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8" r:id="rId4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018E6B"/>
    <a:srgbClr val="E2ECFD"/>
    <a:srgbClr val="6996FD"/>
    <a:srgbClr val="3266CC"/>
    <a:srgbClr val="EF930A"/>
    <a:srgbClr val="069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861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43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84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642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840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02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321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536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925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15/07/2019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CuadroTexto 6"/>
          <p:cNvSpPr txBox="1"/>
          <p:nvPr/>
        </p:nvSpPr>
        <p:spPr>
          <a:xfrm>
            <a:off x="6683834" y="1928731"/>
            <a:ext cx="5172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 PERMISOS DE CARGA - INVITRÁMITES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AA7DDC70-82C6-4E3D-9D7D-A6E353033664}"/>
              </a:ext>
            </a:extLst>
          </p:cNvPr>
          <p:cNvSpPr txBox="1"/>
          <p:nvPr/>
        </p:nvSpPr>
        <p:spPr>
          <a:xfrm>
            <a:off x="8274158" y="5298883"/>
            <a:ext cx="3804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ENERO 2019</a:t>
            </a: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8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CO" sz="2800" b="1" dirty="0">
              <a:solidFill>
                <a:srgbClr val="1F4E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xmlns="" id="{9D59FD08-72A4-4224-898E-42F037A3D8BE}"/>
              </a:ext>
            </a:extLst>
          </p:cNvPr>
          <p:cNvSpPr txBox="1"/>
          <p:nvPr/>
        </p:nvSpPr>
        <p:spPr>
          <a:xfrm>
            <a:off x="1572898" y="2113070"/>
            <a:ext cx="90164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Permisos ordinarios de Carga Pesada y Extra dimensionada, sobre los cuales el Grupo de Atención al ciudadano tiene la función de revisión, aprobación y cargue de imágenes.</a:t>
            </a:r>
          </a:p>
        </p:txBody>
      </p:sp>
    </p:spTree>
    <p:extLst>
      <p:ext uri="{BB962C8B-B14F-4D97-AF65-F5344CB8AC3E}">
        <p14:creationId xmlns:p14="http://schemas.microsoft.com/office/powerpoint/2010/main" val="25285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-29794" y="-20930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0" y="6075698"/>
            <a:ext cx="3224784" cy="611012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Rectángulo 34"/>
          <p:cNvSpPr/>
          <p:nvPr/>
        </p:nvSpPr>
        <p:spPr>
          <a:xfrm>
            <a:off x="6843641" y="78837"/>
            <a:ext cx="5240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INVITRÁMITES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A58EE8DF-C27E-4CD6-B620-450208A4CDF0}"/>
              </a:ext>
            </a:extLst>
          </p:cNvPr>
          <p:cNvSpPr txBox="1"/>
          <p:nvPr/>
        </p:nvSpPr>
        <p:spPr>
          <a:xfrm>
            <a:off x="1058029" y="4268922"/>
            <a:ext cx="1070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acuerdo a la tabla anterior, el total de solicitudes radicadas fue </a:t>
            </a:r>
            <a:r>
              <a:rPr lang="es-ES" sz="16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840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los cuales </a:t>
            </a:r>
            <a:r>
              <a:rPr lang="es-E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838 </a:t>
            </a:r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fueron expedidos.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FEC4E0C9-8855-4133-9172-00A820E39CE7}"/>
              </a:ext>
            </a:extLst>
          </p:cNvPr>
          <p:cNvSpPr txBox="1"/>
          <p:nvPr/>
        </p:nvSpPr>
        <p:spPr>
          <a:xfrm>
            <a:off x="5008839" y="3429000"/>
            <a:ext cx="246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1. </a:t>
            </a:r>
            <a:r>
              <a:rPr lang="es-ES" sz="1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Permisos de carga por estado.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xmlns="" id="{6FFA132A-0A54-4658-A9BE-5715E86E3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531520"/>
              </p:ext>
            </p:extLst>
          </p:nvPr>
        </p:nvGraphicFramePr>
        <p:xfrm>
          <a:off x="4466598" y="1582270"/>
          <a:ext cx="3229010" cy="2044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854">
                  <a:extLst>
                    <a:ext uri="{9D8B030D-6E8A-4147-A177-3AD203B41FA5}">
                      <a16:colId xmlns:a16="http://schemas.microsoft.com/office/drawing/2014/main" xmlns="" val="2403049097"/>
                    </a:ext>
                  </a:extLst>
                </a:gridCol>
                <a:gridCol w="1216156">
                  <a:extLst>
                    <a:ext uri="{9D8B030D-6E8A-4147-A177-3AD203B41FA5}">
                      <a16:colId xmlns:a16="http://schemas.microsoft.com/office/drawing/2014/main" xmlns="" val="32178035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ESTADO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CO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34654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Expedidos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35853954"/>
                  </a:ext>
                </a:extLst>
              </a:tr>
              <a:tr h="52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 trámite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73175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Rechazados</a:t>
                      </a:r>
                      <a:endParaRPr lang="es-CO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9094102"/>
                  </a:ext>
                </a:extLst>
              </a:tr>
              <a:tr h="410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 RADICADOS</a:t>
                      </a:r>
                      <a:endParaRPr lang="es-CO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8589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754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108</Words>
  <Application>Microsoft Office PowerPoint</Application>
  <PresentationFormat>Panorámica</PresentationFormat>
  <Paragraphs>17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Martha Helena Bernal Tinoco</cp:lastModifiedBy>
  <cp:revision>79</cp:revision>
  <cp:lastPrinted>2018-12-20T14:53:26Z</cp:lastPrinted>
  <dcterms:created xsi:type="dcterms:W3CDTF">2018-12-06T15:24:51Z</dcterms:created>
  <dcterms:modified xsi:type="dcterms:W3CDTF">2019-07-15T19:10:28Z</dcterms:modified>
</cp:coreProperties>
</file>