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312" r:id="rId3"/>
    <p:sldId id="307" r:id="rId4"/>
    <p:sldId id="261" r:id="rId5"/>
    <p:sldId id="313" r:id="rId6"/>
    <p:sldId id="308" r:id="rId7"/>
    <p:sldId id="326" r:id="rId8"/>
    <p:sldId id="309" r:id="rId9"/>
    <p:sldId id="314" r:id="rId10"/>
    <p:sldId id="327" r:id="rId11"/>
    <p:sldId id="316" r:id="rId12"/>
    <p:sldId id="317" r:id="rId13"/>
    <p:sldId id="323" r:id="rId14"/>
    <p:sldId id="324" r:id="rId15"/>
    <p:sldId id="325" r:id="rId1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7DB1"/>
    <a:srgbClr val="C4CFE4"/>
    <a:srgbClr val="B0B9CA"/>
    <a:srgbClr val="D5D6FF"/>
    <a:srgbClr val="91B8DB"/>
    <a:srgbClr val="9BA1B0"/>
    <a:srgbClr val="C9D6EE"/>
    <a:srgbClr val="2F5597"/>
    <a:srgbClr val="E0E0E0"/>
    <a:srgbClr val="B6B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04" autoAdjust="0"/>
    <p:restoredTop sz="94620"/>
  </p:normalViewPr>
  <p:slideViewPr>
    <p:cSldViewPr snapToGrid="0">
      <p:cViewPr varScale="1">
        <p:scale>
          <a:sx n="65" d="100"/>
          <a:sy n="65" d="100"/>
        </p:scale>
        <p:origin x="232" y="9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4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61E-664D-9A5D-A9FEC5EDEF7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61E-664D-9A5D-A9FEC5EDEF7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1E-664D-9A5D-A9FEC5EDEF76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61E-664D-9A5D-A9FEC5EDEF76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61E-664D-9A5D-A9FEC5EDEF76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61E-664D-9A5D-A9FEC5EDEF76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61E-664D-9A5D-A9FEC5EDEF76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61E-664D-9A5D-A9FEC5EDEF76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61E-664D-9A5D-A9FEC5EDEF76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61E-664D-9A5D-A9FEC5EDEF76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61E-664D-9A5D-A9FEC5EDEF76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61E-664D-9A5D-A9FEC5EDEF76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61E-664D-9A5D-A9FEC5EDEF76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61E-664D-9A5D-A9FEC5EDEF76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61E-664D-9A5D-A9FEC5EDEF76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61E-664D-9A5D-A9FEC5EDEF76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61E-664D-9A5D-A9FEC5EDEF76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61E-664D-9A5D-A9FEC5EDEF76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61E-664D-9A5D-A9FEC5EDEF76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61E-664D-9A5D-A9FEC5EDEF76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161E-664D-9A5D-A9FEC5EDEF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161E-664D-9A5D-A9FEC5EDEF76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161E-664D-9A5D-A9FEC5EDEF76}"/>
              </c:ext>
            </c:extLst>
          </c:dPt>
          <c:val>
            <c:numRef>
              <c:f>Hoja1!$I$10:$J$10</c:f>
              <c:numCache>
                <c:formatCode>0.00%</c:formatCode>
                <c:ptCount val="2"/>
                <c:pt idx="0" formatCode="0%">
                  <c:v>1.3888888888888888</c:v>
                </c:pt>
                <c:pt idx="1">
                  <c:v>-0.38888888888888884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161E-664D-9A5D-A9FEC5EDEF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CC1-954A-BE63-8BD6ACCA0774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CC1-954A-BE63-8BD6ACCA0774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CC1-954A-BE63-8BD6ACCA0774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CC1-954A-BE63-8BD6ACCA0774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CC1-954A-BE63-8BD6ACCA0774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CC1-954A-BE63-8BD6ACCA0774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CC1-954A-BE63-8BD6ACCA0774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CC1-954A-BE63-8BD6ACCA0774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CC1-954A-BE63-8BD6ACCA0774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CC1-954A-BE63-8BD6ACCA0774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0CC1-954A-BE63-8BD6ACCA0774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0CC1-954A-BE63-8BD6ACCA0774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CC1-954A-BE63-8BD6ACCA0774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0CC1-954A-BE63-8BD6ACCA0774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0CC1-954A-BE63-8BD6ACCA0774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0CC1-954A-BE63-8BD6ACCA0774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0CC1-954A-BE63-8BD6ACCA0774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0CC1-954A-BE63-8BD6ACCA0774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0CC1-954A-BE63-8BD6ACCA0774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0CC1-954A-BE63-8BD6ACCA077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0CC1-954A-BE63-8BD6ACCA0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0CC1-954A-BE63-8BD6ACCA0774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0CC1-954A-BE63-8BD6ACCA0774}"/>
              </c:ext>
            </c:extLst>
          </c:dPt>
          <c:val>
            <c:numRef>
              <c:f>Hoja1!$I$9:$J$9</c:f>
              <c:numCache>
                <c:formatCode>0.00%</c:formatCode>
                <c:ptCount val="2"/>
                <c:pt idx="0" formatCode="0%">
                  <c:v>1.9563630136986301</c:v>
                </c:pt>
                <c:pt idx="1">
                  <c:v>-0.95636301369863008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0CC1-954A-BE63-8BD6ACCA0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3A-8D4B-A208-643B3F2A8364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3A-8D4B-A208-643B3F2A8364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3A-8D4B-A208-643B3F2A8364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D3A-8D4B-A208-643B3F2A8364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D3A-8D4B-A208-643B3F2A8364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D3A-8D4B-A208-643B3F2A8364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D3A-8D4B-A208-643B3F2A8364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D3A-8D4B-A208-643B3F2A8364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D3A-8D4B-A208-643B3F2A8364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D3A-8D4B-A208-643B3F2A8364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D3A-8D4B-A208-643B3F2A8364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D3A-8D4B-A208-643B3F2A8364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D3A-8D4B-A208-643B3F2A8364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D3A-8D4B-A208-643B3F2A8364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D3A-8D4B-A208-643B3F2A8364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D3A-8D4B-A208-643B3F2A8364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D3A-8D4B-A208-643B3F2A8364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D3A-8D4B-A208-643B3F2A8364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D3A-8D4B-A208-643B3F2A8364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D3A-8D4B-A208-643B3F2A836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D3A-8D4B-A208-643B3F2A8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D3A-8D4B-A208-643B3F2A8364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D3A-8D4B-A208-643B3F2A8364}"/>
              </c:ext>
            </c:extLst>
          </c:dPt>
          <c:val>
            <c:numRef>
              <c:f>Hoja1!$I$8:$J$8</c:f>
              <c:numCache>
                <c:formatCode>0.00%</c:formatCode>
                <c:ptCount val="2"/>
                <c:pt idx="0" formatCode="0%">
                  <c:v>1.2644610210944667</c:v>
                </c:pt>
                <c:pt idx="1">
                  <c:v>-0.26446102109446668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D3A-8D4B-A208-643B3F2A8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2A-E64D-86B5-AD65B2FC8A39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2A-E64D-86B5-AD65B2FC8A39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2A-E64D-86B5-AD65B2FC8A39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2A-E64D-86B5-AD65B2FC8A39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22A-E64D-86B5-AD65B2FC8A39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22A-E64D-86B5-AD65B2FC8A39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22A-E64D-86B5-AD65B2FC8A39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22A-E64D-86B5-AD65B2FC8A39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22A-E64D-86B5-AD65B2FC8A39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22A-E64D-86B5-AD65B2FC8A39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22A-E64D-86B5-AD65B2FC8A39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22A-E64D-86B5-AD65B2FC8A39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22A-E64D-86B5-AD65B2FC8A39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22A-E64D-86B5-AD65B2FC8A39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22A-E64D-86B5-AD65B2FC8A39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22A-E64D-86B5-AD65B2FC8A39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22A-E64D-86B5-AD65B2FC8A39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22A-E64D-86B5-AD65B2FC8A39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22A-E64D-86B5-AD65B2FC8A39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22A-E64D-86B5-AD65B2FC8A39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122A-E64D-86B5-AD65B2FC8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122A-E64D-86B5-AD65B2FC8A39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122A-E64D-86B5-AD65B2FC8A39}"/>
              </c:ext>
            </c:extLst>
          </c:dPt>
          <c:val>
            <c:numRef>
              <c:f>Hoja1!$I$4:$J$4</c:f>
              <c:numCache>
                <c:formatCode>0.00%</c:formatCode>
                <c:ptCount val="2"/>
                <c:pt idx="0" formatCode="0%">
                  <c:v>13.294650000000001</c:v>
                </c:pt>
                <c:pt idx="1">
                  <c:v>-12.294650000000001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122A-E64D-86B5-AD65B2FC8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00-2A4E-B529-910385F675B7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00-2A4E-B529-910385F675B7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00-2A4E-B529-910385F675B7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C00-2A4E-B529-910385F675B7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C00-2A4E-B529-910385F675B7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C00-2A4E-B529-910385F675B7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C00-2A4E-B529-910385F675B7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C00-2A4E-B529-910385F675B7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C00-2A4E-B529-910385F675B7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C00-2A4E-B529-910385F675B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C00-2A4E-B529-910385F675B7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C00-2A4E-B529-910385F675B7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C00-2A4E-B529-910385F675B7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8C00-2A4E-B529-910385F675B7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8C00-2A4E-B529-910385F675B7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8C00-2A4E-B529-910385F675B7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8C00-2A4E-B529-910385F675B7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8C00-2A4E-B529-910385F675B7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8C00-2A4E-B529-910385F675B7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8C00-2A4E-B529-910385F675B7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8C00-2A4E-B529-910385F675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8C00-2A4E-B529-910385F675B7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8C00-2A4E-B529-910385F675B7}"/>
              </c:ext>
            </c:extLst>
          </c:dPt>
          <c:val>
            <c:numRef>
              <c:f>Hoja1!$I$3:$J$3</c:f>
              <c:numCache>
                <c:formatCode>0.00%</c:formatCode>
                <c:ptCount val="2"/>
                <c:pt idx="0" formatCode="0%">
                  <c:v>1.4172962962962965</c:v>
                </c:pt>
                <c:pt idx="1">
                  <c:v>-0.4172962962962965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8C00-2A4E-B529-910385F675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A7-5048-9573-F72C363A352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A7-5048-9573-F72C363A352D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A7-5048-9573-F72C363A352D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3A7-5048-9573-F72C363A352D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3A7-5048-9573-F72C363A352D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3A7-5048-9573-F72C363A352D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3A7-5048-9573-F72C363A352D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3A7-5048-9573-F72C363A352D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3A7-5048-9573-F72C363A352D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3A7-5048-9573-F72C363A352D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3A7-5048-9573-F72C363A352D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3A7-5048-9573-F72C363A352D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3A7-5048-9573-F72C363A352D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3A7-5048-9573-F72C363A352D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3A7-5048-9573-F72C363A352D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3A7-5048-9573-F72C363A352D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3A7-5048-9573-F72C363A352D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3A7-5048-9573-F72C363A352D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3A7-5048-9573-F72C363A352D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3A7-5048-9573-F72C363A352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3A7-5048-9573-F72C363A352D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C3A7-5048-9573-F72C363A352D}"/>
              </c:ext>
            </c:extLst>
          </c:dPt>
          <c:val>
            <c:numRef>
              <c:f>(Hoja1!$H$2,Hoja1!$I$2)</c:f>
              <c:numCache>
                <c:formatCode>0.00%</c:formatCode>
                <c:ptCount val="2"/>
                <c:pt idx="0" formatCode="0%">
                  <c:v>17.223299999999998</c:v>
                </c:pt>
                <c:pt idx="1">
                  <c:v>-16.223299999999998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4D-5A45-8D86-CCB98F2D48F8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4D-5A45-8D86-CCB98F2D48F8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4D-5A45-8D86-CCB98F2D48F8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54D-5A45-8D86-CCB98F2D48F8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54D-5A45-8D86-CCB98F2D48F8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54D-5A45-8D86-CCB98F2D48F8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54D-5A45-8D86-CCB98F2D48F8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54D-5A45-8D86-CCB98F2D48F8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54D-5A45-8D86-CCB98F2D48F8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54D-5A45-8D86-CCB98F2D48F8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54D-5A45-8D86-CCB98F2D48F8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54D-5A45-8D86-CCB98F2D48F8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54D-5A45-8D86-CCB98F2D48F8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54D-5A45-8D86-CCB98F2D48F8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54D-5A45-8D86-CCB98F2D48F8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54D-5A45-8D86-CCB98F2D48F8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54D-5A45-8D86-CCB98F2D48F8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A54D-5A45-8D86-CCB98F2D48F8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A54D-5A45-8D86-CCB98F2D48F8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A54D-5A45-8D86-CCB98F2D48F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A54D-5A45-8D86-CCB98F2D4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dPt>
            <c:idx val="0"/>
            <c:bubble3D val="0"/>
            <c:spPr>
              <a:solidFill>
                <a:srgbClr val="6698F8">
                  <a:alpha val="77145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A54D-5A45-8D86-CCB98F2D48F8}"/>
              </c:ext>
            </c:extLst>
          </c:dPt>
          <c:dPt>
            <c:idx val="1"/>
            <c:bubble3D val="0"/>
            <c:spPr>
              <a:solidFill>
                <a:srgbClr val="3266CC">
                  <a:alpha val="84707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A54D-5A45-8D86-CCB98F2D48F8}"/>
              </c:ext>
            </c:extLst>
          </c:dPt>
          <c:val>
            <c:numRef>
              <c:f>Hoja1!$I$6:$J$6</c:f>
              <c:numCache>
                <c:formatCode>0.00%</c:formatCode>
                <c:ptCount val="2"/>
                <c:pt idx="0" formatCode="0%">
                  <c:v>1.3333333333333333</c:v>
                </c:pt>
                <c:pt idx="1">
                  <c:v>-0.33333333333333326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A54D-5A45-8D86-CCB98F2D4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6698F8"/>
            </a:solidFill>
          </c:spPr>
          <c:dPt>
            <c:idx val="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4F-1E48-934F-AFFE333EE5A7}"/>
              </c:ext>
            </c:extLst>
          </c:dPt>
          <c:dPt>
            <c:idx val="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4F-1E48-934F-AFFE333EE5A7}"/>
              </c:ext>
            </c:extLst>
          </c:dPt>
          <c:dPt>
            <c:idx val="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4F-1E48-934F-AFFE333EE5A7}"/>
              </c:ext>
            </c:extLst>
          </c:dPt>
          <c:dPt>
            <c:idx val="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C4F-1E48-934F-AFFE333EE5A7}"/>
              </c:ext>
            </c:extLst>
          </c:dPt>
          <c:dPt>
            <c:idx val="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C4F-1E48-934F-AFFE333EE5A7}"/>
              </c:ext>
            </c:extLst>
          </c:dPt>
          <c:dPt>
            <c:idx val="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C4F-1E48-934F-AFFE333EE5A7}"/>
              </c:ext>
            </c:extLst>
          </c:dPt>
          <c:dPt>
            <c:idx val="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C4F-1E48-934F-AFFE333EE5A7}"/>
              </c:ext>
            </c:extLst>
          </c:dPt>
          <c:dPt>
            <c:idx val="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C4F-1E48-934F-AFFE333EE5A7}"/>
              </c:ext>
            </c:extLst>
          </c:dPt>
          <c:dPt>
            <c:idx val="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C4F-1E48-934F-AFFE333EE5A7}"/>
              </c:ext>
            </c:extLst>
          </c:dPt>
          <c:dPt>
            <c:idx val="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C4F-1E48-934F-AFFE333EE5A7}"/>
              </c:ext>
            </c:extLst>
          </c:dPt>
          <c:dPt>
            <c:idx val="1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C4F-1E48-934F-AFFE333EE5A7}"/>
              </c:ext>
            </c:extLst>
          </c:dPt>
          <c:dPt>
            <c:idx val="1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C4F-1E48-934F-AFFE333EE5A7}"/>
              </c:ext>
            </c:extLst>
          </c:dPt>
          <c:dPt>
            <c:idx val="1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C4F-1E48-934F-AFFE333EE5A7}"/>
              </c:ext>
            </c:extLst>
          </c:dPt>
          <c:dPt>
            <c:idx val="1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C4F-1E48-934F-AFFE333EE5A7}"/>
              </c:ext>
            </c:extLst>
          </c:dPt>
          <c:dPt>
            <c:idx val="1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C4F-1E48-934F-AFFE333EE5A7}"/>
              </c:ext>
            </c:extLst>
          </c:dPt>
          <c:dPt>
            <c:idx val="1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C4F-1E48-934F-AFFE333EE5A7}"/>
              </c:ext>
            </c:extLst>
          </c:dPt>
          <c:dPt>
            <c:idx val="1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5C4F-1E48-934F-AFFE333EE5A7}"/>
              </c:ext>
            </c:extLst>
          </c:dPt>
          <c:dPt>
            <c:idx val="1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5C4F-1E48-934F-AFFE333EE5A7}"/>
              </c:ext>
            </c:extLst>
          </c:dPt>
          <c:dPt>
            <c:idx val="1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5C4F-1E48-934F-AFFE333EE5A7}"/>
              </c:ext>
            </c:extLst>
          </c:dPt>
          <c:dPt>
            <c:idx val="1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5C4F-1E48-934F-AFFE333EE5A7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5C4F-1E48-934F-AFFE333EE5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C4F-1E48-934F-AFFE333EE5A7}"/>
              </c:ext>
            </c:extLst>
          </c:dPt>
          <c:dPt>
            <c:idx val="1"/>
            <c:bubble3D val="0"/>
            <c:spPr>
              <a:solidFill>
                <a:srgbClr val="3266CC">
                  <a:alpha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C4F-1E48-934F-AFFE333EE5A7}"/>
              </c:ext>
            </c:extLst>
          </c:dPt>
          <c:val>
            <c:numRef>
              <c:f>Hoja1!$I$5:$J$5</c:f>
              <c:numCache>
                <c:formatCode>0.00%</c:formatCode>
                <c:ptCount val="2"/>
                <c:pt idx="0" formatCode="0%">
                  <c:v>1.0273353333333333</c:v>
                </c:pt>
                <c:pt idx="1">
                  <c:v>-2.7335333333333267E-2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C4F-1E48-934F-AFFE333EE5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44-BD46-9D17-F7EDCBEBDAE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44-BD46-9D17-F7EDCBEBDAE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44-BD46-9D17-F7EDCBEBDAEB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B44-BD46-9D17-F7EDCBEBDAEB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B44-BD46-9D17-F7EDCBEBDAEB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B44-BD46-9D17-F7EDCBEBDAEB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B44-BD46-9D17-F7EDCBEBDAEB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B44-BD46-9D17-F7EDCBEBDAEB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B44-BD46-9D17-F7EDCBEBDAEB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B44-BD46-9D17-F7EDCBEBDAEB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B44-BD46-9D17-F7EDCBEBDAEB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B44-BD46-9D17-F7EDCBEBDAEB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B44-BD46-9D17-F7EDCBEBDAEB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B44-BD46-9D17-F7EDCBEBDAEB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B44-BD46-9D17-F7EDCBEBDAEB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B44-BD46-9D17-F7EDCBEBDAEB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B44-BD46-9D17-F7EDCBEBDAEB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B44-BD46-9D17-F7EDCBEBDAEB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B44-BD46-9D17-F7EDCBEBDAEB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2B44-BD46-9D17-F7EDCBEBDAEB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2B44-BD46-9D17-F7EDCBEBD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dPt>
            <c:idx val="0"/>
            <c:bubble3D val="0"/>
            <c:spPr>
              <a:solidFill>
                <a:srgbClr val="3266CC">
                  <a:alpha val="8575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2B44-BD46-9D17-F7EDCBEBDAEB}"/>
              </c:ext>
            </c:extLst>
          </c:dPt>
          <c:dPt>
            <c:idx val="1"/>
            <c:bubble3D val="0"/>
            <c:spPr>
              <a:solidFill>
                <a:srgbClr val="6698F8">
                  <a:alpha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2B44-BD46-9D17-F7EDCBEBDAEB}"/>
              </c:ext>
            </c:extLst>
          </c:dPt>
          <c:val>
            <c:numRef>
              <c:f>Hoja1!$I$7:$J$7</c:f>
              <c:numCache>
                <c:formatCode>0.00%</c:formatCode>
                <c:ptCount val="2"/>
                <c:pt idx="0" formatCode="0%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2B44-BD46-9D17-F7EDCBEBD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svg"/><Relationship Id="rId1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svg"/><Relationship Id="rId1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Puerto López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/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/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Mantenimiento muelle la Banqueta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/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/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Puerto Carreño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/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/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Mantenimiento muelle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/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/>
        </a:p>
      </dgm:t>
    </dgm:pt>
    <dgm:pt modelId="{E69C6023-AC81-47A4-8CCA-71469DBBCD9C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2173C225-13A4-4799-867D-A77BC7BFF395}" type="pres">
      <dgm:prSet presAssocID="{36126D3E-CA20-DF40-AF86-0ABD69264AA0}" presName="compNode" presStyleCnt="0"/>
      <dgm:spPr/>
    </dgm:pt>
    <dgm:pt modelId="{CE4FDA4E-9457-4CA9-945B-3DF9E9511D43}" type="pres">
      <dgm:prSet presAssocID="{36126D3E-CA20-DF40-AF86-0ABD69264AA0}" presName="bgRect" presStyleLbl="bgShp" presStyleIdx="0" presStyleCnt="2"/>
      <dgm:spPr/>
    </dgm:pt>
    <dgm:pt modelId="{FFABD04F-9C88-4D69-BCDB-BF8C43F9157B}" type="pres">
      <dgm:prSet presAssocID="{36126D3E-CA20-DF40-AF86-0ABD69264AA0}" presName="iconRect" presStyleLbl="node1" presStyleIdx="0" presStyleCnt="2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A5A839A8-C6AC-4025-9C58-80BFA6F427D8}" type="pres">
      <dgm:prSet presAssocID="{36126D3E-CA20-DF40-AF86-0ABD69264AA0}" presName="spaceRect" presStyleCnt="0"/>
      <dgm:spPr/>
    </dgm:pt>
    <dgm:pt modelId="{C219FFE1-66FA-41E6-9368-E4CF0E7AF7FD}" type="pres">
      <dgm:prSet presAssocID="{36126D3E-CA20-DF40-AF86-0ABD69264AA0}" presName="parTx" presStyleLbl="revTx" presStyleIdx="0" presStyleCnt="4">
        <dgm:presLayoutVars>
          <dgm:chMax val="0"/>
          <dgm:chPref val="0"/>
        </dgm:presLayoutVars>
      </dgm:prSet>
      <dgm:spPr/>
    </dgm:pt>
    <dgm:pt modelId="{7D769E93-B422-4C9B-9549-E4701415AABB}" type="pres">
      <dgm:prSet presAssocID="{36126D3E-CA20-DF40-AF86-0ABD69264AA0}" presName="desTx" presStyleLbl="revTx" presStyleIdx="1" presStyleCnt="4">
        <dgm:presLayoutVars/>
      </dgm:prSet>
      <dgm:spPr/>
    </dgm:pt>
    <dgm:pt modelId="{3DEB7CD9-3CEF-4151-B884-F63395D9B30B}" type="pres">
      <dgm:prSet presAssocID="{CA5A0F7A-3326-E74E-9847-00AB6707E3B6}" presName="sibTrans" presStyleCnt="0"/>
      <dgm:spPr/>
    </dgm:pt>
    <dgm:pt modelId="{440EF9BA-D2D2-4BA1-BD15-D5EE74A61DF6}" type="pres">
      <dgm:prSet presAssocID="{009E61F1-BED0-8440-94BC-41C3673B8FAA}" presName="compNode" presStyleCnt="0"/>
      <dgm:spPr/>
    </dgm:pt>
    <dgm:pt modelId="{175E84EC-94DB-4725-BB1B-91EEFC36DFD7}" type="pres">
      <dgm:prSet presAssocID="{009E61F1-BED0-8440-94BC-41C3673B8FAA}" presName="bgRect" presStyleLbl="bgShp" presStyleIdx="1" presStyleCnt="2"/>
      <dgm:spPr/>
    </dgm:pt>
    <dgm:pt modelId="{151688D7-4F40-4087-94D9-DA6A790EB092}" type="pres">
      <dgm:prSet presAssocID="{009E61F1-BED0-8440-94BC-41C3673B8FAA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co de vela"/>
        </a:ext>
      </dgm:extLst>
    </dgm:pt>
    <dgm:pt modelId="{E9BA962C-3DC2-43A5-8EB0-A5916660A974}" type="pres">
      <dgm:prSet presAssocID="{009E61F1-BED0-8440-94BC-41C3673B8FAA}" presName="spaceRect" presStyleCnt="0"/>
      <dgm:spPr/>
    </dgm:pt>
    <dgm:pt modelId="{C91ACA06-C366-4BE9-BE05-6EC2C24C0768}" type="pres">
      <dgm:prSet presAssocID="{009E61F1-BED0-8440-94BC-41C3673B8FAA}" presName="parTx" presStyleLbl="revTx" presStyleIdx="2" presStyleCnt="4">
        <dgm:presLayoutVars>
          <dgm:chMax val="0"/>
          <dgm:chPref val="0"/>
        </dgm:presLayoutVars>
      </dgm:prSet>
      <dgm:spPr/>
    </dgm:pt>
    <dgm:pt modelId="{892BC83D-A750-4766-9E19-5F83498DB325}" type="pres">
      <dgm:prSet presAssocID="{009E61F1-BED0-8440-94BC-41C3673B8FAA}" presName="desTx" presStyleLbl="revTx" presStyleIdx="3" presStyleCnt="4">
        <dgm:presLayoutVars/>
      </dgm:prSet>
      <dgm:spPr/>
    </dgm:pt>
  </dgm:ptLst>
  <dgm:cxnLst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60564939-A90E-2840-BA89-35C513EBB3AF}" type="presOf" srcId="{009E61F1-BED0-8440-94BC-41C3673B8FAA}" destId="{C91ACA06-C366-4BE9-BE05-6EC2C24C0768}" srcOrd="0" destOrd="0" presId="urn:microsoft.com/office/officeart/2018/2/layout/IconVerticalSolidList"/>
    <dgm:cxn modelId="{C5545D40-1055-AE40-8767-E88FBC2FB44B}" type="presOf" srcId="{4ACF952C-B597-0445-806D-0CBAE97D0E67}" destId="{E69C6023-AC81-47A4-8CCA-71469DBBCD9C}" srcOrd="0" destOrd="0" presId="urn:microsoft.com/office/officeart/2018/2/layout/IconVerticalSolidList"/>
    <dgm:cxn modelId="{5654A94A-F967-7F4C-931D-9D4B86EFE1AD}" srcId="{36126D3E-CA20-DF40-AF86-0ABD69264AA0}" destId="{D4B5E9C7-8602-544C-BB1C-4DC7B525042B}" srcOrd="0" destOrd="0" parTransId="{9D3BD41E-6A3A-2F4E-BB8B-693DD543B94F}" sibTransId="{BA3E49E3-DEFF-2D4D-8AC3-53063F27931B}"/>
    <dgm:cxn modelId="{3E2A7A8E-854C-8C4F-9C71-069654FA76CE}" type="presOf" srcId="{D4B5E9C7-8602-544C-BB1C-4DC7B525042B}" destId="{7D769E93-B422-4C9B-9549-E4701415AABB}" srcOrd="0" destOrd="0" presId="urn:microsoft.com/office/officeart/2018/2/layout/IconVerticalSolidList"/>
    <dgm:cxn modelId="{57559D9E-2694-CA41-A531-3167D052D426}" type="presOf" srcId="{B7FD0AA2-27D7-C644-9AA2-F4C7890EB4E3}" destId="{892BC83D-A750-4766-9E19-5F83498DB325}" srcOrd="0" destOrd="0" presId="urn:microsoft.com/office/officeart/2018/2/layout/IconVerticalSolidList"/>
    <dgm:cxn modelId="{584154D6-1F01-3E4C-A861-3C8179115A65}" srcId="{4ACF952C-B597-0445-806D-0CBAE97D0E67}" destId="{009E61F1-BED0-8440-94BC-41C3673B8FAA}" srcOrd="1" destOrd="0" parTransId="{C63FE117-CCD7-FA47-A708-F28B1EB1247E}" sibTransId="{62F82D2A-8FFA-C541-9EB2-E412C83D5B44}"/>
    <dgm:cxn modelId="{0D7D36FD-D8F7-A841-AE7C-0EE10A140093}" type="presOf" srcId="{36126D3E-CA20-DF40-AF86-0ABD69264AA0}" destId="{C219FFE1-66FA-41E6-9368-E4CF0E7AF7FD}" srcOrd="0" destOrd="0" presId="urn:microsoft.com/office/officeart/2018/2/layout/IconVerticalSolidList"/>
    <dgm:cxn modelId="{1C70AD86-494E-C646-ADE7-067B33C7A5CB}" type="presParOf" srcId="{E69C6023-AC81-47A4-8CCA-71469DBBCD9C}" destId="{2173C225-13A4-4799-867D-A77BC7BFF395}" srcOrd="0" destOrd="0" presId="urn:microsoft.com/office/officeart/2018/2/layout/IconVerticalSolidList"/>
    <dgm:cxn modelId="{C7B10560-9068-A049-81A4-6ED3A9A8E0D2}" type="presParOf" srcId="{2173C225-13A4-4799-867D-A77BC7BFF395}" destId="{CE4FDA4E-9457-4CA9-945B-3DF9E9511D43}" srcOrd="0" destOrd="0" presId="urn:microsoft.com/office/officeart/2018/2/layout/IconVerticalSolidList"/>
    <dgm:cxn modelId="{8C571456-ED3E-EB43-B1EE-27A653DA376B}" type="presParOf" srcId="{2173C225-13A4-4799-867D-A77BC7BFF395}" destId="{FFABD04F-9C88-4D69-BCDB-BF8C43F9157B}" srcOrd="1" destOrd="0" presId="urn:microsoft.com/office/officeart/2018/2/layout/IconVerticalSolidList"/>
    <dgm:cxn modelId="{91FD0E22-2096-DC4F-B059-091C8B970435}" type="presParOf" srcId="{2173C225-13A4-4799-867D-A77BC7BFF395}" destId="{A5A839A8-C6AC-4025-9C58-80BFA6F427D8}" srcOrd="2" destOrd="0" presId="urn:microsoft.com/office/officeart/2018/2/layout/IconVerticalSolidList"/>
    <dgm:cxn modelId="{B12FB7FA-68FC-A541-B8DC-A2B473EA6F2D}" type="presParOf" srcId="{2173C225-13A4-4799-867D-A77BC7BFF395}" destId="{C219FFE1-66FA-41E6-9368-E4CF0E7AF7FD}" srcOrd="3" destOrd="0" presId="urn:microsoft.com/office/officeart/2018/2/layout/IconVerticalSolidList"/>
    <dgm:cxn modelId="{43743427-1F2F-2144-BDE0-E7A950461D75}" type="presParOf" srcId="{2173C225-13A4-4799-867D-A77BC7BFF395}" destId="{7D769E93-B422-4C9B-9549-E4701415AABB}" srcOrd="4" destOrd="0" presId="urn:microsoft.com/office/officeart/2018/2/layout/IconVerticalSolidList"/>
    <dgm:cxn modelId="{408494C2-7682-5241-999F-6B3FAD788864}" type="presParOf" srcId="{E69C6023-AC81-47A4-8CCA-71469DBBCD9C}" destId="{3DEB7CD9-3CEF-4151-B884-F63395D9B30B}" srcOrd="1" destOrd="0" presId="urn:microsoft.com/office/officeart/2018/2/layout/IconVerticalSolidList"/>
    <dgm:cxn modelId="{3ADC4EB4-052B-E44D-A08C-C76A6A4572CC}" type="presParOf" srcId="{E69C6023-AC81-47A4-8CCA-71469DBBCD9C}" destId="{440EF9BA-D2D2-4BA1-BD15-D5EE74A61DF6}" srcOrd="2" destOrd="0" presId="urn:microsoft.com/office/officeart/2018/2/layout/IconVerticalSolidList"/>
    <dgm:cxn modelId="{76FB5C38-929B-9749-8138-92CB06F3BB20}" type="presParOf" srcId="{440EF9BA-D2D2-4BA1-BD15-D5EE74A61DF6}" destId="{175E84EC-94DB-4725-BB1B-91EEFC36DFD7}" srcOrd="0" destOrd="0" presId="urn:microsoft.com/office/officeart/2018/2/layout/IconVerticalSolidList"/>
    <dgm:cxn modelId="{23FBD9F5-CFDD-AE46-AA08-71D6C266EB3C}" type="presParOf" srcId="{440EF9BA-D2D2-4BA1-BD15-D5EE74A61DF6}" destId="{151688D7-4F40-4087-94D9-DA6A790EB092}" srcOrd="1" destOrd="0" presId="urn:microsoft.com/office/officeart/2018/2/layout/IconVerticalSolidList"/>
    <dgm:cxn modelId="{53E569A2-6430-8441-9112-ACB17C21595D}" type="presParOf" srcId="{440EF9BA-D2D2-4BA1-BD15-D5EE74A61DF6}" destId="{E9BA962C-3DC2-43A5-8EB0-A5916660A974}" srcOrd="2" destOrd="0" presId="urn:microsoft.com/office/officeart/2018/2/layout/IconVerticalSolidList"/>
    <dgm:cxn modelId="{5445D25B-F85D-3447-88DA-4CEF9768F06D}" type="presParOf" srcId="{440EF9BA-D2D2-4BA1-BD15-D5EE74A61DF6}" destId="{C91ACA06-C366-4BE9-BE05-6EC2C24C0768}" srcOrd="3" destOrd="0" presId="urn:microsoft.com/office/officeart/2018/2/layout/IconVerticalSolidList"/>
    <dgm:cxn modelId="{6B7FEED3-0B34-2E4C-9746-550D0F2FDA97}" type="presParOf" srcId="{440EF9BA-D2D2-4BA1-BD15-D5EE74A61DF6}" destId="{892BC83D-A750-4766-9E19-5F83498DB32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Bojayá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/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/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Construcción de muelle fluvial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/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/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Puerto Nariño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/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/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Construcción de obras para la puesta al servicio de muelles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/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/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Construcción de muelle fluvial</a:t>
          </a:r>
        </a:p>
      </dgm:t>
    </dgm:pt>
    <dgm:pt modelId="{9973BB8D-BD20-5341-B120-CD0ED9D941AF}" type="parTrans" cxnId="{FA583095-7C68-7147-B4EA-26CD60DA43E3}">
      <dgm:prSet/>
      <dgm:spPr/>
      <dgm:t>
        <a:bodyPr/>
        <a:lstStyle/>
        <a:p>
          <a:endParaRPr lang="es-MX"/>
        </a:p>
      </dgm:t>
    </dgm:pt>
    <dgm:pt modelId="{9955FCEF-8EFF-2A40-AE79-2E33AB41E8E0}" type="sibTrans" cxnId="{FA583095-7C68-7147-B4EA-26CD60DA43E3}">
      <dgm:prSet/>
      <dgm:spPr/>
      <dgm:t>
        <a:bodyPr/>
        <a:lstStyle/>
        <a:p>
          <a:endParaRPr lang="es-MX"/>
        </a:p>
      </dgm:t>
    </dgm:pt>
    <dgm:pt modelId="{CA10F6F8-18D0-4B45-A714-D5AC0C06E90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Sipí</a:t>
          </a:r>
        </a:p>
      </dgm:t>
    </dgm:pt>
    <dgm:pt modelId="{8756F3AD-8960-B14D-8CF3-A9B536205FFF}" type="parTrans" cxnId="{9747B7F3-8BB7-4B4E-B8EA-570AAF61C1BD}">
      <dgm:prSet/>
      <dgm:spPr/>
      <dgm:t>
        <a:bodyPr/>
        <a:lstStyle/>
        <a:p>
          <a:endParaRPr lang="es-MX"/>
        </a:p>
      </dgm:t>
    </dgm:pt>
    <dgm:pt modelId="{3180D4B9-4AF4-3540-B6C4-26273192100C}" type="sibTrans" cxnId="{9747B7F3-8BB7-4B4E-B8EA-570AAF61C1BD}">
      <dgm:prSet/>
      <dgm:spPr/>
      <dgm:t>
        <a:bodyPr/>
        <a:lstStyle/>
        <a:p>
          <a:endParaRPr lang="es-MX"/>
        </a:p>
      </dgm:t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3"/>
      <dgm:spPr/>
    </dgm:pt>
    <dgm:pt modelId="{03AD3BE1-4083-4A3B-8CF2-9D3060DF49BC}" type="pres">
      <dgm:prSet presAssocID="{36126D3E-CA20-DF40-AF86-0ABD69264AA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6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6">
        <dgm:presLayoutVars/>
      </dgm:prSet>
      <dgm:spPr/>
    </dgm:pt>
    <dgm:pt modelId="{5A499660-C192-4540-B705-1BFB9CF5A370}" type="pres">
      <dgm:prSet presAssocID="{CA5A0F7A-3326-E74E-9847-00AB6707E3B6}" presName="sibTrans" presStyleCnt="0"/>
      <dgm:spPr/>
    </dgm:pt>
    <dgm:pt modelId="{6383E143-716E-CB4D-A510-B214907FCE03}" type="pres">
      <dgm:prSet presAssocID="{CA10F6F8-18D0-4B45-A714-D5AC0C06E905}" presName="compNode" presStyleCnt="0"/>
      <dgm:spPr/>
    </dgm:pt>
    <dgm:pt modelId="{3E49E2F1-9154-3D44-923F-5FA4D3ABFD5E}" type="pres">
      <dgm:prSet presAssocID="{CA10F6F8-18D0-4B45-A714-D5AC0C06E905}" presName="bgRect" presStyleLbl="bgShp" presStyleIdx="1" presStyleCnt="3"/>
      <dgm:spPr/>
    </dgm:pt>
    <dgm:pt modelId="{BC7C3F2A-B5E0-3B49-9040-869D691E6624}" type="pres">
      <dgm:prSet presAssocID="{CA10F6F8-18D0-4B45-A714-D5AC0C06E905}" presName="iconRect" presStyleLbl="node1" presStyleIdx="1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1A611855-53CB-1D4D-A25D-3A5CD7708EA9}" type="pres">
      <dgm:prSet presAssocID="{CA10F6F8-18D0-4B45-A714-D5AC0C06E905}" presName="spaceRect" presStyleCnt="0"/>
      <dgm:spPr/>
    </dgm:pt>
    <dgm:pt modelId="{1F48E4D0-9176-DC43-99F2-FA23CA5522AE}" type="pres">
      <dgm:prSet presAssocID="{CA10F6F8-18D0-4B45-A714-D5AC0C06E905}" presName="parTx" presStyleLbl="revTx" presStyleIdx="2" presStyleCnt="6">
        <dgm:presLayoutVars>
          <dgm:chMax val="0"/>
          <dgm:chPref val="0"/>
        </dgm:presLayoutVars>
      </dgm:prSet>
      <dgm:spPr/>
    </dgm:pt>
    <dgm:pt modelId="{7A21BD30-90FB-814A-B3A2-67539DD8BB94}" type="pres">
      <dgm:prSet presAssocID="{CA10F6F8-18D0-4B45-A714-D5AC0C06E905}" presName="desTx" presStyleLbl="revTx" presStyleIdx="3" presStyleCnt="6">
        <dgm:presLayoutVars/>
      </dgm:prSet>
      <dgm:spPr/>
    </dgm:pt>
    <dgm:pt modelId="{D2EC23C6-B699-9347-A802-86D678CA672C}" type="pres">
      <dgm:prSet presAssocID="{3180D4B9-4AF4-3540-B6C4-26273192100C}" presName="sibTrans" presStyleCnt="0"/>
      <dgm:spPr/>
    </dgm:pt>
    <dgm:pt modelId="{39FA6D21-EA0E-455E-A7BA-3DC0A8415299}" type="pres">
      <dgm:prSet presAssocID="{009E61F1-BED0-8440-94BC-41C3673B8FAA}" presName="compNode" presStyleCnt="0"/>
      <dgm:spPr/>
    </dgm:pt>
    <dgm:pt modelId="{F8004D0D-7B50-452D-985E-4884AA5355E4}" type="pres">
      <dgm:prSet presAssocID="{009E61F1-BED0-8440-94BC-41C3673B8FAA}" presName="bgRect" presStyleLbl="bgShp" presStyleIdx="2" presStyleCnt="3"/>
      <dgm:spPr/>
    </dgm:pt>
    <dgm:pt modelId="{3DCA1C40-0125-4F09-A76A-BC37CBCC707D}" type="pres">
      <dgm:prSet presAssocID="{009E61F1-BED0-8440-94BC-41C3673B8FA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ncla"/>
        </a:ext>
      </dgm:extLst>
    </dgm:pt>
    <dgm:pt modelId="{C73ADFD0-F66A-48FD-9D00-147456C30884}" type="pres">
      <dgm:prSet presAssocID="{009E61F1-BED0-8440-94BC-41C3673B8FAA}" presName="spaceRect" presStyleCnt="0"/>
      <dgm:spPr/>
    </dgm:pt>
    <dgm:pt modelId="{5792465E-18F8-4B65-AB06-E716B5F0742A}" type="pres">
      <dgm:prSet presAssocID="{009E61F1-BED0-8440-94BC-41C3673B8FAA}" presName="parTx" presStyleLbl="revTx" presStyleIdx="4" presStyleCnt="6">
        <dgm:presLayoutVars>
          <dgm:chMax val="0"/>
          <dgm:chPref val="0"/>
        </dgm:presLayoutVars>
      </dgm:prSet>
      <dgm:spPr/>
    </dgm:pt>
    <dgm:pt modelId="{B5E178FC-6B6A-4B15-9B07-C518D7FFE9E3}" type="pres">
      <dgm:prSet presAssocID="{009E61F1-BED0-8440-94BC-41C3673B8FAA}" presName="desTx" presStyleLbl="revTx" presStyleIdx="5" presStyleCnt="6">
        <dgm:presLayoutVars/>
      </dgm:prSet>
      <dgm:spPr/>
    </dgm:pt>
  </dgm:ptLst>
  <dgm:cxnLst>
    <dgm:cxn modelId="{13DC7902-200A-4A48-A0D5-BE71148EC69D}" type="presOf" srcId="{B7FD0AA2-27D7-C644-9AA2-F4C7890EB4E3}" destId="{B5E178FC-6B6A-4B15-9B07-C518D7FFE9E3}" srcOrd="0" destOrd="0" presId="urn:microsoft.com/office/officeart/2018/2/layout/IconVerticalSolidList"/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5654A94A-F967-7F4C-931D-9D4B86EFE1AD}" srcId="{CA10F6F8-18D0-4B45-A714-D5AC0C06E905}" destId="{D4B5E9C7-8602-544C-BB1C-4DC7B525042B}" srcOrd="0" destOrd="0" parTransId="{9D3BD41E-6A3A-2F4E-BB8B-693DD543B94F}" sibTransId="{BA3E49E3-DEFF-2D4D-8AC3-53063F27931B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6D4B09A8-1A2B-824A-AD89-DA8194D31EAD}" type="presOf" srcId="{009E61F1-BED0-8440-94BC-41C3673B8FAA}" destId="{5792465E-18F8-4B65-AB06-E716B5F0742A}" srcOrd="0" destOrd="0" presId="urn:microsoft.com/office/officeart/2018/2/layout/IconVerticalSolidList"/>
    <dgm:cxn modelId="{FA4DABD0-EDFD-FA4A-BA74-407548B300A5}" type="presOf" srcId="{CA10F6F8-18D0-4B45-A714-D5AC0C06E905}" destId="{1F48E4D0-9176-DC43-99F2-FA23CA5522AE}" srcOrd="0" destOrd="0" presId="urn:microsoft.com/office/officeart/2018/2/layout/IconVerticalSolidList"/>
    <dgm:cxn modelId="{584154D6-1F01-3E4C-A861-3C8179115A65}" srcId="{4ACF952C-B597-0445-806D-0CBAE97D0E67}" destId="{009E61F1-BED0-8440-94BC-41C3673B8FAA}" srcOrd="2" destOrd="0" parTransId="{C63FE117-CCD7-FA47-A708-F28B1EB1247E}" sibTransId="{62F82D2A-8FFA-C541-9EB2-E412C83D5B44}"/>
    <dgm:cxn modelId="{73A09EF0-F44A-8D4B-8701-9C0C791A1F9E}" type="presOf" srcId="{D4B5E9C7-8602-544C-BB1C-4DC7B525042B}" destId="{7A21BD30-90FB-814A-B3A2-67539DD8BB94}" srcOrd="0" destOrd="0" presId="urn:microsoft.com/office/officeart/2018/2/layout/IconVerticalSolidList"/>
    <dgm:cxn modelId="{9747B7F3-8BB7-4B4E-B8EA-570AAF61C1BD}" srcId="{4ACF952C-B597-0445-806D-0CBAE97D0E67}" destId="{CA10F6F8-18D0-4B45-A714-D5AC0C06E905}" srcOrd="1" destOrd="0" parTransId="{8756F3AD-8960-B14D-8CF3-A9B536205FFF}" sibTransId="{3180D4B9-4AF4-3540-B6C4-26273192100C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  <dgm:cxn modelId="{CAE5700A-9802-A343-A51D-CDF8C99FFDE7}" type="presParOf" srcId="{AB530A0C-3889-499A-88D5-5FFD2886B34F}" destId="{5A499660-C192-4540-B705-1BFB9CF5A370}" srcOrd="1" destOrd="0" presId="urn:microsoft.com/office/officeart/2018/2/layout/IconVerticalSolidList"/>
    <dgm:cxn modelId="{6C6B9F4F-339B-3D46-8BE1-A0A17208C06D}" type="presParOf" srcId="{AB530A0C-3889-499A-88D5-5FFD2886B34F}" destId="{6383E143-716E-CB4D-A510-B214907FCE03}" srcOrd="2" destOrd="0" presId="urn:microsoft.com/office/officeart/2018/2/layout/IconVerticalSolidList"/>
    <dgm:cxn modelId="{583DAEC6-FD53-DD4C-AA07-59A8FE342BA5}" type="presParOf" srcId="{6383E143-716E-CB4D-A510-B214907FCE03}" destId="{3E49E2F1-9154-3D44-923F-5FA4D3ABFD5E}" srcOrd="0" destOrd="0" presId="urn:microsoft.com/office/officeart/2018/2/layout/IconVerticalSolidList"/>
    <dgm:cxn modelId="{FB2880F3-6CE1-2649-9D8E-C3319DDC3D0A}" type="presParOf" srcId="{6383E143-716E-CB4D-A510-B214907FCE03}" destId="{BC7C3F2A-B5E0-3B49-9040-869D691E6624}" srcOrd="1" destOrd="0" presId="urn:microsoft.com/office/officeart/2018/2/layout/IconVerticalSolidList"/>
    <dgm:cxn modelId="{305E2A49-3B85-4B43-A86E-07638F833D6C}" type="presParOf" srcId="{6383E143-716E-CB4D-A510-B214907FCE03}" destId="{1A611855-53CB-1D4D-A25D-3A5CD7708EA9}" srcOrd="2" destOrd="0" presId="urn:microsoft.com/office/officeart/2018/2/layout/IconVerticalSolidList"/>
    <dgm:cxn modelId="{7111E4BB-EE0F-434D-A05D-7B810DD02EEA}" type="presParOf" srcId="{6383E143-716E-CB4D-A510-B214907FCE03}" destId="{1F48E4D0-9176-DC43-99F2-FA23CA5522AE}" srcOrd="3" destOrd="0" presId="urn:microsoft.com/office/officeart/2018/2/layout/IconVerticalSolidList"/>
    <dgm:cxn modelId="{A482CFBB-AB66-F642-A697-676FC3D18855}" type="presParOf" srcId="{6383E143-716E-CB4D-A510-B214907FCE03}" destId="{7A21BD30-90FB-814A-B3A2-67539DD8BB94}" srcOrd="4" destOrd="0" presId="urn:microsoft.com/office/officeart/2018/2/layout/IconVerticalSolidList"/>
    <dgm:cxn modelId="{FB0785E4-EC31-8A44-9C81-37480011A73C}" type="presParOf" srcId="{AB530A0C-3889-499A-88D5-5FFD2886B34F}" destId="{D2EC23C6-B699-9347-A802-86D678CA672C}" srcOrd="3" destOrd="0" presId="urn:microsoft.com/office/officeart/2018/2/layout/IconVerticalSolidList"/>
    <dgm:cxn modelId="{ED600FA6-C67A-C944-915B-1217D287EB55}" type="presParOf" srcId="{AB530A0C-3889-499A-88D5-5FFD2886B34F}" destId="{39FA6D21-EA0E-455E-A7BA-3DC0A8415299}" srcOrd="4" destOrd="0" presId="urn:microsoft.com/office/officeart/2018/2/layout/IconVerticalSolidList"/>
    <dgm:cxn modelId="{AEECB731-854A-2B40-9C1C-FDF3E18068AA}" type="presParOf" srcId="{39FA6D21-EA0E-455E-A7BA-3DC0A8415299}" destId="{F8004D0D-7B50-452D-985E-4884AA5355E4}" srcOrd="0" destOrd="0" presId="urn:microsoft.com/office/officeart/2018/2/layout/IconVerticalSolidList"/>
    <dgm:cxn modelId="{B27FE043-D97E-384A-A25B-5E2BACA7FEFD}" type="presParOf" srcId="{39FA6D21-EA0E-455E-A7BA-3DC0A8415299}" destId="{3DCA1C40-0125-4F09-A76A-BC37CBCC707D}" srcOrd="1" destOrd="0" presId="urn:microsoft.com/office/officeart/2018/2/layout/IconVerticalSolidList"/>
    <dgm:cxn modelId="{EB06B90F-08CE-984C-B445-B1AE12CE5F90}" type="presParOf" srcId="{39FA6D21-EA0E-455E-A7BA-3DC0A8415299}" destId="{C73ADFD0-F66A-48FD-9D00-147456C30884}" srcOrd="2" destOrd="0" presId="urn:microsoft.com/office/officeart/2018/2/layout/IconVerticalSolidList"/>
    <dgm:cxn modelId="{A2B09CA2-AD67-B941-B827-BB74B3239A18}" type="presParOf" srcId="{39FA6D21-EA0E-455E-A7BA-3DC0A8415299}" destId="{5792465E-18F8-4B65-AB06-E716B5F0742A}" srcOrd="3" destOrd="0" presId="urn:microsoft.com/office/officeart/2018/2/layout/IconVerticalSolidList"/>
    <dgm:cxn modelId="{ECE62EED-1EF4-DA4A-A8B8-96C118A2F2B5}" type="presParOf" srcId="{39FA6D21-EA0E-455E-A7BA-3DC0A8415299}" destId="{B5E178FC-6B6A-4B15-9B07-C518D7FFE9E3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Francisco Pizarro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/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/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Dragado y mantenimiento de tres esteros</a:t>
          </a:r>
        </a:p>
      </dgm:t>
    </dgm:pt>
    <dgm:pt modelId="{9973BB8D-BD20-5341-B120-CD0ED9D941AF}" type="parTrans" cxnId="{FA583095-7C68-7147-B4EA-26CD60DA43E3}">
      <dgm:prSet/>
      <dgm:spPr/>
      <dgm:t>
        <a:bodyPr/>
        <a:lstStyle/>
        <a:p>
          <a:endParaRPr lang="es-MX"/>
        </a:p>
      </dgm:t>
    </dgm:pt>
    <dgm:pt modelId="{9955FCEF-8EFF-2A40-AE79-2E33AB41E8E0}" type="sibTrans" cxnId="{FA583095-7C68-7147-B4EA-26CD60DA43E3}">
      <dgm:prSet/>
      <dgm:spPr/>
      <dgm:t>
        <a:bodyPr/>
        <a:lstStyle/>
        <a:p>
          <a:endParaRPr lang="es-MX"/>
        </a:p>
      </dgm:t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1"/>
      <dgm:spPr/>
    </dgm:pt>
    <dgm:pt modelId="{03AD3BE1-4083-4A3B-8CF2-9D3060DF49BC}" type="pres">
      <dgm:prSet presAssocID="{36126D3E-CA20-DF40-AF86-0ABD69264AA0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2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2">
        <dgm:presLayoutVars/>
      </dgm:prSet>
      <dgm:spPr/>
    </dgm:pt>
  </dgm:ptLst>
  <dgm:cxnLst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Leguízamo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/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/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Construcción muelle flotante pie de Pató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/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/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Carmen del Darién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/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/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Mantenimiento rio Jiguamiandó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/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/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Construcción muelle Piñuña Negro</a:t>
          </a:r>
        </a:p>
      </dgm:t>
    </dgm:pt>
    <dgm:pt modelId="{9973BB8D-BD20-5341-B120-CD0ED9D941AF}" type="parTrans" cxnId="{FA583095-7C68-7147-B4EA-26CD60DA43E3}">
      <dgm:prSet/>
      <dgm:spPr/>
      <dgm:t>
        <a:bodyPr/>
        <a:lstStyle/>
        <a:p>
          <a:endParaRPr lang="es-MX"/>
        </a:p>
      </dgm:t>
    </dgm:pt>
    <dgm:pt modelId="{9955FCEF-8EFF-2A40-AE79-2E33AB41E8E0}" type="sibTrans" cxnId="{FA583095-7C68-7147-B4EA-26CD60DA43E3}">
      <dgm:prSet/>
      <dgm:spPr/>
      <dgm:t>
        <a:bodyPr/>
        <a:lstStyle/>
        <a:p>
          <a:endParaRPr lang="es-MX"/>
        </a:p>
      </dgm:t>
    </dgm:pt>
    <dgm:pt modelId="{CA10F6F8-18D0-4B45-A714-D5AC0C06E90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Alto Baudó</a:t>
          </a:r>
        </a:p>
      </dgm:t>
    </dgm:pt>
    <dgm:pt modelId="{8756F3AD-8960-B14D-8CF3-A9B536205FFF}" type="parTrans" cxnId="{9747B7F3-8BB7-4B4E-B8EA-570AAF61C1BD}">
      <dgm:prSet/>
      <dgm:spPr/>
      <dgm:t>
        <a:bodyPr/>
        <a:lstStyle/>
        <a:p>
          <a:endParaRPr lang="es-MX"/>
        </a:p>
      </dgm:t>
    </dgm:pt>
    <dgm:pt modelId="{3180D4B9-4AF4-3540-B6C4-26273192100C}" type="sibTrans" cxnId="{9747B7F3-8BB7-4B4E-B8EA-570AAF61C1BD}">
      <dgm:prSet/>
      <dgm:spPr/>
      <dgm:t>
        <a:bodyPr/>
        <a:lstStyle/>
        <a:p>
          <a:endParaRPr lang="es-MX"/>
        </a:p>
      </dgm:t>
    </dgm:pt>
    <dgm:pt modelId="{2487B315-3240-B54E-95DF-235D0AF3087E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Construcción Malecón Quibdó</a:t>
          </a:r>
        </a:p>
      </dgm:t>
    </dgm:pt>
    <dgm:pt modelId="{A6240891-FE1C-3448-913F-45BC8FDB1839}" type="parTrans" cxnId="{011EA640-D0ED-BB45-8610-0E96CF8235D9}">
      <dgm:prSet/>
      <dgm:spPr/>
      <dgm:t>
        <a:bodyPr/>
        <a:lstStyle/>
        <a:p>
          <a:endParaRPr lang="es-MX"/>
        </a:p>
      </dgm:t>
    </dgm:pt>
    <dgm:pt modelId="{0461D8D6-869E-7B4D-A81B-1BC626D4E7E2}" type="sibTrans" cxnId="{011EA640-D0ED-BB45-8610-0E96CF8235D9}">
      <dgm:prSet/>
      <dgm:spPr/>
      <dgm:t>
        <a:bodyPr/>
        <a:lstStyle/>
        <a:p>
          <a:endParaRPr lang="es-MX"/>
        </a:p>
      </dgm:t>
    </dgm:pt>
    <dgm:pt modelId="{98B34388-EF82-0046-B392-782C5CCD43BF}">
      <dgm:prSet phldrT="[Texto]"/>
      <dgm:spPr/>
      <dgm:t>
        <a:bodyPr/>
        <a:lstStyle/>
        <a:p>
          <a:pPr>
            <a:lnSpc>
              <a:spcPct val="100000"/>
            </a:lnSpc>
            <a:buNone/>
          </a:pPr>
          <a:r>
            <a:rPr lang="es-MX"/>
            <a:t>Mantenimiento y estabilización de Orilla en el muelle de Cabuyaro</a:t>
          </a:r>
        </a:p>
      </dgm:t>
    </dgm:pt>
    <dgm:pt modelId="{8A9BA698-8E49-734F-AEDA-6D9B9696CC5D}" type="parTrans" cxnId="{E7C7B879-08E4-7240-8B0C-7DF97B76064E}">
      <dgm:prSet/>
      <dgm:spPr/>
      <dgm:t>
        <a:bodyPr/>
        <a:lstStyle/>
        <a:p>
          <a:endParaRPr lang="es-MX"/>
        </a:p>
      </dgm:t>
    </dgm:pt>
    <dgm:pt modelId="{41AFBB42-790F-4644-B2B5-AA0C0DB7518C}" type="sibTrans" cxnId="{E7C7B879-08E4-7240-8B0C-7DF97B76064E}">
      <dgm:prSet/>
      <dgm:spPr/>
      <dgm:t>
        <a:bodyPr/>
        <a:lstStyle/>
        <a:p>
          <a:endParaRPr lang="es-MX"/>
        </a:p>
      </dgm:t>
    </dgm:pt>
    <dgm:pt modelId="{224A04DE-6BB8-C148-9BAF-A454E9B396EF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Cabuyaro</a:t>
          </a:r>
        </a:p>
      </dgm:t>
    </dgm:pt>
    <dgm:pt modelId="{2FB2CF0B-02D6-7F4B-9BE1-00BFE9BFDB06}" type="parTrans" cxnId="{47776227-13B8-F14C-911B-A92F8B9FB775}">
      <dgm:prSet/>
      <dgm:spPr/>
      <dgm:t>
        <a:bodyPr/>
        <a:lstStyle/>
        <a:p>
          <a:endParaRPr lang="es-MX"/>
        </a:p>
      </dgm:t>
    </dgm:pt>
    <dgm:pt modelId="{5E324ECF-0601-4045-A350-804D204B2659}" type="sibTrans" cxnId="{47776227-13B8-F14C-911B-A92F8B9FB775}">
      <dgm:prSet/>
      <dgm:spPr/>
      <dgm:t>
        <a:bodyPr/>
        <a:lstStyle/>
        <a:p>
          <a:endParaRPr lang="es-MX"/>
        </a:p>
      </dgm:t>
    </dgm:pt>
    <dgm:pt modelId="{D1E7D9A3-36B2-3B41-A830-05798E7BEAC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Quibdó</a:t>
          </a:r>
        </a:p>
      </dgm:t>
    </dgm:pt>
    <dgm:pt modelId="{2CEE0259-659B-094D-9EF8-13F03E60A82B}" type="parTrans" cxnId="{9191EFC6-EB91-974B-936D-EE3C71C0054D}">
      <dgm:prSet/>
      <dgm:spPr/>
      <dgm:t>
        <a:bodyPr/>
        <a:lstStyle/>
        <a:p>
          <a:endParaRPr lang="es-MX"/>
        </a:p>
      </dgm:t>
    </dgm:pt>
    <dgm:pt modelId="{D22FD228-1922-7A49-9955-68C8433DCF91}" type="sibTrans" cxnId="{9191EFC6-EB91-974B-936D-EE3C71C0054D}">
      <dgm:prSet/>
      <dgm:spPr/>
      <dgm:t>
        <a:bodyPr/>
        <a:lstStyle/>
        <a:p>
          <a:endParaRPr lang="es-MX"/>
        </a:p>
      </dgm:t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5"/>
      <dgm:spPr/>
    </dgm:pt>
    <dgm:pt modelId="{03AD3BE1-4083-4A3B-8CF2-9D3060DF49BC}" type="pres">
      <dgm:prSet presAssocID="{36126D3E-CA20-DF40-AF86-0ABD69264AA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10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10">
        <dgm:presLayoutVars/>
      </dgm:prSet>
      <dgm:spPr/>
    </dgm:pt>
    <dgm:pt modelId="{5A499660-C192-4540-B705-1BFB9CF5A370}" type="pres">
      <dgm:prSet presAssocID="{CA5A0F7A-3326-E74E-9847-00AB6707E3B6}" presName="sibTrans" presStyleCnt="0"/>
      <dgm:spPr/>
    </dgm:pt>
    <dgm:pt modelId="{6383E143-716E-CB4D-A510-B214907FCE03}" type="pres">
      <dgm:prSet presAssocID="{CA10F6F8-18D0-4B45-A714-D5AC0C06E905}" presName="compNode" presStyleCnt="0"/>
      <dgm:spPr/>
    </dgm:pt>
    <dgm:pt modelId="{3E49E2F1-9154-3D44-923F-5FA4D3ABFD5E}" type="pres">
      <dgm:prSet presAssocID="{CA10F6F8-18D0-4B45-A714-D5AC0C06E905}" presName="bgRect" presStyleLbl="bgShp" presStyleIdx="1" presStyleCnt="5"/>
      <dgm:spPr/>
    </dgm:pt>
    <dgm:pt modelId="{BC7C3F2A-B5E0-3B49-9040-869D691E6624}" type="pres">
      <dgm:prSet presAssocID="{CA10F6F8-18D0-4B45-A714-D5AC0C06E905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1A611855-53CB-1D4D-A25D-3A5CD7708EA9}" type="pres">
      <dgm:prSet presAssocID="{CA10F6F8-18D0-4B45-A714-D5AC0C06E905}" presName="spaceRect" presStyleCnt="0"/>
      <dgm:spPr/>
    </dgm:pt>
    <dgm:pt modelId="{1F48E4D0-9176-DC43-99F2-FA23CA5522AE}" type="pres">
      <dgm:prSet presAssocID="{CA10F6F8-18D0-4B45-A714-D5AC0C06E905}" presName="parTx" presStyleLbl="revTx" presStyleIdx="2" presStyleCnt="10">
        <dgm:presLayoutVars>
          <dgm:chMax val="0"/>
          <dgm:chPref val="0"/>
        </dgm:presLayoutVars>
      </dgm:prSet>
      <dgm:spPr/>
    </dgm:pt>
    <dgm:pt modelId="{7A21BD30-90FB-814A-B3A2-67539DD8BB94}" type="pres">
      <dgm:prSet presAssocID="{CA10F6F8-18D0-4B45-A714-D5AC0C06E905}" presName="desTx" presStyleLbl="revTx" presStyleIdx="3" presStyleCnt="10">
        <dgm:presLayoutVars/>
      </dgm:prSet>
      <dgm:spPr/>
    </dgm:pt>
    <dgm:pt modelId="{D2EC23C6-B699-9347-A802-86D678CA672C}" type="pres">
      <dgm:prSet presAssocID="{3180D4B9-4AF4-3540-B6C4-26273192100C}" presName="sibTrans" presStyleCnt="0"/>
      <dgm:spPr/>
    </dgm:pt>
    <dgm:pt modelId="{39FA6D21-EA0E-455E-A7BA-3DC0A8415299}" type="pres">
      <dgm:prSet presAssocID="{009E61F1-BED0-8440-94BC-41C3673B8FAA}" presName="compNode" presStyleCnt="0"/>
      <dgm:spPr/>
    </dgm:pt>
    <dgm:pt modelId="{F8004D0D-7B50-452D-985E-4884AA5355E4}" type="pres">
      <dgm:prSet presAssocID="{009E61F1-BED0-8440-94BC-41C3673B8FAA}" presName="bgRect" presStyleLbl="bgShp" presStyleIdx="2" presStyleCnt="5"/>
      <dgm:spPr/>
    </dgm:pt>
    <dgm:pt modelId="{3DCA1C40-0125-4F09-A76A-BC37CBCC707D}" type="pres">
      <dgm:prSet presAssocID="{009E61F1-BED0-8440-94BC-41C3673B8FA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ncla"/>
        </a:ext>
      </dgm:extLst>
    </dgm:pt>
    <dgm:pt modelId="{C73ADFD0-F66A-48FD-9D00-147456C30884}" type="pres">
      <dgm:prSet presAssocID="{009E61F1-BED0-8440-94BC-41C3673B8FAA}" presName="spaceRect" presStyleCnt="0"/>
      <dgm:spPr/>
    </dgm:pt>
    <dgm:pt modelId="{5792465E-18F8-4B65-AB06-E716B5F0742A}" type="pres">
      <dgm:prSet presAssocID="{009E61F1-BED0-8440-94BC-41C3673B8FAA}" presName="parTx" presStyleLbl="revTx" presStyleIdx="4" presStyleCnt="10">
        <dgm:presLayoutVars>
          <dgm:chMax val="0"/>
          <dgm:chPref val="0"/>
        </dgm:presLayoutVars>
      </dgm:prSet>
      <dgm:spPr/>
    </dgm:pt>
    <dgm:pt modelId="{B5E178FC-6B6A-4B15-9B07-C518D7FFE9E3}" type="pres">
      <dgm:prSet presAssocID="{009E61F1-BED0-8440-94BC-41C3673B8FAA}" presName="desTx" presStyleLbl="revTx" presStyleIdx="5" presStyleCnt="10">
        <dgm:presLayoutVars/>
      </dgm:prSet>
      <dgm:spPr/>
    </dgm:pt>
    <dgm:pt modelId="{7C031698-1C85-2840-B8AF-C3FB5604D42E}" type="pres">
      <dgm:prSet presAssocID="{62F82D2A-8FFA-C541-9EB2-E412C83D5B44}" presName="sibTrans" presStyleCnt="0"/>
      <dgm:spPr/>
    </dgm:pt>
    <dgm:pt modelId="{466C1E2C-F608-F445-B209-72A617BF6299}" type="pres">
      <dgm:prSet presAssocID="{224A04DE-6BB8-C148-9BAF-A454E9B396EF}" presName="compNode" presStyleCnt="0"/>
      <dgm:spPr/>
    </dgm:pt>
    <dgm:pt modelId="{D4E682D0-BF32-AC42-BDD6-74CFE8F843AB}" type="pres">
      <dgm:prSet presAssocID="{224A04DE-6BB8-C148-9BAF-A454E9B396EF}" presName="bgRect" presStyleLbl="bgShp" presStyleIdx="3" presStyleCnt="5"/>
      <dgm:spPr/>
    </dgm:pt>
    <dgm:pt modelId="{766D0824-FC0F-0A4D-89B4-01BB85773ECD}" type="pres">
      <dgm:prSet presAssocID="{224A04DE-6BB8-C148-9BAF-A454E9B396EF}" presName="iconRect" presStyleLbl="node1" presStyleIdx="3" presStyleCnt="5"/>
      <dgm:spPr>
        <a:blipFill>
          <a:blip xmlns:r="http://schemas.openxmlformats.org/officeDocument/2006/relationships"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ug boat"/>
        </a:ext>
      </dgm:extLst>
    </dgm:pt>
    <dgm:pt modelId="{573019A9-9B47-7F40-BADE-AB0F637686A3}" type="pres">
      <dgm:prSet presAssocID="{224A04DE-6BB8-C148-9BAF-A454E9B396EF}" presName="spaceRect" presStyleCnt="0"/>
      <dgm:spPr/>
    </dgm:pt>
    <dgm:pt modelId="{D76761F4-19B5-584A-8143-F70AF1971DF4}" type="pres">
      <dgm:prSet presAssocID="{224A04DE-6BB8-C148-9BAF-A454E9B396EF}" presName="parTx" presStyleLbl="revTx" presStyleIdx="6" presStyleCnt="10">
        <dgm:presLayoutVars>
          <dgm:chMax val="0"/>
          <dgm:chPref val="0"/>
        </dgm:presLayoutVars>
      </dgm:prSet>
      <dgm:spPr/>
    </dgm:pt>
    <dgm:pt modelId="{29DDDC15-BDE0-FA4C-9C54-704EC598C061}" type="pres">
      <dgm:prSet presAssocID="{224A04DE-6BB8-C148-9BAF-A454E9B396EF}" presName="desTx" presStyleLbl="revTx" presStyleIdx="7" presStyleCnt="10">
        <dgm:presLayoutVars/>
      </dgm:prSet>
      <dgm:spPr/>
    </dgm:pt>
    <dgm:pt modelId="{91613BF9-CCF0-FC40-BCD2-5577ACA73838}" type="pres">
      <dgm:prSet presAssocID="{5E324ECF-0601-4045-A350-804D204B2659}" presName="sibTrans" presStyleCnt="0"/>
      <dgm:spPr/>
    </dgm:pt>
    <dgm:pt modelId="{04F030D1-F2BE-4448-9B28-867BEFB8172B}" type="pres">
      <dgm:prSet presAssocID="{D1E7D9A3-36B2-3B41-A830-05798E7BEAC5}" presName="compNode" presStyleCnt="0"/>
      <dgm:spPr/>
    </dgm:pt>
    <dgm:pt modelId="{B24BAB41-A0C1-7341-8AD8-0EEAFADA9742}" type="pres">
      <dgm:prSet presAssocID="{D1E7D9A3-36B2-3B41-A830-05798E7BEAC5}" presName="bgRect" presStyleLbl="bgShp" presStyleIdx="4" presStyleCnt="5"/>
      <dgm:spPr/>
    </dgm:pt>
    <dgm:pt modelId="{9B3BCBFC-24F3-AE40-8D7D-3FF3D8CE850D}" type="pres">
      <dgm:prSet presAssocID="{D1E7D9A3-36B2-3B41-A830-05798E7BEAC5}" presName="iconRect" presStyleLbl="node1" presStyleIdx="4" presStyleCnt="5"/>
      <dgm:spPr>
        <a:blipFill>
          <a:blip xmlns:r="http://schemas.openxmlformats.org/officeDocument/2006/relationships" r:embed="rId9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n con relleno sólido"/>
        </a:ext>
      </dgm:extLst>
    </dgm:pt>
    <dgm:pt modelId="{64B8DF8F-C0F7-C840-8EA7-0A0BAD25F740}" type="pres">
      <dgm:prSet presAssocID="{D1E7D9A3-36B2-3B41-A830-05798E7BEAC5}" presName="spaceRect" presStyleCnt="0"/>
      <dgm:spPr/>
    </dgm:pt>
    <dgm:pt modelId="{2961B4B3-2362-ED48-90F0-E6A4743BB195}" type="pres">
      <dgm:prSet presAssocID="{D1E7D9A3-36B2-3B41-A830-05798E7BEAC5}" presName="parTx" presStyleLbl="revTx" presStyleIdx="8" presStyleCnt="10">
        <dgm:presLayoutVars>
          <dgm:chMax val="0"/>
          <dgm:chPref val="0"/>
        </dgm:presLayoutVars>
      </dgm:prSet>
      <dgm:spPr/>
    </dgm:pt>
    <dgm:pt modelId="{E265748B-C04F-464F-B62D-73CB8DD2B44F}" type="pres">
      <dgm:prSet presAssocID="{D1E7D9A3-36B2-3B41-A830-05798E7BEAC5}" presName="desTx" presStyleLbl="revTx" presStyleIdx="9" presStyleCnt="10">
        <dgm:presLayoutVars/>
      </dgm:prSet>
      <dgm:spPr/>
    </dgm:pt>
  </dgm:ptLst>
  <dgm:cxnLst>
    <dgm:cxn modelId="{13DC7902-200A-4A48-A0D5-BE71148EC69D}" type="presOf" srcId="{B7FD0AA2-27D7-C644-9AA2-F4C7890EB4E3}" destId="{B5E178FC-6B6A-4B15-9B07-C518D7FFE9E3}" srcOrd="0" destOrd="0" presId="urn:microsoft.com/office/officeart/2018/2/layout/IconVerticalSolidList"/>
    <dgm:cxn modelId="{8499610D-6998-C640-883E-4EB0BBF2A5AC}" type="presOf" srcId="{224A04DE-6BB8-C148-9BAF-A454E9B396EF}" destId="{D76761F4-19B5-584A-8143-F70AF1971DF4}" srcOrd="0" destOrd="0" presId="urn:microsoft.com/office/officeart/2018/2/layout/IconVerticalSolidList"/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47776227-13B8-F14C-911B-A92F8B9FB775}" srcId="{4ACF952C-B597-0445-806D-0CBAE97D0E67}" destId="{224A04DE-6BB8-C148-9BAF-A454E9B396EF}" srcOrd="3" destOrd="0" parTransId="{2FB2CF0B-02D6-7F4B-9BE1-00BFE9BFDB06}" sibTransId="{5E324ECF-0601-4045-A350-804D204B2659}"/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81A2B62E-668C-4840-BFA9-113915799C93}" type="presOf" srcId="{D1E7D9A3-36B2-3B41-A830-05798E7BEAC5}" destId="{2961B4B3-2362-ED48-90F0-E6A4743BB195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DE90D63E-9B11-5242-82D4-0CF66034E6B9}" type="presOf" srcId="{98B34388-EF82-0046-B392-782C5CCD43BF}" destId="{29DDDC15-BDE0-FA4C-9C54-704EC598C061}" srcOrd="0" destOrd="0" presId="urn:microsoft.com/office/officeart/2018/2/layout/IconVerticalSolidList"/>
    <dgm:cxn modelId="{011EA640-D0ED-BB45-8610-0E96CF8235D9}" srcId="{D1E7D9A3-36B2-3B41-A830-05798E7BEAC5}" destId="{2487B315-3240-B54E-95DF-235D0AF3087E}" srcOrd="0" destOrd="0" parTransId="{A6240891-FE1C-3448-913F-45BC8FDB1839}" sibTransId="{0461D8D6-869E-7B4D-A81B-1BC626D4E7E2}"/>
    <dgm:cxn modelId="{5654A94A-F967-7F4C-931D-9D4B86EFE1AD}" srcId="{CA10F6F8-18D0-4B45-A714-D5AC0C06E905}" destId="{D4B5E9C7-8602-544C-BB1C-4DC7B525042B}" srcOrd="0" destOrd="0" parTransId="{9D3BD41E-6A3A-2F4E-BB8B-693DD543B94F}" sibTransId="{BA3E49E3-DEFF-2D4D-8AC3-53063F27931B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E7C7B879-08E4-7240-8B0C-7DF97B76064E}" srcId="{224A04DE-6BB8-C148-9BAF-A454E9B396EF}" destId="{98B34388-EF82-0046-B392-782C5CCD43BF}" srcOrd="0" destOrd="0" parTransId="{8A9BA698-8E49-734F-AEDA-6D9B9696CC5D}" sibTransId="{41AFBB42-790F-4644-B2B5-AA0C0DB7518C}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5FDA5995-297E-9F4A-AAEA-53D20CEA691D}" type="presOf" srcId="{2487B315-3240-B54E-95DF-235D0AF3087E}" destId="{E265748B-C04F-464F-B62D-73CB8DD2B44F}" srcOrd="0" destOrd="0" presId="urn:microsoft.com/office/officeart/2018/2/layout/IconVerticalSolidList"/>
    <dgm:cxn modelId="{6D4B09A8-1A2B-824A-AD89-DA8194D31EAD}" type="presOf" srcId="{009E61F1-BED0-8440-94BC-41C3673B8FAA}" destId="{5792465E-18F8-4B65-AB06-E716B5F0742A}" srcOrd="0" destOrd="0" presId="urn:microsoft.com/office/officeart/2018/2/layout/IconVerticalSolidList"/>
    <dgm:cxn modelId="{9191EFC6-EB91-974B-936D-EE3C71C0054D}" srcId="{4ACF952C-B597-0445-806D-0CBAE97D0E67}" destId="{D1E7D9A3-36B2-3B41-A830-05798E7BEAC5}" srcOrd="4" destOrd="0" parTransId="{2CEE0259-659B-094D-9EF8-13F03E60A82B}" sibTransId="{D22FD228-1922-7A49-9955-68C8433DCF91}"/>
    <dgm:cxn modelId="{FA4DABD0-EDFD-FA4A-BA74-407548B300A5}" type="presOf" srcId="{CA10F6F8-18D0-4B45-A714-D5AC0C06E905}" destId="{1F48E4D0-9176-DC43-99F2-FA23CA5522AE}" srcOrd="0" destOrd="0" presId="urn:microsoft.com/office/officeart/2018/2/layout/IconVerticalSolidList"/>
    <dgm:cxn modelId="{584154D6-1F01-3E4C-A861-3C8179115A65}" srcId="{4ACF952C-B597-0445-806D-0CBAE97D0E67}" destId="{009E61F1-BED0-8440-94BC-41C3673B8FAA}" srcOrd="2" destOrd="0" parTransId="{C63FE117-CCD7-FA47-A708-F28B1EB1247E}" sibTransId="{62F82D2A-8FFA-C541-9EB2-E412C83D5B44}"/>
    <dgm:cxn modelId="{73A09EF0-F44A-8D4B-8701-9C0C791A1F9E}" type="presOf" srcId="{D4B5E9C7-8602-544C-BB1C-4DC7B525042B}" destId="{7A21BD30-90FB-814A-B3A2-67539DD8BB94}" srcOrd="0" destOrd="0" presId="urn:microsoft.com/office/officeart/2018/2/layout/IconVerticalSolidList"/>
    <dgm:cxn modelId="{9747B7F3-8BB7-4B4E-B8EA-570AAF61C1BD}" srcId="{4ACF952C-B597-0445-806D-0CBAE97D0E67}" destId="{CA10F6F8-18D0-4B45-A714-D5AC0C06E905}" srcOrd="1" destOrd="0" parTransId="{8756F3AD-8960-B14D-8CF3-A9B536205FFF}" sibTransId="{3180D4B9-4AF4-3540-B6C4-26273192100C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  <dgm:cxn modelId="{CAE5700A-9802-A343-A51D-CDF8C99FFDE7}" type="presParOf" srcId="{AB530A0C-3889-499A-88D5-5FFD2886B34F}" destId="{5A499660-C192-4540-B705-1BFB9CF5A370}" srcOrd="1" destOrd="0" presId="urn:microsoft.com/office/officeart/2018/2/layout/IconVerticalSolidList"/>
    <dgm:cxn modelId="{6C6B9F4F-339B-3D46-8BE1-A0A17208C06D}" type="presParOf" srcId="{AB530A0C-3889-499A-88D5-5FFD2886B34F}" destId="{6383E143-716E-CB4D-A510-B214907FCE03}" srcOrd="2" destOrd="0" presId="urn:microsoft.com/office/officeart/2018/2/layout/IconVerticalSolidList"/>
    <dgm:cxn modelId="{583DAEC6-FD53-DD4C-AA07-59A8FE342BA5}" type="presParOf" srcId="{6383E143-716E-CB4D-A510-B214907FCE03}" destId="{3E49E2F1-9154-3D44-923F-5FA4D3ABFD5E}" srcOrd="0" destOrd="0" presId="urn:microsoft.com/office/officeart/2018/2/layout/IconVerticalSolidList"/>
    <dgm:cxn modelId="{FB2880F3-6CE1-2649-9D8E-C3319DDC3D0A}" type="presParOf" srcId="{6383E143-716E-CB4D-A510-B214907FCE03}" destId="{BC7C3F2A-B5E0-3B49-9040-869D691E6624}" srcOrd="1" destOrd="0" presId="urn:microsoft.com/office/officeart/2018/2/layout/IconVerticalSolidList"/>
    <dgm:cxn modelId="{305E2A49-3B85-4B43-A86E-07638F833D6C}" type="presParOf" srcId="{6383E143-716E-CB4D-A510-B214907FCE03}" destId="{1A611855-53CB-1D4D-A25D-3A5CD7708EA9}" srcOrd="2" destOrd="0" presId="urn:microsoft.com/office/officeart/2018/2/layout/IconVerticalSolidList"/>
    <dgm:cxn modelId="{7111E4BB-EE0F-434D-A05D-7B810DD02EEA}" type="presParOf" srcId="{6383E143-716E-CB4D-A510-B214907FCE03}" destId="{1F48E4D0-9176-DC43-99F2-FA23CA5522AE}" srcOrd="3" destOrd="0" presId="urn:microsoft.com/office/officeart/2018/2/layout/IconVerticalSolidList"/>
    <dgm:cxn modelId="{A482CFBB-AB66-F642-A697-676FC3D18855}" type="presParOf" srcId="{6383E143-716E-CB4D-A510-B214907FCE03}" destId="{7A21BD30-90FB-814A-B3A2-67539DD8BB94}" srcOrd="4" destOrd="0" presId="urn:microsoft.com/office/officeart/2018/2/layout/IconVerticalSolidList"/>
    <dgm:cxn modelId="{FB0785E4-EC31-8A44-9C81-37480011A73C}" type="presParOf" srcId="{AB530A0C-3889-499A-88D5-5FFD2886B34F}" destId="{D2EC23C6-B699-9347-A802-86D678CA672C}" srcOrd="3" destOrd="0" presId="urn:microsoft.com/office/officeart/2018/2/layout/IconVerticalSolidList"/>
    <dgm:cxn modelId="{ED600FA6-C67A-C944-915B-1217D287EB55}" type="presParOf" srcId="{AB530A0C-3889-499A-88D5-5FFD2886B34F}" destId="{39FA6D21-EA0E-455E-A7BA-3DC0A8415299}" srcOrd="4" destOrd="0" presId="urn:microsoft.com/office/officeart/2018/2/layout/IconVerticalSolidList"/>
    <dgm:cxn modelId="{AEECB731-854A-2B40-9C1C-FDF3E18068AA}" type="presParOf" srcId="{39FA6D21-EA0E-455E-A7BA-3DC0A8415299}" destId="{F8004D0D-7B50-452D-985E-4884AA5355E4}" srcOrd="0" destOrd="0" presId="urn:microsoft.com/office/officeart/2018/2/layout/IconVerticalSolidList"/>
    <dgm:cxn modelId="{B27FE043-D97E-384A-A25B-5E2BACA7FEFD}" type="presParOf" srcId="{39FA6D21-EA0E-455E-A7BA-3DC0A8415299}" destId="{3DCA1C40-0125-4F09-A76A-BC37CBCC707D}" srcOrd="1" destOrd="0" presId="urn:microsoft.com/office/officeart/2018/2/layout/IconVerticalSolidList"/>
    <dgm:cxn modelId="{EB06B90F-08CE-984C-B445-B1AE12CE5F90}" type="presParOf" srcId="{39FA6D21-EA0E-455E-A7BA-3DC0A8415299}" destId="{C73ADFD0-F66A-48FD-9D00-147456C30884}" srcOrd="2" destOrd="0" presId="urn:microsoft.com/office/officeart/2018/2/layout/IconVerticalSolidList"/>
    <dgm:cxn modelId="{A2B09CA2-AD67-B941-B827-BB74B3239A18}" type="presParOf" srcId="{39FA6D21-EA0E-455E-A7BA-3DC0A8415299}" destId="{5792465E-18F8-4B65-AB06-E716B5F0742A}" srcOrd="3" destOrd="0" presId="urn:microsoft.com/office/officeart/2018/2/layout/IconVerticalSolidList"/>
    <dgm:cxn modelId="{ECE62EED-1EF4-DA4A-A8B8-96C118A2F2B5}" type="presParOf" srcId="{39FA6D21-EA0E-455E-A7BA-3DC0A8415299}" destId="{B5E178FC-6B6A-4B15-9B07-C518D7FFE9E3}" srcOrd="4" destOrd="0" presId="urn:microsoft.com/office/officeart/2018/2/layout/IconVerticalSolidList"/>
    <dgm:cxn modelId="{D06DA1D8-B1B2-D44C-9106-8803390EEF13}" type="presParOf" srcId="{AB530A0C-3889-499A-88D5-5FFD2886B34F}" destId="{7C031698-1C85-2840-B8AF-C3FB5604D42E}" srcOrd="5" destOrd="0" presId="urn:microsoft.com/office/officeart/2018/2/layout/IconVerticalSolidList"/>
    <dgm:cxn modelId="{F144FBAE-8276-5641-8ECD-0E314142DFA9}" type="presParOf" srcId="{AB530A0C-3889-499A-88D5-5FFD2886B34F}" destId="{466C1E2C-F608-F445-B209-72A617BF6299}" srcOrd="6" destOrd="0" presId="urn:microsoft.com/office/officeart/2018/2/layout/IconVerticalSolidList"/>
    <dgm:cxn modelId="{C1978399-415A-9544-95EF-902FA31C9D4D}" type="presParOf" srcId="{466C1E2C-F608-F445-B209-72A617BF6299}" destId="{D4E682D0-BF32-AC42-BDD6-74CFE8F843AB}" srcOrd="0" destOrd="0" presId="urn:microsoft.com/office/officeart/2018/2/layout/IconVerticalSolidList"/>
    <dgm:cxn modelId="{4B915E86-B7CD-A049-8CFD-73BBFECB509F}" type="presParOf" srcId="{466C1E2C-F608-F445-B209-72A617BF6299}" destId="{766D0824-FC0F-0A4D-89B4-01BB85773ECD}" srcOrd="1" destOrd="0" presId="urn:microsoft.com/office/officeart/2018/2/layout/IconVerticalSolidList"/>
    <dgm:cxn modelId="{C6F3B432-1F86-C440-8BEC-655CD943A716}" type="presParOf" srcId="{466C1E2C-F608-F445-B209-72A617BF6299}" destId="{573019A9-9B47-7F40-BADE-AB0F637686A3}" srcOrd="2" destOrd="0" presId="urn:microsoft.com/office/officeart/2018/2/layout/IconVerticalSolidList"/>
    <dgm:cxn modelId="{599EB360-405A-954E-AC96-17227ADE600E}" type="presParOf" srcId="{466C1E2C-F608-F445-B209-72A617BF6299}" destId="{D76761F4-19B5-584A-8143-F70AF1971DF4}" srcOrd="3" destOrd="0" presId="urn:microsoft.com/office/officeart/2018/2/layout/IconVerticalSolidList"/>
    <dgm:cxn modelId="{22C305F6-9A41-D048-8837-F753573245C2}" type="presParOf" srcId="{466C1E2C-F608-F445-B209-72A617BF6299}" destId="{29DDDC15-BDE0-FA4C-9C54-704EC598C061}" srcOrd="4" destOrd="0" presId="urn:microsoft.com/office/officeart/2018/2/layout/IconVerticalSolidList"/>
    <dgm:cxn modelId="{8A808A83-B6C8-1849-A735-5172A317604E}" type="presParOf" srcId="{AB530A0C-3889-499A-88D5-5FFD2886B34F}" destId="{91613BF9-CCF0-FC40-BCD2-5577ACA73838}" srcOrd="7" destOrd="0" presId="urn:microsoft.com/office/officeart/2018/2/layout/IconVerticalSolidList"/>
    <dgm:cxn modelId="{A36B9F5C-14F9-3F47-B6A1-96F3149E5893}" type="presParOf" srcId="{AB530A0C-3889-499A-88D5-5FFD2886B34F}" destId="{04F030D1-F2BE-4448-9B28-867BEFB8172B}" srcOrd="8" destOrd="0" presId="urn:microsoft.com/office/officeart/2018/2/layout/IconVerticalSolidList"/>
    <dgm:cxn modelId="{1F17F783-CE33-3B4E-BD5C-E7012EDBC61F}" type="presParOf" srcId="{04F030D1-F2BE-4448-9B28-867BEFB8172B}" destId="{B24BAB41-A0C1-7341-8AD8-0EEAFADA9742}" srcOrd="0" destOrd="0" presId="urn:microsoft.com/office/officeart/2018/2/layout/IconVerticalSolidList"/>
    <dgm:cxn modelId="{5829D5DD-5BF6-C248-A209-AA882F6C71B8}" type="presParOf" srcId="{04F030D1-F2BE-4448-9B28-867BEFB8172B}" destId="{9B3BCBFC-24F3-AE40-8D7D-3FF3D8CE850D}" srcOrd="1" destOrd="0" presId="urn:microsoft.com/office/officeart/2018/2/layout/IconVerticalSolidList"/>
    <dgm:cxn modelId="{284A4D9A-A561-A548-8686-815D104351B7}" type="presParOf" srcId="{04F030D1-F2BE-4448-9B28-867BEFB8172B}" destId="{64B8DF8F-C0F7-C840-8EA7-0A0BAD25F740}" srcOrd="2" destOrd="0" presId="urn:microsoft.com/office/officeart/2018/2/layout/IconVerticalSolidList"/>
    <dgm:cxn modelId="{DA80CC4E-8355-2445-86D5-EAE9DCD7DD85}" type="presParOf" srcId="{04F030D1-F2BE-4448-9B28-867BEFB8172B}" destId="{2961B4B3-2362-ED48-90F0-E6A4743BB195}" srcOrd="3" destOrd="0" presId="urn:microsoft.com/office/officeart/2018/2/layout/IconVerticalSolidList"/>
    <dgm:cxn modelId="{FF90A1E9-05B4-9F4E-9ACE-30B588E16584}" type="presParOf" srcId="{04F030D1-F2BE-4448-9B28-867BEFB8172B}" destId="{E265748B-C04F-464F-B62D-73CB8DD2B44F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FDA4E-9457-4CA9-945B-3DF9E9511D43}">
      <dsp:nvSpPr>
        <dsp:cNvPr id="0" name=""/>
        <dsp:cNvSpPr/>
      </dsp:nvSpPr>
      <dsp:spPr>
        <a:xfrm>
          <a:off x="0" y="880533"/>
          <a:ext cx="6294120" cy="16256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ABD04F-9C88-4D69-BCDB-BF8C43F9157B}">
      <dsp:nvSpPr>
        <dsp:cNvPr id="0" name=""/>
        <dsp:cNvSpPr/>
      </dsp:nvSpPr>
      <dsp:spPr>
        <a:xfrm>
          <a:off x="491744" y="1246293"/>
          <a:ext cx="894080" cy="89408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219FFE1-66FA-41E6-9368-E4CF0E7AF7FD}">
      <dsp:nvSpPr>
        <dsp:cNvPr id="0" name=""/>
        <dsp:cNvSpPr/>
      </dsp:nvSpPr>
      <dsp:spPr>
        <a:xfrm>
          <a:off x="1877568" y="880533"/>
          <a:ext cx="283235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Puerto López</a:t>
          </a:r>
        </a:p>
      </dsp:txBody>
      <dsp:txXfrm>
        <a:off x="1877568" y="880533"/>
        <a:ext cx="2832354" cy="1625600"/>
      </dsp:txXfrm>
    </dsp:sp>
    <dsp:sp modelId="{7D769E93-B422-4C9B-9549-E4701415AABB}">
      <dsp:nvSpPr>
        <dsp:cNvPr id="0" name=""/>
        <dsp:cNvSpPr/>
      </dsp:nvSpPr>
      <dsp:spPr>
        <a:xfrm>
          <a:off x="4709922" y="880533"/>
          <a:ext cx="158419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Mantenimiento muelle la Banqueta</a:t>
          </a:r>
        </a:p>
      </dsp:txBody>
      <dsp:txXfrm>
        <a:off x="4709922" y="880533"/>
        <a:ext cx="1584197" cy="1625600"/>
      </dsp:txXfrm>
    </dsp:sp>
    <dsp:sp modelId="{175E84EC-94DB-4725-BB1B-91EEFC36DFD7}">
      <dsp:nvSpPr>
        <dsp:cNvPr id="0" name=""/>
        <dsp:cNvSpPr/>
      </dsp:nvSpPr>
      <dsp:spPr>
        <a:xfrm>
          <a:off x="0" y="2912533"/>
          <a:ext cx="6294120" cy="16256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1688D7-4F40-4087-94D9-DA6A790EB092}">
      <dsp:nvSpPr>
        <dsp:cNvPr id="0" name=""/>
        <dsp:cNvSpPr/>
      </dsp:nvSpPr>
      <dsp:spPr>
        <a:xfrm>
          <a:off x="491744" y="3278293"/>
          <a:ext cx="894080" cy="8940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91ACA06-C366-4BE9-BE05-6EC2C24C0768}">
      <dsp:nvSpPr>
        <dsp:cNvPr id="0" name=""/>
        <dsp:cNvSpPr/>
      </dsp:nvSpPr>
      <dsp:spPr>
        <a:xfrm>
          <a:off x="1877568" y="2912533"/>
          <a:ext cx="283235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Puerto Carreño</a:t>
          </a:r>
        </a:p>
      </dsp:txBody>
      <dsp:txXfrm>
        <a:off x="1877568" y="2912533"/>
        <a:ext cx="2832354" cy="1625600"/>
      </dsp:txXfrm>
    </dsp:sp>
    <dsp:sp modelId="{892BC83D-A750-4766-9E19-5F83498DB325}">
      <dsp:nvSpPr>
        <dsp:cNvPr id="0" name=""/>
        <dsp:cNvSpPr/>
      </dsp:nvSpPr>
      <dsp:spPr>
        <a:xfrm>
          <a:off x="4709922" y="2912533"/>
          <a:ext cx="158419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Mantenimiento muelle</a:t>
          </a:r>
        </a:p>
      </dsp:txBody>
      <dsp:txXfrm>
        <a:off x="4709922" y="2912533"/>
        <a:ext cx="1584197" cy="1625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517"/>
          <a:ext cx="6771896" cy="121122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366396" y="273043"/>
          <a:ext cx="666174" cy="666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1398966" y="517"/>
          <a:ext cx="3047353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Bojayá</a:t>
          </a:r>
        </a:p>
      </dsp:txBody>
      <dsp:txXfrm>
        <a:off x="1398966" y="517"/>
        <a:ext cx="3047353" cy="1211226"/>
      </dsp:txXfrm>
    </dsp:sp>
    <dsp:sp modelId="{FA7D9C32-2360-924B-920C-D0B08A65141D}">
      <dsp:nvSpPr>
        <dsp:cNvPr id="0" name=""/>
        <dsp:cNvSpPr/>
      </dsp:nvSpPr>
      <dsp:spPr>
        <a:xfrm>
          <a:off x="4446319" y="517"/>
          <a:ext cx="2325576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Construcción de muelle fluvial</a:t>
          </a:r>
        </a:p>
      </dsp:txBody>
      <dsp:txXfrm>
        <a:off x="4446319" y="517"/>
        <a:ext cx="2325576" cy="1211226"/>
      </dsp:txXfrm>
    </dsp:sp>
    <dsp:sp modelId="{3E49E2F1-9154-3D44-923F-5FA4D3ABFD5E}">
      <dsp:nvSpPr>
        <dsp:cNvPr id="0" name=""/>
        <dsp:cNvSpPr/>
      </dsp:nvSpPr>
      <dsp:spPr>
        <a:xfrm>
          <a:off x="0" y="1514550"/>
          <a:ext cx="6771896" cy="121122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7C3F2A-B5E0-3B49-9040-869D691E6624}">
      <dsp:nvSpPr>
        <dsp:cNvPr id="0" name=""/>
        <dsp:cNvSpPr/>
      </dsp:nvSpPr>
      <dsp:spPr>
        <a:xfrm>
          <a:off x="366396" y="1787076"/>
          <a:ext cx="666174" cy="666174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48E4D0-9176-DC43-99F2-FA23CA5522AE}">
      <dsp:nvSpPr>
        <dsp:cNvPr id="0" name=""/>
        <dsp:cNvSpPr/>
      </dsp:nvSpPr>
      <dsp:spPr>
        <a:xfrm>
          <a:off x="1398966" y="1514550"/>
          <a:ext cx="3047353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Sipí</a:t>
          </a:r>
        </a:p>
      </dsp:txBody>
      <dsp:txXfrm>
        <a:off x="1398966" y="1514550"/>
        <a:ext cx="3047353" cy="1211226"/>
      </dsp:txXfrm>
    </dsp:sp>
    <dsp:sp modelId="{7A21BD30-90FB-814A-B3A2-67539DD8BB94}">
      <dsp:nvSpPr>
        <dsp:cNvPr id="0" name=""/>
        <dsp:cNvSpPr/>
      </dsp:nvSpPr>
      <dsp:spPr>
        <a:xfrm>
          <a:off x="4446319" y="1514550"/>
          <a:ext cx="2325576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Construcción de muelle fluvial</a:t>
          </a:r>
        </a:p>
      </dsp:txBody>
      <dsp:txXfrm>
        <a:off x="4446319" y="1514550"/>
        <a:ext cx="2325576" cy="1211226"/>
      </dsp:txXfrm>
    </dsp:sp>
    <dsp:sp modelId="{F8004D0D-7B50-452D-985E-4884AA5355E4}">
      <dsp:nvSpPr>
        <dsp:cNvPr id="0" name=""/>
        <dsp:cNvSpPr/>
      </dsp:nvSpPr>
      <dsp:spPr>
        <a:xfrm>
          <a:off x="0" y="3028583"/>
          <a:ext cx="6771896" cy="121122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CA1C40-0125-4F09-A76A-BC37CBCC707D}">
      <dsp:nvSpPr>
        <dsp:cNvPr id="0" name=""/>
        <dsp:cNvSpPr/>
      </dsp:nvSpPr>
      <dsp:spPr>
        <a:xfrm>
          <a:off x="366396" y="3301109"/>
          <a:ext cx="666174" cy="666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92465E-18F8-4B65-AB06-E716B5F0742A}">
      <dsp:nvSpPr>
        <dsp:cNvPr id="0" name=""/>
        <dsp:cNvSpPr/>
      </dsp:nvSpPr>
      <dsp:spPr>
        <a:xfrm>
          <a:off x="1398966" y="3028583"/>
          <a:ext cx="3047353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Puerto Nariño</a:t>
          </a:r>
        </a:p>
      </dsp:txBody>
      <dsp:txXfrm>
        <a:off x="1398966" y="3028583"/>
        <a:ext cx="3047353" cy="1211226"/>
      </dsp:txXfrm>
    </dsp:sp>
    <dsp:sp modelId="{B5E178FC-6B6A-4B15-9B07-C518D7FFE9E3}">
      <dsp:nvSpPr>
        <dsp:cNvPr id="0" name=""/>
        <dsp:cNvSpPr/>
      </dsp:nvSpPr>
      <dsp:spPr>
        <a:xfrm>
          <a:off x="4446319" y="3028583"/>
          <a:ext cx="2325576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Construcción de obras para la puesta al servicio de muelles</a:t>
          </a:r>
        </a:p>
      </dsp:txBody>
      <dsp:txXfrm>
        <a:off x="4446319" y="3028583"/>
        <a:ext cx="2325576" cy="12112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1896533"/>
          <a:ext cx="6294120" cy="16256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491744" y="2262293"/>
          <a:ext cx="894080" cy="8940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1877568" y="1896533"/>
          <a:ext cx="283235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Francisco Pizarro</a:t>
          </a:r>
        </a:p>
      </dsp:txBody>
      <dsp:txXfrm>
        <a:off x="1877568" y="1896533"/>
        <a:ext cx="2832354" cy="1625600"/>
      </dsp:txXfrm>
    </dsp:sp>
    <dsp:sp modelId="{FA7D9C32-2360-924B-920C-D0B08A65141D}">
      <dsp:nvSpPr>
        <dsp:cNvPr id="0" name=""/>
        <dsp:cNvSpPr/>
      </dsp:nvSpPr>
      <dsp:spPr>
        <a:xfrm>
          <a:off x="4709922" y="1896533"/>
          <a:ext cx="158419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Dragado y mantenimiento de tres esteros</a:t>
          </a:r>
        </a:p>
      </dsp:txBody>
      <dsp:txXfrm>
        <a:off x="4709922" y="1896533"/>
        <a:ext cx="1584197" cy="1625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3421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220453" y="167395"/>
          <a:ext cx="400824" cy="400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841731" y="3421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Leguízamo</a:t>
          </a:r>
        </a:p>
      </dsp:txBody>
      <dsp:txXfrm>
        <a:off x="841731" y="3421"/>
        <a:ext cx="2832354" cy="728772"/>
      </dsp:txXfrm>
    </dsp:sp>
    <dsp:sp modelId="{FA7D9C32-2360-924B-920C-D0B08A65141D}">
      <dsp:nvSpPr>
        <dsp:cNvPr id="0" name=""/>
        <dsp:cNvSpPr/>
      </dsp:nvSpPr>
      <dsp:spPr>
        <a:xfrm>
          <a:off x="3674085" y="3421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Construcción muelle Piñuña Negro</a:t>
          </a:r>
        </a:p>
      </dsp:txBody>
      <dsp:txXfrm>
        <a:off x="3674085" y="3421"/>
        <a:ext cx="2620034" cy="728772"/>
      </dsp:txXfrm>
    </dsp:sp>
    <dsp:sp modelId="{3E49E2F1-9154-3D44-923F-5FA4D3ABFD5E}">
      <dsp:nvSpPr>
        <dsp:cNvPr id="0" name=""/>
        <dsp:cNvSpPr/>
      </dsp:nvSpPr>
      <dsp:spPr>
        <a:xfrm>
          <a:off x="0" y="914386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7C3F2A-B5E0-3B49-9040-869D691E6624}">
      <dsp:nvSpPr>
        <dsp:cNvPr id="0" name=""/>
        <dsp:cNvSpPr/>
      </dsp:nvSpPr>
      <dsp:spPr>
        <a:xfrm>
          <a:off x="220453" y="1078360"/>
          <a:ext cx="400824" cy="400824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48E4D0-9176-DC43-99F2-FA23CA5522AE}">
      <dsp:nvSpPr>
        <dsp:cNvPr id="0" name=""/>
        <dsp:cNvSpPr/>
      </dsp:nvSpPr>
      <dsp:spPr>
        <a:xfrm>
          <a:off x="841731" y="914386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Alto Baudó</a:t>
          </a:r>
        </a:p>
      </dsp:txBody>
      <dsp:txXfrm>
        <a:off x="841731" y="914386"/>
        <a:ext cx="2832354" cy="728772"/>
      </dsp:txXfrm>
    </dsp:sp>
    <dsp:sp modelId="{7A21BD30-90FB-814A-B3A2-67539DD8BB94}">
      <dsp:nvSpPr>
        <dsp:cNvPr id="0" name=""/>
        <dsp:cNvSpPr/>
      </dsp:nvSpPr>
      <dsp:spPr>
        <a:xfrm>
          <a:off x="3674085" y="914386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Construcción muelle flotante pie de Pató</a:t>
          </a:r>
        </a:p>
      </dsp:txBody>
      <dsp:txXfrm>
        <a:off x="3674085" y="914386"/>
        <a:ext cx="2620034" cy="728772"/>
      </dsp:txXfrm>
    </dsp:sp>
    <dsp:sp modelId="{F8004D0D-7B50-452D-985E-4884AA5355E4}">
      <dsp:nvSpPr>
        <dsp:cNvPr id="0" name=""/>
        <dsp:cNvSpPr/>
      </dsp:nvSpPr>
      <dsp:spPr>
        <a:xfrm>
          <a:off x="0" y="1825351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CA1C40-0125-4F09-A76A-BC37CBCC707D}">
      <dsp:nvSpPr>
        <dsp:cNvPr id="0" name=""/>
        <dsp:cNvSpPr/>
      </dsp:nvSpPr>
      <dsp:spPr>
        <a:xfrm>
          <a:off x="220453" y="1989325"/>
          <a:ext cx="400824" cy="4008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92465E-18F8-4B65-AB06-E716B5F0742A}">
      <dsp:nvSpPr>
        <dsp:cNvPr id="0" name=""/>
        <dsp:cNvSpPr/>
      </dsp:nvSpPr>
      <dsp:spPr>
        <a:xfrm>
          <a:off x="841731" y="1825351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Carmen del Darién</a:t>
          </a:r>
        </a:p>
      </dsp:txBody>
      <dsp:txXfrm>
        <a:off x="841731" y="1825351"/>
        <a:ext cx="2832354" cy="728772"/>
      </dsp:txXfrm>
    </dsp:sp>
    <dsp:sp modelId="{B5E178FC-6B6A-4B15-9B07-C518D7FFE9E3}">
      <dsp:nvSpPr>
        <dsp:cNvPr id="0" name=""/>
        <dsp:cNvSpPr/>
      </dsp:nvSpPr>
      <dsp:spPr>
        <a:xfrm>
          <a:off x="3674085" y="1825351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Mantenimiento rio Jiguamiandó</a:t>
          </a:r>
        </a:p>
      </dsp:txBody>
      <dsp:txXfrm>
        <a:off x="3674085" y="1825351"/>
        <a:ext cx="2620034" cy="728772"/>
      </dsp:txXfrm>
    </dsp:sp>
    <dsp:sp modelId="{D4E682D0-BF32-AC42-BDD6-74CFE8F843AB}">
      <dsp:nvSpPr>
        <dsp:cNvPr id="0" name=""/>
        <dsp:cNvSpPr/>
      </dsp:nvSpPr>
      <dsp:spPr>
        <a:xfrm>
          <a:off x="0" y="2736317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6D0824-FC0F-0A4D-89B4-01BB85773ECD}">
      <dsp:nvSpPr>
        <dsp:cNvPr id="0" name=""/>
        <dsp:cNvSpPr/>
      </dsp:nvSpPr>
      <dsp:spPr>
        <a:xfrm>
          <a:off x="220453" y="2900290"/>
          <a:ext cx="400824" cy="400824"/>
        </a:xfrm>
        <a:prstGeom prst="rect">
          <a:avLst/>
        </a:prstGeom>
        <a:blipFill>
          <a:blip xmlns:r="http://schemas.openxmlformats.org/officeDocument/2006/relationships"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76761F4-19B5-584A-8143-F70AF1971DF4}">
      <dsp:nvSpPr>
        <dsp:cNvPr id="0" name=""/>
        <dsp:cNvSpPr/>
      </dsp:nvSpPr>
      <dsp:spPr>
        <a:xfrm>
          <a:off x="841731" y="2736317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Cabuyaro</a:t>
          </a:r>
        </a:p>
      </dsp:txBody>
      <dsp:txXfrm>
        <a:off x="841731" y="2736317"/>
        <a:ext cx="2832354" cy="728772"/>
      </dsp:txXfrm>
    </dsp:sp>
    <dsp:sp modelId="{29DDDC15-BDE0-FA4C-9C54-704EC598C061}">
      <dsp:nvSpPr>
        <dsp:cNvPr id="0" name=""/>
        <dsp:cNvSpPr/>
      </dsp:nvSpPr>
      <dsp:spPr>
        <a:xfrm>
          <a:off x="3674085" y="2736317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Mantenimiento y estabilización de Orilla en el muelle de Cabuyaro</a:t>
          </a:r>
        </a:p>
      </dsp:txBody>
      <dsp:txXfrm>
        <a:off x="3674085" y="2736317"/>
        <a:ext cx="2620034" cy="728772"/>
      </dsp:txXfrm>
    </dsp:sp>
    <dsp:sp modelId="{B24BAB41-A0C1-7341-8AD8-0EEAFADA9742}">
      <dsp:nvSpPr>
        <dsp:cNvPr id="0" name=""/>
        <dsp:cNvSpPr/>
      </dsp:nvSpPr>
      <dsp:spPr>
        <a:xfrm>
          <a:off x="0" y="3647282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3BCBFC-24F3-AE40-8D7D-3FF3D8CE850D}">
      <dsp:nvSpPr>
        <dsp:cNvPr id="0" name=""/>
        <dsp:cNvSpPr/>
      </dsp:nvSpPr>
      <dsp:spPr>
        <a:xfrm>
          <a:off x="220453" y="3811256"/>
          <a:ext cx="400824" cy="400824"/>
        </a:xfrm>
        <a:prstGeom prst="rect">
          <a:avLst/>
        </a:prstGeom>
        <a:blipFill>
          <a:blip xmlns:r="http://schemas.openxmlformats.org/officeDocument/2006/relationships" r:embed="rId9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961B4B3-2362-ED48-90F0-E6A4743BB195}">
      <dsp:nvSpPr>
        <dsp:cNvPr id="0" name=""/>
        <dsp:cNvSpPr/>
      </dsp:nvSpPr>
      <dsp:spPr>
        <a:xfrm>
          <a:off x="841731" y="3647282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Quibdó</a:t>
          </a:r>
        </a:p>
      </dsp:txBody>
      <dsp:txXfrm>
        <a:off x="841731" y="3647282"/>
        <a:ext cx="2832354" cy="728772"/>
      </dsp:txXfrm>
    </dsp:sp>
    <dsp:sp modelId="{E265748B-C04F-464F-B62D-73CB8DD2B44F}">
      <dsp:nvSpPr>
        <dsp:cNvPr id="0" name=""/>
        <dsp:cNvSpPr/>
      </dsp:nvSpPr>
      <dsp:spPr>
        <a:xfrm>
          <a:off x="3674085" y="3647282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Construcción Malecón Quibdó</a:t>
          </a:r>
        </a:p>
      </dsp:txBody>
      <dsp:txXfrm>
        <a:off x="3674085" y="3647282"/>
        <a:ext cx="2620034" cy="728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</cdr:x>
      <cdr:y>0.25581</cdr:y>
    </cdr:from>
    <cdr:to>
      <cdr:x>0.64507</cdr:x>
      <cdr:y>0.46517</cdr:y>
    </cdr:to>
    <cdr:sp macro="" textlink="">
      <cdr:nvSpPr>
        <cdr:cNvPr id="3" name="CuadroTexto 1">
          <a:extLst xmlns:a="http://schemas.openxmlformats.org/drawingml/2006/main">
            <a:ext uri="{FF2B5EF4-FFF2-40B4-BE49-F238E27FC236}">
              <a16:creationId xmlns:a16="http://schemas.microsoft.com/office/drawing/2014/main" id="{264A9074-95F8-E94A-96CE-90CAEDAB8E83}"/>
            </a:ext>
          </a:extLst>
        </cdr:cNvPr>
        <cdr:cNvSpPr txBox="1"/>
      </cdr:nvSpPr>
      <cdr:spPr>
        <a:xfrm xmlns:a="http://schemas.openxmlformats.org/drawingml/2006/main">
          <a:off x="724939" y="1157375"/>
          <a:ext cx="1917098" cy="94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3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4984</a:t>
          </a:r>
          <a:r>
            <a:rPr lang="en-US" sz="3000" b="0" i="0" u="none" strike="noStrike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%</a:t>
          </a:r>
          <a:endParaRPr lang="es-CO" sz="3000" dirty="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0.38054</cdr:x>
      <cdr:y>0.38436</cdr:y>
    </cdr:from>
    <cdr:to>
      <cdr:x>0.62955</cdr:x>
      <cdr:y>0.54573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2BEEC947-0A0A-7B3E-41EA-3CA82325C129}"/>
            </a:ext>
          </a:extLst>
        </cdr:cNvPr>
        <cdr:cNvSpPr txBox="1"/>
      </cdr:nvSpPr>
      <cdr:spPr>
        <a:xfrm xmlns:a="http://schemas.openxmlformats.org/drawingml/2006/main">
          <a:off x="1528375" y="1153212"/>
          <a:ext cx="1000125" cy="484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000" b="0" i="0" u="none" strike="noStrike" dirty="0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t>133%</a:t>
          </a:r>
          <a:endParaRPr lang="es-CO" sz="3000" dirty="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0.35925</cdr:x>
      <cdr:y>0.31913</cdr:y>
    </cdr:from>
    <cdr:to>
      <cdr:x>0.65503</cdr:x>
      <cdr:y>0.47882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214774" y="967650"/>
          <a:ext cx="1000125" cy="484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115D42C9-7393-497D-8699-2501544BCE11}" type="TxLink">
            <a:rPr lang="en-US" sz="3000" b="0" i="0" u="none" strike="noStrike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pPr/>
            <a:t>103%</a:t>
          </a:fld>
          <a:endParaRPr lang="es-CO" sz="3000" dirty="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0.41873</cdr:x>
      <cdr:y>0.35637</cdr:y>
    </cdr:from>
    <cdr:to>
      <cdr:x>0.61739</cdr:x>
      <cdr:y>0.57181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2347195" y="1102909"/>
          <a:ext cx="1113554" cy="6667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E45911C8-5AB7-4904-9C17-DD92E9395961}" type="TxLink">
            <a:rPr lang="en-US" sz="3000" b="0" i="0" u="none" strike="noStrike">
              <a:solidFill>
                <a:schemeClr val="accent3"/>
              </a:solidFill>
              <a:latin typeface="Impact" panose="020B0806030902050204" pitchFamily="34" charset="0"/>
              <a:cs typeface="Calibri"/>
            </a:rPr>
            <a:pPr/>
            <a:t>139%</a:t>
          </a:fld>
          <a:endParaRPr lang="es-CO" sz="3000">
            <a:solidFill>
              <a:schemeClr val="accent3"/>
            </a:solidFill>
            <a:latin typeface="Impact" panose="020B080603090205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21/12/22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090E4C-AA53-4B2D-8A27-1845B199F207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43885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090E4C-AA53-4B2D-8A27-1845B199F207}" type="slidenum">
              <a:rPr lang="es-CO" smtClean="0"/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053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E4024-67FF-48FC-9A7E-9FC686D07AA7}" type="datetimeFigureOut">
              <a:rPr lang="es-CO" smtClean="0"/>
              <a:t>21/12/22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FA457D4-CE09-6539-B684-F1B0F71C57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37" y="5257800"/>
            <a:ext cx="1980000" cy="85821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082DCAB-4894-54D4-4699-37548B5253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" y="6101224"/>
            <a:ext cx="12047622" cy="2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BD81448-2F8B-D04E-8638-2208679F5C0A}"/>
              </a:ext>
            </a:extLst>
          </p:cNvPr>
          <p:cNvSpPr txBox="1"/>
          <p:nvPr/>
        </p:nvSpPr>
        <p:spPr>
          <a:xfrm>
            <a:off x="6672944" y="3584436"/>
            <a:ext cx="538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es-CO" sz="2000" dirty="0">
                <a:solidFill>
                  <a:schemeClr val="bg2">
                    <a:lumMod val="50000"/>
                  </a:schemeClr>
                </a:solidFill>
                <a:latin typeface="PT Sans" panose="020B0503020203020204" pitchFamily="34" charset="77"/>
              </a:rPr>
              <a:t>Plan Nacional de Desarrollo -PND-</a:t>
            </a:r>
          </a:p>
          <a:p>
            <a:pPr marL="514350" indent="-514350" algn="just">
              <a:buAutoNum type="arabicPeriod"/>
            </a:pPr>
            <a:r>
              <a:rPr lang="es-CO" sz="2000" dirty="0">
                <a:solidFill>
                  <a:schemeClr val="bg2">
                    <a:lumMod val="50000"/>
                  </a:schemeClr>
                </a:solidFill>
                <a:latin typeface="PT Sans" panose="020B0503020203020204" pitchFamily="34" charset="77"/>
              </a:rPr>
              <a:t>Plan Marco de Implementación del Acuerdo de Paz –PMI-</a:t>
            </a:r>
          </a:p>
          <a:p>
            <a:pPr marL="514350" indent="-514350" algn="just">
              <a:buAutoNum type="arabicPeriod"/>
            </a:pPr>
            <a:r>
              <a:rPr lang="es-CO" sz="2000" dirty="0">
                <a:solidFill>
                  <a:schemeClr val="bg2">
                    <a:lumMod val="50000"/>
                  </a:schemeClr>
                </a:solidFill>
                <a:latin typeface="PT Sans" panose="020B0503020203020204" pitchFamily="34" charset="77"/>
              </a:rPr>
              <a:t>Plan Nacional de Vías para la Integración Regional –PNVIR-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88C36AE-BDF8-B841-B4F0-3B703CABE106}"/>
              </a:ext>
            </a:extLst>
          </p:cNvPr>
          <p:cNvSpPr/>
          <p:nvPr/>
        </p:nvSpPr>
        <p:spPr>
          <a:xfrm>
            <a:off x="7531444" y="5215652"/>
            <a:ext cx="4054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chemeClr val="bg2">
                    <a:lumMod val="50000"/>
                  </a:schemeClr>
                </a:solidFill>
                <a:latin typeface="PT Sans" panose="020B0503020203020204" pitchFamily="34" charset="77"/>
              </a:rPr>
              <a:t>Acumulado 2019 a septiembre de 2022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FB78576-CFD3-48CD-5D34-17C24D626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7" y="394472"/>
            <a:ext cx="4392169" cy="713744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60D12B8-7F27-F289-8904-9CE3BBD4EB76}"/>
              </a:ext>
            </a:extLst>
          </p:cNvPr>
          <p:cNvSpPr txBox="1"/>
          <p:nvPr/>
        </p:nvSpPr>
        <p:spPr>
          <a:xfrm>
            <a:off x="2615838" y="1674674"/>
            <a:ext cx="609382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54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Seguimiento Indicadores </a:t>
            </a: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1BBA39-EBB5-3DB1-B263-58B7357F1C04}"/>
              </a:ext>
            </a:extLst>
          </p:cNvPr>
          <p:cNvSpPr txBox="1"/>
          <p:nvPr/>
        </p:nvSpPr>
        <p:spPr>
          <a:xfrm>
            <a:off x="2743200" y="3071536"/>
            <a:ext cx="8790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36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3. Seguimiento a indicador del Plan Nacional de Vías para la Integración Regional –PNVIR-</a:t>
            </a:r>
          </a:p>
        </p:txBody>
      </p:sp>
    </p:spTree>
    <p:extLst>
      <p:ext uri="{BB962C8B-B14F-4D97-AF65-F5344CB8AC3E}">
        <p14:creationId xmlns:p14="http://schemas.microsoft.com/office/powerpoint/2010/main" val="3855943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906802"/>
              </p:ext>
            </p:extLst>
          </p:nvPr>
        </p:nvGraphicFramePr>
        <p:xfrm>
          <a:off x="2133104" y="2199794"/>
          <a:ext cx="8127999" cy="1280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27488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Municipios priorizados con vías fluviales intervenidas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15 municipios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 municipios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</a:tbl>
          </a:graphicData>
        </a:graphic>
      </p:graphicFrame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F25E7520-64F7-7863-9135-A5C28A586805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966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689785D6-52C8-C08A-D4BA-7794C4259CA4}"/>
              </a:ext>
            </a:extLst>
          </p:cNvPr>
          <p:cNvSpPr txBox="1"/>
          <p:nvPr/>
        </p:nvSpPr>
        <p:spPr>
          <a:xfrm>
            <a:off x="178182" y="165346"/>
            <a:ext cx="123848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Indicador Plan Nacional de Vías para la Integración Regional –PNVIR-</a:t>
            </a:r>
          </a:p>
        </p:txBody>
      </p:sp>
    </p:spTree>
    <p:extLst>
      <p:ext uri="{BB962C8B-B14F-4D97-AF65-F5344CB8AC3E}">
        <p14:creationId xmlns:p14="http://schemas.microsoft.com/office/powerpoint/2010/main" val="746522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rgbClr val="D5D6FF"/>
                </a:solidFill>
              </a:rPr>
              <a:t>Vigencia</a:t>
            </a:r>
            <a:r>
              <a:rPr lang="es-CO" dirty="0"/>
              <a:t> 2022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6485984"/>
              </p:ext>
            </p:extLst>
          </p:nvPr>
        </p:nvGraphicFramePr>
        <p:xfrm>
          <a:off x="4446473" y="510577"/>
          <a:ext cx="62941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BA7222A2-5D08-6A0B-41FA-48571F7C5D4C}"/>
              </a:ext>
            </a:extLst>
          </p:cNvPr>
          <p:cNvSpPr/>
          <p:nvPr/>
        </p:nvSpPr>
        <p:spPr>
          <a:xfrm>
            <a:off x="2134004" y="2361599"/>
            <a:ext cx="2312469" cy="1900989"/>
          </a:xfrm>
          <a:prstGeom prst="roundRect">
            <a:avLst>
              <a:gd name="adj" fmla="val 50000"/>
            </a:avLst>
          </a:prstGeom>
          <a:solidFill>
            <a:srgbClr val="91B8DB"/>
          </a:solidFill>
          <a:ln>
            <a:solidFill>
              <a:srgbClr val="C9D6EE"/>
            </a:solidFill>
          </a:ln>
          <a:scene3d>
            <a:camera prst="perspectiveLeft"/>
            <a:lightRig rig="flood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Thonburi" pitchFamily="2" charset="-34"/>
                <a:cs typeface="Thonburi" pitchFamily="2" charset="-34"/>
              </a:rPr>
              <a:t>2 municipios</a:t>
            </a:r>
          </a:p>
        </p:txBody>
      </p:sp>
    </p:spTree>
    <p:extLst>
      <p:ext uri="{BB962C8B-B14F-4D97-AF65-F5344CB8AC3E}">
        <p14:creationId xmlns:p14="http://schemas.microsoft.com/office/powerpoint/2010/main" val="153998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2021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3974104"/>
              </p:ext>
            </p:extLst>
          </p:nvPr>
        </p:nvGraphicFramePr>
        <p:xfrm>
          <a:off x="4598469" y="888263"/>
          <a:ext cx="6771896" cy="4240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BA7222A2-5D08-6A0B-41FA-48571F7C5D4C}"/>
              </a:ext>
            </a:extLst>
          </p:cNvPr>
          <p:cNvSpPr/>
          <p:nvPr/>
        </p:nvSpPr>
        <p:spPr>
          <a:xfrm>
            <a:off x="2134004" y="2057932"/>
            <a:ext cx="2312469" cy="1900989"/>
          </a:xfrm>
          <a:prstGeom prst="roundRect">
            <a:avLst>
              <a:gd name="adj" fmla="val 50000"/>
            </a:avLst>
          </a:prstGeom>
          <a:solidFill>
            <a:srgbClr val="91B8DB"/>
          </a:solidFill>
          <a:ln>
            <a:solidFill>
              <a:srgbClr val="C9D6EE"/>
            </a:solidFill>
          </a:ln>
          <a:scene3d>
            <a:camera prst="perspectiveLeft"/>
            <a:lightRig rig="flood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Thonburi" pitchFamily="2" charset="-34"/>
                <a:cs typeface="Thonburi" pitchFamily="2" charset="-34"/>
              </a:rPr>
              <a:t>3 municipios</a:t>
            </a:r>
          </a:p>
        </p:txBody>
      </p:sp>
    </p:spTree>
    <p:extLst>
      <p:ext uri="{BB962C8B-B14F-4D97-AF65-F5344CB8AC3E}">
        <p14:creationId xmlns:p14="http://schemas.microsoft.com/office/powerpoint/2010/main" val="3007435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2020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2520361"/>
              </p:ext>
            </p:extLst>
          </p:nvPr>
        </p:nvGraphicFramePr>
        <p:xfrm>
          <a:off x="4446473" y="888263"/>
          <a:ext cx="62941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BA7222A2-5D08-6A0B-41FA-48571F7C5D4C}"/>
              </a:ext>
            </a:extLst>
          </p:cNvPr>
          <p:cNvSpPr/>
          <p:nvPr/>
        </p:nvSpPr>
        <p:spPr>
          <a:xfrm>
            <a:off x="2134004" y="2647101"/>
            <a:ext cx="2312469" cy="1900989"/>
          </a:xfrm>
          <a:prstGeom prst="roundRect">
            <a:avLst>
              <a:gd name="adj" fmla="val 50000"/>
            </a:avLst>
          </a:prstGeom>
          <a:solidFill>
            <a:srgbClr val="91B8DB"/>
          </a:solidFill>
          <a:ln>
            <a:solidFill>
              <a:srgbClr val="C9D6EE"/>
            </a:solidFill>
          </a:ln>
          <a:scene3d>
            <a:camera prst="perspectiveLeft"/>
            <a:lightRig rig="flood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Thonburi" pitchFamily="2" charset="-34"/>
                <a:cs typeface="Thonburi" pitchFamily="2" charset="-34"/>
              </a:rPr>
              <a:t>1 municipio</a:t>
            </a:r>
          </a:p>
        </p:txBody>
      </p:sp>
    </p:spTree>
    <p:extLst>
      <p:ext uri="{BB962C8B-B14F-4D97-AF65-F5344CB8AC3E}">
        <p14:creationId xmlns:p14="http://schemas.microsoft.com/office/powerpoint/2010/main" val="2830310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2019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3426747"/>
              </p:ext>
            </p:extLst>
          </p:nvPr>
        </p:nvGraphicFramePr>
        <p:xfrm>
          <a:off x="4446473" y="888264"/>
          <a:ext cx="6294120" cy="4379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BA7222A2-5D08-6A0B-41FA-48571F7C5D4C}"/>
              </a:ext>
            </a:extLst>
          </p:cNvPr>
          <p:cNvSpPr/>
          <p:nvPr/>
        </p:nvSpPr>
        <p:spPr>
          <a:xfrm>
            <a:off x="2134004" y="1938746"/>
            <a:ext cx="2312469" cy="1900989"/>
          </a:xfrm>
          <a:prstGeom prst="roundRect">
            <a:avLst>
              <a:gd name="adj" fmla="val 50000"/>
            </a:avLst>
          </a:prstGeom>
          <a:solidFill>
            <a:srgbClr val="91B8DB"/>
          </a:solidFill>
          <a:ln>
            <a:solidFill>
              <a:srgbClr val="C9D6EE"/>
            </a:solidFill>
          </a:ln>
          <a:scene3d>
            <a:camera prst="perspectiveLeft"/>
            <a:lightRig rig="flood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Thonburi" pitchFamily="2" charset="-34"/>
                <a:cs typeface="Thonburi" pitchFamily="2" charset="-34"/>
              </a:rPr>
              <a:t>5 municipios</a:t>
            </a:r>
          </a:p>
        </p:txBody>
      </p:sp>
    </p:spTree>
    <p:extLst>
      <p:ext uri="{BB962C8B-B14F-4D97-AF65-F5344CB8AC3E}">
        <p14:creationId xmlns:p14="http://schemas.microsoft.com/office/powerpoint/2010/main" val="357206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AFE123B1-D470-E443-9C9E-A8C9ACB6B0F2}"/>
              </a:ext>
            </a:extLst>
          </p:cNvPr>
          <p:cNvSpPr/>
          <p:nvPr/>
        </p:nvSpPr>
        <p:spPr>
          <a:xfrm>
            <a:off x="1765300" y="1578738"/>
            <a:ext cx="9220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>
                <a:solidFill>
                  <a:schemeClr val="bg2">
                    <a:lumMod val="50000"/>
                  </a:schemeClr>
                </a:solidFill>
                <a:latin typeface="PT Sans" panose="020B0503020203020204" pitchFamily="34" charset="77"/>
              </a:rPr>
              <a:t>El Instituto Nacional de Vías –Invías-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transitabilidad y movilidad de los usuarios, con tecnología sostenible y un talento humano calificado, íntegro, visionario y comprometido, contribuyendo a la competitividad y modernización de la infraestructura del país.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231036E-B25E-FE58-964B-5E7FC1D544BF}"/>
              </a:ext>
            </a:extLst>
          </p:cNvPr>
          <p:cNvSpPr txBox="1"/>
          <p:nvPr/>
        </p:nvSpPr>
        <p:spPr>
          <a:xfrm>
            <a:off x="178183" y="165346"/>
            <a:ext cx="876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Instituto Nacional de Vías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4ACB15C-C32A-C978-ED5E-009FCF158CFC}"/>
              </a:ext>
            </a:extLst>
          </p:cNvPr>
          <p:cNvCxnSpPr/>
          <p:nvPr/>
        </p:nvCxnSpPr>
        <p:spPr>
          <a:xfrm>
            <a:off x="0" y="873232"/>
            <a:ext cx="763219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2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1BBA39-EBB5-3DB1-B263-58B7357F1C04}"/>
              </a:ext>
            </a:extLst>
          </p:cNvPr>
          <p:cNvSpPr txBox="1"/>
          <p:nvPr/>
        </p:nvSpPr>
        <p:spPr>
          <a:xfrm>
            <a:off x="3657600" y="3429000"/>
            <a:ext cx="79037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36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1. Seguimiento a indicadores Gobierno</a:t>
            </a:r>
          </a:p>
          <a:p>
            <a:pPr algn="r"/>
            <a:r>
              <a:rPr lang="es-CO" sz="36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Plan Nacional de Desarrollo</a:t>
            </a:r>
          </a:p>
          <a:p>
            <a:pPr algn="r"/>
            <a:endParaRPr lang="es-CO" sz="36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717807"/>
              </p:ext>
            </p:extLst>
          </p:nvPr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Tabla 45">
            <a:extLst>
              <a:ext uri="{FF2B5EF4-FFF2-40B4-BE49-F238E27FC236}">
                <a16:creationId xmlns:a16="http://schemas.microsoft.com/office/drawing/2014/main" id="{8DA788C6-E25E-354E-8088-392778023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437503"/>
              </p:ext>
            </p:extLst>
          </p:nvPr>
        </p:nvGraphicFramePr>
        <p:xfrm>
          <a:off x="822960" y="977527"/>
          <a:ext cx="10321833" cy="43129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85354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27679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440611">
                  <a:extLst>
                    <a:ext uri="{9D8B030D-6E8A-4147-A177-3AD203B41FA5}">
                      <a16:colId xmlns:a16="http://schemas.microsoft.com/office/drawing/2014/main" val="1907033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primaria no concesionada con mantenimiento y rehabilitación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07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primaria no concesionada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270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65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72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terciaria con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15.000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5.000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terciaria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80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Muelles fluviales construidos, mejorados y mantenidos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Accesos marítimos mejorados, construidos y profundizados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66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Elaboración del inventario de la red vial terciaria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70606"/>
                  </a:ext>
                </a:extLst>
              </a:tr>
            </a:tbl>
          </a:graphicData>
        </a:graphic>
      </p:graphicFrame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D22A52DB-DC63-6AF8-85F2-604103764042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06562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B3B84788-4B0B-214C-4069-B2A5E80FABC1}"/>
              </a:ext>
            </a:extLst>
          </p:cNvPr>
          <p:cNvSpPr txBox="1"/>
          <p:nvPr/>
        </p:nvSpPr>
        <p:spPr>
          <a:xfrm>
            <a:off x="178182" y="165346"/>
            <a:ext cx="10454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Plan Nacional de Desarrollo 2019-2022</a:t>
            </a:r>
          </a:p>
        </p:txBody>
      </p:sp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350352"/>
              </p:ext>
            </p:extLst>
          </p:nvPr>
        </p:nvGraphicFramePr>
        <p:xfrm>
          <a:off x="8096646" y="1865408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0166277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348969"/>
              </p:ext>
            </p:extLst>
          </p:nvPr>
        </p:nvGraphicFramePr>
        <p:xfrm>
          <a:off x="693331" y="1618693"/>
          <a:ext cx="4095749" cy="452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CuadroTexto 1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 txBox="1"/>
          <p:nvPr/>
        </p:nvSpPr>
        <p:spPr>
          <a:xfrm>
            <a:off x="5234782" y="2913026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142%</a:t>
            </a:r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710159" y="3471291"/>
            <a:ext cx="825052" cy="299542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383 km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762209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4905082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7071" y="4904418"/>
            <a:ext cx="3702050" cy="5993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741205" y="1315045"/>
            <a:ext cx="1195795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472744" y="1468108"/>
            <a:ext cx="1195795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195795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782816" y="3506612"/>
            <a:ext cx="1087853" cy="374571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rtlCol="0" anchor="ctr">
            <a:spAutoFit/>
          </a:bodyPr>
          <a:lstStyle/>
          <a:p>
            <a:pPr algn="ctr"/>
            <a:r>
              <a:rPr lang="es-CO" sz="1600" dirty="0"/>
              <a:t>4.984 km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Redondear rectángulo de esquina diagonal 36">
            <a:extLst>
              <a:ext uri="{FF2B5EF4-FFF2-40B4-BE49-F238E27FC236}">
                <a16:creationId xmlns:a16="http://schemas.microsoft.com/office/drawing/2014/main" id="{ABD36383-CC8C-9A45-B3F3-5F8C33FC6231}"/>
              </a:ext>
            </a:extLst>
          </p:cNvPr>
          <p:cNvSpPr/>
          <p:nvPr/>
        </p:nvSpPr>
        <p:spPr>
          <a:xfrm>
            <a:off x="9652000" y="3635719"/>
            <a:ext cx="1192784" cy="245463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5.317 km</a:t>
            </a:r>
          </a:p>
        </p:txBody>
      </p:sp>
      <p:sp>
        <p:nvSpPr>
          <p:cNvPr id="19" name="CuadroTexto 1">
            <a:extLst>
              <a:ext uri="{FF2B5EF4-FFF2-40B4-BE49-F238E27FC236}">
                <a16:creationId xmlns:a16="http://schemas.microsoft.com/office/drawing/2014/main" id="{146137B9-ED7D-4642-B445-7653D9BBCD0C}"/>
              </a:ext>
            </a:extLst>
          </p:cNvPr>
          <p:cNvSpPr txBox="1"/>
          <p:nvPr/>
        </p:nvSpPr>
        <p:spPr>
          <a:xfrm>
            <a:off x="9380692" y="3016595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dirty="0">
                <a:solidFill>
                  <a:srgbClr val="2F5597"/>
                </a:solidFill>
                <a:latin typeface="Impact" panose="020B0806030902050204" pitchFamily="34" charset="0"/>
                <a:cs typeface="Calibri"/>
              </a:rPr>
              <a:t>1329</a:t>
            </a:r>
            <a:r>
              <a:rPr lang="en-US" sz="3000" b="0" i="0" u="none" strike="noStrike" dirty="0">
                <a:solidFill>
                  <a:srgbClr val="2F5597"/>
                </a:solidFill>
                <a:latin typeface="Impact" panose="020B0806030902050204" pitchFamily="34" charset="0"/>
                <a:cs typeface="Calibri"/>
              </a:rPr>
              <a:t>%</a:t>
            </a:r>
            <a:endParaRPr lang="es-CO" sz="3000" dirty="0">
              <a:solidFill>
                <a:srgbClr val="2F5597"/>
              </a:solidFill>
              <a:latin typeface="Impact" panose="020B0806030902050204" pitchFamily="34" charset="0"/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7F6B721-90E9-7638-B968-7B4CEA1234B3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966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484EB29E-76CF-899F-8A7E-9332590FEFB0}"/>
              </a:ext>
            </a:extLst>
          </p:cNvPr>
          <p:cNvSpPr txBox="1"/>
          <p:nvPr/>
        </p:nvSpPr>
        <p:spPr>
          <a:xfrm>
            <a:off x="178182" y="165346"/>
            <a:ext cx="10454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Avance indicadores Plan Nacional de Desarrollo</a:t>
            </a:r>
          </a:p>
        </p:txBody>
      </p:sp>
    </p:spTree>
    <p:extLst>
      <p:ext uri="{BB962C8B-B14F-4D97-AF65-F5344CB8AC3E}">
        <p14:creationId xmlns:p14="http://schemas.microsoft.com/office/powerpoint/2010/main" val="232349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504901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498602"/>
              </p:ext>
            </p:extLst>
          </p:nvPr>
        </p:nvGraphicFramePr>
        <p:xfrm>
          <a:off x="367979" y="2098753"/>
          <a:ext cx="33813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Gráfico 26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0966161"/>
              </p:ext>
            </p:extLst>
          </p:nvPr>
        </p:nvGraphicFramePr>
        <p:xfrm>
          <a:off x="7537152" y="1912937"/>
          <a:ext cx="5000624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860391" y="3593994"/>
            <a:ext cx="354145" cy="226693"/>
          </a:xfrm>
          <a:prstGeom prst="round2DiagRect">
            <a:avLst/>
          </a:prstGeom>
          <a:solidFill>
            <a:srgbClr val="4C83E8">
              <a:alpha val="96000"/>
            </a:srgbClr>
          </a:solidFill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600" dirty="0"/>
              <a:t>2</a:t>
            </a:r>
            <a:endParaRPr lang="es-CO" sz="14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881824" y="3593994"/>
            <a:ext cx="428347" cy="257658"/>
          </a:xfrm>
          <a:prstGeom prst="round2DiagRect">
            <a:avLst/>
          </a:prstGeom>
          <a:solidFill>
            <a:srgbClr val="4C8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12</a:t>
            </a:r>
            <a:endParaRPr lang="es-CO" sz="1200" dirty="0"/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3" y="4619071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3366CC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3366CC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581341" y="308202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rgbClr val="3366CC"/>
                </a:solidFill>
                <a:latin typeface="Impact" panose="020B0806030902050204" pitchFamily="34" charset="0"/>
              </a:rPr>
              <a:t>100%</a:t>
            </a: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42463" y="469445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rgbClr val="3366CC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 dirty="0">
              <a:solidFill>
                <a:srgbClr val="3366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569504" y="1474001"/>
            <a:ext cx="1608523" cy="624752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4C83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</a:t>
            </a:r>
            <a:r>
              <a:rPr lang="es-CO" sz="1600" b="1" dirty="0">
                <a:solidFill>
                  <a:srgbClr val="3366CC"/>
                </a:solidFill>
                <a:cs typeface="Calibri" panose="020F0502020204030204" pitchFamily="34" charset="0"/>
              </a:rPr>
              <a:t>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94247" y="1474001"/>
            <a:ext cx="1333487" cy="592133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2</a:t>
            </a:r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447800" y="3578118"/>
            <a:ext cx="1162858" cy="383417"/>
          </a:xfrm>
          <a:prstGeom prst="round2DiagRect">
            <a:avLst/>
          </a:prstGeom>
          <a:solidFill>
            <a:srgbClr val="4C83E8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15.491 km</a:t>
            </a:r>
            <a:endParaRPr lang="es-CO" sz="1400" dirty="0"/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rgbClr val="3366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349238" y="1407221"/>
            <a:ext cx="1333487" cy="750190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793A49DA-5A5F-B04A-4DB5-A53B717033AF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966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C4531C59-50F0-5B6A-FD8E-CD4442E85FF5}"/>
              </a:ext>
            </a:extLst>
          </p:cNvPr>
          <p:cNvSpPr txBox="1"/>
          <p:nvPr/>
        </p:nvSpPr>
        <p:spPr>
          <a:xfrm>
            <a:off x="178182" y="165346"/>
            <a:ext cx="10454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Avance indicadores Plan Nacional de Desarrollo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1BBA39-EBB5-3DB1-B263-58B7357F1C04}"/>
              </a:ext>
            </a:extLst>
          </p:cNvPr>
          <p:cNvSpPr txBox="1"/>
          <p:nvPr/>
        </p:nvSpPr>
        <p:spPr>
          <a:xfrm>
            <a:off x="2743200" y="3071536"/>
            <a:ext cx="8790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36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2. Seguimiento a indicadores del Plan Marco de implementación del acuerdo de Paz –PMI-</a:t>
            </a:r>
          </a:p>
        </p:txBody>
      </p:sp>
    </p:spTree>
    <p:extLst>
      <p:ext uri="{BB962C8B-B14F-4D97-AF65-F5344CB8AC3E}">
        <p14:creationId xmlns:p14="http://schemas.microsoft.com/office/powerpoint/2010/main" val="104073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538019"/>
              </p:ext>
            </p:extLst>
          </p:nvPr>
        </p:nvGraphicFramePr>
        <p:xfrm>
          <a:off x="1478782" y="1027121"/>
          <a:ext cx="9234435" cy="42113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078145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14087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Porcentaje de kilómetros de vías priorizadas construidas o en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16.355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Porcentaje de kilómetros de vías priorizadas construidas o en mantenimiento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2920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Número de Juntas de Acción Comunal contratadas en los procesos de contratación de vías terciarias del proyecto de vías terciarias para la paz y el posconflicto.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</a:tbl>
          </a:graphicData>
        </a:graphic>
      </p:graphicFrame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63C2E6D4-A491-07A7-C2F7-F5173A522EE4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966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DCABF6C4-03B8-34DD-8303-910B7FEF1EC6}"/>
              </a:ext>
            </a:extLst>
          </p:cNvPr>
          <p:cNvSpPr txBox="1"/>
          <p:nvPr/>
        </p:nvSpPr>
        <p:spPr>
          <a:xfrm>
            <a:off x="178182" y="165346"/>
            <a:ext cx="123848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Indicadores Plan Marco de Implementación del Acuerdo de Paz –PMI-</a:t>
            </a:r>
          </a:p>
        </p:txBody>
      </p:sp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8971196"/>
              </p:ext>
            </p:extLst>
          </p:nvPr>
        </p:nvGraphicFramePr>
        <p:xfrm>
          <a:off x="7178408" y="1215259"/>
          <a:ext cx="56054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7226269"/>
              </p:ext>
            </p:extLst>
          </p:nvPr>
        </p:nvGraphicFramePr>
        <p:xfrm>
          <a:off x="4379382" y="1214863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786701"/>
              </p:ext>
            </p:extLst>
          </p:nvPr>
        </p:nvGraphicFramePr>
        <p:xfrm>
          <a:off x="927062" y="1156736"/>
          <a:ext cx="3087688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90295" y="2956985"/>
            <a:ext cx="1001872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5.786 Km</a:t>
            </a:r>
            <a:endParaRPr lang="es-CO" sz="1400" dirty="0"/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1952464" y="3104925"/>
            <a:ext cx="1036885" cy="228599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20.809</a:t>
            </a:r>
            <a:r>
              <a:rPr lang="es-CO" sz="1400" dirty="0"/>
              <a:t>km</a:t>
            </a:r>
            <a:endParaRPr lang="es-CO" sz="1200" dirty="0"/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308755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308652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170540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1900" b="1" i="0" u="none" strike="noStrike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19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953370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456726" y="873232"/>
            <a:ext cx="1361781" cy="708892"/>
          </a:xfrm>
          <a:prstGeom prst="borderCallout1">
            <a:avLst>
              <a:gd name="adj1" fmla="val 18750"/>
              <a:gd name="adj2" fmla="val -8333"/>
              <a:gd name="adj3" fmla="val 93832"/>
              <a:gd name="adj4" fmla="val -20393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873232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  <p:sp>
        <p:nvSpPr>
          <p:cNvPr id="18" name="CuadroTexto 16">
            <a:extLst>
              <a:ext uri="{FF2B5EF4-FFF2-40B4-BE49-F238E27FC236}">
                <a16:creationId xmlns:a16="http://schemas.microsoft.com/office/drawing/2014/main" id="{00000000-0008-0000-0000-000011000000}"/>
              </a:ext>
            </a:extLst>
          </p:cNvPr>
          <p:cNvSpPr txBox="1"/>
          <p:nvPr/>
        </p:nvSpPr>
        <p:spPr>
          <a:xfrm>
            <a:off x="1952464" y="2525743"/>
            <a:ext cx="1036885" cy="4960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>127%</a:t>
            </a:r>
          </a:p>
        </p:txBody>
      </p:sp>
      <p:sp>
        <p:nvSpPr>
          <p:cNvPr id="27" name="Redondear rectángulo de esquina diagonal 26">
            <a:extLst>
              <a:ext uri="{FF2B5EF4-FFF2-40B4-BE49-F238E27FC236}">
                <a16:creationId xmlns:a16="http://schemas.microsoft.com/office/drawing/2014/main" id="{F2C6CA84-F01C-504C-AB58-FC46DF7FF88E}"/>
              </a:ext>
            </a:extLst>
          </p:cNvPr>
          <p:cNvSpPr/>
          <p:nvPr/>
        </p:nvSpPr>
        <p:spPr>
          <a:xfrm>
            <a:off x="9594846" y="2863298"/>
            <a:ext cx="986366" cy="299269"/>
          </a:xfrm>
          <a:prstGeom prst="round2DiagRect">
            <a:avLst/>
          </a:prstGeom>
          <a:solidFill>
            <a:schemeClr val="bg2">
              <a:lumMod val="50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125 JAC</a:t>
            </a:r>
          </a:p>
        </p:txBody>
      </p:sp>
      <p:sp>
        <p:nvSpPr>
          <p:cNvPr id="26" name="CuadroTexto 1">
            <a:extLst>
              <a:ext uri="{FF2B5EF4-FFF2-40B4-BE49-F238E27FC236}">
                <a16:creationId xmlns:a16="http://schemas.microsoft.com/office/drawing/2014/main" id="{A1D7D265-3538-F441-8D17-1FA927BD1D7E}"/>
              </a:ext>
            </a:extLst>
          </p:cNvPr>
          <p:cNvSpPr txBox="1"/>
          <p:nvPr/>
        </p:nvSpPr>
        <p:spPr>
          <a:xfrm>
            <a:off x="5626057" y="2361260"/>
            <a:ext cx="1099344" cy="5595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rgbClr val="00B050"/>
                </a:solidFill>
                <a:latin typeface="Impact" panose="020B0806030902050204" pitchFamily="34" charset="0"/>
              </a:rPr>
              <a:t>198%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FB40228-18BA-473C-8538-20BB7223D60B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6277337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F2667DFF-E227-51DC-A9F1-8545E5B1334C}"/>
              </a:ext>
            </a:extLst>
          </p:cNvPr>
          <p:cNvSpPr txBox="1"/>
          <p:nvPr/>
        </p:nvSpPr>
        <p:spPr>
          <a:xfrm>
            <a:off x="178182" y="165346"/>
            <a:ext cx="6099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Avance indicadores -PMI-</a:t>
            </a:r>
          </a:p>
        </p:txBody>
      </p:sp>
    </p:spTree>
    <p:extLst>
      <p:ext uri="{BB962C8B-B14F-4D97-AF65-F5344CB8AC3E}">
        <p14:creationId xmlns:p14="http://schemas.microsoft.com/office/powerpoint/2010/main" val="364020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8216</TotalTime>
  <Words>593</Words>
  <Application>Microsoft Macintosh PowerPoint</Application>
  <PresentationFormat>Panorámica</PresentationFormat>
  <Paragraphs>142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Calibri</vt:lpstr>
      <vt:lpstr>Impact</vt:lpstr>
      <vt:lpstr>PT Sans</vt:lpstr>
      <vt:lpstr>Segoe UI Historic</vt:lpstr>
      <vt:lpstr>Thonburi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Adriana Varela Montenegro</cp:lastModifiedBy>
  <cp:revision>398</cp:revision>
  <cp:lastPrinted>2018-12-20T14:53:26Z</cp:lastPrinted>
  <dcterms:created xsi:type="dcterms:W3CDTF">2018-12-06T15:24:51Z</dcterms:created>
  <dcterms:modified xsi:type="dcterms:W3CDTF">2022-12-22T22:17:13Z</dcterms:modified>
</cp:coreProperties>
</file>