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drawings/drawing1.xml" ContentType="application/vnd.openxmlformats-officedocument.drawingml.chartshapes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drawings/drawing2.xml" ContentType="application/vnd.openxmlformats-officedocument.drawingml.chartshapes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drawings/drawing3.xml" ContentType="application/vnd.openxmlformats-officedocument.drawingml.chartshapes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notesSlides/notesSlide2.xml" ContentType="application/vnd.openxmlformats-officedocument.presentationml.notesSlid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drawings/drawing4.xml" ContentType="application/vnd.openxmlformats-officedocument.drawingml.chartshapes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65" r:id="rId2"/>
    <p:sldId id="312" r:id="rId3"/>
    <p:sldId id="307" r:id="rId4"/>
    <p:sldId id="261" r:id="rId5"/>
    <p:sldId id="313" r:id="rId6"/>
    <p:sldId id="308" r:id="rId7"/>
    <p:sldId id="310" r:id="rId8"/>
    <p:sldId id="309" r:id="rId9"/>
    <p:sldId id="314" r:id="rId10"/>
    <p:sldId id="315" r:id="rId11"/>
    <p:sldId id="316" r:id="rId12"/>
    <p:sldId id="317" r:id="rId13"/>
    <p:sldId id="323" r:id="rId14"/>
    <p:sldId id="324" r:id="rId15"/>
    <p:sldId id="325" r:id="rId16"/>
  </p:sldIdLst>
  <p:sldSz cx="12192000" cy="6858000"/>
  <p:notesSz cx="7010400" cy="92964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7DB1"/>
    <a:srgbClr val="C4CFE4"/>
    <a:srgbClr val="B0B9CA"/>
    <a:srgbClr val="D5D6FF"/>
    <a:srgbClr val="91B8DB"/>
    <a:srgbClr val="9BA1B0"/>
    <a:srgbClr val="C9D6EE"/>
    <a:srgbClr val="2F5597"/>
    <a:srgbClr val="E0E0E0"/>
    <a:srgbClr val="B6BD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Estilo medio 4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Estilo medio 4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799B23B-EC83-4686-B30A-512413B5E67A}" styleName="Estilo claro 3 - Acent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C083E6E3-FA7D-4D7B-A595-EF9225AFEA82}" styleName="Estilo claro 1 - Acento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D7AC3CCA-C797-4891-BE02-D94E43425B78}" styleName="Estilo medio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0505E3EF-67EA-436B-97B2-0124C06EBD24}" styleName="Estilo medio 4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B301B821-A1FF-4177-AEE7-76D212191A09}" styleName="Estilo medio 1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Estilo claro 3 - Acento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96" autoAdjust="0"/>
    <p:restoredTop sz="94620"/>
  </p:normalViewPr>
  <p:slideViewPr>
    <p:cSldViewPr snapToGrid="0">
      <p:cViewPr varScale="1">
        <p:scale>
          <a:sx n="72" d="100"/>
          <a:sy n="72" d="100"/>
        </p:scale>
        <p:origin x="216" y="7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81" d="100"/>
          <a:sy n="81" d="100"/>
        </p:scale>
        <p:origin x="3720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esktop/Invi&#769;as/Indicadores/Seguimiento%20mensual%20gra&#769;fico/Seguimiento%20indicadore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esktop/Invi&#769;as/2022/Indicadores/Seguimiento%20gra&#769;fico%20trismestral/Seguimiento%20indicadores.xlsx" TargetMode="External"/><Relationship Id="rId2" Type="http://schemas.microsoft.com/office/2011/relationships/chartColorStyle" Target="colors10.xml"/><Relationship Id="rId1" Type="http://schemas.microsoft.com/office/2011/relationships/chartStyle" Target="style10.xml"/><Relationship Id="rId4" Type="http://schemas.openxmlformats.org/officeDocument/2006/relationships/chartUserShapes" Target="../drawings/drawing4.xml"/></Relationships>
</file>

<file path=ppt/charts/_rels/chart11.xml.rels><?xml version="1.0" encoding="UTF-8" standalone="yes"?>
<Relationships xmlns="http://schemas.openxmlformats.org/package/2006/relationships"><Relationship Id="rId3" Type="http://schemas.openxmlformats.org/officeDocument/2006/relationships/oleObject" Target="about:blank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esktop/Invi&#769;as/2022/Indicadores/Seguimiento%20gra&#769;fico%20trismestral/Seguimiento%20indicadores.xlsx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2.xml.rels><?xml version="1.0" encoding="UTF-8" standalone="yes"?>
<Relationships xmlns="http://schemas.openxmlformats.org/package/2006/relationships"><Relationship Id="rId3" Type="http://schemas.openxmlformats.org/officeDocument/2006/relationships/oleObject" Target="about:blank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esktop/Invi&#769;as/2022/Indicadores/Seguimiento%20gra&#769;fico%20trismestral/Seguimiento%20indicadores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esktop/Invi&#769;as/2021/Indicadores/Seguimiento%20gra&#769;fico%20trismestral/Seguimiento%20indicadores.xlsx" TargetMode="Externa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chartUserShapes" Target="../drawings/drawing1.xml"/></Relationships>
</file>

<file path=ppt/charts/_rels/chart5.xml.rels><?xml version="1.0" encoding="UTF-8" standalone="yes"?>
<Relationships xmlns="http://schemas.openxmlformats.org/package/2006/relationships"><Relationship Id="rId3" Type="http://schemas.openxmlformats.org/officeDocument/2006/relationships/oleObject" Target="about:blank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esktop/Invi&#769;as/Indicadores/Seguimiento%20mensual%20gra&#769;fico/Seguimiento%20indicadores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esktop/Invi&#769;as/2022/Indicadores/Seguimiento%20gra&#769;fico%20trismestral/Seguimiento%20indicadores.xlsx" TargetMode="Externa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chartUserShapes" Target="../drawings/drawing2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esktop/Invi&#769;as/2022/Indicadores/Seguimiento%20gra&#769;fico%20trismestral/Seguimiento%20indicadores.xlsx" TargetMode="External"/><Relationship Id="rId2" Type="http://schemas.microsoft.com/office/2011/relationships/chartColorStyle" Target="colors8.xml"/><Relationship Id="rId1" Type="http://schemas.microsoft.com/office/2011/relationships/chartStyle" Target="style8.xml"/><Relationship Id="rId4" Type="http://schemas.openxmlformats.org/officeDocument/2006/relationships/chartUserShapes" Target="../drawings/drawing3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esktop/Invi&#769;as/2022/Indicadores/Seguimiento%20gra&#769;fico%20trismestral/Seguimiento%20indicadores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489512703563467"/>
          <c:y val="1.1970915364731992E-3"/>
          <c:w val="0.59586423464779958"/>
          <c:h val="0.77866770469765334"/>
        </c:manualLayout>
      </c:layout>
      <c:doughnut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accent3"/>
            </a:solidFill>
          </c:spPr>
          <c:dPt>
            <c:idx val="0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61E-664D-9A5D-A9FEC5EDEF76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61E-664D-9A5D-A9FEC5EDEF76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61E-664D-9A5D-A9FEC5EDEF76}"/>
              </c:ext>
            </c:extLst>
          </c:dPt>
          <c:dPt>
            <c:idx val="3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161E-664D-9A5D-A9FEC5EDEF76}"/>
              </c:ext>
            </c:extLst>
          </c:dPt>
          <c:dPt>
            <c:idx val="4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161E-664D-9A5D-A9FEC5EDEF76}"/>
              </c:ext>
            </c:extLst>
          </c:dPt>
          <c:dPt>
            <c:idx val="5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161E-664D-9A5D-A9FEC5EDEF76}"/>
              </c:ext>
            </c:extLst>
          </c:dPt>
          <c:dPt>
            <c:idx val="6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161E-664D-9A5D-A9FEC5EDEF76}"/>
              </c:ext>
            </c:extLst>
          </c:dPt>
          <c:dPt>
            <c:idx val="7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161E-664D-9A5D-A9FEC5EDEF76}"/>
              </c:ext>
            </c:extLst>
          </c:dPt>
          <c:dPt>
            <c:idx val="8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161E-664D-9A5D-A9FEC5EDEF76}"/>
              </c:ext>
            </c:extLst>
          </c:dPt>
          <c:dPt>
            <c:idx val="9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161E-664D-9A5D-A9FEC5EDEF76}"/>
              </c:ext>
            </c:extLst>
          </c:dPt>
          <c:dPt>
            <c:idx val="10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161E-664D-9A5D-A9FEC5EDEF76}"/>
              </c:ext>
            </c:extLst>
          </c:dPt>
          <c:dPt>
            <c:idx val="1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161E-664D-9A5D-A9FEC5EDEF76}"/>
              </c:ext>
            </c:extLst>
          </c:dPt>
          <c:dPt>
            <c:idx val="1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161E-664D-9A5D-A9FEC5EDEF76}"/>
              </c:ext>
            </c:extLst>
          </c:dPt>
          <c:dPt>
            <c:idx val="13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161E-664D-9A5D-A9FEC5EDEF76}"/>
              </c:ext>
            </c:extLst>
          </c:dPt>
          <c:dPt>
            <c:idx val="14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161E-664D-9A5D-A9FEC5EDEF76}"/>
              </c:ext>
            </c:extLst>
          </c:dPt>
          <c:dPt>
            <c:idx val="15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161E-664D-9A5D-A9FEC5EDEF76}"/>
              </c:ext>
            </c:extLst>
          </c:dPt>
          <c:dPt>
            <c:idx val="16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161E-664D-9A5D-A9FEC5EDEF76}"/>
              </c:ext>
            </c:extLst>
          </c:dPt>
          <c:dPt>
            <c:idx val="17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161E-664D-9A5D-A9FEC5EDEF76}"/>
              </c:ext>
            </c:extLst>
          </c:dPt>
          <c:dPt>
            <c:idx val="18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161E-664D-9A5D-A9FEC5EDEF76}"/>
              </c:ext>
            </c:extLst>
          </c:dPt>
          <c:dPt>
            <c:idx val="19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161E-664D-9A5D-A9FEC5EDEF76}"/>
              </c:ext>
            </c:extLst>
          </c:dPt>
          <c:val>
            <c:numLit>
              <c:formatCode>General</c:formatCode>
              <c:ptCount val="20"/>
              <c:pt idx="0">
                <c:v>1</c:v>
              </c:pt>
              <c:pt idx="1">
                <c:v>1</c:v>
              </c:pt>
              <c:pt idx="2">
                <c:v>1</c:v>
              </c:pt>
              <c:pt idx="3">
                <c:v>1</c:v>
              </c:pt>
              <c:pt idx="4">
                <c:v>1</c:v>
              </c:pt>
              <c:pt idx="5">
                <c:v>1</c:v>
              </c:pt>
              <c:pt idx="6">
                <c:v>1</c:v>
              </c:pt>
              <c:pt idx="7">
                <c:v>1</c:v>
              </c:pt>
              <c:pt idx="8">
                <c:v>1</c:v>
              </c:pt>
              <c:pt idx="9">
                <c:v>1</c:v>
              </c:pt>
              <c:pt idx="10">
                <c:v>1</c:v>
              </c:pt>
              <c:pt idx="11">
                <c:v>1</c:v>
              </c:pt>
              <c:pt idx="12">
                <c:v>1</c:v>
              </c:pt>
              <c:pt idx="13">
                <c:v>1</c:v>
              </c:pt>
              <c:pt idx="14">
                <c:v>1</c:v>
              </c:pt>
              <c:pt idx="15">
                <c:v>1</c:v>
              </c:pt>
              <c:pt idx="16">
                <c:v>1</c:v>
              </c:pt>
              <c:pt idx="17">
                <c:v>1</c:v>
              </c:pt>
              <c:pt idx="18">
                <c:v>1</c:v>
              </c:pt>
              <c:pt idx="19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28-161E-664D-9A5D-A9FEC5EDEF7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doughnutChart>
        <c:varyColors val="1"/>
        <c:ser>
          <c:idx val="1"/>
          <c:order val="1"/>
          <c:tx>
            <c:strRef>
              <c:f>Hoja1!$H$10</c:f>
              <c:strCache>
                <c:ptCount val="1"/>
                <c:pt idx="0">
                  <c:v>Número de Juntas de Acción Comunal contratadas en los procesos de contratación del proyecto de vías terciarias para la paz y el posconflicto</c:v>
                </c:pt>
              </c:strCache>
            </c:strRef>
          </c:tx>
          <c:spPr>
            <a:noFill/>
          </c:spPr>
          <c:dPt>
            <c:idx val="0"/>
            <c:bubble3D val="0"/>
            <c:spPr>
              <a:noFill/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A-161E-664D-9A5D-A9FEC5EDEF76}"/>
              </c:ext>
            </c:extLst>
          </c:dPt>
          <c:dPt>
            <c:idx val="1"/>
            <c:bubble3D val="0"/>
            <c:spPr>
              <a:solidFill>
                <a:schemeClr val="accent3">
                  <a:lumMod val="60000"/>
                  <a:lumOff val="40000"/>
                  <a:alpha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C-161E-664D-9A5D-A9FEC5EDEF76}"/>
              </c:ext>
            </c:extLst>
          </c:dPt>
          <c:val>
            <c:numRef>
              <c:f>Hoja1!$I$10:$J$10</c:f>
              <c:numCache>
                <c:formatCode>0.00%</c:formatCode>
                <c:ptCount val="2"/>
                <c:pt idx="0" formatCode="0%">
                  <c:v>1.3888888888888888</c:v>
                </c:pt>
                <c:pt idx="1">
                  <c:v>-0.38888888888888884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161E-664D-9A5D-A9FEC5EDEF7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  <c:userShapes r:id="rId4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rgbClr val="00B050"/>
            </a:solidFill>
          </c:spPr>
          <c:dPt>
            <c:idx val="0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CC1-954A-BE63-8BD6ACCA0774}"/>
              </c:ext>
            </c:extLst>
          </c:dPt>
          <c:dPt>
            <c:idx val="1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CC1-954A-BE63-8BD6ACCA0774}"/>
              </c:ext>
            </c:extLst>
          </c:dPt>
          <c:dPt>
            <c:idx val="2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0CC1-954A-BE63-8BD6ACCA0774}"/>
              </c:ext>
            </c:extLst>
          </c:dPt>
          <c:dPt>
            <c:idx val="3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0CC1-954A-BE63-8BD6ACCA0774}"/>
              </c:ext>
            </c:extLst>
          </c:dPt>
          <c:dPt>
            <c:idx val="4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0CC1-954A-BE63-8BD6ACCA0774}"/>
              </c:ext>
            </c:extLst>
          </c:dPt>
          <c:dPt>
            <c:idx val="5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0CC1-954A-BE63-8BD6ACCA0774}"/>
              </c:ext>
            </c:extLst>
          </c:dPt>
          <c:dPt>
            <c:idx val="6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0CC1-954A-BE63-8BD6ACCA0774}"/>
              </c:ext>
            </c:extLst>
          </c:dPt>
          <c:dPt>
            <c:idx val="7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0CC1-954A-BE63-8BD6ACCA0774}"/>
              </c:ext>
            </c:extLst>
          </c:dPt>
          <c:dPt>
            <c:idx val="8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0CC1-954A-BE63-8BD6ACCA0774}"/>
              </c:ext>
            </c:extLst>
          </c:dPt>
          <c:dPt>
            <c:idx val="9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0CC1-954A-BE63-8BD6ACCA0774}"/>
              </c:ext>
            </c:extLst>
          </c:dPt>
          <c:dPt>
            <c:idx val="10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0CC1-954A-BE63-8BD6ACCA0774}"/>
              </c:ext>
            </c:extLst>
          </c:dPt>
          <c:dPt>
            <c:idx val="11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0CC1-954A-BE63-8BD6ACCA0774}"/>
              </c:ext>
            </c:extLst>
          </c:dPt>
          <c:dPt>
            <c:idx val="12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0CC1-954A-BE63-8BD6ACCA0774}"/>
              </c:ext>
            </c:extLst>
          </c:dPt>
          <c:dPt>
            <c:idx val="13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0CC1-954A-BE63-8BD6ACCA0774}"/>
              </c:ext>
            </c:extLst>
          </c:dPt>
          <c:dPt>
            <c:idx val="14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0CC1-954A-BE63-8BD6ACCA0774}"/>
              </c:ext>
            </c:extLst>
          </c:dPt>
          <c:dPt>
            <c:idx val="15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0CC1-954A-BE63-8BD6ACCA0774}"/>
              </c:ext>
            </c:extLst>
          </c:dPt>
          <c:dPt>
            <c:idx val="16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0CC1-954A-BE63-8BD6ACCA0774}"/>
              </c:ext>
            </c:extLst>
          </c:dPt>
          <c:dPt>
            <c:idx val="17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0CC1-954A-BE63-8BD6ACCA0774}"/>
              </c:ext>
            </c:extLst>
          </c:dPt>
          <c:dPt>
            <c:idx val="18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0CC1-954A-BE63-8BD6ACCA0774}"/>
              </c:ext>
            </c:extLst>
          </c:dPt>
          <c:dPt>
            <c:idx val="19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0CC1-954A-BE63-8BD6ACCA0774}"/>
              </c:ext>
            </c:extLst>
          </c:dPt>
          <c:val>
            <c:numLit>
              <c:formatCode>General</c:formatCode>
              <c:ptCount val="20"/>
              <c:pt idx="0">
                <c:v>1</c:v>
              </c:pt>
              <c:pt idx="1">
                <c:v>1</c:v>
              </c:pt>
              <c:pt idx="2">
                <c:v>1</c:v>
              </c:pt>
              <c:pt idx="3">
                <c:v>1</c:v>
              </c:pt>
              <c:pt idx="4">
                <c:v>1</c:v>
              </c:pt>
              <c:pt idx="5">
                <c:v>1</c:v>
              </c:pt>
              <c:pt idx="6">
                <c:v>1</c:v>
              </c:pt>
              <c:pt idx="7">
                <c:v>1</c:v>
              </c:pt>
              <c:pt idx="8">
                <c:v>1</c:v>
              </c:pt>
              <c:pt idx="9">
                <c:v>1</c:v>
              </c:pt>
              <c:pt idx="10">
                <c:v>1</c:v>
              </c:pt>
              <c:pt idx="11">
                <c:v>1</c:v>
              </c:pt>
              <c:pt idx="12">
                <c:v>1</c:v>
              </c:pt>
              <c:pt idx="13">
                <c:v>1</c:v>
              </c:pt>
              <c:pt idx="14">
                <c:v>1</c:v>
              </c:pt>
              <c:pt idx="15">
                <c:v>1</c:v>
              </c:pt>
              <c:pt idx="16">
                <c:v>1</c:v>
              </c:pt>
              <c:pt idx="17">
                <c:v>1</c:v>
              </c:pt>
              <c:pt idx="18">
                <c:v>1</c:v>
              </c:pt>
              <c:pt idx="19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28-0CC1-954A-BE63-8BD6ACCA07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doughnutChart>
        <c:varyColors val="1"/>
        <c:ser>
          <c:idx val="1"/>
          <c:order val="1"/>
          <c:tx>
            <c:strRef>
              <c:f>Hoja1!$H$9</c:f>
              <c:strCache>
                <c:ptCount val="1"/>
                <c:pt idx="0">
                  <c:v>Porcentaje de kilómetros de vías priorizadas construidas o en mantenimiento en municipios PDET</c:v>
                </c:pt>
              </c:strCache>
            </c:strRef>
          </c:tx>
          <c:spPr>
            <a:noFill/>
          </c:spPr>
          <c:dPt>
            <c:idx val="0"/>
            <c:bubble3D val="0"/>
            <c:spPr>
              <a:noFill/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A-0CC1-954A-BE63-8BD6ACCA0774}"/>
              </c:ext>
            </c:extLst>
          </c:dPt>
          <c:dPt>
            <c:idx val="1"/>
            <c:bubble3D val="0"/>
            <c:spPr>
              <a:solidFill>
                <a:schemeClr val="accent6">
                  <a:lumMod val="40000"/>
                  <a:lumOff val="60000"/>
                  <a:alpha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C-0CC1-954A-BE63-8BD6ACCA0774}"/>
              </c:ext>
            </c:extLst>
          </c:dPt>
          <c:val>
            <c:numRef>
              <c:f>Hoja1!$I$9:$J$9</c:f>
              <c:numCache>
                <c:formatCode>0.00%</c:formatCode>
                <c:ptCount val="2"/>
                <c:pt idx="0" formatCode="0%">
                  <c:v>1.9563630136986301</c:v>
                </c:pt>
                <c:pt idx="1">
                  <c:v>-0.95636301369863008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0CC1-954A-BE63-8BD6ACCA07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accent6">
                <a:lumMod val="50000"/>
              </a:schemeClr>
            </a:solidFill>
          </c:spPr>
          <c:dPt>
            <c:idx val="0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D3A-8D4B-A208-643B3F2A8364}"/>
              </c:ext>
            </c:extLst>
          </c:dPt>
          <c:dPt>
            <c:idx val="1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D3A-8D4B-A208-643B3F2A8364}"/>
              </c:ext>
            </c:extLst>
          </c:dPt>
          <c:dPt>
            <c:idx val="2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D3A-8D4B-A208-643B3F2A8364}"/>
              </c:ext>
            </c:extLst>
          </c:dPt>
          <c:dPt>
            <c:idx val="3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4D3A-8D4B-A208-643B3F2A8364}"/>
              </c:ext>
            </c:extLst>
          </c:dPt>
          <c:dPt>
            <c:idx val="4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4D3A-8D4B-A208-643B3F2A8364}"/>
              </c:ext>
            </c:extLst>
          </c:dPt>
          <c:dPt>
            <c:idx val="5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4D3A-8D4B-A208-643B3F2A8364}"/>
              </c:ext>
            </c:extLst>
          </c:dPt>
          <c:dPt>
            <c:idx val="6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4D3A-8D4B-A208-643B3F2A8364}"/>
              </c:ext>
            </c:extLst>
          </c:dPt>
          <c:dPt>
            <c:idx val="7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4D3A-8D4B-A208-643B3F2A8364}"/>
              </c:ext>
            </c:extLst>
          </c:dPt>
          <c:dPt>
            <c:idx val="8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4D3A-8D4B-A208-643B3F2A8364}"/>
              </c:ext>
            </c:extLst>
          </c:dPt>
          <c:dPt>
            <c:idx val="9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4D3A-8D4B-A208-643B3F2A8364}"/>
              </c:ext>
            </c:extLst>
          </c:dPt>
          <c:dPt>
            <c:idx val="10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4D3A-8D4B-A208-643B3F2A8364}"/>
              </c:ext>
            </c:extLst>
          </c:dPt>
          <c:dPt>
            <c:idx val="11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4D3A-8D4B-A208-643B3F2A8364}"/>
              </c:ext>
            </c:extLst>
          </c:dPt>
          <c:dPt>
            <c:idx val="12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4D3A-8D4B-A208-643B3F2A8364}"/>
              </c:ext>
            </c:extLst>
          </c:dPt>
          <c:dPt>
            <c:idx val="13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4D3A-8D4B-A208-643B3F2A8364}"/>
              </c:ext>
            </c:extLst>
          </c:dPt>
          <c:dPt>
            <c:idx val="14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4D3A-8D4B-A208-643B3F2A8364}"/>
              </c:ext>
            </c:extLst>
          </c:dPt>
          <c:dPt>
            <c:idx val="15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4D3A-8D4B-A208-643B3F2A8364}"/>
              </c:ext>
            </c:extLst>
          </c:dPt>
          <c:dPt>
            <c:idx val="16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4D3A-8D4B-A208-643B3F2A8364}"/>
              </c:ext>
            </c:extLst>
          </c:dPt>
          <c:dPt>
            <c:idx val="17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4D3A-8D4B-A208-643B3F2A8364}"/>
              </c:ext>
            </c:extLst>
          </c:dPt>
          <c:dPt>
            <c:idx val="18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4D3A-8D4B-A208-643B3F2A8364}"/>
              </c:ext>
            </c:extLst>
          </c:dPt>
          <c:dPt>
            <c:idx val="19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4D3A-8D4B-A208-643B3F2A8364}"/>
              </c:ext>
            </c:extLst>
          </c:dPt>
          <c:val>
            <c:numLit>
              <c:formatCode>General</c:formatCode>
              <c:ptCount val="20"/>
              <c:pt idx="0">
                <c:v>1</c:v>
              </c:pt>
              <c:pt idx="1">
                <c:v>1</c:v>
              </c:pt>
              <c:pt idx="2">
                <c:v>1</c:v>
              </c:pt>
              <c:pt idx="3">
                <c:v>1</c:v>
              </c:pt>
              <c:pt idx="4">
                <c:v>1</c:v>
              </c:pt>
              <c:pt idx="5">
                <c:v>1</c:v>
              </c:pt>
              <c:pt idx="6">
                <c:v>1</c:v>
              </c:pt>
              <c:pt idx="7">
                <c:v>1</c:v>
              </c:pt>
              <c:pt idx="8">
                <c:v>1</c:v>
              </c:pt>
              <c:pt idx="9">
                <c:v>1</c:v>
              </c:pt>
              <c:pt idx="10">
                <c:v>1</c:v>
              </c:pt>
              <c:pt idx="11">
                <c:v>1</c:v>
              </c:pt>
              <c:pt idx="12">
                <c:v>1</c:v>
              </c:pt>
              <c:pt idx="13">
                <c:v>1</c:v>
              </c:pt>
              <c:pt idx="14">
                <c:v>1</c:v>
              </c:pt>
              <c:pt idx="15">
                <c:v>1</c:v>
              </c:pt>
              <c:pt idx="16">
                <c:v>1</c:v>
              </c:pt>
              <c:pt idx="17">
                <c:v>1</c:v>
              </c:pt>
              <c:pt idx="18">
                <c:v>1</c:v>
              </c:pt>
              <c:pt idx="19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28-4D3A-8D4B-A208-643B3F2A836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doughnutChart>
        <c:varyColors val="1"/>
        <c:ser>
          <c:idx val="1"/>
          <c:order val="1"/>
          <c:tx>
            <c:strRef>
              <c:f>Hoja1!$H$8</c:f>
              <c:strCache>
                <c:ptCount val="1"/>
                <c:pt idx="0">
                  <c:v>Porcentaje de kilómetros de vías priorizadas construidas o en mantenimiento</c:v>
                </c:pt>
              </c:strCache>
            </c:strRef>
          </c:tx>
          <c:spPr>
            <a:noFill/>
          </c:spPr>
          <c:dPt>
            <c:idx val="0"/>
            <c:bubble3D val="0"/>
            <c:spPr>
              <a:noFill/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A-4D3A-8D4B-A208-643B3F2A8364}"/>
              </c:ext>
            </c:extLst>
          </c:dPt>
          <c:dPt>
            <c:idx val="1"/>
            <c:bubble3D val="0"/>
            <c:spPr>
              <a:solidFill>
                <a:schemeClr val="accent6">
                  <a:lumMod val="60000"/>
                  <a:lumOff val="40000"/>
                  <a:alpha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C-4D3A-8D4B-A208-643B3F2A8364}"/>
              </c:ext>
            </c:extLst>
          </c:dPt>
          <c:val>
            <c:numRef>
              <c:f>Hoja1!$I$8:$J$8</c:f>
              <c:numCache>
                <c:formatCode>0.00%</c:formatCode>
                <c:ptCount val="2"/>
                <c:pt idx="0" formatCode="0%">
                  <c:v>1.2644610210944667</c:v>
                </c:pt>
                <c:pt idx="1">
                  <c:v>-0.26446102109446668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4D3A-8D4B-A208-643B3F2A836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489512703563467"/>
          <c:y val="1.1970915364731992E-3"/>
          <c:w val="0.59586423464779958"/>
          <c:h val="0.77866770469765334"/>
        </c:manualLayout>
      </c:layout>
      <c:doughnut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accent5">
                <a:lumMod val="75000"/>
              </a:schemeClr>
            </a:solidFill>
          </c:spPr>
          <c:dPt>
            <c:idx val="0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904-DA49-B1E7-02B6C80EB326}"/>
              </c:ext>
            </c:extLst>
          </c:dPt>
          <c:dPt>
            <c:idx val="1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904-DA49-B1E7-02B6C80EB326}"/>
              </c:ext>
            </c:extLst>
          </c:dPt>
          <c:dPt>
            <c:idx val="2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904-DA49-B1E7-02B6C80EB326}"/>
              </c:ext>
            </c:extLst>
          </c:dPt>
          <c:dPt>
            <c:idx val="3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4904-DA49-B1E7-02B6C80EB326}"/>
              </c:ext>
            </c:extLst>
          </c:dPt>
          <c:dPt>
            <c:idx val="4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4904-DA49-B1E7-02B6C80EB326}"/>
              </c:ext>
            </c:extLst>
          </c:dPt>
          <c:dPt>
            <c:idx val="5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4904-DA49-B1E7-02B6C80EB326}"/>
              </c:ext>
            </c:extLst>
          </c:dPt>
          <c:dPt>
            <c:idx val="6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4904-DA49-B1E7-02B6C80EB326}"/>
              </c:ext>
            </c:extLst>
          </c:dPt>
          <c:dPt>
            <c:idx val="7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4904-DA49-B1E7-02B6C80EB326}"/>
              </c:ext>
            </c:extLst>
          </c:dPt>
          <c:dPt>
            <c:idx val="8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4904-DA49-B1E7-02B6C80EB326}"/>
              </c:ext>
            </c:extLst>
          </c:dPt>
          <c:dPt>
            <c:idx val="9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4904-DA49-B1E7-02B6C80EB326}"/>
              </c:ext>
            </c:extLst>
          </c:dPt>
          <c:dPt>
            <c:idx val="10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4904-DA49-B1E7-02B6C80EB326}"/>
              </c:ext>
            </c:extLst>
          </c:dPt>
          <c:dPt>
            <c:idx val="11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4904-DA49-B1E7-02B6C80EB326}"/>
              </c:ext>
            </c:extLst>
          </c:dPt>
          <c:dPt>
            <c:idx val="12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4904-DA49-B1E7-02B6C80EB326}"/>
              </c:ext>
            </c:extLst>
          </c:dPt>
          <c:dPt>
            <c:idx val="13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4904-DA49-B1E7-02B6C80EB326}"/>
              </c:ext>
            </c:extLst>
          </c:dPt>
          <c:dPt>
            <c:idx val="14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4904-DA49-B1E7-02B6C80EB326}"/>
              </c:ext>
            </c:extLst>
          </c:dPt>
          <c:dPt>
            <c:idx val="15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4904-DA49-B1E7-02B6C80EB326}"/>
              </c:ext>
            </c:extLst>
          </c:dPt>
          <c:dPt>
            <c:idx val="16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4904-DA49-B1E7-02B6C80EB326}"/>
              </c:ext>
            </c:extLst>
          </c:dPt>
          <c:dPt>
            <c:idx val="17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4904-DA49-B1E7-02B6C80EB326}"/>
              </c:ext>
            </c:extLst>
          </c:dPt>
          <c:dPt>
            <c:idx val="18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4904-DA49-B1E7-02B6C80EB326}"/>
              </c:ext>
            </c:extLst>
          </c:dPt>
          <c:dPt>
            <c:idx val="19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4904-DA49-B1E7-02B6C80EB326}"/>
              </c:ext>
            </c:extLst>
          </c:dPt>
          <c:val>
            <c:numLit>
              <c:formatCode>General</c:formatCode>
              <c:ptCount val="20"/>
              <c:pt idx="0">
                <c:v>1</c:v>
              </c:pt>
              <c:pt idx="1">
                <c:v>1</c:v>
              </c:pt>
              <c:pt idx="2">
                <c:v>1</c:v>
              </c:pt>
              <c:pt idx="3">
                <c:v>1</c:v>
              </c:pt>
              <c:pt idx="4">
                <c:v>1</c:v>
              </c:pt>
              <c:pt idx="5">
                <c:v>1</c:v>
              </c:pt>
              <c:pt idx="6">
                <c:v>1</c:v>
              </c:pt>
              <c:pt idx="7">
                <c:v>1</c:v>
              </c:pt>
              <c:pt idx="8">
                <c:v>1</c:v>
              </c:pt>
              <c:pt idx="9">
                <c:v>1</c:v>
              </c:pt>
              <c:pt idx="10">
                <c:v>1</c:v>
              </c:pt>
              <c:pt idx="11">
                <c:v>1</c:v>
              </c:pt>
              <c:pt idx="12">
                <c:v>1</c:v>
              </c:pt>
              <c:pt idx="13">
                <c:v>1</c:v>
              </c:pt>
              <c:pt idx="14">
                <c:v>1</c:v>
              </c:pt>
              <c:pt idx="15">
                <c:v>1</c:v>
              </c:pt>
              <c:pt idx="16">
                <c:v>1</c:v>
              </c:pt>
              <c:pt idx="17">
                <c:v>1</c:v>
              </c:pt>
              <c:pt idx="18">
                <c:v>1</c:v>
              </c:pt>
              <c:pt idx="19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28-4904-DA49-B1E7-02B6C80EB32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doughnutChart>
        <c:varyColors val="1"/>
        <c:ser>
          <c:idx val="1"/>
          <c:order val="1"/>
          <c:tx>
            <c:strRef>
              <c:f>Hoja1!$H$3</c:f>
              <c:strCache>
                <c:ptCount val="1"/>
                <c:pt idx="0">
                  <c:v>Vía primaria no concesionada mejorada</c:v>
                </c:pt>
              </c:strCache>
            </c:strRef>
          </c:tx>
          <c:dPt>
            <c:idx val="0"/>
            <c:bubble3D val="0"/>
            <c:spPr>
              <a:noFill/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A-4904-DA49-B1E7-02B6C80EB326}"/>
              </c:ext>
            </c:extLst>
          </c:dPt>
          <c:dPt>
            <c:idx val="1"/>
            <c:bubble3D val="0"/>
            <c:spPr>
              <a:solidFill>
                <a:schemeClr val="accent5">
                  <a:lumMod val="40000"/>
                  <a:lumOff val="60000"/>
                  <a:alpha val="71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C-4904-DA49-B1E7-02B6C80EB326}"/>
              </c:ext>
            </c:extLst>
          </c:dPt>
          <c:val>
            <c:numRef>
              <c:f>Hoja1!$I$3:$J$3</c:f>
              <c:numCache>
                <c:formatCode>0.00%</c:formatCode>
                <c:ptCount val="2"/>
                <c:pt idx="0" formatCode="0%">
                  <c:v>1.3396666666666668</c:v>
                </c:pt>
                <c:pt idx="1">
                  <c:v>-0.33966666666666678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4904-DA49-B1E7-02B6C80EB32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489512703563467"/>
          <c:y val="1.1970915364731992E-3"/>
          <c:w val="0.59586423464779958"/>
          <c:h val="0.77866770469765334"/>
        </c:manualLayout>
      </c:layout>
      <c:doughnutChart>
        <c:varyColors val="1"/>
        <c:ser>
          <c:idx val="0"/>
          <c:order val="0"/>
          <c:spPr>
            <a:solidFill>
              <a:schemeClr val="accent1"/>
            </a:solidFill>
          </c:spPr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3A7-5048-9573-F72C363A352D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3A7-5048-9573-F72C363A352D}"/>
              </c:ext>
            </c:extLst>
          </c:dPt>
          <c:dPt>
            <c:idx val="2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3A7-5048-9573-F72C363A352D}"/>
              </c:ext>
            </c:extLst>
          </c:dPt>
          <c:dPt>
            <c:idx val="3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3A7-5048-9573-F72C363A352D}"/>
              </c:ext>
            </c:extLst>
          </c:dPt>
          <c:dPt>
            <c:idx val="4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C3A7-5048-9573-F72C363A352D}"/>
              </c:ext>
            </c:extLst>
          </c:dPt>
          <c:dPt>
            <c:idx val="5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C3A7-5048-9573-F72C363A352D}"/>
              </c:ext>
            </c:extLst>
          </c:dPt>
          <c:dPt>
            <c:idx val="6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C3A7-5048-9573-F72C363A352D}"/>
              </c:ext>
            </c:extLst>
          </c:dPt>
          <c:dPt>
            <c:idx val="7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C3A7-5048-9573-F72C363A352D}"/>
              </c:ext>
            </c:extLst>
          </c:dPt>
          <c:dPt>
            <c:idx val="8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C3A7-5048-9573-F72C363A352D}"/>
              </c:ext>
            </c:extLst>
          </c:dPt>
          <c:dPt>
            <c:idx val="9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C3A7-5048-9573-F72C363A352D}"/>
              </c:ext>
            </c:extLst>
          </c:dPt>
          <c:dPt>
            <c:idx val="1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C3A7-5048-9573-F72C363A352D}"/>
              </c:ext>
            </c:extLst>
          </c:dPt>
          <c:dPt>
            <c:idx val="11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C3A7-5048-9573-F72C363A352D}"/>
              </c:ext>
            </c:extLst>
          </c:dPt>
          <c:dPt>
            <c:idx val="12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C3A7-5048-9573-F72C363A352D}"/>
              </c:ext>
            </c:extLst>
          </c:dPt>
          <c:dPt>
            <c:idx val="13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C3A7-5048-9573-F72C363A352D}"/>
              </c:ext>
            </c:extLst>
          </c:dPt>
          <c:dPt>
            <c:idx val="14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C3A7-5048-9573-F72C363A352D}"/>
              </c:ext>
            </c:extLst>
          </c:dPt>
          <c:dPt>
            <c:idx val="15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C3A7-5048-9573-F72C363A352D}"/>
              </c:ext>
            </c:extLst>
          </c:dPt>
          <c:dPt>
            <c:idx val="16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C3A7-5048-9573-F72C363A352D}"/>
              </c:ext>
            </c:extLst>
          </c:dPt>
          <c:dPt>
            <c:idx val="17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C3A7-5048-9573-F72C363A352D}"/>
              </c:ext>
            </c:extLst>
          </c:dPt>
          <c:dPt>
            <c:idx val="18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C3A7-5048-9573-F72C363A352D}"/>
              </c:ext>
            </c:extLst>
          </c:dPt>
          <c:dPt>
            <c:idx val="19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C3A7-5048-9573-F72C363A352D}"/>
              </c:ext>
            </c:extLst>
          </c:dPt>
          <c:val>
            <c:numLit>
              <c:formatCode>General</c:formatCode>
              <c:ptCount val="20"/>
              <c:pt idx="0">
                <c:v>1</c:v>
              </c:pt>
              <c:pt idx="1">
                <c:v>1</c:v>
              </c:pt>
              <c:pt idx="2">
                <c:v>1</c:v>
              </c:pt>
              <c:pt idx="3">
                <c:v>1</c:v>
              </c:pt>
              <c:pt idx="4">
                <c:v>1</c:v>
              </c:pt>
              <c:pt idx="5">
                <c:v>1</c:v>
              </c:pt>
              <c:pt idx="6">
                <c:v>1</c:v>
              </c:pt>
              <c:pt idx="7">
                <c:v>1</c:v>
              </c:pt>
              <c:pt idx="8">
                <c:v>1</c:v>
              </c:pt>
              <c:pt idx="9">
                <c:v>1</c:v>
              </c:pt>
              <c:pt idx="10">
                <c:v>1</c:v>
              </c:pt>
              <c:pt idx="11">
                <c:v>1</c:v>
              </c:pt>
              <c:pt idx="12">
                <c:v>1</c:v>
              </c:pt>
              <c:pt idx="13">
                <c:v>1</c:v>
              </c:pt>
              <c:pt idx="14">
                <c:v>1</c:v>
              </c:pt>
              <c:pt idx="15">
                <c:v>1</c:v>
              </c:pt>
              <c:pt idx="16">
                <c:v>1</c:v>
              </c:pt>
              <c:pt idx="17">
                <c:v>1</c:v>
              </c:pt>
              <c:pt idx="18">
                <c:v>1</c:v>
              </c:pt>
              <c:pt idx="19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28-C3A7-5048-9573-F72C363A35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doughnutChart>
        <c:varyColors val="1"/>
        <c:ser>
          <c:idx val="1"/>
          <c:order val="1"/>
          <c:tx>
            <c:strRef>
              <c:f>Hoja1!$G$2</c:f>
              <c:strCache>
                <c:ptCount val="1"/>
                <c:pt idx="0">
                  <c:v> Vía primaria no concesionada con mantenimiento y rehabilitación</c:v>
                </c:pt>
              </c:strCache>
            </c:strRef>
          </c:tx>
          <c:spPr>
            <a:solidFill>
              <a:schemeClr val="accent1">
                <a:alpha val="80000"/>
              </a:schemeClr>
            </a:solidFill>
          </c:spPr>
          <c:dPt>
            <c:idx val="0"/>
            <c:bubble3D val="0"/>
            <c:spPr>
              <a:solidFill>
                <a:schemeClr val="accent1">
                  <a:alpha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A-C3A7-5048-9573-F72C363A352D}"/>
              </c:ext>
            </c:extLst>
          </c:dPt>
          <c:dPt>
            <c:idx val="1"/>
            <c:bubble3D val="0"/>
            <c:spPr>
              <a:solidFill>
                <a:schemeClr val="accent1">
                  <a:lumMod val="40000"/>
                  <a:lumOff val="60000"/>
                  <a:alpha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C-C3A7-5048-9573-F72C363A352D}"/>
              </c:ext>
            </c:extLst>
          </c:dPt>
          <c:val>
            <c:numRef>
              <c:f>(Hoja1!$H$2,Hoja1!$I$2)</c:f>
              <c:numCache>
                <c:formatCode>0.00%</c:formatCode>
                <c:ptCount val="2"/>
                <c:pt idx="0" formatCode="0%">
                  <c:v>17.223299999999998</c:v>
                </c:pt>
                <c:pt idx="1">
                  <c:v>-16.223299999999998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C3A7-5048-9573-F72C363A35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  <c:userShapes r:id="rId4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accent5">
                <a:lumMod val="60000"/>
                <a:lumOff val="40000"/>
              </a:schemeClr>
            </a:solidFill>
          </c:spPr>
          <c:dPt>
            <c:idx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D30-464A-92AF-1C970B64C886}"/>
              </c:ext>
            </c:extLst>
          </c:dPt>
          <c:dPt>
            <c:idx val="1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D30-464A-92AF-1C970B64C886}"/>
              </c:ext>
            </c:extLst>
          </c:dPt>
          <c:dPt>
            <c:idx val="2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D30-464A-92AF-1C970B64C886}"/>
              </c:ext>
            </c:extLst>
          </c:dPt>
          <c:dPt>
            <c:idx val="3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5D30-464A-92AF-1C970B64C886}"/>
              </c:ext>
            </c:extLst>
          </c:dPt>
          <c:dPt>
            <c:idx val="4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5D30-464A-92AF-1C970B64C886}"/>
              </c:ext>
            </c:extLst>
          </c:dPt>
          <c:dPt>
            <c:idx val="5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5D30-464A-92AF-1C970B64C886}"/>
              </c:ext>
            </c:extLst>
          </c:dPt>
          <c:dPt>
            <c:idx val="6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5D30-464A-92AF-1C970B64C886}"/>
              </c:ext>
            </c:extLst>
          </c:dPt>
          <c:dPt>
            <c:idx val="7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5D30-464A-92AF-1C970B64C886}"/>
              </c:ext>
            </c:extLst>
          </c:dPt>
          <c:dPt>
            <c:idx val="8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5D30-464A-92AF-1C970B64C886}"/>
              </c:ext>
            </c:extLst>
          </c:dPt>
          <c:dPt>
            <c:idx val="9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5D30-464A-92AF-1C970B64C886}"/>
              </c:ext>
            </c:extLst>
          </c:dPt>
          <c:dPt>
            <c:idx val="1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5D30-464A-92AF-1C970B64C886}"/>
              </c:ext>
            </c:extLst>
          </c:dPt>
          <c:dPt>
            <c:idx val="11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5D30-464A-92AF-1C970B64C886}"/>
              </c:ext>
            </c:extLst>
          </c:dPt>
          <c:dPt>
            <c:idx val="12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5D30-464A-92AF-1C970B64C886}"/>
              </c:ext>
            </c:extLst>
          </c:dPt>
          <c:dPt>
            <c:idx val="13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5D30-464A-92AF-1C970B64C886}"/>
              </c:ext>
            </c:extLst>
          </c:dPt>
          <c:dPt>
            <c:idx val="14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5D30-464A-92AF-1C970B64C886}"/>
              </c:ext>
            </c:extLst>
          </c:dPt>
          <c:dPt>
            <c:idx val="15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5D30-464A-92AF-1C970B64C886}"/>
              </c:ext>
            </c:extLst>
          </c:dPt>
          <c:dPt>
            <c:idx val="16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5D30-464A-92AF-1C970B64C886}"/>
              </c:ext>
            </c:extLst>
          </c:dPt>
          <c:dPt>
            <c:idx val="17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5D30-464A-92AF-1C970B64C886}"/>
              </c:ext>
            </c:extLst>
          </c:dPt>
          <c:dPt>
            <c:idx val="18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5D30-464A-92AF-1C970B64C886}"/>
              </c:ext>
            </c:extLst>
          </c:dPt>
          <c:dPt>
            <c:idx val="19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5D30-464A-92AF-1C970B64C886}"/>
              </c:ext>
            </c:extLst>
          </c:dPt>
          <c:val>
            <c:numLit>
              <c:formatCode>General</c:formatCode>
              <c:ptCount val="20"/>
              <c:pt idx="0">
                <c:v>1</c:v>
              </c:pt>
              <c:pt idx="1">
                <c:v>1</c:v>
              </c:pt>
              <c:pt idx="2">
                <c:v>1</c:v>
              </c:pt>
              <c:pt idx="3">
                <c:v>1</c:v>
              </c:pt>
              <c:pt idx="4">
                <c:v>1</c:v>
              </c:pt>
              <c:pt idx="5">
                <c:v>1</c:v>
              </c:pt>
              <c:pt idx="6">
                <c:v>1</c:v>
              </c:pt>
              <c:pt idx="7">
                <c:v>1</c:v>
              </c:pt>
              <c:pt idx="8">
                <c:v>1</c:v>
              </c:pt>
              <c:pt idx="9">
                <c:v>1</c:v>
              </c:pt>
              <c:pt idx="10">
                <c:v>1</c:v>
              </c:pt>
              <c:pt idx="11">
                <c:v>1</c:v>
              </c:pt>
              <c:pt idx="12">
                <c:v>1</c:v>
              </c:pt>
              <c:pt idx="13">
                <c:v>1</c:v>
              </c:pt>
              <c:pt idx="14">
                <c:v>1</c:v>
              </c:pt>
              <c:pt idx="15">
                <c:v>1</c:v>
              </c:pt>
              <c:pt idx="16">
                <c:v>1</c:v>
              </c:pt>
              <c:pt idx="17">
                <c:v>1</c:v>
              </c:pt>
              <c:pt idx="18">
                <c:v>1</c:v>
              </c:pt>
              <c:pt idx="19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28-5D30-464A-92AF-1C970B64C88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doughnutChart>
        <c:varyColors val="1"/>
        <c:ser>
          <c:idx val="1"/>
          <c:order val="1"/>
          <c:tx>
            <c:strRef>
              <c:f>Hoja1!$G$4</c:f>
              <c:strCache>
                <c:ptCount val="1"/>
                <c:pt idx="0">
                  <c:v>Vías terciarias mejoradas y construida</c:v>
                </c:pt>
              </c:strCache>
            </c:strRef>
          </c:tx>
          <c:spPr>
            <a:solidFill>
              <a:schemeClr val="accent5">
                <a:lumMod val="20000"/>
                <a:lumOff val="80000"/>
                <a:alpha val="80000"/>
              </a:schemeClr>
            </a:solidFill>
          </c:spPr>
          <c:dPt>
            <c:idx val="0"/>
            <c:bubble3D val="0"/>
            <c:spPr>
              <a:solidFill>
                <a:schemeClr val="accent5">
                  <a:lumMod val="60000"/>
                  <a:lumOff val="40000"/>
                  <a:alpha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A-5D30-464A-92AF-1C970B64C886}"/>
              </c:ext>
            </c:extLst>
          </c:dPt>
          <c:dPt>
            <c:idx val="1"/>
            <c:bubble3D val="0"/>
            <c:spPr>
              <a:solidFill>
                <a:schemeClr val="accent5">
                  <a:lumMod val="20000"/>
                  <a:lumOff val="80000"/>
                  <a:alpha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C-5D30-464A-92AF-1C970B64C886}"/>
              </c:ext>
            </c:extLst>
          </c:dPt>
          <c:val>
            <c:numRef>
              <c:f>Hoja1!$H$4:$I$4</c:f>
              <c:numCache>
                <c:formatCode>0.00%</c:formatCode>
                <c:ptCount val="2"/>
                <c:pt idx="0" formatCode="0%">
                  <c:v>2.7335250000000002</c:v>
                </c:pt>
                <c:pt idx="1">
                  <c:v>-1.7335250000000002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5D30-464A-92AF-1C970B64C88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489512703563467"/>
          <c:y val="1.1970915364731992E-3"/>
          <c:w val="0.59586423464779958"/>
          <c:h val="0.77866770469765334"/>
        </c:manualLayout>
      </c:layout>
      <c:doughnut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rgbClr val="FFD44B"/>
            </a:solidFill>
          </c:spPr>
          <c:dPt>
            <c:idx val="0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54D-5A45-8D86-CCB98F2D48F8}"/>
              </c:ext>
            </c:extLst>
          </c:dPt>
          <c:dPt>
            <c:idx val="1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54D-5A45-8D86-CCB98F2D48F8}"/>
              </c:ext>
            </c:extLst>
          </c:dPt>
          <c:dPt>
            <c:idx val="2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54D-5A45-8D86-CCB98F2D48F8}"/>
              </c:ext>
            </c:extLst>
          </c:dPt>
          <c:dPt>
            <c:idx val="3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A54D-5A45-8D86-CCB98F2D48F8}"/>
              </c:ext>
            </c:extLst>
          </c:dPt>
          <c:dPt>
            <c:idx val="4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A54D-5A45-8D86-CCB98F2D48F8}"/>
              </c:ext>
            </c:extLst>
          </c:dPt>
          <c:dPt>
            <c:idx val="5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A54D-5A45-8D86-CCB98F2D48F8}"/>
              </c:ext>
            </c:extLst>
          </c:dPt>
          <c:dPt>
            <c:idx val="6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A54D-5A45-8D86-CCB98F2D48F8}"/>
              </c:ext>
            </c:extLst>
          </c:dPt>
          <c:dPt>
            <c:idx val="7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A54D-5A45-8D86-CCB98F2D48F8}"/>
              </c:ext>
            </c:extLst>
          </c:dPt>
          <c:dPt>
            <c:idx val="8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A54D-5A45-8D86-CCB98F2D48F8}"/>
              </c:ext>
            </c:extLst>
          </c:dPt>
          <c:dPt>
            <c:idx val="9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A54D-5A45-8D86-CCB98F2D48F8}"/>
              </c:ext>
            </c:extLst>
          </c:dPt>
          <c:dPt>
            <c:idx val="10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A54D-5A45-8D86-CCB98F2D48F8}"/>
              </c:ext>
            </c:extLst>
          </c:dPt>
          <c:dPt>
            <c:idx val="11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A54D-5A45-8D86-CCB98F2D48F8}"/>
              </c:ext>
            </c:extLst>
          </c:dPt>
          <c:dPt>
            <c:idx val="12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A54D-5A45-8D86-CCB98F2D48F8}"/>
              </c:ext>
            </c:extLst>
          </c:dPt>
          <c:dPt>
            <c:idx val="13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A54D-5A45-8D86-CCB98F2D48F8}"/>
              </c:ext>
            </c:extLst>
          </c:dPt>
          <c:dPt>
            <c:idx val="14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A54D-5A45-8D86-CCB98F2D48F8}"/>
              </c:ext>
            </c:extLst>
          </c:dPt>
          <c:dPt>
            <c:idx val="15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A54D-5A45-8D86-CCB98F2D48F8}"/>
              </c:ext>
            </c:extLst>
          </c:dPt>
          <c:dPt>
            <c:idx val="16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A54D-5A45-8D86-CCB98F2D48F8}"/>
              </c:ext>
            </c:extLst>
          </c:dPt>
          <c:dPt>
            <c:idx val="17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A54D-5A45-8D86-CCB98F2D48F8}"/>
              </c:ext>
            </c:extLst>
          </c:dPt>
          <c:dPt>
            <c:idx val="18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A54D-5A45-8D86-CCB98F2D48F8}"/>
              </c:ext>
            </c:extLst>
          </c:dPt>
          <c:dPt>
            <c:idx val="19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A54D-5A45-8D86-CCB98F2D48F8}"/>
              </c:ext>
            </c:extLst>
          </c:dPt>
          <c:val>
            <c:numLit>
              <c:formatCode>General</c:formatCode>
              <c:ptCount val="20"/>
              <c:pt idx="0">
                <c:v>1</c:v>
              </c:pt>
              <c:pt idx="1">
                <c:v>1</c:v>
              </c:pt>
              <c:pt idx="2">
                <c:v>1</c:v>
              </c:pt>
              <c:pt idx="3">
                <c:v>1</c:v>
              </c:pt>
              <c:pt idx="4">
                <c:v>1</c:v>
              </c:pt>
              <c:pt idx="5">
                <c:v>1</c:v>
              </c:pt>
              <c:pt idx="6">
                <c:v>1</c:v>
              </c:pt>
              <c:pt idx="7">
                <c:v>1</c:v>
              </c:pt>
              <c:pt idx="8">
                <c:v>1</c:v>
              </c:pt>
              <c:pt idx="9">
                <c:v>1</c:v>
              </c:pt>
              <c:pt idx="10">
                <c:v>1</c:v>
              </c:pt>
              <c:pt idx="11">
                <c:v>1</c:v>
              </c:pt>
              <c:pt idx="12">
                <c:v>1</c:v>
              </c:pt>
              <c:pt idx="13">
                <c:v>1</c:v>
              </c:pt>
              <c:pt idx="14">
                <c:v>1</c:v>
              </c:pt>
              <c:pt idx="15">
                <c:v>1</c:v>
              </c:pt>
              <c:pt idx="16">
                <c:v>1</c:v>
              </c:pt>
              <c:pt idx="17">
                <c:v>1</c:v>
              </c:pt>
              <c:pt idx="18">
                <c:v>1</c:v>
              </c:pt>
              <c:pt idx="19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28-A54D-5A45-8D86-CCB98F2D48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doughnutChart>
        <c:varyColors val="1"/>
        <c:ser>
          <c:idx val="1"/>
          <c:order val="1"/>
          <c:tx>
            <c:strRef>
              <c:f>Hoja1!$H$6</c:f>
              <c:strCache>
                <c:ptCount val="1"/>
                <c:pt idx="0">
                  <c:v>Muelles Fluviales construidos, mejorados y mantenidos</c:v>
                </c:pt>
              </c:strCache>
            </c:strRef>
          </c:tx>
          <c:dPt>
            <c:idx val="0"/>
            <c:bubble3D val="0"/>
            <c:spPr>
              <a:solidFill>
                <a:srgbClr val="6698F8">
                  <a:alpha val="77145"/>
                </a:srgb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A-A54D-5A45-8D86-CCB98F2D48F8}"/>
              </c:ext>
            </c:extLst>
          </c:dPt>
          <c:dPt>
            <c:idx val="1"/>
            <c:bubble3D val="0"/>
            <c:spPr>
              <a:solidFill>
                <a:srgbClr val="3266CC">
                  <a:alpha val="84707"/>
                </a:srgb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C-A54D-5A45-8D86-CCB98F2D48F8}"/>
              </c:ext>
            </c:extLst>
          </c:dPt>
          <c:val>
            <c:numRef>
              <c:f>Hoja1!$I$6:$J$6</c:f>
              <c:numCache>
                <c:formatCode>0.00%</c:formatCode>
                <c:ptCount val="2"/>
                <c:pt idx="0" formatCode="0%">
                  <c:v>1.3333333333333333</c:v>
                </c:pt>
                <c:pt idx="1">
                  <c:v>-0.33333333333333326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A54D-5A45-8D86-CCB98F2D48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  <c:userShapes r:id="rId4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rgbClr val="6698F8"/>
            </a:solidFill>
          </c:spPr>
          <c:dPt>
            <c:idx val="0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C4F-1E48-934F-AFFE333EE5A7}"/>
              </c:ext>
            </c:extLst>
          </c:dPt>
          <c:dPt>
            <c:idx val="1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C4F-1E48-934F-AFFE333EE5A7}"/>
              </c:ext>
            </c:extLst>
          </c:dPt>
          <c:dPt>
            <c:idx val="2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C4F-1E48-934F-AFFE333EE5A7}"/>
              </c:ext>
            </c:extLst>
          </c:dPt>
          <c:dPt>
            <c:idx val="3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5C4F-1E48-934F-AFFE333EE5A7}"/>
              </c:ext>
            </c:extLst>
          </c:dPt>
          <c:dPt>
            <c:idx val="4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5C4F-1E48-934F-AFFE333EE5A7}"/>
              </c:ext>
            </c:extLst>
          </c:dPt>
          <c:dPt>
            <c:idx val="5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5C4F-1E48-934F-AFFE333EE5A7}"/>
              </c:ext>
            </c:extLst>
          </c:dPt>
          <c:dPt>
            <c:idx val="6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5C4F-1E48-934F-AFFE333EE5A7}"/>
              </c:ext>
            </c:extLst>
          </c:dPt>
          <c:dPt>
            <c:idx val="7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5C4F-1E48-934F-AFFE333EE5A7}"/>
              </c:ext>
            </c:extLst>
          </c:dPt>
          <c:dPt>
            <c:idx val="8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5C4F-1E48-934F-AFFE333EE5A7}"/>
              </c:ext>
            </c:extLst>
          </c:dPt>
          <c:dPt>
            <c:idx val="9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5C4F-1E48-934F-AFFE333EE5A7}"/>
              </c:ext>
            </c:extLst>
          </c:dPt>
          <c:dPt>
            <c:idx val="10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5C4F-1E48-934F-AFFE333EE5A7}"/>
              </c:ext>
            </c:extLst>
          </c:dPt>
          <c:dPt>
            <c:idx val="11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5C4F-1E48-934F-AFFE333EE5A7}"/>
              </c:ext>
            </c:extLst>
          </c:dPt>
          <c:dPt>
            <c:idx val="12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5C4F-1E48-934F-AFFE333EE5A7}"/>
              </c:ext>
            </c:extLst>
          </c:dPt>
          <c:dPt>
            <c:idx val="13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5C4F-1E48-934F-AFFE333EE5A7}"/>
              </c:ext>
            </c:extLst>
          </c:dPt>
          <c:dPt>
            <c:idx val="14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5C4F-1E48-934F-AFFE333EE5A7}"/>
              </c:ext>
            </c:extLst>
          </c:dPt>
          <c:dPt>
            <c:idx val="15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5C4F-1E48-934F-AFFE333EE5A7}"/>
              </c:ext>
            </c:extLst>
          </c:dPt>
          <c:dPt>
            <c:idx val="16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5C4F-1E48-934F-AFFE333EE5A7}"/>
              </c:ext>
            </c:extLst>
          </c:dPt>
          <c:dPt>
            <c:idx val="17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5C4F-1E48-934F-AFFE333EE5A7}"/>
              </c:ext>
            </c:extLst>
          </c:dPt>
          <c:dPt>
            <c:idx val="18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5C4F-1E48-934F-AFFE333EE5A7}"/>
              </c:ext>
            </c:extLst>
          </c:dPt>
          <c:dPt>
            <c:idx val="19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5C4F-1E48-934F-AFFE333EE5A7}"/>
              </c:ext>
            </c:extLst>
          </c:dPt>
          <c:val>
            <c:numLit>
              <c:formatCode>General</c:formatCode>
              <c:ptCount val="20"/>
              <c:pt idx="0">
                <c:v>1</c:v>
              </c:pt>
              <c:pt idx="1">
                <c:v>1</c:v>
              </c:pt>
              <c:pt idx="2">
                <c:v>1</c:v>
              </c:pt>
              <c:pt idx="3">
                <c:v>1</c:v>
              </c:pt>
              <c:pt idx="4">
                <c:v>1</c:v>
              </c:pt>
              <c:pt idx="5">
                <c:v>1</c:v>
              </c:pt>
              <c:pt idx="6">
                <c:v>1</c:v>
              </c:pt>
              <c:pt idx="7">
                <c:v>1</c:v>
              </c:pt>
              <c:pt idx="8">
                <c:v>1</c:v>
              </c:pt>
              <c:pt idx="9">
                <c:v>1</c:v>
              </c:pt>
              <c:pt idx="10">
                <c:v>1</c:v>
              </c:pt>
              <c:pt idx="11">
                <c:v>1</c:v>
              </c:pt>
              <c:pt idx="12">
                <c:v>1</c:v>
              </c:pt>
              <c:pt idx="13">
                <c:v>1</c:v>
              </c:pt>
              <c:pt idx="14">
                <c:v>1</c:v>
              </c:pt>
              <c:pt idx="15">
                <c:v>1</c:v>
              </c:pt>
              <c:pt idx="16">
                <c:v>1</c:v>
              </c:pt>
              <c:pt idx="17">
                <c:v>1</c:v>
              </c:pt>
              <c:pt idx="18">
                <c:v>1</c:v>
              </c:pt>
              <c:pt idx="19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28-5C4F-1E48-934F-AFFE333EE5A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doughnutChart>
        <c:varyColors val="1"/>
        <c:ser>
          <c:idx val="1"/>
          <c:order val="1"/>
          <c:tx>
            <c:strRef>
              <c:f>Hoja1!$H$5</c:f>
              <c:strCache>
                <c:ptCount val="1"/>
                <c:pt idx="0">
                  <c:v>Vía terciaria con mantenimiento</c:v>
                </c:pt>
              </c:strCache>
            </c:strRef>
          </c:tx>
          <c:spPr>
            <a:noFill/>
          </c:spPr>
          <c:dPt>
            <c:idx val="0"/>
            <c:bubble3D val="0"/>
            <c:spPr>
              <a:noFill/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A-5C4F-1E48-934F-AFFE333EE5A7}"/>
              </c:ext>
            </c:extLst>
          </c:dPt>
          <c:dPt>
            <c:idx val="1"/>
            <c:bubble3D val="0"/>
            <c:spPr>
              <a:solidFill>
                <a:srgbClr val="3266CC">
                  <a:alpha val="80000"/>
                </a:srgb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C-5C4F-1E48-934F-AFFE333EE5A7}"/>
              </c:ext>
            </c:extLst>
          </c:dPt>
          <c:val>
            <c:numRef>
              <c:f>Hoja1!$I$5:$J$5</c:f>
              <c:numCache>
                <c:formatCode>0.00%</c:formatCode>
                <c:ptCount val="2"/>
                <c:pt idx="0" formatCode="0%">
                  <c:v>1.0273353333333333</c:v>
                </c:pt>
                <c:pt idx="1">
                  <c:v>-2.7335333333333267E-2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5C4F-1E48-934F-AFFE333EE5A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  <c:userShapes r:id="rId4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accent2"/>
            </a:solidFill>
          </c:spPr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B44-BD46-9D17-F7EDCBEBDAE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B44-BD46-9D17-F7EDCBEBDAEB}"/>
              </c:ext>
            </c:extLst>
          </c:dPt>
          <c:dPt>
            <c:idx val="2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B44-BD46-9D17-F7EDCBEBDAEB}"/>
              </c:ext>
            </c:extLst>
          </c:dPt>
          <c:dPt>
            <c:idx val="3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2B44-BD46-9D17-F7EDCBEBDAEB}"/>
              </c:ext>
            </c:extLst>
          </c:dPt>
          <c:dPt>
            <c:idx val="4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2B44-BD46-9D17-F7EDCBEBDAEB}"/>
              </c:ext>
            </c:extLst>
          </c:dPt>
          <c:dPt>
            <c:idx val="5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2B44-BD46-9D17-F7EDCBEBDAEB}"/>
              </c:ext>
            </c:extLst>
          </c:dPt>
          <c:dPt>
            <c:idx val="6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2B44-BD46-9D17-F7EDCBEBDAEB}"/>
              </c:ext>
            </c:extLst>
          </c:dPt>
          <c:dPt>
            <c:idx val="7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2B44-BD46-9D17-F7EDCBEBDAEB}"/>
              </c:ext>
            </c:extLst>
          </c:dPt>
          <c:dPt>
            <c:idx val="8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2B44-BD46-9D17-F7EDCBEBDAEB}"/>
              </c:ext>
            </c:extLst>
          </c:dPt>
          <c:dPt>
            <c:idx val="9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2B44-BD46-9D17-F7EDCBEBDAEB}"/>
              </c:ext>
            </c:extLst>
          </c:dPt>
          <c:dPt>
            <c:idx val="1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2B44-BD46-9D17-F7EDCBEBDAEB}"/>
              </c:ext>
            </c:extLst>
          </c:dPt>
          <c:dPt>
            <c:idx val="1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2B44-BD46-9D17-F7EDCBEBDAEB}"/>
              </c:ext>
            </c:extLst>
          </c:dPt>
          <c:dPt>
            <c:idx val="12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2B44-BD46-9D17-F7EDCBEBDAEB}"/>
              </c:ext>
            </c:extLst>
          </c:dPt>
          <c:dPt>
            <c:idx val="13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2B44-BD46-9D17-F7EDCBEBDAEB}"/>
              </c:ext>
            </c:extLst>
          </c:dPt>
          <c:dPt>
            <c:idx val="14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2B44-BD46-9D17-F7EDCBEBDAEB}"/>
              </c:ext>
            </c:extLst>
          </c:dPt>
          <c:dPt>
            <c:idx val="15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2B44-BD46-9D17-F7EDCBEBDAEB}"/>
              </c:ext>
            </c:extLst>
          </c:dPt>
          <c:dPt>
            <c:idx val="16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2B44-BD46-9D17-F7EDCBEBDAEB}"/>
              </c:ext>
            </c:extLst>
          </c:dPt>
          <c:dPt>
            <c:idx val="17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2B44-BD46-9D17-F7EDCBEBDAEB}"/>
              </c:ext>
            </c:extLst>
          </c:dPt>
          <c:dPt>
            <c:idx val="18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2B44-BD46-9D17-F7EDCBEBDAEB}"/>
              </c:ext>
            </c:extLst>
          </c:dPt>
          <c:dPt>
            <c:idx val="19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2B44-BD46-9D17-F7EDCBEBDAEB}"/>
              </c:ext>
            </c:extLst>
          </c:dPt>
          <c:val>
            <c:numLit>
              <c:formatCode>General</c:formatCode>
              <c:ptCount val="20"/>
              <c:pt idx="0">
                <c:v>1</c:v>
              </c:pt>
              <c:pt idx="1">
                <c:v>1</c:v>
              </c:pt>
              <c:pt idx="2">
                <c:v>1</c:v>
              </c:pt>
              <c:pt idx="3">
                <c:v>1</c:v>
              </c:pt>
              <c:pt idx="4">
                <c:v>1</c:v>
              </c:pt>
              <c:pt idx="5">
                <c:v>1</c:v>
              </c:pt>
              <c:pt idx="6">
                <c:v>1</c:v>
              </c:pt>
              <c:pt idx="7">
                <c:v>1</c:v>
              </c:pt>
              <c:pt idx="8">
                <c:v>1</c:v>
              </c:pt>
              <c:pt idx="9">
                <c:v>1</c:v>
              </c:pt>
              <c:pt idx="10">
                <c:v>1</c:v>
              </c:pt>
              <c:pt idx="11">
                <c:v>1</c:v>
              </c:pt>
              <c:pt idx="12">
                <c:v>1</c:v>
              </c:pt>
              <c:pt idx="13">
                <c:v>1</c:v>
              </c:pt>
              <c:pt idx="14">
                <c:v>1</c:v>
              </c:pt>
              <c:pt idx="15">
                <c:v>1</c:v>
              </c:pt>
              <c:pt idx="16">
                <c:v>1</c:v>
              </c:pt>
              <c:pt idx="17">
                <c:v>1</c:v>
              </c:pt>
              <c:pt idx="18">
                <c:v>1</c:v>
              </c:pt>
              <c:pt idx="19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28-2B44-BD46-9D17-F7EDCBEBDAE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doughnutChart>
        <c:varyColors val="1"/>
        <c:ser>
          <c:idx val="1"/>
          <c:order val="1"/>
          <c:tx>
            <c:strRef>
              <c:f>Hoja1!$H$7</c:f>
              <c:strCache>
                <c:ptCount val="1"/>
                <c:pt idx="0">
                  <c:v>Accesos marítimos mejorados, construidos y profundizados</c:v>
                </c:pt>
              </c:strCache>
            </c:strRef>
          </c:tx>
          <c:dPt>
            <c:idx val="0"/>
            <c:bubble3D val="0"/>
            <c:spPr>
              <a:solidFill>
                <a:srgbClr val="3266CC">
                  <a:alpha val="85750"/>
                </a:srgb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A-2B44-BD46-9D17-F7EDCBEBDAEB}"/>
              </c:ext>
            </c:extLst>
          </c:dPt>
          <c:dPt>
            <c:idx val="1"/>
            <c:bubble3D val="0"/>
            <c:spPr>
              <a:solidFill>
                <a:srgbClr val="6698F8">
                  <a:alpha val="90000"/>
                </a:srgb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C-2B44-BD46-9D17-F7EDCBEBDAEB}"/>
              </c:ext>
            </c:extLst>
          </c:dPt>
          <c:val>
            <c:numRef>
              <c:f>Hoja1!$I$7:$J$7</c:f>
              <c:numCache>
                <c:formatCode>0.00%</c:formatCode>
                <c:ptCount val="2"/>
                <c:pt idx="0" formatCode="0%">
                  <c:v>1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2B44-BD46-9D17-F7EDCBEBDAE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4" Type="http://schemas.openxmlformats.org/officeDocument/2006/relationships/image" Target="../media/image6.sv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6.svg"/></Relationships>
</file>

<file path=ppt/diagrams/_rels/data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svg"/><Relationship Id="rId1" Type="http://schemas.openxmlformats.org/officeDocument/2006/relationships/image" Target="../media/image7.png"/></Relationships>
</file>

<file path=ppt/diagrams/_rels/data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10" Type="http://schemas.openxmlformats.org/officeDocument/2006/relationships/image" Target="../media/image12.svg"/><Relationship Id="rId4" Type="http://schemas.openxmlformats.org/officeDocument/2006/relationships/image" Target="../media/image6.svg"/><Relationship Id="rId9" Type="http://schemas.openxmlformats.org/officeDocument/2006/relationships/image" Target="../media/image11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4" Type="http://schemas.openxmlformats.org/officeDocument/2006/relationships/image" Target="../media/image6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6.svg"/></Relationships>
</file>

<file path=ppt/diagrams/_rels/drawing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svg"/><Relationship Id="rId1" Type="http://schemas.openxmlformats.org/officeDocument/2006/relationships/image" Target="../media/image7.png"/></Relationships>
</file>

<file path=ppt/diagrams/_rels/drawing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10" Type="http://schemas.openxmlformats.org/officeDocument/2006/relationships/image" Target="../media/image12.svg"/><Relationship Id="rId4" Type="http://schemas.openxmlformats.org/officeDocument/2006/relationships/image" Target="../media/image6.svg"/><Relationship Id="rId9" Type="http://schemas.openxmlformats.org/officeDocument/2006/relationships/image" Target="../media/image1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ACF952C-B597-0445-806D-0CBAE97D0E67}" type="doc">
      <dgm:prSet loTypeId="urn:microsoft.com/office/officeart/2018/2/layout/IconVerticalSolidList" loCatId="icon" qsTypeId="urn:microsoft.com/office/officeart/2005/8/quickstyle/simple5" qsCatId="simple" csTypeId="urn:microsoft.com/office/officeart/2005/8/colors/accent3_2" csCatId="accent3" phldr="1"/>
      <dgm:spPr/>
      <dgm:t>
        <a:bodyPr/>
        <a:lstStyle/>
        <a:p>
          <a:endParaRPr lang="es-MX"/>
        </a:p>
      </dgm:t>
    </dgm:pt>
    <dgm:pt modelId="{36126D3E-CA20-DF40-AF86-0ABD69264AA0}">
      <dgm:prSet phldrT="[Texto]"/>
      <dgm:spPr/>
      <dgm:t>
        <a:bodyPr/>
        <a:lstStyle/>
        <a:p>
          <a:pPr>
            <a:lnSpc>
              <a:spcPct val="100000"/>
            </a:lnSpc>
          </a:pPr>
          <a:r>
            <a:rPr lang="es-MX"/>
            <a:t>Puerto López</a:t>
          </a:r>
        </a:p>
      </dgm:t>
    </dgm:pt>
    <dgm:pt modelId="{F8A6E9C7-8C90-9C43-9DBC-D0195EAF4AFD}" type="parTrans" cxnId="{33C1AF35-D3F5-D54F-A129-0A4338BA9179}">
      <dgm:prSet/>
      <dgm:spPr/>
      <dgm:t>
        <a:bodyPr/>
        <a:lstStyle/>
        <a:p>
          <a:endParaRPr lang="es-MX"/>
        </a:p>
      </dgm:t>
    </dgm:pt>
    <dgm:pt modelId="{CA5A0F7A-3326-E74E-9847-00AB6707E3B6}" type="sibTrans" cxnId="{33C1AF35-D3F5-D54F-A129-0A4338BA9179}">
      <dgm:prSet/>
      <dgm:spPr/>
      <dgm:t>
        <a:bodyPr/>
        <a:lstStyle/>
        <a:p>
          <a:endParaRPr lang="es-MX"/>
        </a:p>
      </dgm:t>
    </dgm:pt>
    <dgm:pt modelId="{D4B5E9C7-8602-544C-BB1C-4DC7B525042B}">
      <dgm:prSet phldrT="[Texto]"/>
      <dgm:spPr/>
      <dgm:t>
        <a:bodyPr/>
        <a:lstStyle/>
        <a:p>
          <a:pPr>
            <a:lnSpc>
              <a:spcPct val="100000"/>
            </a:lnSpc>
          </a:pPr>
          <a:r>
            <a:rPr lang="es-MX"/>
            <a:t>Mantenimiento muelle la Banqueta</a:t>
          </a:r>
        </a:p>
      </dgm:t>
    </dgm:pt>
    <dgm:pt modelId="{9D3BD41E-6A3A-2F4E-BB8B-693DD543B94F}" type="parTrans" cxnId="{5654A94A-F967-7F4C-931D-9D4B86EFE1AD}">
      <dgm:prSet/>
      <dgm:spPr/>
      <dgm:t>
        <a:bodyPr/>
        <a:lstStyle/>
        <a:p>
          <a:endParaRPr lang="es-MX"/>
        </a:p>
      </dgm:t>
    </dgm:pt>
    <dgm:pt modelId="{BA3E49E3-DEFF-2D4D-8AC3-53063F27931B}" type="sibTrans" cxnId="{5654A94A-F967-7F4C-931D-9D4B86EFE1AD}">
      <dgm:prSet/>
      <dgm:spPr/>
      <dgm:t>
        <a:bodyPr/>
        <a:lstStyle/>
        <a:p>
          <a:endParaRPr lang="es-MX"/>
        </a:p>
      </dgm:t>
    </dgm:pt>
    <dgm:pt modelId="{009E61F1-BED0-8440-94BC-41C3673B8FAA}">
      <dgm:prSet phldrT="[Texto]"/>
      <dgm:spPr/>
      <dgm:t>
        <a:bodyPr/>
        <a:lstStyle/>
        <a:p>
          <a:pPr>
            <a:lnSpc>
              <a:spcPct val="100000"/>
            </a:lnSpc>
          </a:pPr>
          <a:r>
            <a:rPr lang="es-MX"/>
            <a:t>Puerto Carreño</a:t>
          </a:r>
        </a:p>
      </dgm:t>
    </dgm:pt>
    <dgm:pt modelId="{C63FE117-CCD7-FA47-A708-F28B1EB1247E}" type="parTrans" cxnId="{584154D6-1F01-3E4C-A861-3C8179115A65}">
      <dgm:prSet/>
      <dgm:spPr/>
      <dgm:t>
        <a:bodyPr/>
        <a:lstStyle/>
        <a:p>
          <a:endParaRPr lang="es-MX"/>
        </a:p>
      </dgm:t>
    </dgm:pt>
    <dgm:pt modelId="{62F82D2A-8FFA-C541-9EB2-E412C83D5B44}" type="sibTrans" cxnId="{584154D6-1F01-3E4C-A861-3C8179115A65}">
      <dgm:prSet/>
      <dgm:spPr/>
      <dgm:t>
        <a:bodyPr/>
        <a:lstStyle/>
        <a:p>
          <a:endParaRPr lang="es-MX"/>
        </a:p>
      </dgm:t>
    </dgm:pt>
    <dgm:pt modelId="{B7FD0AA2-27D7-C644-9AA2-F4C7890EB4E3}">
      <dgm:prSet phldrT="[Texto]"/>
      <dgm:spPr/>
      <dgm:t>
        <a:bodyPr/>
        <a:lstStyle/>
        <a:p>
          <a:pPr>
            <a:lnSpc>
              <a:spcPct val="100000"/>
            </a:lnSpc>
          </a:pPr>
          <a:r>
            <a:rPr lang="es-MX"/>
            <a:t>Mantenimiento muelle</a:t>
          </a:r>
        </a:p>
      </dgm:t>
    </dgm:pt>
    <dgm:pt modelId="{84D8AC96-8294-924E-A916-EAFF665964CA}" type="parTrans" cxnId="{0DCDF118-CB63-1C49-9F2D-9017EE699213}">
      <dgm:prSet/>
      <dgm:spPr/>
      <dgm:t>
        <a:bodyPr/>
        <a:lstStyle/>
        <a:p>
          <a:endParaRPr lang="es-MX"/>
        </a:p>
      </dgm:t>
    </dgm:pt>
    <dgm:pt modelId="{9C7B30E2-E143-E945-8CFC-63105A70815C}" type="sibTrans" cxnId="{0DCDF118-CB63-1C49-9F2D-9017EE699213}">
      <dgm:prSet/>
      <dgm:spPr/>
      <dgm:t>
        <a:bodyPr/>
        <a:lstStyle/>
        <a:p>
          <a:endParaRPr lang="es-MX"/>
        </a:p>
      </dgm:t>
    </dgm:pt>
    <dgm:pt modelId="{E69C6023-AC81-47A4-8CCA-71469DBBCD9C}" type="pres">
      <dgm:prSet presAssocID="{4ACF952C-B597-0445-806D-0CBAE97D0E67}" presName="root" presStyleCnt="0">
        <dgm:presLayoutVars>
          <dgm:dir/>
          <dgm:resizeHandles val="exact"/>
        </dgm:presLayoutVars>
      </dgm:prSet>
      <dgm:spPr/>
    </dgm:pt>
    <dgm:pt modelId="{2173C225-13A4-4799-867D-A77BC7BFF395}" type="pres">
      <dgm:prSet presAssocID="{36126D3E-CA20-DF40-AF86-0ABD69264AA0}" presName="compNode" presStyleCnt="0"/>
      <dgm:spPr/>
    </dgm:pt>
    <dgm:pt modelId="{CE4FDA4E-9457-4CA9-945B-3DF9E9511D43}" type="pres">
      <dgm:prSet presAssocID="{36126D3E-CA20-DF40-AF86-0ABD69264AA0}" presName="bgRect" presStyleLbl="bgShp" presStyleIdx="0" presStyleCnt="2"/>
      <dgm:spPr/>
    </dgm:pt>
    <dgm:pt modelId="{FFABD04F-9C88-4D69-BCDB-BF8C43F9157B}" type="pres">
      <dgm:prSet presAssocID="{36126D3E-CA20-DF40-AF86-0ABD69264AA0}" presName="iconRect" presStyleLbl="node1" presStyleIdx="0" presStyleCnt="2"/>
      <dgm:spPr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</dgm:pt>
    <dgm:pt modelId="{A5A839A8-C6AC-4025-9C58-80BFA6F427D8}" type="pres">
      <dgm:prSet presAssocID="{36126D3E-CA20-DF40-AF86-0ABD69264AA0}" presName="spaceRect" presStyleCnt="0"/>
      <dgm:spPr/>
    </dgm:pt>
    <dgm:pt modelId="{C219FFE1-66FA-41E6-9368-E4CF0E7AF7FD}" type="pres">
      <dgm:prSet presAssocID="{36126D3E-CA20-DF40-AF86-0ABD69264AA0}" presName="parTx" presStyleLbl="revTx" presStyleIdx="0" presStyleCnt="4">
        <dgm:presLayoutVars>
          <dgm:chMax val="0"/>
          <dgm:chPref val="0"/>
        </dgm:presLayoutVars>
      </dgm:prSet>
      <dgm:spPr/>
    </dgm:pt>
    <dgm:pt modelId="{7D769E93-B422-4C9B-9549-E4701415AABB}" type="pres">
      <dgm:prSet presAssocID="{36126D3E-CA20-DF40-AF86-0ABD69264AA0}" presName="desTx" presStyleLbl="revTx" presStyleIdx="1" presStyleCnt="4">
        <dgm:presLayoutVars/>
      </dgm:prSet>
      <dgm:spPr/>
    </dgm:pt>
    <dgm:pt modelId="{3DEB7CD9-3CEF-4151-B884-F63395D9B30B}" type="pres">
      <dgm:prSet presAssocID="{CA5A0F7A-3326-E74E-9847-00AB6707E3B6}" presName="sibTrans" presStyleCnt="0"/>
      <dgm:spPr/>
    </dgm:pt>
    <dgm:pt modelId="{440EF9BA-D2D2-4BA1-BD15-D5EE74A61DF6}" type="pres">
      <dgm:prSet presAssocID="{009E61F1-BED0-8440-94BC-41C3673B8FAA}" presName="compNode" presStyleCnt="0"/>
      <dgm:spPr/>
    </dgm:pt>
    <dgm:pt modelId="{175E84EC-94DB-4725-BB1B-91EEFC36DFD7}" type="pres">
      <dgm:prSet presAssocID="{009E61F1-BED0-8440-94BC-41C3673B8FAA}" presName="bgRect" presStyleLbl="bgShp" presStyleIdx="1" presStyleCnt="2"/>
      <dgm:spPr/>
    </dgm:pt>
    <dgm:pt modelId="{151688D7-4F40-4087-94D9-DA6A790EB092}" type="pres">
      <dgm:prSet presAssocID="{009E61F1-BED0-8440-94BC-41C3673B8FAA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Barco de vela"/>
        </a:ext>
      </dgm:extLst>
    </dgm:pt>
    <dgm:pt modelId="{E9BA962C-3DC2-43A5-8EB0-A5916660A974}" type="pres">
      <dgm:prSet presAssocID="{009E61F1-BED0-8440-94BC-41C3673B8FAA}" presName="spaceRect" presStyleCnt="0"/>
      <dgm:spPr/>
    </dgm:pt>
    <dgm:pt modelId="{C91ACA06-C366-4BE9-BE05-6EC2C24C0768}" type="pres">
      <dgm:prSet presAssocID="{009E61F1-BED0-8440-94BC-41C3673B8FAA}" presName="parTx" presStyleLbl="revTx" presStyleIdx="2" presStyleCnt="4">
        <dgm:presLayoutVars>
          <dgm:chMax val="0"/>
          <dgm:chPref val="0"/>
        </dgm:presLayoutVars>
      </dgm:prSet>
      <dgm:spPr/>
    </dgm:pt>
    <dgm:pt modelId="{892BC83D-A750-4766-9E19-5F83498DB325}" type="pres">
      <dgm:prSet presAssocID="{009E61F1-BED0-8440-94BC-41C3673B8FAA}" presName="desTx" presStyleLbl="revTx" presStyleIdx="3" presStyleCnt="4">
        <dgm:presLayoutVars/>
      </dgm:prSet>
      <dgm:spPr/>
    </dgm:pt>
  </dgm:ptLst>
  <dgm:cxnLst>
    <dgm:cxn modelId="{0DCDF118-CB63-1C49-9F2D-9017EE699213}" srcId="{009E61F1-BED0-8440-94BC-41C3673B8FAA}" destId="{B7FD0AA2-27D7-C644-9AA2-F4C7890EB4E3}" srcOrd="0" destOrd="0" parTransId="{84D8AC96-8294-924E-A916-EAFF665964CA}" sibTransId="{9C7B30E2-E143-E945-8CFC-63105A70815C}"/>
    <dgm:cxn modelId="{33C1AF35-D3F5-D54F-A129-0A4338BA9179}" srcId="{4ACF952C-B597-0445-806D-0CBAE97D0E67}" destId="{36126D3E-CA20-DF40-AF86-0ABD69264AA0}" srcOrd="0" destOrd="0" parTransId="{F8A6E9C7-8C90-9C43-9DBC-D0195EAF4AFD}" sibTransId="{CA5A0F7A-3326-E74E-9847-00AB6707E3B6}"/>
    <dgm:cxn modelId="{60564939-A90E-2840-BA89-35C513EBB3AF}" type="presOf" srcId="{009E61F1-BED0-8440-94BC-41C3673B8FAA}" destId="{C91ACA06-C366-4BE9-BE05-6EC2C24C0768}" srcOrd="0" destOrd="0" presId="urn:microsoft.com/office/officeart/2018/2/layout/IconVerticalSolidList"/>
    <dgm:cxn modelId="{C5545D40-1055-AE40-8767-E88FBC2FB44B}" type="presOf" srcId="{4ACF952C-B597-0445-806D-0CBAE97D0E67}" destId="{E69C6023-AC81-47A4-8CCA-71469DBBCD9C}" srcOrd="0" destOrd="0" presId="urn:microsoft.com/office/officeart/2018/2/layout/IconVerticalSolidList"/>
    <dgm:cxn modelId="{5654A94A-F967-7F4C-931D-9D4B86EFE1AD}" srcId="{36126D3E-CA20-DF40-AF86-0ABD69264AA0}" destId="{D4B5E9C7-8602-544C-BB1C-4DC7B525042B}" srcOrd="0" destOrd="0" parTransId="{9D3BD41E-6A3A-2F4E-BB8B-693DD543B94F}" sibTransId="{BA3E49E3-DEFF-2D4D-8AC3-53063F27931B}"/>
    <dgm:cxn modelId="{3E2A7A8E-854C-8C4F-9C71-069654FA76CE}" type="presOf" srcId="{D4B5E9C7-8602-544C-BB1C-4DC7B525042B}" destId="{7D769E93-B422-4C9B-9549-E4701415AABB}" srcOrd="0" destOrd="0" presId="urn:microsoft.com/office/officeart/2018/2/layout/IconVerticalSolidList"/>
    <dgm:cxn modelId="{57559D9E-2694-CA41-A531-3167D052D426}" type="presOf" srcId="{B7FD0AA2-27D7-C644-9AA2-F4C7890EB4E3}" destId="{892BC83D-A750-4766-9E19-5F83498DB325}" srcOrd="0" destOrd="0" presId="urn:microsoft.com/office/officeart/2018/2/layout/IconVerticalSolidList"/>
    <dgm:cxn modelId="{584154D6-1F01-3E4C-A861-3C8179115A65}" srcId="{4ACF952C-B597-0445-806D-0CBAE97D0E67}" destId="{009E61F1-BED0-8440-94BC-41C3673B8FAA}" srcOrd="1" destOrd="0" parTransId="{C63FE117-CCD7-FA47-A708-F28B1EB1247E}" sibTransId="{62F82D2A-8FFA-C541-9EB2-E412C83D5B44}"/>
    <dgm:cxn modelId="{0D7D36FD-D8F7-A841-AE7C-0EE10A140093}" type="presOf" srcId="{36126D3E-CA20-DF40-AF86-0ABD69264AA0}" destId="{C219FFE1-66FA-41E6-9368-E4CF0E7AF7FD}" srcOrd="0" destOrd="0" presId="urn:microsoft.com/office/officeart/2018/2/layout/IconVerticalSolidList"/>
    <dgm:cxn modelId="{1C70AD86-494E-C646-ADE7-067B33C7A5CB}" type="presParOf" srcId="{E69C6023-AC81-47A4-8CCA-71469DBBCD9C}" destId="{2173C225-13A4-4799-867D-A77BC7BFF395}" srcOrd="0" destOrd="0" presId="urn:microsoft.com/office/officeart/2018/2/layout/IconVerticalSolidList"/>
    <dgm:cxn modelId="{C7B10560-9068-A049-81A4-6ED3A9A8E0D2}" type="presParOf" srcId="{2173C225-13A4-4799-867D-A77BC7BFF395}" destId="{CE4FDA4E-9457-4CA9-945B-3DF9E9511D43}" srcOrd="0" destOrd="0" presId="urn:microsoft.com/office/officeart/2018/2/layout/IconVerticalSolidList"/>
    <dgm:cxn modelId="{8C571456-ED3E-EB43-B1EE-27A653DA376B}" type="presParOf" srcId="{2173C225-13A4-4799-867D-A77BC7BFF395}" destId="{FFABD04F-9C88-4D69-BCDB-BF8C43F9157B}" srcOrd="1" destOrd="0" presId="urn:microsoft.com/office/officeart/2018/2/layout/IconVerticalSolidList"/>
    <dgm:cxn modelId="{91FD0E22-2096-DC4F-B059-091C8B970435}" type="presParOf" srcId="{2173C225-13A4-4799-867D-A77BC7BFF395}" destId="{A5A839A8-C6AC-4025-9C58-80BFA6F427D8}" srcOrd="2" destOrd="0" presId="urn:microsoft.com/office/officeart/2018/2/layout/IconVerticalSolidList"/>
    <dgm:cxn modelId="{B12FB7FA-68FC-A541-B8DC-A2B473EA6F2D}" type="presParOf" srcId="{2173C225-13A4-4799-867D-A77BC7BFF395}" destId="{C219FFE1-66FA-41E6-9368-E4CF0E7AF7FD}" srcOrd="3" destOrd="0" presId="urn:microsoft.com/office/officeart/2018/2/layout/IconVerticalSolidList"/>
    <dgm:cxn modelId="{43743427-1F2F-2144-BDE0-E7A950461D75}" type="presParOf" srcId="{2173C225-13A4-4799-867D-A77BC7BFF395}" destId="{7D769E93-B422-4C9B-9549-E4701415AABB}" srcOrd="4" destOrd="0" presId="urn:microsoft.com/office/officeart/2018/2/layout/IconVerticalSolidList"/>
    <dgm:cxn modelId="{408494C2-7682-5241-999F-6B3FAD788864}" type="presParOf" srcId="{E69C6023-AC81-47A4-8CCA-71469DBBCD9C}" destId="{3DEB7CD9-3CEF-4151-B884-F63395D9B30B}" srcOrd="1" destOrd="0" presId="urn:microsoft.com/office/officeart/2018/2/layout/IconVerticalSolidList"/>
    <dgm:cxn modelId="{3ADC4EB4-052B-E44D-A08C-C76A6A4572CC}" type="presParOf" srcId="{E69C6023-AC81-47A4-8CCA-71469DBBCD9C}" destId="{440EF9BA-D2D2-4BA1-BD15-D5EE74A61DF6}" srcOrd="2" destOrd="0" presId="urn:microsoft.com/office/officeart/2018/2/layout/IconVerticalSolidList"/>
    <dgm:cxn modelId="{76FB5C38-929B-9749-8138-92CB06F3BB20}" type="presParOf" srcId="{440EF9BA-D2D2-4BA1-BD15-D5EE74A61DF6}" destId="{175E84EC-94DB-4725-BB1B-91EEFC36DFD7}" srcOrd="0" destOrd="0" presId="urn:microsoft.com/office/officeart/2018/2/layout/IconVerticalSolidList"/>
    <dgm:cxn modelId="{23FBD9F5-CFDD-AE46-AA08-71D6C266EB3C}" type="presParOf" srcId="{440EF9BA-D2D2-4BA1-BD15-D5EE74A61DF6}" destId="{151688D7-4F40-4087-94D9-DA6A790EB092}" srcOrd="1" destOrd="0" presId="urn:microsoft.com/office/officeart/2018/2/layout/IconVerticalSolidList"/>
    <dgm:cxn modelId="{53E569A2-6430-8441-9112-ACB17C21595D}" type="presParOf" srcId="{440EF9BA-D2D2-4BA1-BD15-D5EE74A61DF6}" destId="{E9BA962C-3DC2-43A5-8EB0-A5916660A974}" srcOrd="2" destOrd="0" presId="urn:microsoft.com/office/officeart/2018/2/layout/IconVerticalSolidList"/>
    <dgm:cxn modelId="{5445D25B-F85D-3447-88DA-4CEF9768F06D}" type="presParOf" srcId="{440EF9BA-D2D2-4BA1-BD15-D5EE74A61DF6}" destId="{C91ACA06-C366-4BE9-BE05-6EC2C24C0768}" srcOrd="3" destOrd="0" presId="urn:microsoft.com/office/officeart/2018/2/layout/IconVerticalSolidList"/>
    <dgm:cxn modelId="{6B7FEED3-0B34-2E4C-9746-550D0F2FDA97}" type="presParOf" srcId="{440EF9BA-D2D2-4BA1-BD15-D5EE74A61DF6}" destId="{892BC83D-A750-4766-9E19-5F83498DB325}" srcOrd="4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ACF952C-B597-0445-806D-0CBAE97D0E67}" type="doc">
      <dgm:prSet loTypeId="urn:microsoft.com/office/officeart/2018/2/layout/IconVerticalSolidList" loCatId="icon" qsTypeId="urn:microsoft.com/office/officeart/2005/8/quickstyle/simple5" qsCatId="simple" csTypeId="urn:microsoft.com/office/officeart/2005/8/colors/accent3_2" csCatId="accent3" phldr="1"/>
      <dgm:spPr/>
      <dgm:t>
        <a:bodyPr/>
        <a:lstStyle/>
        <a:p>
          <a:endParaRPr lang="es-MX"/>
        </a:p>
      </dgm:t>
    </dgm:pt>
    <dgm:pt modelId="{36126D3E-CA20-DF40-AF86-0ABD69264AA0}">
      <dgm:prSet phldrT="[Texto]"/>
      <dgm:spPr/>
      <dgm:t>
        <a:bodyPr/>
        <a:lstStyle/>
        <a:p>
          <a:pPr>
            <a:lnSpc>
              <a:spcPct val="100000"/>
            </a:lnSpc>
          </a:pPr>
          <a:r>
            <a:rPr lang="es-MX" dirty="0"/>
            <a:t>Bojayá</a:t>
          </a:r>
        </a:p>
      </dgm:t>
    </dgm:pt>
    <dgm:pt modelId="{F8A6E9C7-8C90-9C43-9DBC-D0195EAF4AFD}" type="parTrans" cxnId="{33C1AF35-D3F5-D54F-A129-0A4338BA9179}">
      <dgm:prSet/>
      <dgm:spPr/>
      <dgm:t>
        <a:bodyPr/>
        <a:lstStyle/>
        <a:p>
          <a:endParaRPr lang="es-MX"/>
        </a:p>
      </dgm:t>
    </dgm:pt>
    <dgm:pt modelId="{CA5A0F7A-3326-E74E-9847-00AB6707E3B6}" type="sibTrans" cxnId="{33C1AF35-D3F5-D54F-A129-0A4338BA9179}">
      <dgm:prSet/>
      <dgm:spPr/>
      <dgm:t>
        <a:bodyPr/>
        <a:lstStyle/>
        <a:p>
          <a:endParaRPr lang="es-MX"/>
        </a:p>
      </dgm:t>
    </dgm:pt>
    <dgm:pt modelId="{D4B5E9C7-8602-544C-BB1C-4DC7B525042B}">
      <dgm:prSet phldrT="[Texto]"/>
      <dgm:spPr/>
      <dgm:t>
        <a:bodyPr/>
        <a:lstStyle/>
        <a:p>
          <a:pPr>
            <a:lnSpc>
              <a:spcPct val="100000"/>
            </a:lnSpc>
          </a:pPr>
          <a:r>
            <a:rPr lang="es-MX" dirty="0"/>
            <a:t>Construcción de muelle fluvial</a:t>
          </a:r>
        </a:p>
      </dgm:t>
    </dgm:pt>
    <dgm:pt modelId="{9D3BD41E-6A3A-2F4E-BB8B-693DD543B94F}" type="parTrans" cxnId="{5654A94A-F967-7F4C-931D-9D4B86EFE1AD}">
      <dgm:prSet/>
      <dgm:spPr/>
      <dgm:t>
        <a:bodyPr/>
        <a:lstStyle/>
        <a:p>
          <a:endParaRPr lang="es-MX"/>
        </a:p>
      </dgm:t>
    </dgm:pt>
    <dgm:pt modelId="{BA3E49E3-DEFF-2D4D-8AC3-53063F27931B}" type="sibTrans" cxnId="{5654A94A-F967-7F4C-931D-9D4B86EFE1AD}">
      <dgm:prSet/>
      <dgm:spPr/>
      <dgm:t>
        <a:bodyPr/>
        <a:lstStyle/>
        <a:p>
          <a:endParaRPr lang="es-MX"/>
        </a:p>
      </dgm:t>
    </dgm:pt>
    <dgm:pt modelId="{009E61F1-BED0-8440-94BC-41C3673B8FAA}">
      <dgm:prSet phldrT="[Texto]"/>
      <dgm:spPr/>
      <dgm:t>
        <a:bodyPr/>
        <a:lstStyle/>
        <a:p>
          <a:pPr>
            <a:lnSpc>
              <a:spcPct val="100000"/>
            </a:lnSpc>
          </a:pPr>
          <a:r>
            <a:rPr lang="es-MX"/>
            <a:t>Puerto Nariño</a:t>
          </a:r>
        </a:p>
      </dgm:t>
    </dgm:pt>
    <dgm:pt modelId="{C63FE117-CCD7-FA47-A708-F28B1EB1247E}" type="parTrans" cxnId="{584154D6-1F01-3E4C-A861-3C8179115A65}">
      <dgm:prSet/>
      <dgm:spPr/>
      <dgm:t>
        <a:bodyPr/>
        <a:lstStyle/>
        <a:p>
          <a:endParaRPr lang="es-MX"/>
        </a:p>
      </dgm:t>
    </dgm:pt>
    <dgm:pt modelId="{62F82D2A-8FFA-C541-9EB2-E412C83D5B44}" type="sibTrans" cxnId="{584154D6-1F01-3E4C-A861-3C8179115A65}">
      <dgm:prSet/>
      <dgm:spPr/>
      <dgm:t>
        <a:bodyPr/>
        <a:lstStyle/>
        <a:p>
          <a:endParaRPr lang="es-MX"/>
        </a:p>
      </dgm:t>
    </dgm:pt>
    <dgm:pt modelId="{B7FD0AA2-27D7-C644-9AA2-F4C7890EB4E3}">
      <dgm:prSet phldrT="[Texto]"/>
      <dgm:spPr/>
      <dgm:t>
        <a:bodyPr/>
        <a:lstStyle/>
        <a:p>
          <a:pPr>
            <a:lnSpc>
              <a:spcPct val="100000"/>
            </a:lnSpc>
          </a:pPr>
          <a:r>
            <a:rPr lang="es-MX"/>
            <a:t>Construcción de obras para la puesta al servicio de muelles</a:t>
          </a:r>
        </a:p>
      </dgm:t>
    </dgm:pt>
    <dgm:pt modelId="{84D8AC96-8294-924E-A916-EAFF665964CA}" type="parTrans" cxnId="{0DCDF118-CB63-1C49-9F2D-9017EE699213}">
      <dgm:prSet/>
      <dgm:spPr/>
      <dgm:t>
        <a:bodyPr/>
        <a:lstStyle/>
        <a:p>
          <a:endParaRPr lang="es-MX"/>
        </a:p>
      </dgm:t>
    </dgm:pt>
    <dgm:pt modelId="{9C7B30E2-E143-E945-8CFC-63105A70815C}" type="sibTrans" cxnId="{0DCDF118-CB63-1C49-9F2D-9017EE699213}">
      <dgm:prSet/>
      <dgm:spPr/>
      <dgm:t>
        <a:bodyPr/>
        <a:lstStyle/>
        <a:p>
          <a:endParaRPr lang="es-MX"/>
        </a:p>
      </dgm:t>
    </dgm:pt>
    <dgm:pt modelId="{767AFE9D-1246-8040-978B-92BE7F200EC0}">
      <dgm:prSet phldrT="[Texto]"/>
      <dgm:spPr/>
      <dgm:t>
        <a:bodyPr/>
        <a:lstStyle/>
        <a:p>
          <a:pPr>
            <a:lnSpc>
              <a:spcPct val="100000"/>
            </a:lnSpc>
          </a:pPr>
          <a:r>
            <a:rPr lang="es-MX" dirty="0"/>
            <a:t>Construcción de muelle fluvial</a:t>
          </a:r>
        </a:p>
      </dgm:t>
    </dgm:pt>
    <dgm:pt modelId="{9973BB8D-BD20-5341-B120-CD0ED9D941AF}" type="parTrans" cxnId="{FA583095-7C68-7147-B4EA-26CD60DA43E3}">
      <dgm:prSet/>
      <dgm:spPr/>
    </dgm:pt>
    <dgm:pt modelId="{9955FCEF-8EFF-2A40-AE79-2E33AB41E8E0}" type="sibTrans" cxnId="{FA583095-7C68-7147-B4EA-26CD60DA43E3}">
      <dgm:prSet/>
      <dgm:spPr/>
    </dgm:pt>
    <dgm:pt modelId="{CA10F6F8-18D0-4B45-A714-D5AC0C06E905}">
      <dgm:prSet phldrT="[Texto]"/>
      <dgm:spPr/>
      <dgm:t>
        <a:bodyPr/>
        <a:lstStyle/>
        <a:p>
          <a:pPr>
            <a:lnSpc>
              <a:spcPct val="100000"/>
            </a:lnSpc>
          </a:pPr>
          <a:r>
            <a:rPr lang="es-MX" dirty="0"/>
            <a:t>Sipí</a:t>
          </a:r>
        </a:p>
      </dgm:t>
    </dgm:pt>
    <dgm:pt modelId="{8756F3AD-8960-B14D-8CF3-A9B536205FFF}" type="parTrans" cxnId="{9747B7F3-8BB7-4B4E-B8EA-570AAF61C1BD}">
      <dgm:prSet/>
      <dgm:spPr/>
    </dgm:pt>
    <dgm:pt modelId="{3180D4B9-4AF4-3540-B6C4-26273192100C}" type="sibTrans" cxnId="{9747B7F3-8BB7-4B4E-B8EA-570AAF61C1BD}">
      <dgm:prSet/>
      <dgm:spPr/>
    </dgm:pt>
    <dgm:pt modelId="{AB530A0C-3889-499A-88D5-5FFD2886B34F}" type="pres">
      <dgm:prSet presAssocID="{4ACF952C-B597-0445-806D-0CBAE97D0E67}" presName="root" presStyleCnt="0">
        <dgm:presLayoutVars>
          <dgm:dir/>
          <dgm:resizeHandles val="exact"/>
        </dgm:presLayoutVars>
      </dgm:prSet>
      <dgm:spPr/>
    </dgm:pt>
    <dgm:pt modelId="{FD1F8ED4-F6D8-48B5-9B17-16AD1730859B}" type="pres">
      <dgm:prSet presAssocID="{36126D3E-CA20-DF40-AF86-0ABD69264AA0}" presName="compNode" presStyleCnt="0"/>
      <dgm:spPr/>
    </dgm:pt>
    <dgm:pt modelId="{16E8CC81-4F64-4D18-9D9F-E1593A7D9F69}" type="pres">
      <dgm:prSet presAssocID="{36126D3E-CA20-DF40-AF86-0ABD69264AA0}" presName="bgRect" presStyleLbl="bgShp" presStyleIdx="0" presStyleCnt="3"/>
      <dgm:spPr/>
    </dgm:pt>
    <dgm:pt modelId="{03AD3BE1-4083-4A3B-8CF2-9D3060DF49BC}" type="pres">
      <dgm:prSet presAssocID="{36126D3E-CA20-DF40-AF86-0ABD69264AA0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arcador"/>
        </a:ext>
      </dgm:extLst>
    </dgm:pt>
    <dgm:pt modelId="{B8661B75-F75F-4847-B11A-7E74A8659907}" type="pres">
      <dgm:prSet presAssocID="{36126D3E-CA20-DF40-AF86-0ABD69264AA0}" presName="spaceRect" presStyleCnt="0"/>
      <dgm:spPr/>
    </dgm:pt>
    <dgm:pt modelId="{9EC35CA2-DFCE-4210-A59B-F8334FEAAEBF}" type="pres">
      <dgm:prSet presAssocID="{36126D3E-CA20-DF40-AF86-0ABD69264AA0}" presName="parTx" presStyleLbl="revTx" presStyleIdx="0" presStyleCnt="6">
        <dgm:presLayoutVars>
          <dgm:chMax val="0"/>
          <dgm:chPref val="0"/>
        </dgm:presLayoutVars>
      </dgm:prSet>
      <dgm:spPr/>
    </dgm:pt>
    <dgm:pt modelId="{FA7D9C32-2360-924B-920C-D0B08A65141D}" type="pres">
      <dgm:prSet presAssocID="{36126D3E-CA20-DF40-AF86-0ABD69264AA0}" presName="desTx" presStyleLbl="revTx" presStyleIdx="1" presStyleCnt="6">
        <dgm:presLayoutVars/>
      </dgm:prSet>
      <dgm:spPr/>
    </dgm:pt>
    <dgm:pt modelId="{5A499660-C192-4540-B705-1BFB9CF5A370}" type="pres">
      <dgm:prSet presAssocID="{CA5A0F7A-3326-E74E-9847-00AB6707E3B6}" presName="sibTrans" presStyleCnt="0"/>
      <dgm:spPr/>
    </dgm:pt>
    <dgm:pt modelId="{6383E143-716E-CB4D-A510-B214907FCE03}" type="pres">
      <dgm:prSet presAssocID="{CA10F6F8-18D0-4B45-A714-D5AC0C06E905}" presName="compNode" presStyleCnt="0"/>
      <dgm:spPr/>
    </dgm:pt>
    <dgm:pt modelId="{3E49E2F1-9154-3D44-923F-5FA4D3ABFD5E}" type="pres">
      <dgm:prSet presAssocID="{CA10F6F8-18D0-4B45-A714-D5AC0C06E905}" presName="bgRect" presStyleLbl="bgShp" presStyleIdx="1" presStyleCnt="3"/>
      <dgm:spPr/>
    </dgm:pt>
    <dgm:pt modelId="{BC7C3F2A-B5E0-3B49-9040-869D691E6624}" type="pres">
      <dgm:prSet presAssocID="{CA10F6F8-18D0-4B45-A714-D5AC0C06E905}" presName="iconRect" presStyleLbl="node1" presStyleIdx="1" presStyleCnt="3"/>
      <dgm:spPr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</dgm:pt>
    <dgm:pt modelId="{1A611855-53CB-1D4D-A25D-3A5CD7708EA9}" type="pres">
      <dgm:prSet presAssocID="{CA10F6F8-18D0-4B45-A714-D5AC0C06E905}" presName="spaceRect" presStyleCnt="0"/>
      <dgm:spPr/>
    </dgm:pt>
    <dgm:pt modelId="{1F48E4D0-9176-DC43-99F2-FA23CA5522AE}" type="pres">
      <dgm:prSet presAssocID="{CA10F6F8-18D0-4B45-A714-D5AC0C06E905}" presName="parTx" presStyleLbl="revTx" presStyleIdx="2" presStyleCnt="6">
        <dgm:presLayoutVars>
          <dgm:chMax val="0"/>
          <dgm:chPref val="0"/>
        </dgm:presLayoutVars>
      </dgm:prSet>
      <dgm:spPr/>
    </dgm:pt>
    <dgm:pt modelId="{7A21BD30-90FB-814A-B3A2-67539DD8BB94}" type="pres">
      <dgm:prSet presAssocID="{CA10F6F8-18D0-4B45-A714-D5AC0C06E905}" presName="desTx" presStyleLbl="revTx" presStyleIdx="3" presStyleCnt="6">
        <dgm:presLayoutVars/>
      </dgm:prSet>
      <dgm:spPr/>
    </dgm:pt>
    <dgm:pt modelId="{D2EC23C6-B699-9347-A802-86D678CA672C}" type="pres">
      <dgm:prSet presAssocID="{3180D4B9-4AF4-3540-B6C4-26273192100C}" presName="sibTrans" presStyleCnt="0"/>
      <dgm:spPr/>
    </dgm:pt>
    <dgm:pt modelId="{39FA6D21-EA0E-455E-A7BA-3DC0A8415299}" type="pres">
      <dgm:prSet presAssocID="{009E61F1-BED0-8440-94BC-41C3673B8FAA}" presName="compNode" presStyleCnt="0"/>
      <dgm:spPr/>
    </dgm:pt>
    <dgm:pt modelId="{F8004D0D-7B50-452D-985E-4884AA5355E4}" type="pres">
      <dgm:prSet presAssocID="{009E61F1-BED0-8440-94BC-41C3673B8FAA}" presName="bgRect" presStyleLbl="bgShp" presStyleIdx="2" presStyleCnt="3"/>
      <dgm:spPr/>
    </dgm:pt>
    <dgm:pt modelId="{3DCA1C40-0125-4F09-A76A-BC37CBCC707D}" type="pres">
      <dgm:prSet presAssocID="{009E61F1-BED0-8440-94BC-41C3673B8FAA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Ancla"/>
        </a:ext>
      </dgm:extLst>
    </dgm:pt>
    <dgm:pt modelId="{C73ADFD0-F66A-48FD-9D00-147456C30884}" type="pres">
      <dgm:prSet presAssocID="{009E61F1-BED0-8440-94BC-41C3673B8FAA}" presName="spaceRect" presStyleCnt="0"/>
      <dgm:spPr/>
    </dgm:pt>
    <dgm:pt modelId="{5792465E-18F8-4B65-AB06-E716B5F0742A}" type="pres">
      <dgm:prSet presAssocID="{009E61F1-BED0-8440-94BC-41C3673B8FAA}" presName="parTx" presStyleLbl="revTx" presStyleIdx="4" presStyleCnt="6">
        <dgm:presLayoutVars>
          <dgm:chMax val="0"/>
          <dgm:chPref val="0"/>
        </dgm:presLayoutVars>
      </dgm:prSet>
      <dgm:spPr/>
    </dgm:pt>
    <dgm:pt modelId="{B5E178FC-6B6A-4B15-9B07-C518D7FFE9E3}" type="pres">
      <dgm:prSet presAssocID="{009E61F1-BED0-8440-94BC-41C3673B8FAA}" presName="desTx" presStyleLbl="revTx" presStyleIdx="5" presStyleCnt="6">
        <dgm:presLayoutVars/>
      </dgm:prSet>
      <dgm:spPr/>
    </dgm:pt>
  </dgm:ptLst>
  <dgm:cxnLst>
    <dgm:cxn modelId="{13DC7902-200A-4A48-A0D5-BE71148EC69D}" type="presOf" srcId="{B7FD0AA2-27D7-C644-9AA2-F4C7890EB4E3}" destId="{B5E178FC-6B6A-4B15-9B07-C518D7FFE9E3}" srcOrd="0" destOrd="0" presId="urn:microsoft.com/office/officeart/2018/2/layout/IconVerticalSolidList"/>
    <dgm:cxn modelId="{0DCDF118-CB63-1C49-9F2D-9017EE699213}" srcId="{009E61F1-BED0-8440-94BC-41C3673B8FAA}" destId="{B7FD0AA2-27D7-C644-9AA2-F4C7890EB4E3}" srcOrd="0" destOrd="0" parTransId="{84D8AC96-8294-924E-A916-EAFF665964CA}" sibTransId="{9C7B30E2-E143-E945-8CFC-63105A70815C}"/>
    <dgm:cxn modelId="{4729E52C-F616-0749-A214-6E30C47DC0E9}" type="presOf" srcId="{36126D3E-CA20-DF40-AF86-0ABD69264AA0}" destId="{9EC35CA2-DFCE-4210-A59B-F8334FEAAEBF}" srcOrd="0" destOrd="0" presId="urn:microsoft.com/office/officeart/2018/2/layout/IconVerticalSolidList"/>
    <dgm:cxn modelId="{33C1AF35-D3F5-D54F-A129-0A4338BA9179}" srcId="{4ACF952C-B597-0445-806D-0CBAE97D0E67}" destId="{36126D3E-CA20-DF40-AF86-0ABD69264AA0}" srcOrd="0" destOrd="0" parTransId="{F8A6E9C7-8C90-9C43-9DBC-D0195EAF4AFD}" sibTransId="{CA5A0F7A-3326-E74E-9847-00AB6707E3B6}"/>
    <dgm:cxn modelId="{5654A94A-F967-7F4C-931D-9D4B86EFE1AD}" srcId="{CA10F6F8-18D0-4B45-A714-D5AC0C06E905}" destId="{D4B5E9C7-8602-544C-BB1C-4DC7B525042B}" srcOrd="0" destOrd="0" parTransId="{9D3BD41E-6A3A-2F4E-BB8B-693DD543B94F}" sibTransId="{BA3E49E3-DEFF-2D4D-8AC3-53063F27931B}"/>
    <dgm:cxn modelId="{7D4B5A77-32E5-6849-AD5E-3369C0334698}" type="presOf" srcId="{767AFE9D-1246-8040-978B-92BE7F200EC0}" destId="{FA7D9C32-2360-924B-920C-D0B08A65141D}" srcOrd="0" destOrd="0" presId="urn:microsoft.com/office/officeart/2018/2/layout/IconVerticalSolidList"/>
    <dgm:cxn modelId="{D12B2778-78D1-B54D-8F23-17C99B3FE2E9}" type="presOf" srcId="{4ACF952C-B597-0445-806D-0CBAE97D0E67}" destId="{AB530A0C-3889-499A-88D5-5FFD2886B34F}" srcOrd="0" destOrd="0" presId="urn:microsoft.com/office/officeart/2018/2/layout/IconVerticalSolidList"/>
    <dgm:cxn modelId="{FA583095-7C68-7147-B4EA-26CD60DA43E3}" srcId="{36126D3E-CA20-DF40-AF86-0ABD69264AA0}" destId="{767AFE9D-1246-8040-978B-92BE7F200EC0}" srcOrd="0" destOrd="0" parTransId="{9973BB8D-BD20-5341-B120-CD0ED9D941AF}" sibTransId="{9955FCEF-8EFF-2A40-AE79-2E33AB41E8E0}"/>
    <dgm:cxn modelId="{6D4B09A8-1A2B-824A-AD89-DA8194D31EAD}" type="presOf" srcId="{009E61F1-BED0-8440-94BC-41C3673B8FAA}" destId="{5792465E-18F8-4B65-AB06-E716B5F0742A}" srcOrd="0" destOrd="0" presId="urn:microsoft.com/office/officeart/2018/2/layout/IconVerticalSolidList"/>
    <dgm:cxn modelId="{FA4DABD0-EDFD-FA4A-BA74-407548B300A5}" type="presOf" srcId="{CA10F6F8-18D0-4B45-A714-D5AC0C06E905}" destId="{1F48E4D0-9176-DC43-99F2-FA23CA5522AE}" srcOrd="0" destOrd="0" presId="urn:microsoft.com/office/officeart/2018/2/layout/IconVerticalSolidList"/>
    <dgm:cxn modelId="{584154D6-1F01-3E4C-A861-3C8179115A65}" srcId="{4ACF952C-B597-0445-806D-0CBAE97D0E67}" destId="{009E61F1-BED0-8440-94BC-41C3673B8FAA}" srcOrd="2" destOrd="0" parTransId="{C63FE117-CCD7-FA47-A708-F28B1EB1247E}" sibTransId="{62F82D2A-8FFA-C541-9EB2-E412C83D5B44}"/>
    <dgm:cxn modelId="{73A09EF0-F44A-8D4B-8701-9C0C791A1F9E}" type="presOf" srcId="{D4B5E9C7-8602-544C-BB1C-4DC7B525042B}" destId="{7A21BD30-90FB-814A-B3A2-67539DD8BB94}" srcOrd="0" destOrd="0" presId="urn:microsoft.com/office/officeart/2018/2/layout/IconVerticalSolidList"/>
    <dgm:cxn modelId="{9747B7F3-8BB7-4B4E-B8EA-570AAF61C1BD}" srcId="{4ACF952C-B597-0445-806D-0CBAE97D0E67}" destId="{CA10F6F8-18D0-4B45-A714-D5AC0C06E905}" srcOrd="1" destOrd="0" parTransId="{8756F3AD-8960-B14D-8CF3-A9B536205FFF}" sibTransId="{3180D4B9-4AF4-3540-B6C4-26273192100C}"/>
    <dgm:cxn modelId="{EEE7B338-8DBA-1347-9F46-DB56E0C37367}" type="presParOf" srcId="{AB530A0C-3889-499A-88D5-5FFD2886B34F}" destId="{FD1F8ED4-F6D8-48B5-9B17-16AD1730859B}" srcOrd="0" destOrd="0" presId="urn:microsoft.com/office/officeart/2018/2/layout/IconVerticalSolidList"/>
    <dgm:cxn modelId="{9BA2AA79-E184-E643-A9A1-1CF0B15D2429}" type="presParOf" srcId="{FD1F8ED4-F6D8-48B5-9B17-16AD1730859B}" destId="{16E8CC81-4F64-4D18-9D9F-E1593A7D9F69}" srcOrd="0" destOrd="0" presId="urn:microsoft.com/office/officeart/2018/2/layout/IconVerticalSolidList"/>
    <dgm:cxn modelId="{DD019E78-48FA-0C4D-A0FA-493FCAE4936B}" type="presParOf" srcId="{FD1F8ED4-F6D8-48B5-9B17-16AD1730859B}" destId="{03AD3BE1-4083-4A3B-8CF2-9D3060DF49BC}" srcOrd="1" destOrd="0" presId="urn:microsoft.com/office/officeart/2018/2/layout/IconVerticalSolidList"/>
    <dgm:cxn modelId="{A4FB25D0-FE15-9E4D-9EB6-21ACB8D51178}" type="presParOf" srcId="{FD1F8ED4-F6D8-48B5-9B17-16AD1730859B}" destId="{B8661B75-F75F-4847-B11A-7E74A8659907}" srcOrd="2" destOrd="0" presId="urn:microsoft.com/office/officeart/2018/2/layout/IconVerticalSolidList"/>
    <dgm:cxn modelId="{F7F1B364-D879-0A4D-85B9-2C123F667D92}" type="presParOf" srcId="{FD1F8ED4-F6D8-48B5-9B17-16AD1730859B}" destId="{9EC35CA2-DFCE-4210-A59B-F8334FEAAEBF}" srcOrd="3" destOrd="0" presId="urn:microsoft.com/office/officeart/2018/2/layout/IconVerticalSolidList"/>
    <dgm:cxn modelId="{1EDF78CC-A7C5-1940-B3D3-F16CAD9F5100}" type="presParOf" srcId="{FD1F8ED4-F6D8-48B5-9B17-16AD1730859B}" destId="{FA7D9C32-2360-924B-920C-D0B08A65141D}" srcOrd="4" destOrd="0" presId="urn:microsoft.com/office/officeart/2018/2/layout/IconVerticalSolidList"/>
    <dgm:cxn modelId="{CAE5700A-9802-A343-A51D-CDF8C99FFDE7}" type="presParOf" srcId="{AB530A0C-3889-499A-88D5-5FFD2886B34F}" destId="{5A499660-C192-4540-B705-1BFB9CF5A370}" srcOrd="1" destOrd="0" presId="urn:microsoft.com/office/officeart/2018/2/layout/IconVerticalSolidList"/>
    <dgm:cxn modelId="{6C6B9F4F-339B-3D46-8BE1-A0A17208C06D}" type="presParOf" srcId="{AB530A0C-3889-499A-88D5-5FFD2886B34F}" destId="{6383E143-716E-CB4D-A510-B214907FCE03}" srcOrd="2" destOrd="0" presId="urn:microsoft.com/office/officeart/2018/2/layout/IconVerticalSolidList"/>
    <dgm:cxn modelId="{583DAEC6-FD53-DD4C-AA07-59A8FE342BA5}" type="presParOf" srcId="{6383E143-716E-CB4D-A510-B214907FCE03}" destId="{3E49E2F1-9154-3D44-923F-5FA4D3ABFD5E}" srcOrd="0" destOrd="0" presId="urn:microsoft.com/office/officeart/2018/2/layout/IconVerticalSolidList"/>
    <dgm:cxn modelId="{FB2880F3-6CE1-2649-9D8E-C3319DDC3D0A}" type="presParOf" srcId="{6383E143-716E-CB4D-A510-B214907FCE03}" destId="{BC7C3F2A-B5E0-3B49-9040-869D691E6624}" srcOrd="1" destOrd="0" presId="urn:microsoft.com/office/officeart/2018/2/layout/IconVerticalSolidList"/>
    <dgm:cxn modelId="{305E2A49-3B85-4B43-A86E-07638F833D6C}" type="presParOf" srcId="{6383E143-716E-CB4D-A510-B214907FCE03}" destId="{1A611855-53CB-1D4D-A25D-3A5CD7708EA9}" srcOrd="2" destOrd="0" presId="urn:microsoft.com/office/officeart/2018/2/layout/IconVerticalSolidList"/>
    <dgm:cxn modelId="{7111E4BB-EE0F-434D-A05D-7B810DD02EEA}" type="presParOf" srcId="{6383E143-716E-CB4D-A510-B214907FCE03}" destId="{1F48E4D0-9176-DC43-99F2-FA23CA5522AE}" srcOrd="3" destOrd="0" presId="urn:microsoft.com/office/officeart/2018/2/layout/IconVerticalSolidList"/>
    <dgm:cxn modelId="{A482CFBB-AB66-F642-A697-676FC3D18855}" type="presParOf" srcId="{6383E143-716E-CB4D-A510-B214907FCE03}" destId="{7A21BD30-90FB-814A-B3A2-67539DD8BB94}" srcOrd="4" destOrd="0" presId="urn:microsoft.com/office/officeart/2018/2/layout/IconVerticalSolidList"/>
    <dgm:cxn modelId="{FB0785E4-EC31-8A44-9C81-37480011A73C}" type="presParOf" srcId="{AB530A0C-3889-499A-88D5-5FFD2886B34F}" destId="{D2EC23C6-B699-9347-A802-86D678CA672C}" srcOrd="3" destOrd="0" presId="urn:microsoft.com/office/officeart/2018/2/layout/IconVerticalSolidList"/>
    <dgm:cxn modelId="{ED600FA6-C67A-C944-915B-1217D287EB55}" type="presParOf" srcId="{AB530A0C-3889-499A-88D5-5FFD2886B34F}" destId="{39FA6D21-EA0E-455E-A7BA-3DC0A8415299}" srcOrd="4" destOrd="0" presId="urn:microsoft.com/office/officeart/2018/2/layout/IconVerticalSolidList"/>
    <dgm:cxn modelId="{AEECB731-854A-2B40-9C1C-FDF3E18068AA}" type="presParOf" srcId="{39FA6D21-EA0E-455E-A7BA-3DC0A8415299}" destId="{F8004D0D-7B50-452D-985E-4884AA5355E4}" srcOrd="0" destOrd="0" presId="urn:microsoft.com/office/officeart/2018/2/layout/IconVerticalSolidList"/>
    <dgm:cxn modelId="{B27FE043-D97E-384A-A25B-5E2BACA7FEFD}" type="presParOf" srcId="{39FA6D21-EA0E-455E-A7BA-3DC0A8415299}" destId="{3DCA1C40-0125-4F09-A76A-BC37CBCC707D}" srcOrd="1" destOrd="0" presId="urn:microsoft.com/office/officeart/2018/2/layout/IconVerticalSolidList"/>
    <dgm:cxn modelId="{EB06B90F-08CE-984C-B445-B1AE12CE5F90}" type="presParOf" srcId="{39FA6D21-EA0E-455E-A7BA-3DC0A8415299}" destId="{C73ADFD0-F66A-48FD-9D00-147456C30884}" srcOrd="2" destOrd="0" presId="urn:microsoft.com/office/officeart/2018/2/layout/IconVerticalSolidList"/>
    <dgm:cxn modelId="{A2B09CA2-AD67-B941-B827-BB74B3239A18}" type="presParOf" srcId="{39FA6D21-EA0E-455E-A7BA-3DC0A8415299}" destId="{5792465E-18F8-4B65-AB06-E716B5F0742A}" srcOrd="3" destOrd="0" presId="urn:microsoft.com/office/officeart/2018/2/layout/IconVerticalSolidList"/>
    <dgm:cxn modelId="{ECE62EED-1EF4-DA4A-A8B8-96C118A2F2B5}" type="presParOf" srcId="{39FA6D21-EA0E-455E-A7BA-3DC0A8415299}" destId="{B5E178FC-6B6A-4B15-9B07-C518D7FFE9E3}" srcOrd="4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ACF952C-B597-0445-806D-0CBAE97D0E67}" type="doc">
      <dgm:prSet loTypeId="urn:microsoft.com/office/officeart/2018/2/layout/IconVerticalSolidList" loCatId="icon" qsTypeId="urn:microsoft.com/office/officeart/2005/8/quickstyle/simple5" qsCatId="simple" csTypeId="urn:microsoft.com/office/officeart/2005/8/colors/accent3_2" csCatId="accent3" phldr="1"/>
      <dgm:spPr/>
      <dgm:t>
        <a:bodyPr/>
        <a:lstStyle/>
        <a:p>
          <a:endParaRPr lang="es-MX"/>
        </a:p>
      </dgm:t>
    </dgm:pt>
    <dgm:pt modelId="{36126D3E-CA20-DF40-AF86-0ABD69264AA0}">
      <dgm:prSet phldrT="[Texto]"/>
      <dgm:spPr/>
      <dgm:t>
        <a:bodyPr/>
        <a:lstStyle/>
        <a:p>
          <a:pPr>
            <a:lnSpc>
              <a:spcPct val="100000"/>
            </a:lnSpc>
          </a:pPr>
          <a:r>
            <a:rPr lang="es-MX" dirty="0"/>
            <a:t>Francisco Pizarro</a:t>
          </a:r>
        </a:p>
      </dgm:t>
    </dgm:pt>
    <dgm:pt modelId="{F8A6E9C7-8C90-9C43-9DBC-D0195EAF4AFD}" type="parTrans" cxnId="{33C1AF35-D3F5-D54F-A129-0A4338BA9179}">
      <dgm:prSet/>
      <dgm:spPr/>
      <dgm:t>
        <a:bodyPr/>
        <a:lstStyle/>
        <a:p>
          <a:endParaRPr lang="es-MX"/>
        </a:p>
      </dgm:t>
    </dgm:pt>
    <dgm:pt modelId="{CA5A0F7A-3326-E74E-9847-00AB6707E3B6}" type="sibTrans" cxnId="{33C1AF35-D3F5-D54F-A129-0A4338BA9179}">
      <dgm:prSet/>
      <dgm:spPr/>
      <dgm:t>
        <a:bodyPr/>
        <a:lstStyle/>
        <a:p>
          <a:endParaRPr lang="es-MX"/>
        </a:p>
      </dgm:t>
    </dgm:pt>
    <dgm:pt modelId="{767AFE9D-1246-8040-978B-92BE7F200EC0}">
      <dgm:prSet phldrT="[Texto]"/>
      <dgm:spPr/>
      <dgm:t>
        <a:bodyPr/>
        <a:lstStyle/>
        <a:p>
          <a:pPr>
            <a:lnSpc>
              <a:spcPct val="100000"/>
            </a:lnSpc>
          </a:pPr>
          <a:r>
            <a:rPr lang="es-MX" dirty="0"/>
            <a:t>Dragado y mantenimiento de tres esteros</a:t>
          </a:r>
        </a:p>
      </dgm:t>
    </dgm:pt>
    <dgm:pt modelId="{9973BB8D-BD20-5341-B120-CD0ED9D941AF}" type="parTrans" cxnId="{FA583095-7C68-7147-B4EA-26CD60DA43E3}">
      <dgm:prSet/>
      <dgm:spPr/>
      <dgm:t>
        <a:bodyPr/>
        <a:lstStyle/>
        <a:p>
          <a:endParaRPr lang="es-MX"/>
        </a:p>
      </dgm:t>
    </dgm:pt>
    <dgm:pt modelId="{9955FCEF-8EFF-2A40-AE79-2E33AB41E8E0}" type="sibTrans" cxnId="{FA583095-7C68-7147-B4EA-26CD60DA43E3}">
      <dgm:prSet/>
      <dgm:spPr/>
      <dgm:t>
        <a:bodyPr/>
        <a:lstStyle/>
        <a:p>
          <a:endParaRPr lang="es-MX"/>
        </a:p>
      </dgm:t>
    </dgm:pt>
    <dgm:pt modelId="{AB530A0C-3889-499A-88D5-5FFD2886B34F}" type="pres">
      <dgm:prSet presAssocID="{4ACF952C-B597-0445-806D-0CBAE97D0E67}" presName="root" presStyleCnt="0">
        <dgm:presLayoutVars>
          <dgm:dir/>
          <dgm:resizeHandles val="exact"/>
        </dgm:presLayoutVars>
      </dgm:prSet>
      <dgm:spPr/>
    </dgm:pt>
    <dgm:pt modelId="{FD1F8ED4-F6D8-48B5-9B17-16AD1730859B}" type="pres">
      <dgm:prSet presAssocID="{36126D3E-CA20-DF40-AF86-0ABD69264AA0}" presName="compNode" presStyleCnt="0"/>
      <dgm:spPr/>
    </dgm:pt>
    <dgm:pt modelId="{16E8CC81-4F64-4D18-9D9F-E1593A7D9F69}" type="pres">
      <dgm:prSet presAssocID="{36126D3E-CA20-DF40-AF86-0ABD69264AA0}" presName="bgRect" presStyleLbl="bgShp" presStyleIdx="0" presStyleCnt="1"/>
      <dgm:spPr/>
    </dgm:pt>
    <dgm:pt modelId="{03AD3BE1-4083-4A3B-8CF2-9D3060DF49BC}" type="pres">
      <dgm:prSet presAssocID="{36126D3E-CA20-DF40-AF86-0ABD69264AA0}" presName="iconRect" presStyleLbl="node1" presStyleIdx="0" presStyleCnt="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arcador"/>
        </a:ext>
      </dgm:extLst>
    </dgm:pt>
    <dgm:pt modelId="{B8661B75-F75F-4847-B11A-7E74A8659907}" type="pres">
      <dgm:prSet presAssocID="{36126D3E-CA20-DF40-AF86-0ABD69264AA0}" presName="spaceRect" presStyleCnt="0"/>
      <dgm:spPr/>
    </dgm:pt>
    <dgm:pt modelId="{9EC35CA2-DFCE-4210-A59B-F8334FEAAEBF}" type="pres">
      <dgm:prSet presAssocID="{36126D3E-CA20-DF40-AF86-0ABD69264AA0}" presName="parTx" presStyleLbl="revTx" presStyleIdx="0" presStyleCnt="2">
        <dgm:presLayoutVars>
          <dgm:chMax val="0"/>
          <dgm:chPref val="0"/>
        </dgm:presLayoutVars>
      </dgm:prSet>
      <dgm:spPr/>
    </dgm:pt>
    <dgm:pt modelId="{FA7D9C32-2360-924B-920C-D0B08A65141D}" type="pres">
      <dgm:prSet presAssocID="{36126D3E-CA20-DF40-AF86-0ABD69264AA0}" presName="desTx" presStyleLbl="revTx" presStyleIdx="1" presStyleCnt="2">
        <dgm:presLayoutVars/>
      </dgm:prSet>
      <dgm:spPr/>
    </dgm:pt>
  </dgm:ptLst>
  <dgm:cxnLst>
    <dgm:cxn modelId="{4729E52C-F616-0749-A214-6E30C47DC0E9}" type="presOf" srcId="{36126D3E-CA20-DF40-AF86-0ABD69264AA0}" destId="{9EC35CA2-DFCE-4210-A59B-F8334FEAAEBF}" srcOrd="0" destOrd="0" presId="urn:microsoft.com/office/officeart/2018/2/layout/IconVerticalSolidList"/>
    <dgm:cxn modelId="{33C1AF35-D3F5-D54F-A129-0A4338BA9179}" srcId="{4ACF952C-B597-0445-806D-0CBAE97D0E67}" destId="{36126D3E-CA20-DF40-AF86-0ABD69264AA0}" srcOrd="0" destOrd="0" parTransId="{F8A6E9C7-8C90-9C43-9DBC-D0195EAF4AFD}" sibTransId="{CA5A0F7A-3326-E74E-9847-00AB6707E3B6}"/>
    <dgm:cxn modelId="{7D4B5A77-32E5-6849-AD5E-3369C0334698}" type="presOf" srcId="{767AFE9D-1246-8040-978B-92BE7F200EC0}" destId="{FA7D9C32-2360-924B-920C-D0B08A65141D}" srcOrd="0" destOrd="0" presId="urn:microsoft.com/office/officeart/2018/2/layout/IconVerticalSolidList"/>
    <dgm:cxn modelId="{D12B2778-78D1-B54D-8F23-17C99B3FE2E9}" type="presOf" srcId="{4ACF952C-B597-0445-806D-0CBAE97D0E67}" destId="{AB530A0C-3889-499A-88D5-5FFD2886B34F}" srcOrd="0" destOrd="0" presId="urn:microsoft.com/office/officeart/2018/2/layout/IconVerticalSolidList"/>
    <dgm:cxn modelId="{FA583095-7C68-7147-B4EA-26CD60DA43E3}" srcId="{36126D3E-CA20-DF40-AF86-0ABD69264AA0}" destId="{767AFE9D-1246-8040-978B-92BE7F200EC0}" srcOrd="0" destOrd="0" parTransId="{9973BB8D-BD20-5341-B120-CD0ED9D941AF}" sibTransId="{9955FCEF-8EFF-2A40-AE79-2E33AB41E8E0}"/>
    <dgm:cxn modelId="{EEE7B338-8DBA-1347-9F46-DB56E0C37367}" type="presParOf" srcId="{AB530A0C-3889-499A-88D5-5FFD2886B34F}" destId="{FD1F8ED4-F6D8-48B5-9B17-16AD1730859B}" srcOrd="0" destOrd="0" presId="urn:microsoft.com/office/officeart/2018/2/layout/IconVerticalSolidList"/>
    <dgm:cxn modelId="{9BA2AA79-E184-E643-A9A1-1CF0B15D2429}" type="presParOf" srcId="{FD1F8ED4-F6D8-48B5-9B17-16AD1730859B}" destId="{16E8CC81-4F64-4D18-9D9F-E1593A7D9F69}" srcOrd="0" destOrd="0" presId="urn:microsoft.com/office/officeart/2018/2/layout/IconVerticalSolidList"/>
    <dgm:cxn modelId="{DD019E78-48FA-0C4D-A0FA-493FCAE4936B}" type="presParOf" srcId="{FD1F8ED4-F6D8-48B5-9B17-16AD1730859B}" destId="{03AD3BE1-4083-4A3B-8CF2-9D3060DF49BC}" srcOrd="1" destOrd="0" presId="urn:microsoft.com/office/officeart/2018/2/layout/IconVerticalSolidList"/>
    <dgm:cxn modelId="{A4FB25D0-FE15-9E4D-9EB6-21ACB8D51178}" type="presParOf" srcId="{FD1F8ED4-F6D8-48B5-9B17-16AD1730859B}" destId="{B8661B75-F75F-4847-B11A-7E74A8659907}" srcOrd="2" destOrd="0" presId="urn:microsoft.com/office/officeart/2018/2/layout/IconVerticalSolidList"/>
    <dgm:cxn modelId="{F7F1B364-D879-0A4D-85B9-2C123F667D92}" type="presParOf" srcId="{FD1F8ED4-F6D8-48B5-9B17-16AD1730859B}" destId="{9EC35CA2-DFCE-4210-A59B-F8334FEAAEBF}" srcOrd="3" destOrd="0" presId="urn:microsoft.com/office/officeart/2018/2/layout/IconVerticalSolidList"/>
    <dgm:cxn modelId="{1EDF78CC-A7C5-1940-B3D3-F16CAD9F5100}" type="presParOf" srcId="{FD1F8ED4-F6D8-48B5-9B17-16AD1730859B}" destId="{FA7D9C32-2360-924B-920C-D0B08A65141D}" srcOrd="4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ACF952C-B597-0445-806D-0CBAE97D0E67}" type="doc">
      <dgm:prSet loTypeId="urn:microsoft.com/office/officeart/2018/2/layout/IconVerticalSolidList" loCatId="icon" qsTypeId="urn:microsoft.com/office/officeart/2005/8/quickstyle/simple5" qsCatId="simple" csTypeId="urn:microsoft.com/office/officeart/2005/8/colors/accent3_2" csCatId="accent3" phldr="1"/>
      <dgm:spPr/>
      <dgm:t>
        <a:bodyPr/>
        <a:lstStyle/>
        <a:p>
          <a:endParaRPr lang="es-MX"/>
        </a:p>
      </dgm:t>
    </dgm:pt>
    <dgm:pt modelId="{36126D3E-CA20-DF40-AF86-0ABD69264AA0}">
      <dgm:prSet phldrT="[Texto]"/>
      <dgm:spPr/>
      <dgm:t>
        <a:bodyPr/>
        <a:lstStyle/>
        <a:p>
          <a:pPr>
            <a:lnSpc>
              <a:spcPct val="100000"/>
            </a:lnSpc>
          </a:pPr>
          <a:r>
            <a:rPr lang="es-MX"/>
            <a:t>Leguízamo</a:t>
          </a:r>
        </a:p>
      </dgm:t>
    </dgm:pt>
    <dgm:pt modelId="{F8A6E9C7-8C90-9C43-9DBC-D0195EAF4AFD}" type="parTrans" cxnId="{33C1AF35-D3F5-D54F-A129-0A4338BA9179}">
      <dgm:prSet/>
      <dgm:spPr/>
      <dgm:t>
        <a:bodyPr/>
        <a:lstStyle/>
        <a:p>
          <a:endParaRPr lang="es-MX"/>
        </a:p>
      </dgm:t>
    </dgm:pt>
    <dgm:pt modelId="{CA5A0F7A-3326-E74E-9847-00AB6707E3B6}" type="sibTrans" cxnId="{33C1AF35-D3F5-D54F-A129-0A4338BA9179}">
      <dgm:prSet/>
      <dgm:spPr/>
      <dgm:t>
        <a:bodyPr/>
        <a:lstStyle/>
        <a:p>
          <a:endParaRPr lang="es-MX"/>
        </a:p>
      </dgm:t>
    </dgm:pt>
    <dgm:pt modelId="{D4B5E9C7-8602-544C-BB1C-4DC7B525042B}">
      <dgm:prSet phldrT="[Texto]"/>
      <dgm:spPr/>
      <dgm:t>
        <a:bodyPr/>
        <a:lstStyle/>
        <a:p>
          <a:pPr>
            <a:lnSpc>
              <a:spcPct val="100000"/>
            </a:lnSpc>
          </a:pPr>
          <a:r>
            <a:rPr lang="es-MX"/>
            <a:t>Construcción muelle flotante pie de Pató</a:t>
          </a:r>
        </a:p>
      </dgm:t>
    </dgm:pt>
    <dgm:pt modelId="{9D3BD41E-6A3A-2F4E-BB8B-693DD543B94F}" type="parTrans" cxnId="{5654A94A-F967-7F4C-931D-9D4B86EFE1AD}">
      <dgm:prSet/>
      <dgm:spPr/>
      <dgm:t>
        <a:bodyPr/>
        <a:lstStyle/>
        <a:p>
          <a:endParaRPr lang="es-MX"/>
        </a:p>
      </dgm:t>
    </dgm:pt>
    <dgm:pt modelId="{BA3E49E3-DEFF-2D4D-8AC3-53063F27931B}" type="sibTrans" cxnId="{5654A94A-F967-7F4C-931D-9D4B86EFE1AD}">
      <dgm:prSet/>
      <dgm:spPr/>
      <dgm:t>
        <a:bodyPr/>
        <a:lstStyle/>
        <a:p>
          <a:endParaRPr lang="es-MX"/>
        </a:p>
      </dgm:t>
    </dgm:pt>
    <dgm:pt modelId="{009E61F1-BED0-8440-94BC-41C3673B8FAA}">
      <dgm:prSet phldrT="[Texto]"/>
      <dgm:spPr/>
      <dgm:t>
        <a:bodyPr/>
        <a:lstStyle/>
        <a:p>
          <a:pPr>
            <a:lnSpc>
              <a:spcPct val="100000"/>
            </a:lnSpc>
          </a:pPr>
          <a:r>
            <a:rPr lang="es-MX"/>
            <a:t>Carmen del Darién</a:t>
          </a:r>
        </a:p>
      </dgm:t>
    </dgm:pt>
    <dgm:pt modelId="{C63FE117-CCD7-FA47-A708-F28B1EB1247E}" type="parTrans" cxnId="{584154D6-1F01-3E4C-A861-3C8179115A65}">
      <dgm:prSet/>
      <dgm:spPr/>
      <dgm:t>
        <a:bodyPr/>
        <a:lstStyle/>
        <a:p>
          <a:endParaRPr lang="es-MX"/>
        </a:p>
      </dgm:t>
    </dgm:pt>
    <dgm:pt modelId="{62F82D2A-8FFA-C541-9EB2-E412C83D5B44}" type="sibTrans" cxnId="{584154D6-1F01-3E4C-A861-3C8179115A65}">
      <dgm:prSet/>
      <dgm:spPr/>
      <dgm:t>
        <a:bodyPr/>
        <a:lstStyle/>
        <a:p>
          <a:endParaRPr lang="es-MX"/>
        </a:p>
      </dgm:t>
    </dgm:pt>
    <dgm:pt modelId="{B7FD0AA2-27D7-C644-9AA2-F4C7890EB4E3}">
      <dgm:prSet phldrT="[Texto]"/>
      <dgm:spPr/>
      <dgm:t>
        <a:bodyPr/>
        <a:lstStyle/>
        <a:p>
          <a:pPr>
            <a:lnSpc>
              <a:spcPct val="100000"/>
            </a:lnSpc>
          </a:pPr>
          <a:r>
            <a:rPr lang="es-MX"/>
            <a:t>Mantenimiento rio Jiguamiandó</a:t>
          </a:r>
        </a:p>
      </dgm:t>
    </dgm:pt>
    <dgm:pt modelId="{84D8AC96-8294-924E-A916-EAFF665964CA}" type="parTrans" cxnId="{0DCDF118-CB63-1C49-9F2D-9017EE699213}">
      <dgm:prSet/>
      <dgm:spPr/>
      <dgm:t>
        <a:bodyPr/>
        <a:lstStyle/>
        <a:p>
          <a:endParaRPr lang="es-MX"/>
        </a:p>
      </dgm:t>
    </dgm:pt>
    <dgm:pt modelId="{9C7B30E2-E143-E945-8CFC-63105A70815C}" type="sibTrans" cxnId="{0DCDF118-CB63-1C49-9F2D-9017EE699213}">
      <dgm:prSet/>
      <dgm:spPr/>
      <dgm:t>
        <a:bodyPr/>
        <a:lstStyle/>
        <a:p>
          <a:endParaRPr lang="es-MX"/>
        </a:p>
      </dgm:t>
    </dgm:pt>
    <dgm:pt modelId="{767AFE9D-1246-8040-978B-92BE7F200EC0}">
      <dgm:prSet phldrT="[Texto]"/>
      <dgm:spPr/>
      <dgm:t>
        <a:bodyPr/>
        <a:lstStyle/>
        <a:p>
          <a:pPr>
            <a:lnSpc>
              <a:spcPct val="100000"/>
            </a:lnSpc>
          </a:pPr>
          <a:r>
            <a:rPr lang="es-MX"/>
            <a:t>Construcción muelle Piñuña Negro</a:t>
          </a:r>
        </a:p>
      </dgm:t>
    </dgm:pt>
    <dgm:pt modelId="{9973BB8D-BD20-5341-B120-CD0ED9D941AF}" type="parTrans" cxnId="{FA583095-7C68-7147-B4EA-26CD60DA43E3}">
      <dgm:prSet/>
      <dgm:spPr/>
      <dgm:t>
        <a:bodyPr/>
        <a:lstStyle/>
        <a:p>
          <a:endParaRPr lang="es-MX"/>
        </a:p>
      </dgm:t>
    </dgm:pt>
    <dgm:pt modelId="{9955FCEF-8EFF-2A40-AE79-2E33AB41E8E0}" type="sibTrans" cxnId="{FA583095-7C68-7147-B4EA-26CD60DA43E3}">
      <dgm:prSet/>
      <dgm:spPr/>
      <dgm:t>
        <a:bodyPr/>
        <a:lstStyle/>
        <a:p>
          <a:endParaRPr lang="es-MX"/>
        </a:p>
      </dgm:t>
    </dgm:pt>
    <dgm:pt modelId="{CA10F6F8-18D0-4B45-A714-D5AC0C06E905}">
      <dgm:prSet phldrT="[Texto]"/>
      <dgm:spPr/>
      <dgm:t>
        <a:bodyPr/>
        <a:lstStyle/>
        <a:p>
          <a:pPr>
            <a:lnSpc>
              <a:spcPct val="100000"/>
            </a:lnSpc>
          </a:pPr>
          <a:r>
            <a:rPr lang="es-MX"/>
            <a:t>Alto Baudó</a:t>
          </a:r>
        </a:p>
      </dgm:t>
    </dgm:pt>
    <dgm:pt modelId="{8756F3AD-8960-B14D-8CF3-A9B536205FFF}" type="parTrans" cxnId="{9747B7F3-8BB7-4B4E-B8EA-570AAF61C1BD}">
      <dgm:prSet/>
      <dgm:spPr/>
      <dgm:t>
        <a:bodyPr/>
        <a:lstStyle/>
        <a:p>
          <a:endParaRPr lang="es-MX"/>
        </a:p>
      </dgm:t>
    </dgm:pt>
    <dgm:pt modelId="{3180D4B9-4AF4-3540-B6C4-26273192100C}" type="sibTrans" cxnId="{9747B7F3-8BB7-4B4E-B8EA-570AAF61C1BD}">
      <dgm:prSet/>
      <dgm:spPr/>
      <dgm:t>
        <a:bodyPr/>
        <a:lstStyle/>
        <a:p>
          <a:endParaRPr lang="es-MX"/>
        </a:p>
      </dgm:t>
    </dgm:pt>
    <dgm:pt modelId="{2487B315-3240-B54E-95DF-235D0AF3087E}">
      <dgm:prSet phldrT="[Texto]"/>
      <dgm:spPr/>
      <dgm:t>
        <a:bodyPr/>
        <a:lstStyle/>
        <a:p>
          <a:pPr>
            <a:lnSpc>
              <a:spcPct val="100000"/>
            </a:lnSpc>
          </a:pPr>
          <a:r>
            <a:rPr lang="es-MX"/>
            <a:t>Construcción Malecón Quibdó</a:t>
          </a:r>
        </a:p>
      </dgm:t>
    </dgm:pt>
    <dgm:pt modelId="{A6240891-FE1C-3448-913F-45BC8FDB1839}" type="parTrans" cxnId="{011EA640-D0ED-BB45-8610-0E96CF8235D9}">
      <dgm:prSet/>
      <dgm:spPr/>
      <dgm:t>
        <a:bodyPr/>
        <a:lstStyle/>
        <a:p>
          <a:endParaRPr lang="es-MX"/>
        </a:p>
      </dgm:t>
    </dgm:pt>
    <dgm:pt modelId="{0461D8D6-869E-7B4D-A81B-1BC626D4E7E2}" type="sibTrans" cxnId="{011EA640-D0ED-BB45-8610-0E96CF8235D9}">
      <dgm:prSet/>
      <dgm:spPr/>
      <dgm:t>
        <a:bodyPr/>
        <a:lstStyle/>
        <a:p>
          <a:endParaRPr lang="es-MX"/>
        </a:p>
      </dgm:t>
    </dgm:pt>
    <dgm:pt modelId="{98B34388-EF82-0046-B392-782C5CCD43BF}">
      <dgm:prSet phldrT="[Texto]"/>
      <dgm:spPr/>
      <dgm:t>
        <a:bodyPr/>
        <a:lstStyle/>
        <a:p>
          <a:pPr>
            <a:lnSpc>
              <a:spcPct val="100000"/>
            </a:lnSpc>
            <a:buNone/>
          </a:pPr>
          <a:r>
            <a:rPr lang="es-MX"/>
            <a:t>Mantenimiento y estabilización de Orilla en el muelle de Cabuyaro</a:t>
          </a:r>
        </a:p>
      </dgm:t>
    </dgm:pt>
    <dgm:pt modelId="{8A9BA698-8E49-734F-AEDA-6D9B9696CC5D}" type="parTrans" cxnId="{E7C7B879-08E4-7240-8B0C-7DF97B76064E}">
      <dgm:prSet/>
      <dgm:spPr/>
      <dgm:t>
        <a:bodyPr/>
        <a:lstStyle/>
        <a:p>
          <a:endParaRPr lang="es-MX"/>
        </a:p>
      </dgm:t>
    </dgm:pt>
    <dgm:pt modelId="{41AFBB42-790F-4644-B2B5-AA0C0DB7518C}" type="sibTrans" cxnId="{E7C7B879-08E4-7240-8B0C-7DF97B76064E}">
      <dgm:prSet/>
      <dgm:spPr/>
      <dgm:t>
        <a:bodyPr/>
        <a:lstStyle/>
        <a:p>
          <a:endParaRPr lang="es-MX"/>
        </a:p>
      </dgm:t>
    </dgm:pt>
    <dgm:pt modelId="{224A04DE-6BB8-C148-9BAF-A454E9B396EF}">
      <dgm:prSet phldrT="[Texto]"/>
      <dgm:spPr/>
      <dgm:t>
        <a:bodyPr/>
        <a:lstStyle/>
        <a:p>
          <a:pPr>
            <a:lnSpc>
              <a:spcPct val="100000"/>
            </a:lnSpc>
          </a:pPr>
          <a:r>
            <a:rPr lang="es-MX"/>
            <a:t>Cabuyaro</a:t>
          </a:r>
        </a:p>
      </dgm:t>
    </dgm:pt>
    <dgm:pt modelId="{2FB2CF0B-02D6-7F4B-9BE1-00BFE9BFDB06}" type="parTrans" cxnId="{47776227-13B8-F14C-911B-A92F8B9FB775}">
      <dgm:prSet/>
      <dgm:spPr/>
      <dgm:t>
        <a:bodyPr/>
        <a:lstStyle/>
        <a:p>
          <a:endParaRPr lang="es-MX"/>
        </a:p>
      </dgm:t>
    </dgm:pt>
    <dgm:pt modelId="{5E324ECF-0601-4045-A350-804D204B2659}" type="sibTrans" cxnId="{47776227-13B8-F14C-911B-A92F8B9FB775}">
      <dgm:prSet/>
      <dgm:spPr/>
      <dgm:t>
        <a:bodyPr/>
        <a:lstStyle/>
        <a:p>
          <a:endParaRPr lang="es-MX"/>
        </a:p>
      </dgm:t>
    </dgm:pt>
    <dgm:pt modelId="{D1E7D9A3-36B2-3B41-A830-05798E7BEAC5}">
      <dgm:prSet phldrT="[Texto]"/>
      <dgm:spPr/>
      <dgm:t>
        <a:bodyPr/>
        <a:lstStyle/>
        <a:p>
          <a:pPr>
            <a:lnSpc>
              <a:spcPct val="100000"/>
            </a:lnSpc>
          </a:pPr>
          <a:r>
            <a:rPr lang="es-MX"/>
            <a:t>Quibdó</a:t>
          </a:r>
        </a:p>
      </dgm:t>
    </dgm:pt>
    <dgm:pt modelId="{2CEE0259-659B-094D-9EF8-13F03E60A82B}" type="parTrans" cxnId="{9191EFC6-EB91-974B-936D-EE3C71C0054D}">
      <dgm:prSet/>
      <dgm:spPr/>
      <dgm:t>
        <a:bodyPr/>
        <a:lstStyle/>
        <a:p>
          <a:endParaRPr lang="es-MX"/>
        </a:p>
      </dgm:t>
    </dgm:pt>
    <dgm:pt modelId="{D22FD228-1922-7A49-9955-68C8433DCF91}" type="sibTrans" cxnId="{9191EFC6-EB91-974B-936D-EE3C71C0054D}">
      <dgm:prSet/>
      <dgm:spPr/>
      <dgm:t>
        <a:bodyPr/>
        <a:lstStyle/>
        <a:p>
          <a:endParaRPr lang="es-MX"/>
        </a:p>
      </dgm:t>
    </dgm:pt>
    <dgm:pt modelId="{AB530A0C-3889-499A-88D5-5FFD2886B34F}" type="pres">
      <dgm:prSet presAssocID="{4ACF952C-B597-0445-806D-0CBAE97D0E67}" presName="root" presStyleCnt="0">
        <dgm:presLayoutVars>
          <dgm:dir/>
          <dgm:resizeHandles val="exact"/>
        </dgm:presLayoutVars>
      </dgm:prSet>
      <dgm:spPr/>
    </dgm:pt>
    <dgm:pt modelId="{FD1F8ED4-F6D8-48B5-9B17-16AD1730859B}" type="pres">
      <dgm:prSet presAssocID="{36126D3E-CA20-DF40-AF86-0ABD69264AA0}" presName="compNode" presStyleCnt="0"/>
      <dgm:spPr/>
    </dgm:pt>
    <dgm:pt modelId="{16E8CC81-4F64-4D18-9D9F-E1593A7D9F69}" type="pres">
      <dgm:prSet presAssocID="{36126D3E-CA20-DF40-AF86-0ABD69264AA0}" presName="bgRect" presStyleLbl="bgShp" presStyleIdx="0" presStyleCnt="5"/>
      <dgm:spPr/>
    </dgm:pt>
    <dgm:pt modelId="{03AD3BE1-4083-4A3B-8CF2-9D3060DF49BC}" type="pres">
      <dgm:prSet presAssocID="{36126D3E-CA20-DF40-AF86-0ABD69264AA0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arcador"/>
        </a:ext>
      </dgm:extLst>
    </dgm:pt>
    <dgm:pt modelId="{B8661B75-F75F-4847-B11A-7E74A8659907}" type="pres">
      <dgm:prSet presAssocID="{36126D3E-CA20-DF40-AF86-0ABD69264AA0}" presName="spaceRect" presStyleCnt="0"/>
      <dgm:spPr/>
    </dgm:pt>
    <dgm:pt modelId="{9EC35CA2-DFCE-4210-A59B-F8334FEAAEBF}" type="pres">
      <dgm:prSet presAssocID="{36126D3E-CA20-DF40-AF86-0ABD69264AA0}" presName="parTx" presStyleLbl="revTx" presStyleIdx="0" presStyleCnt="10">
        <dgm:presLayoutVars>
          <dgm:chMax val="0"/>
          <dgm:chPref val="0"/>
        </dgm:presLayoutVars>
      </dgm:prSet>
      <dgm:spPr/>
    </dgm:pt>
    <dgm:pt modelId="{FA7D9C32-2360-924B-920C-D0B08A65141D}" type="pres">
      <dgm:prSet presAssocID="{36126D3E-CA20-DF40-AF86-0ABD69264AA0}" presName="desTx" presStyleLbl="revTx" presStyleIdx="1" presStyleCnt="10">
        <dgm:presLayoutVars/>
      </dgm:prSet>
      <dgm:spPr/>
    </dgm:pt>
    <dgm:pt modelId="{5A499660-C192-4540-B705-1BFB9CF5A370}" type="pres">
      <dgm:prSet presAssocID="{CA5A0F7A-3326-E74E-9847-00AB6707E3B6}" presName="sibTrans" presStyleCnt="0"/>
      <dgm:spPr/>
    </dgm:pt>
    <dgm:pt modelId="{6383E143-716E-CB4D-A510-B214907FCE03}" type="pres">
      <dgm:prSet presAssocID="{CA10F6F8-18D0-4B45-A714-D5AC0C06E905}" presName="compNode" presStyleCnt="0"/>
      <dgm:spPr/>
    </dgm:pt>
    <dgm:pt modelId="{3E49E2F1-9154-3D44-923F-5FA4D3ABFD5E}" type="pres">
      <dgm:prSet presAssocID="{CA10F6F8-18D0-4B45-A714-D5AC0C06E905}" presName="bgRect" presStyleLbl="bgShp" presStyleIdx="1" presStyleCnt="5"/>
      <dgm:spPr/>
    </dgm:pt>
    <dgm:pt modelId="{BC7C3F2A-B5E0-3B49-9040-869D691E6624}" type="pres">
      <dgm:prSet presAssocID="{CA10F6F8-18D0-4B45-A714-D5AC0C06E905}" presName="iconRect" presStyleLbl="node1" presStyleIdx="1" presStyleCnt="5"/>
      <dgm:spPr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</dgm:pt>
    <dgm:pt modelId="{1A611855-53CB-1D4D-A25D-3A5CD7708EA9}" type="pres">
      <dgm:prSet presAssocID="{CA10F6F8-18D0-4B45-A714-D5AC0C06E905}" presName="spaceRect" presStyleCnt="0"/>
      <dgm:spPr/>
    </dgm:pt>
    <dgm:pt modelId="{1F48E4D0-9176-DC43-99F2-FA23CA5522AE}" type="pres">
      <dgm:prSet presAssocID="{CA10F6F8-18D0-4B45-A714-D5AC0C06E905}" presName="parTx" presStyleLbl="revTx" presStyleIdx="2" presStyleCnt="10">
        <dgm:presLayoutVars>
          <dgm:chMax val="0"/>
          <dgm:chPref val="0"/>
        </dgm:presLayoutVars>
      </dgm:prSet>
      <dgm:spPr/>
    </dgm:pt>
    <dgm:pt modelId="{7A21BD30-90FB-814A-B3A2-67539DD8BB94}" type="pres">
      <dgm:prSet presAssocID="{CA10F6F8-18D0-4B45-A714-D5AC0C06E905}" presName="desTx" presStyleLbl="revTx" presStyleIdx="3" presStyleCnt="10">
        <dgm:presLayoutVars/>
      </dgm:prSet>
      <dgm:spPr/>
    </dgm:pt>
    <dgm:pt modelId="{D2EC23C6-B699-9347-A802-86D678CA672C}" type="pres">
      <dgm:prSet presAssocID="{3180D4B9-4AF4-3540-B6C4-26273192100C}" presName="sibTrans" presStyleCnt="0"/>
      <dgm:spPr/>
    </dgm:pt>
    <dgm:pt modelId="{39FA6D21-EA0E-455E-A7BA-3DC0A8415299}" type="pres">
      <dgm:prSet presAssocID="{009E61F1-BED0-8440-94BC-41C3673B8FAA}" presName="compNode" presStyleCnt="0"/>
      <dgm:spPr/>
    </dgm:pt>
    <dgm:pt modelId="{F8004D0D-7B50-452D-985E-4884AA5355E4}" type="pres">
      <dgm:prSet presAssocID="{009E61F1-BED0-8440-94BC-41C3673B8FAA}" presName="bgRect" presStyleLbl="bgShp" presStyleIdx="2" presStyleCnt="5"/>
      <dgm:spPr/>
    </dgm:pt>
    <dgm:pt modelId="{3DCA1C40-0125-4F09-A76A-BC37CBCC707D}" type="pres">
      <dgm:prSet presAssocID="{009E61F1-BED0-8440-94BC-41C3673B8FAA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Ancla"/>
        </a:ext>
      </dgm:extLst>
    </dgm:pt>
    <dgm:pt modelId="{C73ADFD0-F66A-48FD-9D00-147456C30884}" type="pres">
      <dgm:prSet presAssocID="{009E61F1-BED0-8440-94BC-41C3673B8FAA}" presName="spaceRect" presStyleCnt="0"/>
      <dgm:spPr/>
    </dgm:pt>
    <dgm:pt modelId="{5792465E-18F8-4B65-AB06-E716B5F0742A}" type="pres">
      <dgm:prSet presAssocID="{009E61F1-BED0-8440-94BC-41C3673B8FAA}" presName="parTx" presStyleLbl="revTx" presStyleIdx="4" presStyleCnt="10">
        <dgm:presLayoutVars>
          <dgm:chMax val="0"/>
          <dgm:chPref val="0"/>
        </dgm:presLayoutVars>
      </dgm:prSet>
      <dgm:spPr/>
    </dgm:pt>
    <dgm:pt modelId="{B5E178FC-6B6A-4B15-9B07-C518D7FFE9E3}" type="pres">
      <dgm:prSet presAssocID="{009E61F1-BED0-8440-94BC-41C3673B8FAA}" presName="desTx" presStyleLbl="revTx" presStyleIdx="5" presStyleCnt="10">
        <dgm:presLayoutVars/>
      </dgm:prSet>
      <dgm:spPr/>
    </dgm:pt>
    <dgm:pt modelId="{7C031698-1C85-2840-B8AF-C3FB5604D42E}" type="pres">
      <dgm:prSet presAssocID="{62F82D2A-8FFA-C541-9EB2-E412C83D5B44}" presName="sibTrans" presStyleCnt="0"/>
      <dgm:spPr/>
    </dgm:pt>
    <dgm:pt modelId="{466C1E2C-F608-F445-B209-72A617BF6299}" type="pres">
      <dgm:prSet presAssocID="{224A04DE-6BB8-C148-9BAF-A454E9B396EF}" presName="compNode" presStyleCnt="0"/>
      <dgm:spPr/>
    </dgm:pt>
    <dgm:pt modelId="{D4E682D0-BF32-AC42-BDD6-74CFE8F843AB}" type="pres">
      <dgm:prSet presAssocID="{224A04DE-6BB8-C148-9BAF-A454E9B396EF}" presName="bgRect" presStyleLbl="bgShp" presStyleIdx="3" presStyleCnt="5"/>
      <dgm:spPr/>
    </dgm:pt>
    <dgm:pt modelId="{766D0824-FC0F-0A4D-89B4-01BB85773ECD}" type="pres">
      <dgm:prSet presAssocID="{224A04DE-6BB8-C148-9BAF-A454E9B396EF}" presName="iconRect" presStyleLbl="node1" presStyleIdx="3" presStyleCnt="5"/>
      <dgm:spPr>
        <a:blipFill>
          <a:blip xmlns:r="http://schemas.openxmlformats.org/officeDocument/2006/relationships" r:embed="rId7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Tug boat"/>
        </a:ext>
      </dgm:extLst>
    </dgm:pt>
    <dgm:pt modelId="{573019A9-9B47-7F40-BADE-AB0F637686A3}" type="pres">
      <dgm:prSet presAssocID="{224A04DE-6BB8-C148-9BAF-A454E9B396EF}" presName="spaceRect" presStyleCnt="0"/>
      <dgm:spPr/>
    </dgm:pt>
    <dgm:pt modelId="{D76761F4-19B5-584A-8143-F70AF1971DF4}" type="pres">
      <dgm:prSet presAssocID="{224A04DE-6BB8-C148-9BAF-A454E9B396EF}" presName="parTx" presStyleLbl="revTx" presStyleIdx="6" presStyleCnt="10">
        <dgm:presLayoutVars>
          <dgm:chMax val="0"/>
          <dgm:chPref val="0"/>
        </dgm:presLayoutVars>
      </dgm:prSet>
      <dgm:spPr/>
    </dgm:pt>
    <dgm:pt modelId="{29DDDC15-BDE0-FA4C-9C54-704EC598C061}" type="pres">
      <dgm:prSet presAssocID="{224A04DE-6BB8-C148-9BAF-A454E9B396EF}" presName="desTx" presStyleLbl="revTx" presStyleIdx="7" presStyleCnt="10">
        <dgm:presLayoutVars/>
      </dgm:prSet>
      <dgm:spPr/>
    </dgm:pt>
    <dgm:pt modelId="{91613BF9-CCF0-FC40-BCD2-5577ACA73838}" type="pres">
      <dgm:prSet presAssocID="{5E324ECF-0601-4045-A350-804D204B2659}" presName="sibTrans" presStyleCnt="0"/>
      <dgm:spPr/>
    </dgm:pt>
    <dgm:pt modelId="{04F030D1-F2BE-4448-9B28-867BEFB8172B}" type="pres">
      <dgm:prSet presAssocID="{D1E7D9A3-36B2-3B41-A830-05798E7BEAC5}" presName="compNode" presStyleCnt="0"/>
      <dgm:spPr/>
    </dgm:pt>
    <dgm:pt modelId="{B24BAB41-A0C1-7341-8AD8-0EEAFADA9742}" type="pres">
      <dgm:prSet presAssocID="{D1E7D9A3-36B2-3B41-A830-05798E7BEAC5}" presName="bgRect" presStyleLbl="bgShp" presStyleIdx="4" presStyleCnt="5"/>
      <dgm:spPr/>
    </dgm:pt>
    <dgm:pt modelId="{9B3BCBFC-24F3-AE40-8D7D-3FF3D8CE850D}" type="pres">
      <dgm:prSet presAssocID="{D1E7D9A3-36B2-3B41-A830-05798E7BEAC5}" presName="iconRect" presStyleLbl="node1" presStyleIdx="4" presStyleCnt="5"/>
      <dgm:spPr>
        <a:blipFill>
          <a:blip xmlns:r="http://schemas.openxmlformats.org/officeDocument/2006/relationships" r:embed="rId9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in con relleno sólido"/>
        </a:ext>
      </dgm:extLst>
    </dgm:pt>
    <dgm:pt modelId="{64B8DF8F-C0F7-C840-8EA7-0A0BAD25F740}" type="pres">
      <dgm:prSet presAssocID="{D1E7D9A3-36B2-3B41-A830-05798E7BEAC5}" presName="spaceRect" presStyleCnt="0"/>
      <dgm:spPr/>
    </dgm:pt>
    <dgm:pt modelId="{2961B4B3-2362-ED48-90F0-E6A4743BB195}" type="pres">
      <dgm:prSet presAssocID="{D1E7D9A3-36B2-3B41-A830-05798E7BEAC5}" presName="parTx" presStyleLbl="revTx" presStyleIdx="8" presStyleCnt="10">
        <dgm:presLayoutVars>
          <dgm:chMax val="0"/>
          <dgm:chPref val="0"/>
        </dgm:presLayoutVars>
      </dgm:prSet>
      <dgm:spPr/>
    </dgm:pt>
    <dgm:pt modelId="{E265748B-C04F-464F-B62D-73CB8DD2B44F}" type="pres">
      <dgm:prSet presAssocID="{D1E7D9A3-36B2-3B41-A830-05798E7BEAC5}" presName="desTx" presStyleLbl="revTx" presStyleIdx="9" presStyleCnt="10">
        <dgm:presLayoutVars/>
      </dgm:prSet>
      <dgm:spPr/>
    </dgm:pt>
  </dgm:ptLst>
  <dgm:cxnLst>
    <dgm:cxn modelId="{13DC7902-200A-4A48-A0D5-BE71148EC69D}" type="presOf" srcId="{B7FD0AA2-27D7-C644-9AA2-F4C7890EB4E3}" destId="{B5E178FC-6B6A-4B15-9B07-C518D7FFE9E3}" srcOrd="0" destOrd="0" presId="urn:microsoft.com/office/officeart/2018/2/layout/IconVerticalSolidList"/>
    <dgm:cxn modelId="{8499610D-6998-C640-883E-4EB0BBF2A5AC}" type="presOf" srcId="{224A04DE-6BB8-C148-9BAF-A454E9B396EF}" destId="{D76761F4-19B5-584A-8143-F70AF1971DF4}" srcOrd="0" destOrd="0" presId="urn:microsoft.com/office/officeart/2018/2/layout/IconVerticalSolidList"/>
    <dgm:cxn modelId="{0DCDF118-CB63-1C49-9F2D-9017EE699213}" srcId="{009E61F1-BED0-8440-94BC-41C3673B8FAA}" destId="{B7FD0AA2-27D7-C644-9AA2-F4C7890EB4E3}" srcOrd="0" destOrd="0" parTransId="{84D8AC96-8294-924E-A916-EAFF665964CA}" sibTransId="{9C7B30E2-E143-E945-8CFC-63105A70815C}"/>
    <dgm:cxn modelId="{47776227-13B8-F14C-911B-A92F8B9FB775}" srcId="{4ACF952C-B597-0445-806D-0CBAE97D0E67}" destId="{224A04DE-6BB8-C148-9BAF-A454E9B396EF}" srcOrd="3" destOrd="0" parTransId="{2FB2CF0B-02D6-7F4B-9BE1-00BFE9BFDB06}" sibTransId="{5E324ECF-0601-4045-A350-804D204B2659}"/>
    <dgm:cxn modelId="{4729E52C-F616-0749-A214-6E30C47DC0E9}" type="presOf" srcId="{36126D3E-CA20-DF40-AF86-0ABD69264AA0}" destId="{9EC35CA2-DFCE-4210-A59B-F8334FEAAEBF}" srcOrd="0" destOrd="0" presId="urn:microsoft.com/office/officeart/2018/2/layout/IconVerticalSolidList"/>
    <dgm:cxn modelId="{81A2B62E-668C-4840-BFA9-113915799C93}" type="presOf" srcId="{D1E7D9A3-36B2-3B41-A830-05798E7BEAC5}" destId="{2961B4B3-2362-ED48-90F0-E6A4743BB195}" srcOrd="0" destOrd="0" presId="urn:microsoft.com/office/officeart/2018/2/layout/IconVerticalSolidList"/>
    <dgm:cxn modelId="{33C1AF35-D3F5-D54F-A129-0A4338BA9179}" srcId="{4ACF952C-B597-0445-806D-0CBAE97D0E67}" destId="{36126D3E-CA20-DF40-AF86-0ABD69264AA0}" srcOrd="0" destOrd="0" parTransId="{F8A6E9C7-8C90-9C43-9DBC-D0195EAF4AFD}" sibTransId="{CA5A0F7A-3326-E74E-9847-00AB6707E3B6}"/>
    <dgm:cxn modelId="{DE90D63E-9B11-5242-82D4-0CF66034E6B9}" type="presOf" srcId="{98B34388-EF82-0046-B392-782C5CCD43BF}" destId="{29DDDC15-BDE0-FA4C-9C54-704EC598C061}" srcOrd="0" destOrd="0" presId="urn:microsoft.com/office/officeart/2018/2/layout/IconVerticalSolidList"/>
    <dgm:cxn modelId="{011EA640-D0ED-BB45-8610-0E96CF8235D9}" srcId="{D1E7D9A3-36B2-3B41-A830-05798E7BEAC5}" destId="{2487B315-3240-B54E-95DF-235D0AF3087E}" srcOrd="0" destOrd="0" parTransId="{A6240891-FE1C-3448-913F-45BC8FDB1839}" sibTransId="{0461D8D6-869E-7B4D-A81B-1BC626D4E7E2}"/>
    <dgm:cxn modelId="{5654A94A-F967-7F4C-931D-9D4B86EFE1AD}" srcId="{CA10F6F8-18D0-4B45-A714-D5AC0C06E905}" destId="{D4B5E9C7-8602-544C-BB1C-4DC7B525042B}" srcOrd="0" destOrd="0" parTransId="{9D3BD41E-6A3A-2F4E-BB8B-693DD543B94F}" sibTransId="{BA3E49E3-DEFF-2D4D-8AC3-53063F27931B}"/>
    <dgm:cxn modelId="{7D4B5A77-32E5-6849-AD5E-3369C0334698}" type="presOf" srcId="{767AFE9D-1246-8040-978B-92BE7F200EC0}" destId="{FA7D9C32-2360-924B-920C-D0B08A65141D}" srcOrd="0" destOrd="0" presId="urn:microsoft.com/office/officeart/2018/2/layout/IconVerticalSolidList"/>
    <dgm:cxn modelId="{D12B2778-78D1-B54D-8F23-17C99B3FE2E9}" type="presOf" srcId="{4ACF952C-B597-0445-806D-0CBAE97D0E67}" destId="{AB530A0C-3889-499A-88D5-5FFD2886B34F}" srcOrd="0" destOrd="0" presId="urn:microsoft.com/office/officeart/2018/2/layout/IconVerticalSolidList"/>
    <dgm:cxn modelId="{E7C7B879-08E4-7240-8B0C-7DF97B76064E}" srcId="{224A04DE-6BB8-C148-9BAF-A454E9B396EF}" destId="{98B34388-EF82-0046-B392-782C5CCD43BF}" srcOrd="0" destOrd="0" parTransId="{8A9BA698-8E49-734F-AEDA-6D9B9696CC5D}" sibTransId="{41AFBB42-790F-4644-B2B5-AA0C0DB7518C}"/>
    <dgm:cxn modelId="{FA583095-7C68-7147-B4EA-26CD60DA43E3}" srcId="{36126D3E-CA20-DF40-AF86-0ABD69264AA0}" destId="{767AFE9D-1246-8040-978B-92BE7F200EC0}" srcOrd="0" destOrd="0" parTransId="{9973BB8D-BD20-5341-B120-CD0ED9D941AF}" sibTransId="{9955FCEF-8EFF-2A40-AE79-2E33AB41E8E0}"/>
    <dgm:cxn modelId="{5FDA5995-297E-9F4A-AAEA-53D20CEA691D}" type="presOf" srcId="{2487B315-3240-B54E-95DF-235D0AF3087E}" destId="{E265748B-C04F-464F-B62D-73CB8DD2B44F}" srcOrd="0" destOrd="0" presId="urn:microsoft.com/office/officeart/2018/2/layout/IconVerticalSolidList"/>
    <dgm:cxn modelId="{6D4B09A8-1A2B-824A-AD89-DA8194D31EAD}" type="presOf" srcId="{009E61F1-BED0-8440-94BC-41C3673B8FAA}" destId="{5792465E-18F8-4B65-AB06-E716B5F0742A}" srcOrd="0" destOrd="0" presId="urn:microsoft.com/office/officeart/2018/2/layout/IconVerticalSolidList"/>
    <dgm:cxn modelId="{9191EFC6-EB91-974B-936D-EE3C71C0054D}" srcId="{4ACF952C-B597-0445-806D-0CBAE97D0E67}" destId="{D1E7D9A3-36B2-3B41-A830-05798E7BEAC5}" srcOrd="4" destOrd="0" parTransId="{2CEE0259-659B-094D-9EF8-13F03E60A82B}" sibTransId="{D22FD228-1922-7A49-9955-68C8433DCF91}"/>
    <dgm:cxn modelId="{FA4DABD0-EDFD-FA4A-BA74-407548B300A5}" type="presOf" srcId="{CA10F6F8-18D0-4B45-A714-D5AC0C06E905}" destId="{1F48E4D0-9176-DC43-99F2-FA23CA5522AE}" srcOrd="0" destOrd="0" presId="urn:microsoft.com/office/officeart/2018/2/layout/IconVerticalSolidList"/>
    <dgm:cxn modelId="{584154D6-1F01-3E4C-A861-3C8179115A65}" srcId="{4ACF952C-B597-0445-806D-0CBAE97D0E67}" destId="{009E61F1-BED0-8440-94BC-41C3673B8FAA}" srcOrd="2" destOrd="0" parTransId="{C63FE117-CCD7-FA47-A708-F28B1EB1247E}" sibTransId="{62F82D2A-8FFA-C541-9EB2-E412C83D5B44}"/>
    <dgm:cxn modelId="{73A09EF0-F44A-8D4B-8701-9C0C791A1F9E}" type="presOf" srcId="{D4B5E9C7-8602-544C-BB1C-4DC7B525042B}" destId="{7A21BD30-90FB-814A-B3A2-67539DD8BB94}" srcOrd="0" destOrd="0" presId="urn:microsoft.com/office/officeart/2018/2/layout/IconVerticalSolidList"/>
    <dgm:cxn modelId="{9747B7F3-8BB7-4B4E-B8EA-570AAF61C1BD}" srcId="{4ACF952C-B597-0445-806D-0CBAE97D0E67}" destId="{CA10F6F8-18D0-4B45-A714-D5AC0C06E905}" srcOrd="1" destOrd="0" parTransId="{8756F3AD-8960-B14D-8CF3-A9B536205FFF}" sibTransId="{3180D4B9-4AF4-3540-B6C4-26273192100C}"/>
    <dgm:cxn modelId="{EEE7B338-8DBA-1347-9F46-DB56E0C37367}" type="presParOf" srcId="{AB530A0C-3889-499A-88D5-5FFD2886B34F}" destId="{FD1F8ED4-F6D8-48B5-9B17-16AD1730859B}" srcOrd="0" destOrd="0" presId="urn:microsoft.com/office/officeart/2018/2/layout/IconVerticalSolidList"/>
    <dgm:cxn modelId="{9BA2AA79-E184-E643-A9A1-1CF0B15D2429}" type="presParOf" srcId="{FD1F8ED4-F6D8-48B5-9B17-16AD1730859B}" destId="{16E8CC81-4F64-4D18-9D9F-E1593A7D9F69}" srcOrd="0" destOrd="0" presId="urn:microsoft.com/office/officeart/2018/2/layout/IconVerticalSolidList"/>
    <dgm:cxn modelId="{DD019E78-48FA-0C4D-A0FA-493FCAE4936B}" type="presParOf" srcId="{FD1F8ED4-F6D8-48B5-9B17-16AD1730859B}" destId="{03AD3BE1-4083-4A3B-8CF2-9D3060DF49BC}" srcOrd="1" destOrd="0" presId="urn:microsoft.com/office/officeart/2018/2/layout/IconVerticalSolidList"/>
    <dgm:cxn modelId="{A4FB25D0-FE15-9E4D-9EB6-21ACB8D51178}" type="presParOf" srcId="{FD1F8ED4-F6D8-48B5-9B17-16AD1730859B}" destId="{B8661B75-F75F-4847-B11A-7E74A8659907}" srcOrd="2" destOrd="0" presId="urn:microsoft.com/office/officeart/2018/2/layout/IconVerticalSolidList"/>
    <dgm:cxn modelId="{F7F1B364-D879-0A4D-85B9-2C123F667D92}" type="presParOf" srcId="{FD1F8ED4-F6D8-48B5-9B17-16AD1730859B}" destId="{9EC35CA2-DFCE-4210-A59B-F8334FEAAEBF}" srcOrd="3" destOrd="0" presId="urn:microsoft.com/office/officeart/2018/2/layout/IconVerticalSolidList"/>
    <dgm:cxn modelId="{1EDF78CC-A7C5-1940-B3D3-F16CAD9F5100}" type="presParOf" srcId="{FD1F8ED4-F6D8-48B5-9B17-16AD1730859B}" destId="{FA7D9C32-2360-924B-920C-D0B08A65141D}" srcOrd="4" destOrd="0" presId="urn:microsoft.com/office/officeart/2018/2/layout/IconVerticalSolidList"/>
    <dgm:cxn modelId="{CAE5700A-9802-A343-A51D-CDF8C99FFDE7}" type="presParOf" srcId="{AB530A0C-3889-499A-88D5-5FFD2886B34F}" destId="{5A499660-C192-4540-B705-1BFB9CF5A370}" srcOrd="1" destOrd="0" presId="urn:microsoft.com/office/officeart/2018/2/layout/IconVerticalSolidList"/>
    <dgm:cxn modelId="{6C6B9F4F-339B-3D46-8BE1-A0A17208C06D}" type="presParOf" srcId="{AB530A0C-3889-499A-88D5-5FFD2886B34F}" destId="{6383E143-716E-CB4D-A510-B214907FCE03}" srcOrd="2" destOrd="0" presId="urn:microsoft.com/office/officeart/2018/2/layout/IconVerticalSolidList"/>
    <dgm:cxn modelId="{583DAEC6-FD53-DD4C-AA07-59A8FE342BA5}" type="presParOf" srcId="{6383E143-716E-CB4D-A510-B214907FCE03}" destId="{3E49E2F1-9154-3D44-923F-5FA4D3ABFD5E}" srcOrd="0" destOrd="0" presId="urn:microsoft.com/office/officeart/2018/2/layout/IconVerticalSolidList"/>
    <dgm:cxn modelId="{FB2880F3-6CE1-2649-9D8E-C3319DDC3D0A}" type="presParOf" srcId="{6383E143-716E-CB4D-A510-B214907FCE03}" destId="{BC7C3F2A-B5E0-3B49-9040-869D691E6624}" srcOrd="1" destOrd="0" presId="urn:microsoft.com/office/officeart/2018/2/layout/IconVerticalSolidList"/>
    <dgm:cxn modelId="{305E2A49-3B85-4B43-A86E-07638F833D6C}" type="presParOf" srcId="{6383E143-716E-CB4D-A510-B214907FCE03}" destId="{1A611855-53CB-1D4D-A25D-3A5CD7708EA9}" srcOrd="2" destOrd="0" presId="urn:microsoft.com/office/officeart/2018/2/layout/IconVerticalSolidList"/>
    <dgm:cxn modelId="{7111E4BB-EE0F-434D-A05D-7B810DD02EEA}" type="presParOf" srcId="{6383E143-716E-CB4D-A510-B214907FCE03}" destId="{1F48E4D0-9176-DC43-99F2-FA23CA5522AE}" srcOrd="3" destOrd="0" presId="urn:microsoft.com/office/officeart/2018/2/layout/IconVerticalSolidList"/>
    <dgm:cxn modelId="{A482CFBB-AB66-F642-A697-676FC3D18855}" type="presParOf" srcId="{6383E143-716E-CB4D-A510-B214907FCE03}" destId="{7A21BD30-90FB-814A-B3A2-67539DD8BB94}" srcOrd="4" destOrd="0" presId="urn:microsoft.com/office/officeart/2018/2/layout/IconVerticalSolidList"/>
    <dgm:cxn modelId="{FB0785E4-EC31-8A44-9C81-37480011A73C}" type="presParOf" srcId="{AB530A0C-3889-499A-88D5-5FFD2886B34F}" destId="{D2EC23C6-B699-9347-A802-86D678CA672C}" srcOrd="3" destOrd="0" presId="urn:microsoft.com/office/officeart/2018/2/layout/IconVerticalSolidList"/>
    <dgm:cxn modelId="{ED600FA6-C67A-C944-915B-1217D287EB55}" type="presParOf" srcId="{AB530A0C-3889-499A-88D5-5FFD2886B34F}" destId="{39FA6D21-EA0E-455E-A7BA-3DC0A8415299}" srcOrd="4" destOrd="0" presId="urn:microsoft.com/office/officeart/2018/2/layout/IconVerticalSolidList"/>
    <dgm:cxn modelId="{AEECB731-854A-2B40-9C1C-FDF3E18068AA}" type="presParOf" srcId="{39FA6D21-EA0E-455E-A7BA-3DC0A8415299}" destId="{F8004D0D-7B50-452D-985E-4884AA5355E4}" srcOrd="0" destOrd="0" presId="urn:microsoft.com/office/officeart/2018/2/layout/IconVerticalSolidList"/>
    <dgm:cxn modelId="{B27FE043-D97E-384A-A25B-5E2BACA7FEFD}" type="presParOf" srcId="{39FA6D21-EA0E-455E-A7BA-3DC0A8415299}" destId="{3DCA1C40-0125-4F09-A76A-BC37CBCC707D}" srcOrd="1" destOrd="0" presId="urn:microsoft.com/office/officeart/2018/2/layout/IconVerticalSolidList"/>
    <dgm:cxn modelId="{EB06B90F-08CE-984C-B445-B1AE12CE5F90}" type="presParOf" srcId="{39FA6D21-EA0E-455E-A7BA-3DC0A8415299}" destId="{C73ADFD0-F66A-48FD-9D00-147456C30884}" srcOrd="2" destOrd="0" presId="urn:microsoft.com/office/officeart/2018/2/layout/IconVerticalSolidList"/>
    <dgm:cxn modelId="{A2B09CA2-AD67-B941-B827-BB74B3239A18}" type="presParOf" srcId="{39FA6D21-EA0E-455E-A7BA-3DC0A8415299}" destId="{5792465E-18F8-4B65-AB06-E716B5F0742A}" srcOrd="3" destOrd="0" presId="urn:microsoft.com/office/officeart/2018/2/layout/IconVerticalSolidList"/>
    <dgm:cxn modelId="{ECE62EED-1EF4-DA4A-A8B8-96C118A2F2B5}" type="presParOf" srcId="{39FA6D21-EA0E-455E-A7BA-3DC0A8415299}" destId="{B5E178FC-6B6A-4B15-9B07-C518D7FFE9E3}" srcOrd="4" destOrd="0" presId="urn:microsoft.com/office/officeart/2018/2/layout/IconVerticalSolidList"/>
    <dgm:cxn modelId="{D06DA1D8-B1B2-D44C-9106-8803390EEF13}" type="presParOf" srcId="{AB530A0C-3889-499A-88D5-5FFD2886B34F}" destId="{7C031698-1C85-2840-B8AF-C3FB5604D42E}" srcOrd="5" destOrd="0" presId="urn:microsoft.com/office/officeart/2018/2/layout/IconVerticalSolidList"/>
    <dgm:cxn modelId="{F144FBAE-8276-5641-8ECD-0E314142DFA9}" type="presParOf" srcId="{AB530A0C-3889-499A-88D5-5FFD2886B34F}" destId="{466C1E2C-F608-F445-B209-72A617BF6299}" srcOrd="6" destOrd="0" presId="urn:microsoft.com/office/officeart/2018/2/layout/IconVerticalSolidList"/>
    <dgm:cxn modelId="{C1978399-415A-9544-95EF-902FA31C9D4D}" type="presParOf" srcId="{466C1E2C-F608-F445-B209-72A617BF6299}" destId="{D4E682D0-BF32-AC42-BDD6-74CFE8F843AB}" srcOrd="0" destOrd="0" presId="urn:microsoft.com/office/officeart/2018/2/layout/IconVerticalSolidList"/>
    <dgm:cxn modelId="{4B915E86-B7CD-A049-8CFD-73BBFECB509F}" type="presParOf" srcId="{466C1E2C-F608-F445-B209-72A617BF6299}" destId="{766D0824-FC0F-0A4D-89B4-01BB85773ECD}" srcOrd="1" destOrd="0" presId="urn:microsoft.com/office/officeart/2018/2/layout/IconVerticalSolidList"/>
    <dgm:cxn modelId="{C6F3B432-1F86-C440-8BEC-655CD943A716}" type="presParOf" srcId="{466C1E2C-F608-F445-B209-72A617BF6299}" destId="{573019A9-9B47-7F40-BADE-AB0F637686A3}" srcOrd="2" destOrd="0" presId="urn:microsoft.com/office/officeart/2018/2/layout/IconVerticalSolidList"/>
    <dgm:cxn modelId="{599EB360-405A-954E-AC96-17227ADE600E}" type="presParOf" srcId="{466C1E2C-F608-F445-B209-72A617BF6299}" destId="{D76761F4-19B5-584A-8143-F70AF1971DF4}" srcOrd="3" destOrd="0" presId="urn:microsoft.com/office/officeart/2018/2/layout/IconVerticalSolidList"/>
    <dgm:cxn modelId="{22C305F6-9A41-D048-8837-F753573245C2}" type="presParOf" srcId="{466C1E2C-F608-F445-B209-72A617BF6299}" destId="{29DDDC15-BDE0-FA4C-9C54-704EC598C061}" srcOrd="4" destOrd="0" presId="urn:microsoft.com/office/officeart/2018/2/layout/IconVerticalSolidList"/>
    <dgm:cxn modelId="{8A808A83-B6C8-1849-A735-5172A317604E}" type="presParOf" srcId="{AB530A0C-3889-499A-88D5-5FFD2886B34F}" destId="{91613BF9-CCF0-FC40-BCD2-5577ACA73838}" srcOrd="7" destOrd="0" presId="urn:microsoft.com/office/officeart/2018/2/layout/IconVerticalSolidList"/>
    <dgm:cxn modelId="{A36B9F5C-14F9-3F47-B6A1-96F3149E5893}" type="presParOf" srcId="{AB530A0C-3889-499A-88D5-5FFD2886B34F}" destId="{04F030D1-F2BE-4448-9B28-867BEFB8172B}" srcOrd="8" destOrd="0" presId="urn:microsoft.com/office/officeart/2018/2/layout/IconVerticalSolidList"/>
    <dgm:cxn modelId="{1F17F783-CE33-3B4E-BD5C-E7012EDBC61F}" type="presParOf" srcId="{04F030D1-F2BE-4448-9B28-867BEFB8172B}" destId="{B24BAB41-A0C1-7341-8AD8-0EEAFADA9742}" srcOrd="0" destOrd="0" presId="urn:microsoft.com/office/officeart/2018/2/layout/IconVerticalSolidList"/>
    <dgm:cxn modelId="{5829D5DD-5BF6-C248-A209-AA882F6C71B8}" type="presParOf" srcId="{04F030D1-F2BE-4448-9B28-867BEFB8172B}" destId="{9B3BCBFC-24F3-AE40-8D7D-3FF3D8CE850D}" srcOrd="1" destOrd="0" presId="urn:microsoft.com/office/officeart/2018/2/layout/IconVerticalSolidList"/>
    <dgm:cxn modelId="{284A4D9A-A561-A548-8686-815D104351B7}" type="presParOf" srcId="{04F030D1-F2BE-4448-9B28-867BEFB8172B}" destId="{64B8DF8F-C0F7-C840-8EA7-0A0BAD25F740}" srcOrd="2" destOrd="0" presId="urn:microsoft.com/office/officeart/2018/2/layout/IconVerticalSolidList"/>
    <dgm:cxn modelId="{DA80CC4E-8355-2445-86D5-EAE9DCD7DD85}" type="presParOf" srcId="{04F030D1-F2BE-4448-9B28-867BEFB8172B}" destId="{2961B4B3-2362-ED48-90F0-E6A4743BB195}" srcOrd="3" destOrd="0" presId="urn:microsoft.com/office/officeart/2018/2/layout/IconVerticalSolidList"/>
    <dgm:cxn modelId="{FF90A1E9-05B4-9F4E-9ACE-30B588E16584}" type="presParOf" srcId="{04F030D1-F2BE-4448-9B28-867BEFB8172B}" destId="{E265748B-C04F-464F-B62D-73CB8DD2B44F}" srcOrd="4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4FDA4E-9457-4CA9-945B-3DF9E9511D43}">
      <dsp:nvSpPr>
        <dsp:cNvPr id="0" name=""/>
        <dsp:cNvSpPr/>
      </dsp:nvSpPr>
      <dsp:spPr>
        <a:xfrm>
          <a:off x="0" y="880533"/>
          <a:ext cx="6294120" cy="1625600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FABD04F-9C88-4D69-BCDB-BF8C43F9157B}">
      <dsp:nvSpPr>
        <dsp:cNvPr id="0" name=""/>
        <dsp:cNvSpPr/>
      </dsp:nvSpPr>
      <dsp:spPr>
        <a:xfrm>
          <a:off x="491744" y="1246293"/>
          <a:ext cx="894080" cy="894080"/>
        </a:xfrm>
        <a:prstGeom prst="rect">
          <a:avLst/>
        </a:prstGeom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219FFE1-66FA-41E6-9368-E4CF0E7AF7FD}">
      <dsp:nvSpPr>
        <dsp:cNvPr id="0" name=""/>
        <dsp:cNvSpPr/>
      </dsp:nvSpPr>
      <dsp:spPr>
        <a:xfrm>
          <a:off x="1877568" y="880533"/>
          <a:ext cx="2832354" cy="1625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2043" tIns="172043" rIns="172043" bIns="172043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500" kern="1200"/>
            <a:t>Puerto López</a:t>
          </a:r>
        </a:p>
      </dsp:txBody>
      <dsp:txXfrm>
        <a:off x="1877568" y="880533"/>
        <a:ext cx="2832354" cy="1625600"/>
      </dsp:txXfrm>
    </dsp:sp>
    <dsp:sp modelId="{7D769E93-B422-4C9B-9549-E4701415AABB}">
      <dsp:nvSpPr>
        <dsp:cNvPr id="0" name=""/>
        <dsp:cNvSpPr/>
      </dsp:nvSpPr>
      <dsp:spPr>
        <a:xfrm>
          <a:off x="4709922" y="880533"/>
          <a:ext cx="1584197" cy="1625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2043" tIns="172043" rIns="172043" bIns="172043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500" kern="1200"/>
            <a:t>Mantenimiento muelle la Banqueta</a:t>
          </a:r>
        </a:p>
      </dsp:txBody>
      <dsp:txXfrm>
        <a:off x="4709922" y="880533"/>
        <a:ext cx="1584197" cy="1625600"/>
      </dsp:txXfrm>
    </dsp:sp>
    <dsp:sp modelId="{175E84EC-94DB-4725-BB1B-91EEFC36DFD7}">
      <dsp:nvSpPr>
        <dsp:cNvPr id="0" name=""/>
        <dsp:cNvSpPr/>
      </dsp:nvSpPr>
      <dsp:spPr>
        <a:xfrm>
          <a:off x="0" y="2912533"/>
          <a:ext cx="6294120" cy="1625600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51688D7-4F40-4087-94D9-DA6A790EB092}">
      <dsp:nvSpPr>
        <dsp:cNvPr id="0" name=""/>
        <dsp:cNvSpPr/>
      </dsp:nvSpPr>
      <dsp:spPr>
        <a:xfrm>
          <a:off x="491744" y="3278293"/>
          <a:ext cx="894080" cy="89408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91ACA06-C366-4BE9-BE05-6EC2C24C0768}">
      <dsp:nvSpPr>
        <dsp:cNvPr id="0" name=""/>
        <dsp:cNvSpPr/>
      </dsp:nvSpPr>
      <dsp:spPr>
        <a:xfrm>
          <a:off x="1877568" y="2912533"/>
          <a:ext cx="2832354" cy="1625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2043" tIns="172043" rIns="172043" bIns="172043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500" kern="1200"/>
            <a:t>Puerto Carreño</a:t>
          </a:r>
        </a:p>
      </dsp:txBody>
      <dsp:txXfrm>
        <a:off x="1877568" y="2912533"/>
        <a:ext cx="2832354" cy="1625600"/>
      </dsp:txXfrm>
    </dsp:sp>
    <dsp:sp modelId="{892BC83D-A750-4766-9E19-5F83498DB325}">
      <dsp:nvSpPr>
        <dsp:cNvPr id="0" name=""/>
        <dsp:cNvSpPr/>
      </dsp:nvSpPr>
      <dsp:spPr>
        <a:xfrm>
          <a:off x="4709922" y="2912533"/>
          <a:ext cx="1584197" cy="1625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2043" tIns="172043" rIns="172043" bIns="172043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500" kern="1200"/>
            <a:t>Mantenimiento muelle</a:t>
          </a:r>
        </a:p>
      </dsp:txBody>
      <dsp:txXfrm>
        <a:off x="4709922" y="2912533"/>
        <a:ext cx="1584197" cy="16256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E8CC81-4F64-4D18-9D9F-E1593A7D9F69}">
      <dsp:nvSpPr>
        <dsp:cNvPr id="0" name=""/>
        <dsp:cNvSpPr/>
      </dsp:nvSpPr>
      <dsp:spPr>
        <a:xfrm>
          <a:off x="0" y="661"/>
          <a:ext cx="6294120" cy="1547812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3AD3BE1-4083-4A3B-8CF2-9D3060DF49BC}">
      <dsp:nvSpPr>
        <dsp:cNvPr id="0" name=""/>
        <dsp:cNvSpPr/>
      </dsp:nvSpPr>
      <dsp:spPr>
        <a:xfrm>
          <a:off x="468213" y="348919"/>
          <a:ext cx="851296" cy="85129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EC35CA2-DFCE-4210-A59B-F8334FEAAEBF}">
      <dsp:nvSpPr>
        <dsp:cNvPr id="0" name=""/>
        <dsp:cNvSpPr/>
      </dsp:nvSpPr>
      <dsp:spPr>
        <a:xfrm>
          <a:off x="1787723" y="661"/>
          <a:ext cx="2832354" cy="15478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810" tIns="163810" rIns="163810" bIns="163810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500" kern="1200" dirty="0"/>
            <a:t>Bojayá</a:t>
          </a:r>
        </a:p>
      </dsp:txBody>
      <dsp:txXfrm>
        <a:off x="1787723" y="661"/>
        <a:ext cx="2832354" cy="1547812"/>
      </dsp:txXfrm>
    </dsp:sp>
    <dsp:sp modelId="{FA7D9C32-2360-924B-920C-D0B08A65141D}">
      <dsp:nvSpPr>
        <dsp:cNvPr id="0" name=""/>
        <dsp:cNvSpPr/>
      </dsp:nvSpPr>
      <dsp:spPr>
        <a:xfrm>
          <a:off x="4620077" y="661"/>
          <a:ext cx="1674042" cy="15478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810" tIns="163810" rIns="163810" bIns="163810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500" kern="1200" dirty="0"/>
            <a:t>Construcción de muelle fluvial</a:t>
          </a:r>
        </a:p>
      </dsp:txBody>
      <dsp:txXfrm>
        <a:off x="4620077" y="661"/>
        <a:ext cx="1674042" cy="1547812"/>
      </dsp:txXfrm>
    </dsp:sp>
    <dsp:sp modelId="{3E49E2F1-9154-3D44-923F-5FA4D3ABFD5E}">
      <dsp:nvSpPr>
        <dsp:cNvPr id="0" name=""/>
        <dsp:cNvSpPr/>
      </dsp:nvSpPr>
      <dsp:spPr>
        <a:xfrm>
          <a:off x="0" y="1935427"/>
          <a:ext cx="6294120" cy="1547812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C7C3F2A-B5E0-3B49-9040-869D691E6624}">
      <dsp:nvSpPr>
        <dsp:cNvPr id="0" name=""/>
        <dsp:cNvSpPr/>
      </dsp:nvSpPr>
      <dsp:spPr>
        <a:xfrm>
          <a:off x="468213" y="2283685"/>
          <a:ext cx="851296" cy="851296"/>
        </a:xfrm>
        <a:prstGeom prst="rect">
          <a:avLst/>
        </a:prstGeom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1F48E4D0-9176-DC43-99F2-FA23CA5522AE}">
      <dsp:nvSpPr>
        <dsp:cNvPr id="0" name=""/>
        <dsp:cNvSpPr/>
      </dsp:nvSpPr>
      <dsp:spPr>
        <a:xfrm>
          <a:off x="1787723" y="1935427"/>
          <a:ext cx="2832354" cy="15478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810" tIns="163810" rIns="163810" bIns="163810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500" kern="1200" dirty="0"/>
            <a:t>Sipí</a:t>
          </a:r>
        </a:p>
      </dsp:txBody>
      <dsp:txXfrm>
        <a:off x="1787723" y="1935427"/>
        <a:ext cx="2832354" cy="1547812"/>
      </dsp:txXfrm>
    </dsp:sp>
    <dsp:sp modelId="{7A21BD30-90FB-814A-B3A2-67539DD8BB94}">
      <dsp:nvSpPr>
        <dsp:cNvPr id="0" name=""/>
        <dsp:cNvSpPr/>
      </dsp:nvSpPr>
      <dsp:spPr>
        <a:xfrm>
          <a:off x="4620077" y="1935427"/>
          <a:ext cx="1674042" cy="15478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810" tIns="163810" rIns="163810" bIns="163810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500" kern="1200" dirty="0"/>
            <a:t>Construcción de muelle fluvial</a:t>
          </a:r>
        </a:p>
      </dsp:txBody>
      <dsp:txXfrm>
        <a:off x="4620077" y="1935427"/>
        <a:ext cx="1674042" cy="1547812"/>
      </dsp:txXfrm>
    </dsp:sp>
    <dsp:sp modelId="{F8004D0D-7B50-452D-985E-4884AA5355E4}">
      <dsp:nvSpPr>
        <dsp:cNvPr id="0" name=""/>
        <dsp:cNvSpPr/>
      </dsp:nvSpPr>
      <dsp:spPr>
        <a:xfrm>
          <a:off x="0" y="3870192"/>
          <a:ext cx="6294120" cy="1547812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DCA1C40-0125-4F09-A76A-BC37CBCC707D}">
      <dsp:nvSpPr>
        <dsp:cNvPr id="0" name=""/>
        <dsp:cNvSpPr/>
      </dsp:nvSpPr>
      <dsp:spPr>
        <a:xfrm>
          <a:off x="468213" y="4218450"/>
          <a:ext cx="851296" cy="851296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792465E-18F8-4B65-AB06-E716B5F0742A}">
      <dsp:nvSpPr>
        <dsp:cNvPr id="0" name=""/>
        <dsp:cNvSpPr/>
      </dsp:nvSpPr>
      <dsp:spPr>
        <a:xfrm>
          <a:off x="1787723" y="3870192"/>
          <a:ext cx="2832354" cy="15478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810" tIns="163810" rIns="163810" bIns="163810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500" kern="1200"/>
            <a:t>Puerto Nariño</a:t>
          </a:r>
        </a:p>
      </dsp:txBody>
      <dsp:txXfrm>
        <a:off x="1787723" y="3870192"/>
        <a:ext cx="2832354" cy="1547812"/>
      </dsp:txXfrm>
    </dsp:sp>
    <dsp:sp modelId="{B5E178FC-6B6A-4B15-9B07-C518D7FFE9E3}">
      <dsp:nvSpPr>
        <dsp:cNvPr id="0" name=""/>
        <dsp:cNvSpPr/>
      </dsp:nvSpPr>
      <dsp:spPr>
        <a:xfrm>
          <a:off x="4620077" y="3870192"/>
          <a:ext cx="1674042" cy="15478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810" tIns="163810" rIns="163810" bIns="163810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500" kern="1200"/>
            <a:t>Construcción de obras para la puesta al servicio de muelles</a:t>
          </a:r>
        </a:p>
      </dsp:txBody>
      <dsp:txXfrm>
        <a:off x="4620077" y="3870192"/>
        <a:ext cx="1674042" cy="154781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E8CC81-4F64-4D18-9D9F-E1593A7D9F69}">
      <dsp:nvSpPr>
        <dsp:cNvPr id="0" name=""/>
        <dsp:cNvSpPr/>
      </dsp:nvSpPr>
      <dsp:spPr>
        <a:xfrm>
          <a:off x="0" y="1896533"/>
          <a:ext cx="6294120" cy="1625600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3AD3BE1-4083-4A3B-8CF2-9D3060DF49BC}">
      <dsp:nvSpPr>
        <dsp:cNvPr id="0" name=""/>
        <dsp:cNvSpPr/>
      </dsp:nvSpPr>
      <dsp:spPr>
        <a:xfrm>
          <a:off x="491744" y="2262293"/>
          <a:ext cx="894080" cy="89408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EC35CA2-DFCE-4210-A59B-F8334FEAAEBF}">
      <dsp:nvSpPr>
        <dsp:cNvPr id="0" name=""/>
        <dsp:cNvSpPr/>
      </dsp:nvSpPr>
      <dsp:spPr>
        <a:xfrm>
          <a:off x="1877568" y="1896533"/>
          <a:ext cx="2832354" cy="1625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2043" tIns="172043" rIns="172043" bIns="172043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500" kern="1200" dirty="0"/>
            <a:t>Francisco Pizarro</a:t>
          </a:r>
        </a:p>
      </dsp:txBody>
      <dsp:txXfrm>
        <a:off x="1877568" y="1896533"/>
        <a:ext cx="2832354" cy="1625600"/>
      </dsp:txXfrm>
    </dsp:sp>
    <dsp:sp modelId="{FA7D9C32-2360-924B-920C-D0B08A65141D}">
      <dsp:nvSpPr>
        <dsp:cNvPr id="0" name=""/>
        <dsp:cNvSpPr/>
      </dsp:nvSpPr>
      <dsp:spPr>
        <a:xfrm>
          <a:off x="4709922" y="1896533"/>
          <a:ext cx="1584197" cy="1625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2043" tIns="172043" rIns="172043" bIns="172043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500" kern="1200" dirty="0"/>
            <a:t>Dragado y mantenimiento de tres esteros</a:t>
          </a:r>
        </a:p>
      </dsp:txBody>
      <dsp:txXfrm>
        <a:off x="4709922" y="1896533"/>
        <a:ext cx="1584197" cy="162560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E8CC81-4F64-4D18-9D9F-E1593A7D9F69}">
      <dsp:nvSpPr>
        <dsp:cNvPr id="0" name=""/>
        <dsp:cNvSpPr/>
      </dsp:nvSpPr>
      <dsp:spPr>
        <a:xfrm>
          <a:off x="0" y="4233"/>
          <a:ext cx="6294120" cy="901700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3AD3BE1-4083-4A3B-8CF2-9D3060DF49BC}">
      <dsp:nvSpPr>
        <dsp:cNvPr id="0" name=""/>
        <dsp:cNvSpPr/>
      </dsp:nvSpPr>
      <dsp:spPr>
        <a:xfrm>
          <a:off x="272764" y="207115"/>
          <a:ext cx="495935" cy="49593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EC35CA2-DFCE-4210-A59B-F8334FEAAEBF}">
      <dsp:nvSpPr>
        <dsp:cNvPr id="0" name=""/>
        <dsp:cNvSpPr/>
      </dsp:nvSpPr>
      <dsp:spPr>
        <a:xfrm>
          <a:off x="1041463" y="4233"/>
          <a:ext cx="2832354" cy="9017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430" tIns="95430" rIns="95430" bIns="95430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900" kern="1200"/>
            <a:t>Leguízamo</a:t>
          </a:r>
        </a:p>
      </dsp:txBody>
      <dsp:txXfrm>
        <a:off x="1041463" y="4233"/>
        <a:ext cx="2832354" cy="901700"/>
      </dsp:txXfrm>
    </dsp:sp>
    <dsp:sp modelId="{FA7D9C32-2360-924B-920C-D0B08A65141D}">
      <dsp:nvSpPr>
        <dsp:cNvPr id="0" name=""/>
        <dsp:cNvSpPr/>
      </dsp:nvSpPr>
      <dsp:spPr>
        <a:xfrm>
          <a:off x="3873817" y="4233"/>
          <a:ext cx="2420302" cy="9017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430" tIns="95430" rIns="95430" bIns="95430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500" kern="1200"/>
            <a:t>Construcción muelle Piñuña Negro</a:t>
          </a:r>
        </a:p>
      </dsp:txBody>
      <dsp:txXfrm>
        <a:off x="3873817" y="4233"/>
        <a:ext cx="2420302" cy="901700"/>
      </dsp:txXfrm>
    </dsp:sp>
    <dsp:sp modelId="{3E49E2F1-9154-3D44-923F-5FA4D3ABFD5E}">
      <dsp:nvSpPr>
        <dsp:cNvPr id="0" name=""/>
        <dsp:cNvSpPr/>
      </dsp:nvSpPr>
      <dsp:spPr>
        <a:xfrm>
          <a:off x="0" y="1131358"/>
          <a:ext cx="6294120" cy="901700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C7C3F2A-B5E0-3B49-9040-869D691E6624}">
      <dsp:nvSpPr>
        <dsp:cNvPr id="0" name=""/>
        <dsp:cNvSpPr/>
      </dsp:nvSpPr>
      <dsp:spPr>
        <a:xfrm>
          <a:off x="272764" y="1334240"/>
          <a:ext cx="495935" cy="495935"/>
        </a:xfrm>
        <a:prstGeom prst="rect">
          <a:avLst/>
        </a:prstGeom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1F48E4D0-9176-DC43-99F2-FA23CA5522AE}">
      <dsp:nvSpPr>
        <dsp:cNvPr id="0" name=""/>
        <dsp:cNvSpPr/>
      </dsp:nvSpPr>
      <dsp:spPr>
        <a:xfrm>
          <a:off x="1041463" y="1131358"/>
          <a:ext cx="2832354" cy="9017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430" tIns="95430" rIns="95430" bIns="95430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900" kern="1200"/>
            <a:t>Alto Baudó</a:t>
          </a:r>
        </a:p>
      </dsp:txBody>
      <dsp:txXfrm>
        <a:off x="1041463" y="1131358"/>
        <a:ext cx="2832354" cy="901700"/>
      </dsp:txXfrm>
    </dsp:sp>
    <dsp:sp modelId="{7A21BD30-90FB-814A-B3A2-67539DD8BB94}">
      <dsp:nvSpPr>
        <dsp:cNvPr id="0" name=""/>
        <dsp:cNvSpPr/>
      </dsp:nvSpPr>
      <dsp:spPr>
        <a:xfrm>
          <a:off x="3873817" y="1131358"/>
          <a:ext cx="2420302" cy="9017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430" tIns="95430" rIns="95430" bIns="95430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500" kern="1200"/>
            <a:t>Construcción muelle flotante pie de Pató</a:t>
          </a:r>
        </a:p>
      </dsp:txBody>
      <dsp:txXfrm>
        <a:off x="3873817" y="1131358"/>
        <a:ext cx="2420302" cy="901700"/>
      </dsp:txXfrm>
    </dsp:sp>
    <dsp:sp modelId="{F8004D0D-7B50-452D-985E-4884AA5355E4}">
      <dsp:nvSpPr>
        <dsp:cNvPr id="0" name=""/>
        <dsp:cNvSpPr/>
      </dsp:nvSpPr>
      <dsp:spPr>
        <a:xfrm>
          <a:off x="0" y="2258483"/>
          <a:ext cx="6294120" cy="901700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DCA1C40-0125-4F09-A76A-BC37CBCC707D}">
      <dsp:nvSpPr>
        <dsp:cNvPr id="0" name=""/>
        <dsp:cNvSpPr/>
      </dsp:nvSpPr>
      <dsp:spPr>
        <a:xfrm>
          <a:off x="272764" y="2461365"/>
          <a:ext cx="495935" cy="495935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792465E-18F8-4B65-AB06-E716B5F0742A}">
      <dsp:nvSpPr>
        <dsp:cNvPr id="0" name=""/>
        <dsp:cNvSpPr/>
      </dsp:nvSpPr>
      <dsp:spPr>
        <a:xfrm>
          <a:off x="1041463" y="2258483"/>
          <a:ext cx="2832354" cy="9017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430" tIns="95430" rIns="95430" bIns="95430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900" kern="1200"/>
            <a:t>Carmen del Darién</a:t>
          </a:r>
        </a:p>
      </dsp:txBody>
      <dsp:txXfrm>
        <a:off x="1041463" y="2258483"/>
        <a:ext cx="2832354" cy="901700"/>
      </dsp:txXfrm>
    </dsp:sp>
    <dsp:sp modelId="{B5E178FC-6B6A-4B15-9B07-C518D7FFE9E3}">
      <dsp:nvSpPr>
        <dsp:cNvPr id="0" name=""/>
        <dsp:cNvSpPr/>
      </dsp:nvSpPr>
      <dsp:spPr>
        <a:xfrm>
          <a:off x="3873817" y="2258483"/>
          <a:ext cx="2420302" cy="9017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430" tIns="95430" rIns="95430" bIns="95430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500" kern="1200"/>
            <a:t>Mantenimiento rio Jiguamiandó</a:t>
          </a:r>
        </a:p>
      </dsp:txBody>
      <dsp:txXfrm>
        <a:off x="3873817" y="2258483"/>
        <a:ext cx="2420302" cy="901700"/>
      </dsp:txXfrm>
    </dsp:sp>
    <dsp:sp modelId="{D4E682D0-BF32-AC42-BDD6-74CFE8F843AB}">
      <dsp:nvSpPr>
        <dsp:cNvPr id="0" name=""/>
        <dsp:cNvSpPr/>
      </dsp:nvSpPr>
      <dsp:spPr>
        <a:xfrm>
          <a:off x="0" y="3385608"/>
          <a:ext cx="6294120" cy="901700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66D0824-FC0F-0A4D-89B4-01BB85773ECD}">
      <dsp:nvSpPr>
        <dsp:cNvPr id="0" name=""/>
        <dsp:cNvSpPr/>
      </dsp:nvSpPr>
      <dsp:spPr>
        <a:xfrm>
          <a:off x="272764" y="3588491"/>
          <a:ext cx="495935" cy="495935"/>
        </a:xfrm>
        <a:prstGeom prst="rect">
          <a:avLst/>
        </a:prstGeom>
        <a:blipFill>
          <a:blip xmlns:r="http://schemas.openxmlformats.org/officeDocument/2006/relationships" r:embed="rId7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D76761F4-19B5-584A-8143-F70AF1971DF4}">
      <dsp:nvSpPr>
        <dsp:cNvPr id="0" name=""/>
        <dsp:cNvSpPr/>
      </dsp:nvSpPr>
      <dsp:spPr>
        <a:xfrm>
          <a:off x="1041463" y="3385608"/>
          <a:ext cx="2832354" cy="9017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430" tIns="95430" rIns="95430" bIns="95430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900" kern="1200"/>
            <a:t>Cabuyaro</a:t>
          </a:r>
        </a:p>
      </dsp:txBody>
      <dsp:txXfrm>
        <a:off x="1041463" y="3385608"/>
        <a:ext cx="2832354" cy="901700"/>
      </dsp:txXfrm>
    </dsp:sp>
    <dsp:sp modelId="{29DDDC15-BDE0-FA4C-9C54-704EC598C061}">
      <dsp:nvSpPr>
        <dsp:cNvPr id="0" name=""/>
        <dsp:cNvSpPr/>
      </dsp:nvSpPr>
      <dsp:spPr>
        <a:xfrm>
          <a:off x="3873817" y="3385608"/>
          <a:ext cx="2420302" cy="9017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430" tIns="95430" rIns="95430" bIns="95430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500" kern="1200"/>
            <a:t>Mantenimiento y estabilización de Orilla en el muelle de Cabuyaro</a:t>
          </a:r>
        </a:p>
      </dsp:txBody>
      <dsp:txXfrm>
        <a:off x="3873817" y="3385608"/>
        <a:ext cx="2420302" cy="901700"/>
      </dsp:txXfrm>
    </dsp:sp>
    <dsp:sp modelId="{B24BAB41-A0C1-7341-8AD8-0EEAFADA9742}">
      <dsp:nvSpPr>
        <dsp:cNvPr id="0" name=""/>
        <dsp:cNvSpPr/>
      </dsp:nvSpPr>
      <dsp:spPr>
        <a:xfrm>
          <a:off x="0" y="4512733"/>
          <a:ext cx="6294120" cy="901700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B3BCBFC-24F3-AE40-8D7D-3FF3D8CE850D}">
      <dsp:nvSpPr>
        <dsp:cNvPr id="0" name=""/>
        <dsp:cNvSpPr/>
      </dsp:nvSpPr>
      <dsp:spPr>
        <a:xfrm>
          <a:off x="272764" y="4715616"/>
          <a:ext cx="495935" cy="495935"/>
        </a:xfrm>
        <a:prstGeom prst="rect">
          <a:avLst/>
        </a:prstGeom>
        <a:blipFill>
          <a:blip xmlns:r="http://schemas.openxmlformats.org/officeDocument/2006/relationships" r:embed="rId9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2961B4B3-2362-ED48-90F0-E6A4743BB195}">
      <dsp:nvSpPr>
        <dsp:cNvPr id="0" name=""/>
        <dsp:cNvSpPr/>
      </dsp:nvSpPr>
      <dsp:spPr>
        <a:xfrm>
          <a:off x="1041463" y="4512733"/>
          <a:ext cx="2832354" cy="9017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430" tIns="95430" rIns="95430" bIns="95430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900" kern="1200"/>
            <a:t>Quibdó</a:t>
          </a:r>
        </a:p>
      </dsp:txBody>
      <dsp:txXfrm>
        <a:off x="1041463" y="4512733"/>
        <a:ext cx="2832354" cy="901700"/>
      </dsp:txXfrm>
    </dsp:sp>
    <dsp:sp modelId="{E265748B-C04F-464F-B62D-73CB8DD2B44F}">
      <dsp:nvSpPr>
        <dsp:cNvPr id="0" name=""/>
        <dsp:cNvSpPr/>
      </dsp:nvSpPr>
      <dsp:spPr>
        <a:xfrm>
          <a:off x="3873817" y="4512733"/>
          <a:ext cx="2420302" cy="9017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430" tIns="95430" rIns="95430" bIns="95430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500" kern="1200"/>
            <a:t>Construcción Malecón Quibdó</a:t>
          </a:r>
        </a:p>
      </dsp:txBody>
      <dsp:txXfrm>
        <a:off x="3873817" y="4512733"/>
        <a:ext cx="2420302" cy="9017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0.177</cdr:x>
      <cdr:y>0.25581</cdr:y>
    </cdr:from>
    <cdr:to>
      <cdr:x>0.64507</cdr:x>
      <cdr:y>0.46517</cdr:y>
    </cdr:to>
    <cdr:sp macro="" textlink="">
      <cdr:nvSpPr>
        <cdr:cNvPr id="3" name="CuadroTexto 1">
          <a:extLst xmlns:a="http://schemas.openxmlformats.org/drawingml/2006/main">
            <a:ext uri="{FF2B5EF4-FFF2-40B4-BE49-F238E27FC236}">
              <a16:creationId xmlns:a16="http://schemas.microsoft.com/office/drawing/2014/main" id="{264A9074-95F8-E94A-96CE-90CAEDAB8E83}"/>
            </a:ext>
          </a:extLst>
        </cdr:cNvPr>
        <cdr:cNvSpPr txBox="1"/>
      </cdr:nvSpPr>
      <cdr:spPr>
        <a:xfrm xmlns:a="http://schemas.openxmlformats.org/drawingml/2006/main">
          <a:off x="724939" y="1157375"/>
          <a:ext cx="1917098" cy="94722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3000" dirty="0">
              <a:solidFill>
                <a:schemeClr val="accent1">
                  <a:lumMod val="75000"/>
                </a:schemeClr>
              </a:solidFill>
              <a:latin typeface="Impact" panose="020B0806030902050204" pitchFamily="34" charset="0"/>
              <a:cs typeface="Calibri"/>
            </a:rPr>
            <a:t>4882</a:t>
          </a:r>
          <a:r>
            <a:rPr lang="en-US" sz="3000" b="0" i="0" u="none" strike="noStrike" dirty="0">
              <a:solidFill>
                <a:schemeClr val="accent1">
                  <a:lumMod val="75000"/>
                </a:schemeClr>
              </a:solidFill>
              <a:latin typeface="Impact" panose="020B0806030902050204" pitchFamily="34" charset="0"/>
              <a:cs typeface="Calibri"/>
            </a:rPr>
            <a:t>%</a:t>
          </a:r>
          <a:endParaRPr lang="es-CO" sz="3000" dirty="0">
            <a:solidFill>
              <a:schemeClr val="accent1">
                <a:lumMod val="75000"/>
              </a:schemeClr>
            </a:solidFill>
            <a:latin typeface="Impact" panose="020B0806030902050204" pitchFamily="34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0.38054</cdr:x>
      <cdr:y>0.38436</cdr:y>
    </cdr:from>
    <cdr:to>
      <cdr:x>0.62955</cdr:x>
      <cdr:y>0.54573</cdr:y>
    </cdr:to>
    <cdr:sp macro="" textlink="">
      <cdr:nvSpPr>
        <cdr:cNvPr id="2" name="CuadroTexto 2">
          <a:extLst xmlns:a="http://schemas.openxmlformats.org/drawingml/2006/main">
            <a:ext uri="{FF2B5EF4-FFF2-40B4-BE49-F238E27FC236}">
              <a16:creationId xmlns:a16="http://schemas.microsoft.com/office/drawing/2014/main" id="{2BEEC947-0A0A-7B3E-41EA-3CA82325C129}"/>
            </a:ext>
          </a:extLst>
        </cdr:cNvPr>
        <cdr:cNvSpPr txBox="1"/>
      </cdr:nvSpPr>
      <cdr:spPr>
        <a:xfrm xmlns:a="http://schemas.openxmlformats.org/drawingml/2006/main">
          <a:off x="1528375" y="1153212"/>
          <a:ext cx="1000125" cy="48418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3000" b="0" i="0" u="none" strike="noStrike" dirty="0">
              <a:solidFill>
                <a:srgbClr val="3266CC"/>
              </a:solidFill>
              <a:latin typeface="Impact" panose="020B0806030902050204" pitchFamily="34" charset="0"/>
              <a:cs typeface="Calibri"/>
            </a:rPr>
            <a:t>133%</a:t>
          </a:r>
          <a:endParaRPr lang="es-CO" sz="3000" dirty="0">
            <a:solidFill>
              <a:srgbClr val="3266CC"/>
            </a:solidFill>
            <a:latin typeface="Impact" panose="020B0806030902050204" pitchFamily="34" charset="0"/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0.35925</cdr:x>
      <cdr:y>0.31913</cdr:y>
    </cdr:from>
    <cdr:to>
      <cdr:x>0.65503</cdr:x>
      <cdr:y>0.47882</cdr:y>
    </cdr:to>
    <cdr:sp macro="" textlink="">
      <cdr:nvSpPr>
        <cdr:cNvPr id="2" name="CuadroTexto 2">
          <a:extLst xmlns:a="http://schemas.openxmlformats.org/drawingml/2006/main">
            <a:ext uri="{FF2B5EF4-FFF2-40B4-BE49-F238E27FC236}">
              <a16:creationId xmlns:a16="http://schemas.microsoft.com/office/drawing/2014/main" id="{00000000-0008-0000-0000-000003000000}"/>
            </a:ext>
          </a:extLst>
        </cdr:cNvPr>
        <cdr:cNvSpPr txBox="1"/>
      </cdr:nvSpPr>
      <cdr:spPr>
        <a:xfrm xmlns:a="http://schemas.openxmlformats.org/drawingml/2006/main">
          <a:off x="1214774" y="967650"/>
          <a:ext cx="1000125" cy="48418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fld id="{115D42C9-7393-497D-8699-2501544BCE11}" type="TxLink">
            <a:rPr lang="en-US" sz="3000" b="0" i="0" u="none" strike="noStrike">
              <a:solidFill>
                <a:srgbClr val="3266CC"/>
              </a:solidFill>
              <a:latin typeface="Impact" panose="020B0806030902050204" pitchFamily="34" charset="0"/>
              <a:cs typeface="Calibri"/>
            </a:rPr>
            <a:pPr/>
            <a:t>103%</a:t>
          </a:fld>
          <a:endParaRPr lang="es-CO" sz="3000" dirty="0">
            <a:solidFill>
              <a:srgbClr val="3266CC"/>
            </a:solidFill>
            <a:latin typeface="Impact" panose="020B0806030902050204" pitchFamily="34" charset="0"/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0.41873</cdr:x>
      <cdr:y>0.35637</cdr:y>
    </cdr:from>
    <cdr:to>
      <cdr:x>0.61739</cdr:x>
      <cdr:y>0.57181</cdr:y>
    </cdr:to>
    <cdr:sp macro="" textlink="">
      <cdr:nvSpPr>
        <cdr:cNvPr id="2" name="CuadroTexto 18">
          <a:extLst xmlns:a="http://schemas.openxmlformats.org/drawingml/2006/main">
            <a:ext uri="{FF2B5EF4-FFF2-40B4-BE49-F238E27FC236}">
              <a16:creationId xmlns:a16="http://schemas.microsoft.com/office/drawing/2014/main" id="{00000000-0008-0000-0000-000013000000}"/>
            </a:ext>
          </a:extLst>
        </cdr:cNvPr>
        <cdr:cNvSpPr txBox="1"/>
      </cdr:nvSpPr>
      <cdr:spPr>
        <a:xfrm xmlns:a="http://schemas.openxmlformats.org/drawingml/2006/main">
          <a:off x="2347195" y="1102909"/>
          <a:ext cx="1113554" cy="66675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fld id="{E45911C8-5AB7-4904-9C17-DD92E9395961}" type="TxLink">
            <a:rPr lang="en-US" sz="3000" b="0" i="0" u="none" strike="noStrike">
              <a:solidFill>
                <a:schemeClr val="accent3"/>
              </a:solidFill>
              <a:latin typeface="Impact" panose="020B0806030902050204" pitchFamily="34" charset="0"/>
              <a:cs typeface="Calibri"/>
            </a:rPr>
            <a:pPr/>
            <a:t>139%</a:t>
          </a:fld>
          <a:endParaRPr lang="es-CO" sz="3000">
            <a:solidFill>
              <a:schemeClr val="accent3"/>
            </a:solidFill>
            <a:latin typeface="Impact" panose="020B0806030902050204" pitchFamily="34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F145B0-74FC-4BD9-9B7E-3789D29CE0CD}" type="datetimeFigureOut">
              <a:rPr lang="es-CO" smtClean="0"/>
              <a:t>25/07/22</a:t>
            </a:fld>
            <a:endParaRPr lang="es-CO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090E4C-AA53-4B2D-8A27-1845B199F207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3977757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090E4C-AA53-4B2D-8A27-1845B199F207}" type="slidenum">
              <a:rPr lang="es-CO" smtClean="0"/>
              <a:t>1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7438854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090E4C-AA53-4B2D-8A27-1845B199F207}" type="slidenum">
              <a:rPr lang="es-CO" smtClean="0"/>
              <a:t>9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5705320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4024-67FF-48FC-9A7E-9FC686D07AA7}" type="datetimeFigureOut">
              <a:rPr lang="es-CO" smtClean="0"/>
              <a:t>25/07/22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103920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4024-67FF-48FC-9A7E-9FC686D07AA7}" type="datetimeFigureOut">
              <a:rPr lang="es-CO" smtClean="0"/>
              <a:t>25/07/22</a:t>
            </a:fld>
            <a:endParaRPr lang="es-CO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901C0-2586-44BD-BCDE-6F6997B4D43D}" type="slidenum">
              <a:rPr lang="es-CO" smtClean="0"/>
              <a:t>‹Nº›</a:t>
            </a:fld>
            <a:endParaRPr lang="es-CO" dirty="0"/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D559DB2F-1A3B-4F5C-A0CB-55F68DB382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6" name="Subtítulo 2">
            <a:extLst>
              <a:ext uri="{FF2B5EF4-FFF2-40B4-BE49-F238E27FC236}">
                <a16:creationId xmlns:a16="http://schemas.microsoft.com/office/drawing/2014/main" id="{0432CB84-C211-4B00-A442-8C0E8922F7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7" name="Marcador de fecha 3">
            <a:extLst>
              <a:ext uri="{FF2B5EF4-FFF2-40B4-BE49-F238E27FC236}">
                <a16:creationId xmlns:a16="http://schemas.microsoft.com/office/drawing/2014/main" id="{8E13D75C-1402-4FB1-A541-D8036A56B286}"/>
              </a:ext>
            </a:extLst>
          </p:cNvPr>
          <p:cNvSpPr txBox="1">
            <a:spLocks/>
          </p:cNvSpPr>
          <p:nvPr userDrawn="1"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CO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DAE4024-67FF-48FC-9A7E-9FC686D07AA7}" type="datetimeFigureOut">
              <a:rPr lang="es-CO" smtClean="0"/>
              <a:pPr/>
              <a:t>25/07/22</a:t>
            </a:fld>
            <a:endParaRPr lang="es-CO" dirty="0"/>
          </a:p>
        </p:txBody>
      </p:sp>
      <p:sp>
        <p:nvSpPr>
          <p:cNvPr id="8" name="Marcador de número de diapositiva 5">
            <a:extLst>
              <a:ext uri="{FF2B5EF4-FFF2-40B4-BE49-F238E27FC236}">
                <a16:creationId xmlns:a16="http://schemas.microsoft.com/office/drawing/2014/main" id="{F1AC329D-0E14-46BC-9BF7-16652B6CF4AB}"/>
              </a:ext>
            </a:extLst>
          </p:cNvPr>
          <p:cNvSpPr txBox="1">
            <a:spLocks/>
          </p:cNvSpPr>
          <p:nvPr userDrawn="1"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CO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8D901C0-2586-44BD-BCDE-6F6997B4D43D}" type="slidenum">
              <a:rPr lang="es-CO" smtClean="0"/>
              <a:pPr/>
              <a:t>‹Nº›</a:t>
            </a:fld>
            <a:endParaRPr lang="es-CO" dirty="0"/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146DCBA7-EEBF-4E29-9109-AADDC673FDB5}"/>
              </a:ext>
            </a:extLst>
          </p:cNvPr>
          <p:cNvSpPr/>
          <p:nvPr userDrawn="1"/>
        </p:nvSpPr>
        <p:spPr>
          <a:xfrm>
            <a:off x="0" y="-26317"/>
            <a:ext cx="12221794" cy="5899216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43000">
                <a:schemeClr val="accent3">
                  <a:lumMod val="0"/>
                  <a:lumOff val="100000"/>
                </a:schemeClr>
              </a:gs>
              <a:gs pos="100000">
                <a:srgbClr val="E2ECFD"/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3BC17705-C7B6-4D4E-AA06-B6D7269D47EE}"/>
              </a:ext>
            </a:extLst>
          </p:cNvPr>
          <p:cNvSpPr/>
          <p:nvPr userDrawn="1"/>
        </p:nvSpPr>
        <p:spPr>
          <a:xfrm>
            <a:off x="-13996" y="5878286"/>
            <a:ext cx="6697830" cy="979714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8C888592-37A0-4954-8B21-EDFAF45336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8920" y="5936343"/>
            <a:ext cx="1980000" cy="858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5048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bg1">
              <a:lumMod val="7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AE4024-67FF-48FC-9A7E-9FC686D07AA7}" type="datetimeFigureOut">
              <a:rPr lang="es-CO" smtClean="0"/>
              <a:t>25/07/22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901C0-2586-44BD-BCDE-6F6997B4D43D}" type="slidenum">
              <a:rPr lang="es-CO" smtClean="0"/>
              <a:t>‹Nº›</a:t>
            </a:fld>
            <a:endParaRPr lang="es-CO" dirty="0"/>
          </a:p>
        </p:txBody>
      </p:sp>
      <p:sp>
        <p:nvSpPr>
          <p:cNvPr id="7" name="Título 1"/>
          <p:cNvSpPr txBox="1">
            <a:spLocks/>
          </p:cNvSpPr>
          <p:nvPr userDrawn="1"/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8" name="Subtítulo 2"/>
          <p:cNvSpPr txBox="1">
            <a:spLocks/>
          </p:cNvSpPr>
          <p:nvPr userDrawn="1"/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/>
              <a:t>Haga clic para modificar el estilo de subtítulo del patrón</a:t>
            </a:r>
            <a:endParaRPr lang="es-CO" dirty="0"/>
          </a:p>
        </p:txBody>
      </p:sp>
      <p:sp>
        <p:nvSpPr>
          <p:cNvPr id="9" name="Marcador de fecha 3"/>
          <p:cNvSpPr txBox="1">
            <a:spLocks/>
          </p:cNvSpPr>
          <p:nvPr userDrawn="1"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DAE4024-67FF-48FC-9A7E-9FC686D07AA7}" type="datetimeFigureOut">
              <a:rPr lang="es-CO" smtClean="0"/>
              <a:pPr/>
              <a:t>25/07/22</a:t>
            </a:fld>
            <a:endParaRPr lang="es-CO" dirty="0"/>
          </a:p>
        </p:txBody>
      </p:sp>
      <p:sp>
        <p:nvSpPr>
          <p:cNvPr id="10" name="Marcador de número de diapositiva 5"/>
          <p:cNvSpPr txBox="1">
            <a:spLocks/>
          </p:cNvSpPr>
          <p:nvPr userDrawn="1"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8D901C0-2586-44BD-BCDE-6F6997B4D43D}" type="slidenum">
              <a:rPr lang="es-CO" smtClean="0"/>
              <a:pPr/>
              <a:t>‹Nº›</a:t>
            </a:fld>
            <a:endParaRPr lang="es-CO" dirty="0"/>
          </a:p>
        </p:txBody>
      </p:sp>
      <p:sp>
        <p:nvSpPr>
          <p:cNvPr id="16" name="Rectangle 3">
            <a:extLst>
              <a:ext uri="{FF2B5EF4-FFF2-40B4-BE49-F238E27FC236}">
                <a16:creationId xmlns:a16="http://schemas.microsoft.com/office/drawing/2014/main" id="{8AE807BE-CE2D-B546-BC18-E67592BAB45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43000">
                <a:schemeClr val="accent3">
                  <a:lumMod val="0"/>
                  <a:lumOff val="100000"/>
                </a:schemeClr>
              </a:gs>
              <a:gs pos="100000">
                <a:srgbClr val="E2ECFD"/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4" name="Imagen 1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8920" y="5936343"/>
            <a:ext cx="1980000" cy="858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323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12.xml"/><Relationship Id="rId4" Type="http://schemas.openxmlformats.org/officeDocument/2006/relationships/chart" Target="../charts/char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15351" y="-46404"/>
            <a:ext cx="6080649" cy="6904404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16" name="Imagen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4412" y="1496178"/>
            <a:ext cx="5685312" cy="1077217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1BD81448-2F8B-D04E-8638-2208679F5C0A}"/>
              </a:ext>
            </a:extLst>
          </p:cNvPr>
          <p:cNvSpPr txBox="1"/>
          <p:nvPr/>
        </p:nvSpPr>
        <p:spPr>
          <a:xfrm>
            <a:off x="6477000" y="2761112"/>
            <a:ext cx="538480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3600" b="1" dirty="0">
                <a:solidFill>
                  <a:schemeClr val="accent1">
                    <a:lumMod val="75000"/>
                  </a:schemeClr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Seguimiento Indicadores </a:t>
            </a:r>
          </a:p>
          <a:p>
            <a:pPr marL="514350" indent="-514350" algn="just">
              <a:buAutoNum type="arabicPeriod"/>
            </a:pPr>
            <a:r>
              <a:rPr lang="es-CO" sz="2400" dirty="0">
                <a:solidFill>
                  <a:schemeClr val="accent1">
                    <a:lumMod val="75000"/>
                  </a:schemeClr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Plan Nacional de Desarrollo -PND-</a:t>
            </a:r>
          </a:p>
          <a:p>
            <a:pPr marL="514350" indent="-514350" algn="just">
              <a:buAutoNum type="arabicPeriod"/>
            </a:pPr>
            <a:r>
              <a:rPr lang="es-CO" sz="2400" dirty="0">
                <a:solidFill>
                  <a:schemeClr val="accent1">
                    <a:lumMod val="75000"/>
                  </a:schemeClr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 Plan Marco de Implementación del Acuerdo de Paz –PMI-</a:t>
            </a:r>
          </a:p>
          <a:p>
            <a:pPr marL="514350" indent="-514350" algn="just">
              <a:buAutoNum type="arabicPeriod"/>
            </a:pPr>
            <a:r>
              <a:rPr lang="es-CO" sz="2400" dirty="0">
                <a:solidFill>
                  <a:schemeClr val="accent1">
                    <a:lumMod val="75000"/>
                  </a:schemeClr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 Plan Nacional de Vías para la Integración Regional –PNVIR-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E88C36AE-BDF8-B841-B4F0-3B703CABE106}"/>
              </a:ext>
            </a:extLst>
          </p:cNvPr>
          <p:cNvSpPr/>
          <p:nvPr/>
        </p:nvSpPr>
        <p:spPr>
          <a:xfrm>
            <a:off x="7074244" y="5315657"/>
            <a:ext cx="35509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b="1" dirty="0">
                <a:solidFill>
                  <a:schemeClr val="accent1">
                    <a:lumMod val="75000"/>
                  </a:schemeClr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Acumulado 2019 a junio de 2022</a:t>
            </a:r>
            <a:endParaRPr lang="es-CO" sz="4400" b="1" dirty="0">
              <a:solidFill>
                <a:schemeClr val="accent1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65688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15351" y="-46404"/>
            <a:ext cx="12176649" cy="6904404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7" name="CuadroTexto 6"/>
          <p:cNvSpPr txBox="1"/>
          <p:nvPr/>
        </p:nvSpPr>
        <p:spPr>
          <a:xfrm>
            <a:off x="5557208" y="1428444"/>
            <a:ext cx="636292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000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Seguimiento a indicador del Plan Nacional de Vías para la Integración Regional –PNVIR-</a:t>
            </a:r>
          </a:p>
        </p:txBody>
      </p:sp>
      <p:pic>
        <p:nvPicPr>
          <p:cNvPr id="17" name="Imagen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8784" y="5401056"/>
            <a:ext cx="3361344" cy="1456944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28A6D7B7-489F-1146-929A-DBE2A24C62E7}"/>
              </a:ext>
            </a:extLst>
          </p:cNvPr>
          <p:cNvSpPr txBox="1"/>
          <p:nvPr/>
        </p:nvSpPr>
        <p:spPr>
          <a:xfrm>
            <a:off x="3929124" y="1428444"/>
            <a:ext cx="10607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800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3.</a:t>
            </a:r>
          </a:p>
        </p:txBody>
      </p:sp>
    </p:spTree>
    <p:extLst>
      <p:ext uri="{BB962C8B-B14F-4D97-AF65-F5344CB8AC3E}">
        <p14:creationId xmlns:p14="http://schemas.microsoft.com/office/powerpoint/2010/main" val="27920779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219775AA-920F-E940-963C-783F7FCDE33C}"/>
              </a:ext>
            </a:extLst>
          </p:cNvPr>
          <p:cNvSpPr/>
          <p:nvPr/>
        </p:nvSpPr>
        <p:spPr>
          <a:xfrm>
            <a:off x="0" y="331548"/>
            <a:ext cx="12176649" cy="858213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200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Plan Nacional de Vías de Integración Regional –PNVIR-</a:t>
            </a:r>
            <a:endParaRPr lang="es-CO" sz="3200" dirty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graphicFrame>
        <p:nvGraphicFramePr>
          <p:cNvPr id="17" name="Tabla 45">
            <a:extLst>
              <a:ext uri="{FF2B5EF4-FFF2-40B4-BE49-F238E27FC236}">
                <a16:creationId xmlns:a16="http://schemas.microsoft.com/office/drawing/2014/main" id="{D4128C97-39D3-404C-9A75-5D2ACEF455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8906802"/>
              </p:ext>
            </p:extLst>
          </p:nvPr>
        </p:nvGraphicFramePr>
        <p:xfrm>
          <a:off x="2133104" y="2199794"/>
          <a:ext cx="8127999" cy="128016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195171658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1668609611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312748895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INDICADOR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META CUATRIENIO 2019-2022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META 2022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85868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/>
                      <a:r>
                        <a:rPr lang="es-CO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Municipios priorizados con vías fluviales intervenidas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15 municipios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3 municipios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391712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65221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219775AA-920F-E940-963C-783F7FCDE33C}"/>
              </a:ext>
            </a:extLst>
          </p:cNvPr>
          <p:cNvSpPr/>
          <p:nvPr/>
        </p:nvSpPr>
        <p:spPr>
          <a:xfrm>
            <a:off x="0" y="-13411"/>
            <a:ext cx="12176649" cy="708355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200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Avances indicador PNVIR</a:t>
            </a:r>
          </a:p>
        </p:txBody>
      </p:sp>
      <p:sp>
        <p:nvSpPr>
          <p:cNvPr id="2" name="Pentágono 1">
            <a:extLst>
              <a:ext uri="{FF2B5EF4-FFF2-40B4-BE49-F238E27FC236}">
                <a16:creationId xmlns:a16="http://schemas.microsoft.com/office/drawing/2014/main" id="{9116B9FE-1CDC-A641-9B5F-465E445FFF40}"/>
              </a:ext>
            </a:extLst>
          </p:cNvPr>
          <p:cNvSpPr/>
          <p:nvPr/>
        </p:nvSpPr>
        <p:spPr>
          <a:xfrm>
            <a:off x="-1" y="888263"/>
            <a:ext cx="1313041" cy="575539"/>
          </a:xfrm>
          <a:prstGeom prst="homePlate">
            <a:avLst/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>
                <a:solidFill>
                  <a:srgbClr val="D5D6FF"/>
                </a:solidFill>
              </a:rPr>
              <a:t>Vigencia</a:t>
            </a:r>
            <a:r>
              <a:rPr lang="es-CO" dirty="0"/>
              <a:t> 2022</a:t>
            </a:r>
          </a:p>
        </p:txBody>
      </p:sp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id="{68DA2414-54F6-FBA0-52E9-D1608CC7EC1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8011127"/>
              </p:ext>
            </p:extLst>
          </p:nvPr>
        </p:nvGraphicFramePr>
        <p:xfrm>
          <a:off x="4446473" y="888263"/>
          <a:ext cx="629412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ángulo redondeado 5">
            <a:extLst>
              <a:ext uri="{FF2B5EF4-FFF2-40B4-BE49-F238E27FC236}">
                <a16:creationId xmlns:a16="http://schemas.microsoft.com/office/drawing/2014/main" id="{BA7222A2-5D08-6A0B-41FA-48571F7C5D4C}"/>
              </a:ext>
            </a:extLst>
          </p:cNvPr>
          <p:cNvSpPr/>
          <p:nvPr/>
        </p:nvSpPr>
        <p:spPr>
          <a:xfrm>
            <a:off x="2134004" y="2647101"/>
            <a:ext cx="2312469" cy="1900989"/>
          </a:xfrm>
          <a:prstGeom prst="roundRect">
            <a:avLst>
              <a:gd name="adj" fmla="val 50000"/>
            </a:avLst>
          </a:prstGeom>
          <a:solidFill>
            <a:srgbClr val="91B8DB"/>
          </a:solidFill>
          <a:ln>
            <a:solidFill>
              <a:srgbClr val="C9D6EE"/>
            </a:solidFill>
          </a:ln>
          <a:scene3d>
            <a:camera prst="perspectiveLeft"/>
            <a:lightRig rig="flood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400" dirty="0">
                <a:latin typeface="Thonburi" pitchFamily="2" charset="-34"/>
                <a:cs typeface="Thonburi" pitchFamily="2" charset="-34"/>
              </a:rPr>
              <a:t>2 municipios</a:t>
            </a:r>
          </a:p>
        </p:txBody>
      </p:sp>
    </p:spTree>
    <p:extLst>
      <p:ext uri="{BB962C8B-B14F-4D97-AF65-F5344CB8AC3E}">
        <p14:creationId xmlns:p14="http://schemas.microsoft.com/office/powerpoint/2010/main" val="15399818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219775AA-920F-E940-963C-783F7FCDE33C}"/>
              </a:ext>
            </a:extLst>
          </p:cNvPr>
          <p:cNvSpPr/>
          <p:nvPr/>
        </p:nvSpPr>
        <p:spPr>
          <a:xfrm>
            <a:off x="0" y="-13411"/>
            <a:ext cx="12176649" cy="708355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200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Avances indicador PNVIR</a:t>
            </a:r>
          </a:p>
        </p:txBody>
      </p:sp>
      <p:sp>
        <p:nvSpPr>
          <p:cNvPr id="2" name="Pentágono 1">
            <a:extLst>
              <a:ext uri="{FF2B5EF4-FFF2-40B4-BE49-F238E27FC236}">
                <a16:creationId xmlns:a16="http://schemas.microsoft.com/office/drawing/2014/main" id="{9116B9FE-1CDC-A641-9B5F-465E445FFF40}"/>
              </a:ext>
            </a:extLst>
          </p:cNvPr>
          <p:cNvSpPr/>
          <p:nvPr/>
        </p:nvSpPr>
        <p:spPr>
          <a:xfrm>
            <a:off x="-1" y="888263"/>
            <a:ext cx="1313041" cy="575539"/>
          </a:xfrm>
          <a:prstGeom prst="homePlate">
            <a:avLst/>
          </a:prstGeom>
          <a:solidFill>
            <a:srgbClr val="2F5597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/>
              <a:t>Vigencia 2021</a:t>
            </a:r>
          </a:p>
        </p:txBody>
      </p:sp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id="{68DA2414-54F6-FBA0-52E9-D1608CC7EC1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18792961"/>
              </p:ext>
            </p:extLst>
          </p:nvPr>
        </p:nvGraphicFramePr>
        <p:xfrm>
          <a:off x="4446473" y="888263"/>
          <a:ext cx="629412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ángulo redondeado 5">
            <a:extLst>
              <a:ext uri="{FF2B5EF4-FFF2-40B4-BE49-F238E27FC236}">
                <a16:creationId xmlns:a16="http://schemas.microsoft.com/office/drawing/2014/main" id="{BA7222A2-5D08-6A0B-41FA-48571F7C5D4C}"/>
              </a:ext>
            </a:extLst>
          </p:cNvPr>
          <p:cNvSpPr/>
          <p:nvPr/>
        </p:nvSpPr>
        <p:spPr>
          <a:xfrm>
            <a:off x="2134004" y="2647101"/>
            <a:ext cx="2312469" cy="1900989"/>
          </a:xfrm>
          <a:prstGeom prst="roundRect">
            <a:avLst>
              <a:gd name="adj" fmla="val 50000"/>
            </a:avLst>
          </a:prstGeom>
          <a:solidFill>
            <a:srgbClr val="91B8DB"/>
          </a:solidFill>
          <a:ln>
            <a:solidFill>
              <a:srgbClr val="C9D6EE"/>
            </a:solidFill>
          </a:ln>
          <a:scene3d>
            <a:camera prst="perspectiveLeft"/>
            <a:lightRig rig="flood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400" dirty="0">
                <a:latin typeface="Thonburi" pitchFamily="2" charset="-34"/>
                <a:cs typeface="Thonburi" pitchFamily="2" charset="-34"/>
              </a:rPr>
              <a:t>3 municipios</a:t>
            </a:r>
          </a:p>
        </p:txBody>
      </p:sp>
    </p:spTree>
    <p:extLst>
      <p:ext uri="{BB962C8B-B14F-4D97-AF65-F5344CB8AC3E}">
        <p14:creationId xmlns:p14="http://schemas.microsoft.com/office/powerpoint/2010/main" val="30074355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219775AA-920F-E940-963C-783F7FCDE33C}"/>
              </a:ext>
            </a:extLst>
          </p:cNvPr>
          <p:cNvSpPr/>
          <p:nvPr/>
        </p:nvSpPr>
        <p:spPr>
          <a:xfrm>
            <a:off x="0" y="-13411"/>
            <a:ext cx="12176649" cy="708355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200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Avances indicador PNVIR</a:t>
            </a:r>
          </a:p>
        </p:txBody>
      </p:sp>
      <p:sp>
        <p:nvSpPr>
          <p:cNvPr id="2" name="Pentágono 1">
            <a:extLst>
              <a:ext uri="{FF2B5EF4-FFF2-40B4-BE49-F238E27FC236}">
                <a16:creationId xmlns:a16="http://schemas.microsoft.com/office/drawing/2014/main" id="{9116B9FE-1CDC-A641-9B5F-465E445FFF40}"/>
              </a:ext>
            </a:extLst>
          </p:cNvPr>
          <p:cNvSpPr/>
          <p:nvPr/>
        </p:nvSpPr>
        <p:spPr>
          <a:xfrm>
            <a:off x="-1" y="888263"/>
            <a:ext cx="1313041" cy="575539"/>
          </a:xfrm>
          <a:prstGeom prst="homePlate">
            <a:avLst/>
          </a:prstGeom>
          <a:solidFill>
            <a:srgbClr val="2F5597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/>
              <a:t>Vigencia 2020</a:t>
            </a:r>
          </a:p>
        </p:txBody>
      </p:sp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id="{68DA2414-54F6-FBA0-52E9-D1608CC7EC1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92520361"/>
              </p:ext>
            </p:extLst>
          </p:nvPr>
        </p:nvGraphicFramePr>
        <p:xfrm>
          <a:off x="4446473" y="888263"/>
          <a:ext cx="629412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ángulo redondeado 5">
            <a:extLst>
              <a:ext uri="{FF2B5EF4-FFF2-40B4-BE49-F238E27FC236}">
                <a16:creationId xmlns:a16="http://schemas.microsoft.com/office/drawing/2014/main" id="{BA7222A2-5D08-6A0B-41FA-48571F7C5D4C}"/>
              </a:ext>
            </a:extLst>
          </p:cNvPr>
          <p:cNvSpPr/>
          <p:nvPr/>
        </p:nvSpPr>
        <p:spPr>
          <a:xfrm>
            <a:off x="2134004" y="2647101"/>
            <a:ext cx="2312469" cy="1900989"/>
          </a:xfrm>
          <a:prstGeom prst="roundRect">
            <a:avLst>
              <a:gd name="adj" fmla="val 50000"/>
            </a:avLst>
          </a:prstGeom>
          <a:solidFill>
            <a:srgbClr val="91B8DB"/>
          </a:solidFill>
          <a:ln>
            <a:solidFill>
              <a:srgbClr val="C9D6EE"/>
            </a:solidFill>
          </a:ln>
          <a:scene3d>
            <a:camera prst="perspectiveLeft"/>
            <a:lightRig rig="flood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400" dirty="0">
                <a:latin typeface="Thonburi" pitchFamily="2" charset="-34"/>
                <a:cs typeface="Thonburi" pitchFamily="2" charset="-34"/>
              </a:rPr>
              <a:t>1 municipio</a:t>
            </a:r>
          </a:p>
        </p:txBody>
      </p:sp>
    </p:spTree>
    <p:extLst>
      <p:ext uri="{BB962C8B-B14F-4D97-AF65-F5344CB8AC3E}">
        <p14:creationId xmlns:p14="http://schemas.microsoft.com/office/powerpoint/2010/main" val="28303102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219775AA-920F-E940-963C-783F7FCDE33C}"/>
              </a:ext>
            </a:extLst>
          </p:cNvPr>
          <p:cNvSpPr/>
          <p:nvPr/>
        </p:nvSpPr>
        <p:spPr>
          <a:xfrm>
            <a:off x="0" y="-13411"/>
            <a:ext cx="12176649" cy="708355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200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Avances indicador PNVIR</a:t>
            </a:r>
          </a:p>
        </p:txBody>
      </p:sp>
      <p:sp>
        <p:nvSpPr>
          <p:cNvPr id="2" name="Pentágono 1">
            <a:extLst>
              <a:ext uri="{FF2B5EF4-FFF2-40B4-BE49-F238E27FC236}">
                <a16:creationId xmlns:a16="http://schemas.microsoft.com/office/drawing/2014/main" id="{9116B9FE-1CDC-A641-9B5F-465E445FFF40}"/>
              </a:ext>
            </a:extLst>
          </p:cNvPr>
          <p:cNvSpPr/>
          <p:nvPr/>
        </p:nvSpPr>
        <p:spPr>
          <a:xfrm>
            <a:off x="-1" y="888263"/>
            <a:ext cx="1313041" cy="575539"/>
          </a:xfrm>
          <a:prstGeom prst="homePlate">
            <a:avLst/>
          </a:prstGeom>
          <a:solidFill>
            <a:srgbClr val="2F5597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/>
              <a:t>Vigencia 2019</a:t>
            </a:r>
          </a:p>
        </p:txBody>
      </p:sp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id="{68DA2414-54F6-FBA0-52E9-D1608CC7EC1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71577639"/>
              </p:ext>
            </p:extLst>
          </p:nvPr>
        </p:nvGraphicFramePr>
        <p:xfrm>
          <a:off x="4446473" y="888263"/>
          <a:ext cx="629412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ángulo redondeado 5">
            <a:extLst>
              <a:ext uri="{FF2B5EF4-FFF2-40B4-BE49-F238E27FC236}">
                <a16:creationId xmlns:a16="http://schemas.microsoft.com/office/drawing/2014/main" id="{BA7222A2-5D08-6A0B-41FA-48571F7C5D4C}"/>
              </a:ext>
            </a:extLst>
          </p:cNvPr>
          <p:cNvSpPr/>
          <p:nvPr/>
        </p:nvSpPr>
        <p:spPr>
          <a:xfrm>
            <a:off x="2134004" y="2647101"/>
            <a:ext cx="2312469" cy="1900989"/>
          </a:xfrm>
          <a:prstGeom prst="roundRect">
            <a:avLst>
              <a:gd name="adj" fmla="val 50000"/>
            </a:avLst>
          </a:prstGeom>
          <a:solidFill>
            <a:srgbClr val="91B8DB"/>
          </a:solidFill>
          <a:ln>
            <a:solidFill>
              <a:srgbClr val="C9D6EE"/>
            </a:solidFill>
          </a:ln>
          <a:scene3d>
            <a:camera prst="perspectiveLeft"/>
            <a:lightRig rig="flood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400" dirty="0">
                <a:latin typeface="Thonburi" pitchFamily="2" charset="-34"/>
                <a:cs typeface="Thonburi" pitchFamily="2" charset="-34"/>
              </a:rPr>
              <a:t>5 municipios</a:t>
            </a:r>
          </a:p>
        </p:txBody>
      </p:sp>
    </p:spTree>
    <p:extLst>
      <p:ext uri="{BB962C8B-B14F-4D97-AF65-F5344CB8AC3E}">
        <p14:creationId xmlns:p14="http://schemas.microsoft.com/office/powerpoint/2010/main" val="3572069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219775AA-920F-E940-963C-783F7FCDE33C}"/>
              </a:ext>
            </a:extLst>
          </p:cNvPr>
          <p:cNvSpPr/>
          <p:nvPr/>
        </p:nvSpPr>
        <p:spPr>
          <a:xfrm>
            <a:off x="0" y="331548"/>
            <a:ext cx="12176649" cy="858213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200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Instituto Nacional de Vías</a:t>
            </a:r>
          </a:p>
        </p:txBody>
      </p:sp>
      <p:graphicFrame>
        <p:nvGraphicFramePr>
          <p:cNvPr id="24" name="Gráfico 23">
            <a:extLst>
              <a:ext uri="{FF2B5EF4-FFF2-40B4-BE49-F238E27FC236}">
                <a16:creationId xmlns:a16="http://schemas.microsoft.com/office/drawing/2014/main" id="{00000000-0008-0000-0000-000006000000}"/>
              </a:ext>
            </a:extLst>
          </p:cNvPr>
          <p:cNvGraphicFramePr>
            <a:graphicFrameLocks/>
          </p:cNvGraphicFramePr>
          <p:nvPr/>
        </p:nvGraphicFramePr>
        <p:xfrm>
          <a:off x="2344211" y="6864252"/>
          <a:ext cx="4191000" cy="5064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Rectángulo 2">
            <a:extLst>
              <a:ext uri="{FF2B5EF4-FFF2-40B4-BE49-F238E27FC236}">
                <a16:creationId xmlns:a16="http://schemas.microsoft.com/office/drawing/2014/main" id="{AFE123B1-D470-E443-9C9E-A8C9ACB6B0F2}"/>
              </a:ext>
            </a:extLst>
          </p:cNvPr>
          <p:cNvSpPr/>
          <p:nvPr/>
        </p:nvSpPr>
        <p:spPr>
          <a:xfrm>
            <a:off x="1765300" y="1578738"/>
            <a:ext cx="92202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El Instituto Nacional de Vías –Invías- es una entidad del orden nacional, adscrita al Ministerio de Transporte, encargada de ejecutar políticas, estrategias, planes, programas y proyectos de infraestructura de transporte carretero, férreo, fluvial y marítimo, de acuerdo con los lineamientos dados por el Gobierno Nacional, para solucionar necesidades de conectividad, transitabilidad y movilidad de los usuarios, con tecnología sostenible y un talento humano calificado, íntegro, visionario y comprometido, contribuyendo a la competitividad y modernización de la infraestructura del país.</a:t>
            </a:r>
          </a:p>
        </p:txBody>
      </p:sp>
    </p:spTree>
    <p:extLst>
      <p:ext uri="{BB962C8B-B14F-4D97-AF65-F5344CB8AC3E}">
        <p14:creationId xmlns:p14="http://schemas.microsoft.com/office/powerpoint/2010/main" val="23012489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15351" y="-46404"/>
            <a:ext cx="12176649" cy="6904404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7" name="CuadroTexto 6"/>
          <p:cNvSpPr txBox="1"/>
          <p:nvPr/>
        </p:nvSpPr>
        <p:spPr>
          <a:xfrm>
            <a:off x="4989828" y="1428444"/>
            <a:ext cx="654380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000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Seguimiento a indicadores Gobierno</a:t>
            </a:r>
          </a:p>
          <a:p>
            <a:r>
              <a:rPr lang="es-CO" sz="4000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Plan Nacional de Desarrollo</a:t>
            </a:r>
          </a:p>
          <a:p>
            <a:endParaRPr lang="es-CO" sz="4000" dirty="0">
              <a:solidFill>
                <a:schemeClr val="bg1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pic>
        <p:nvPicPr>
          <p:cNvPr id="17" name="Imagen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8784" y="5401056"/>
            <a:ext cx="3361344" cy="1456944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28A6D7B7-489F-1146-929A-DBE2A24C62E7}"/>
              </a:ext>
            </a:extLst>
          </p:cNvPr>
          <p:cNvSpPr txBox="1"/>
          <p:nvPr/>
        </p:nvSpPr>
        <p:spPr>
          <a:xfrm>
            <a:off x="3929124" y="1428444"/>
            <a:ext cx="10607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800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1.</a:t>
            </a:r>
          </a:p>
        </p:txBody>
      </p:sp>
    </p:spTree>
    <p:extLst>
      <p:ext uri="{BB962C8B-B14F-4D97-AF65-F5344CB8AC3E}">
        <p14:creationId xmlns:p14="http://schemas.microsoft.com/office/powerpoint/2010/main" val="14539955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219775AA-920F-E940-963C-783F7FCDE33C}"/>
              </a:ext>
            </a:extLst>
          </p:cNvPr>
          <p:cNvSpPr/>
          <p:nvPr/>
        </p:nvSpPr>
        <p:spPr>
          <a:xfrm>
            <a:off x="0" y="331548"/>
            <a:ext cx="12176649" cy="858213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200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Plan Nacional de Desarrollo (PND)</a:t>
            </a:r>
          </a:p>
        </p:txBody>
      </p:sp>
      <p:graphicFrame>
        <p:nvGraphicFramePr>
          <p:cNvPr id="24" name="Gráfico 23">
            <a:extLst>
              <a:ext uri="{FF2B5EF4-FFF2-40B4-BE49-F238E27FC236}">
                <a16:creationId xmlns:a16="http://schemas.microsoft.com/office/drawing/2014/main" id="{00000000-0008-0000-0000-000006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40717807"/>
              </p:ext>
            </p:extLst>
          </p:nvPr>
        </p:nvGraphicFramePr>
        <p:xfrm>
          <a:off x="2344211" y="6864252"/>
          <a:ext cx="4191000" cy="5064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5" name="Tabla 45">
            <a:extLst>
              <a:ext uri="{FF2B5EF4-FFF2-40B4-BE49-F238E27FC236}">
                <a16:creationId xmlns:a16="http://schemas.microsoft.com/office/drawing/2014/main" id="{8DA788C6-E25E-354E-8088-392778023F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0817211"/>
              </p:ext>
            </p:extLst>
          </p:nvPr>
        </p:nvGraphicFramePr>
        <p:xfrm>
          <a:off x="914400" y="1475894"/>
          <a:ext cx="9982200" cy="458724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3327400">
                  <a:extLst>
                    <a:ext uri="{9D8B030D-6E8A-4147-A177-3AD203B41FA5}">
                      <a16:colId xmlns:a16="http://schemas.microsoft.com/office/drawing/2014/main" val="195171658"/>
                    </a:ext>
                  </a:extLst>
                </a:gridCol>
                <a:gridCol w="3327400">
                  <a:extLst>
                    <a:ext uri="{9D8B030D-6E8A-4147-A177-3AD203B41FA5}">
                      <a16:colId xmlns:a16="http://schemas.microsoft.com/office/drawing/2014/main" val="1668609611"/>
                    </a:ext>
                  </a:extLst>
                </a:gridCol>
                <a:gridCol w="3327400">
                  <a:extLst>
                    <a:ext uri="{9D8B030D-6E8A-4147-A177-3AD203B41FA5}">
                      <a16:colId xmlns:a16="http://schemas.microsoft.com/office/drawing/2014/main" val="190703316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INDICADOR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META CUATRIENIO 2019-2022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META 2022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8586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Vía primaria no concesionada con mantenimiento y rehabilitación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100 km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25 km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440753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Vía primaria no concesionada mejorada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270 km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65 km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227224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Vía terciaria con mantenimiento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15.000 km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5.000 km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391712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Vía terciaria mejorada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400 km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80 km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227374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Muelles fluviales construidos, mejorados y mantenidos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702232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Accesos marítimos mejorados, construidos y profundizados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736690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Elaboración del inventario de la red vial terciaria en municipios PDET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100%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100%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426706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80975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áfico 1">
            <a:extLst>
              <a:ext uri="{FF2B5EF4-FFF2-40B4-BE49-F238E27FC236}">
                <a16:creationId xmlns:a16="http://schemas.microsoft.com/office/drawing/2014/main" id="{00000000-0008-0000-0000-000007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85741205"/>
              </p:ext>
            </p:extLst>
          </p:nvPr>
        </p:nvGraphicFramePr>
        <p:xfrm>
          <a:off x="3937000" y="1857375"/>
          <a:ext cx="4318000" cy="3143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9" name="Gráfico 28">
            <a:extLst>
              <a:ext uri="{FF2B5EF4-FFF2-40B4-BE49-F238E27FC236}">
                <a16:creationId xmlns:a16="http://schemas.microsoft.com/office/drawing/2014/main" id="{00000000-0008-0000-0000-000006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12162182"/>
              </p:ext>
            </p:extLst>
          </p:nvPr>
        </p:nvGraphicFramePr>
        <p:xfrm>
          <a:off x="693331" y="1618693"/>
          <a:ext cx="4095749" cy="45243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8" name="Gráfico 17">
            <a:extLst>
              <a:ext uri="{FF2B5EF4-FFF2-40B4-BE49-F238E27FC236}">
                <a16:creationId xmlns:a16="http://schemas.microsoft.com/office/drawing/2014/main" id="{00000000-0008-0000-0000-000008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62018876"/>
              </p:ext>
            </p:extLst>
          </p:nvPr>
        </p:nvGraphicFramePr>
        <p:xfrm>
          <a:off x="8077783" y="1869017"/>
          <a:ext cx="4222749" cy="31551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2" name="CuadroTexto 1">
            <a:extLst>
              <a:ext uri="{FF2B5EF4-FFF2-40B4-BE49-F238E27FC236}">
                <a16:creationId xmlns:a16="http://schemas.microsoft.com/office/drawing/2014/main" id="{00000000-0008-0000-0000-00000F000000}"/>
              </a:ext>
            </a:extLst>
          </p:cNvPr>
          <p:cNvSpPr txBox="1"/>
          <p:nvPr/>
        </p:nvSpPr>
        <p:spPr>
          <a:xfrm>
            <a:off x="5234782" y="2913026"/>
            <a:ext cx="1758157" cy="619125"/>
          </a:xfrm>
          <a:prstGeom prst="rect">
            <a:avLst/>
          </a:prstGeom>
        </p:spPr>
        <p:txBody>
          <a:bodyPr wrap="square" rtlCol="0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CO" sz="3000" dirty="0">
                <a:solidFill>
                  <a:schemeClr val="accent5">
                    <a:lumMod val="75000"/>
                  </a:schemeClr>
                </a:solidFill>
                <a:latin typeface="Impact" panose="020B0806030902050204" pitchFamily="34" charset="0"/>
              </a:rPr>
              <a:t>134%</a:t>
            </a:r>
          </a:p>
        </p:txBody>
      </p:sp>
      <p:sp>
        <p:nvSpPr>
          <p:cNvPr id="17" name="Redondear rectángulo de esquina diagonal 16">
            <a:extLst>
              <a:ext uri="{FF2B5EF4-FFF2-40B4-BE49-F238E27FC236}">
                <a16:creationId xmlns:a16="http://schemas.microsoft.com/office/drawing/2014/main" id="{34FCAE94-8512-854E-98B4-7B0FA8266F0B}"/>
              </a:ext>
            </a:extLst>
          </p:cNvPr>
          <p:cNvSpPr/>
          <p:nvPr/>
        </p:nvSpPr>
        <p:spPr>
          <a:xfrm>
            <a:off x="5710159" y="3471291"/>
            <a:ext cx="825052" cy="299542"/>
          </a:xfrm>
          <a:prstGeom prst="round2DiagRect">
            <a:avLst/>
          </a:prstGeom>
          <a:solidFill>
            <a:schemeClr val="accent5">
              <a:lumMod val="75000"/>
              <a:alpha val="90000"/>
            </a:schemeClr>
          </a:solidFill>
          <a:ln>
            <a:solidFill>
              <a:schemeClr val="accent1">
                <a:shade val="50000"/>
                <a:alpha val="3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dirty="0"/>
              <a:t>362 km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219775AA-920F-E940-963C-783F7FCDE33C}"/>
              </a:ext>
            </a:extLst>
          </p:cNvPr>
          <p:cNvSpPr/>
          <p:nvPr/>
        </p:nvSpPr>
        <p:spPr>
          <a:xfrm>
            <a:off x="0" y="331548"/>
            <a:ext cx="12176649" cy="858213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200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Avances Indicadores Plan Nacional de Desarrollo (PND)</a:t>
            </a:r>
          </a:p>
        </p:txBody>
      </p:sp>
      <p:sp>
        <p:nvSpPr>
          <p:cNvPr id="11" name="CuadroTexto 19">
            <a:extLst>
              <a:ext uri="{FF2B5EF4-FFF2-40B4-BE49-F238E27FC236}">
                <a16:creationId xmlns:a16="http://schemas.microsoft.com/office/drawing/2014/main" id="{00000000-0008-0000-0000-000014000000}"/>
              </a:ext>
            </a:extLst>
          </p:cNvPr>
          <p:cNvSpPr txBox="1"/>
          <p:nvPr/>
        </p:nvSpPr>
        <p:spPr>
          <a:xfrm>
            <a:off x="121711" y="4941348"/>
            <a:ext cx="4318000" cy="698499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203A093D-46B1-40C5-A657-2B25E7BC661F}" type="TxLink">
              <a:rPr lang="en-US" sz="2000" b="1" i="0" u="none" strike="noStrike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ctr"/>
              <a:t> Vía primaria no concesionada con mantenimiento y rehabilitación</a:t>
            </a:fld>
            <a:endParaRPr lang="es-CO" sz="2000" b="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CuadroTexto 23">
            <a:extLst>
              <a:ext uri="{FF2B5EF4-FFF2-40B4-BE49-F238E27FC236}">
                <a16:creationId xmlns:a16="http://schemas.microsoft.com/office/drawing/2014/main" id="{53C039DD-5329-1044-ACCC-DFC492E25339}"/>
              </a:ext>
            </a:extLst>
          </p:cNvPr>
          <p:cNvSpPr txBox="1"/>
          <p:nvPr/>
        </p:nvSpPr>
        <p:spPr>
          <a:xfrm>
            <a:off x="4387452" y="5084223"/>
            <a:ext cx="3709194" cy="412751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9E400311-BFE0-0E4C-BC38-42A5BAD19FAF}" type="TxLink">
              <a:rPr lang="en-US" sz="2000" b="1" i="0" u="none" strike="noStrike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ctr"/>
              <a:t>Vía primaria no concesionada mejorada</a:t>
            </a:fld>
            <a:endParaRPr lang="es-CO" sz="1600" b="1" dirty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CuadroTexto 24">
            <a:extLst>
              <a:ext uri="{FF2B5EF4-FFF2-40B4-BE49-F238E27FC236}">
                <a16:creationId xmlns:a16="http://schemas.microsoft.com/office/drawing/2014/main" id="{D3DC6C28-A31E-B149-A9FF-45B07B62A33C}"/>
              </a:ext>
            </a:extLst>
          </p:cNvPr>
          <p:cNvSpPr txBox="1"/>
          <p:nvPr/>
        </p:nvSpPr>
        <p:spPr>
          <a:xfrm>
            <a:off x="8245475" y="5040507"/>
            <a:ext cx="3702050" cy="599340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52E51F2-859D-5B47-9837-B114D9735E10}" type="TxLink">
              <a:rPr lang="en-US" sz="2000" b="1" i="0" u="none" strike="noStrike">
                <a:solidFill>
                  <a:srgbClr val="2F559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ctr"/>
              <a:t>Vías terciarias mejoradas y construida</a:t>
            </a:fld>
            <a:endParaRPr lang="es-CO" sz="2000" b="1" dirty="0">
              <a:solidFill>
                <a:srgbClr val="2F5597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Llamada con línea 1 24">
            <a:extLst>
              <a:ext uri="{FF2B5EF4-FFF2-40B4-BE49-F238E27FC236}">
                <a16:creationId xmlns:a16="http://schemas.microsoft.com/office/drawing/2014/main" id="{DD0171FA-BBF6-3947-AE18-D2A8E30506B0}"/>
              </a:ext>
            </a:extLst>
          </p:cNvPr>
          <p:cNvSpPr/>
          <p:nvPr/>
        </p:nvSpPr>
        <p:spPr>
          <a:xfrm>
            <a:off x="2741205" y="1315045"/>
            <a:ext cx="1195795" cy="783090"/>
          </a:xfrm>
          <a:prstGeom prst="borderCallout1">
            <a:avLst>
              <a:gd name="adj1" fmla="val 18750"/>
              <a:gd name="adj2" fmla="val -8333"/>
              <a:gd name="adj3" fmla="val 109467"/>
              <a:gd name="adj4" fmla="val -26325"/>
            </a:avLst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6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Meta cuatrienio: 100 km</a:t>
            </a:r>
          </a:p>
        </p:txBody>
      </p:sp>
      <p:sp>
        <p:nvSpPr>
          <p:cNvPr id="26" name="Llamada con línea 1 25">
            <a:extLst>
              <a:ext uri="{FF2B5EF4-FFF2-40B4-BE49-F238E27FC236}">
                <a16:creationId xmlns:a16="http://schemas.microsoft.com/office/drawing/2014/main" id="{610AADCC-FC64-0B41-98C4-A8867A2701C3}"/>
              </a:ext>
            </a:extLst>
          </p:cNvPr>
          <p:cNvSpPr/>
          <p:nvPr/>
        </p:nvSpPr>
        <p:spPr>
          <a:xfrm>
            <a:off x="6472744" y="1468108"/>
            <a:ext cx="1195795" cy="679521"/>
          </a:xfrm>
          <a:prstGeom prst="borderCallout1">
            <a:avLst>
              <a:gd name="adj1" fmla="val 18750"/>
              <a:gd name="adj2" fmla="val -8333"/>
              <a:gd name="adj3" fmla="val 107257"/>
              <a:gd name="adj4" fmla="val -27417"/>
            </a:avLst>
          </a:prstGeom>
          <a:noFill/>
          <a:ln w="9525" cmpd="sng">
            <a:solidFill>
              <a:schemeClr val="accent5">
                <a:lumMod val="7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/>
          <a:p>
            <a:pPr algn="ctr"/>
            <a:r>
              <a:rPr lang="es-CO" sz="1600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Meta cuatrienio:270 km</a:t>
            </a:r>
          </a:p>
        </p:txBody>
      </p:sp>
      <p:sp>
        <p:nvSpPr>
          <p:cNvPr id="27" name="Llamada con línea 1 26">
            <a:extLst>
              <a:ext uri="{FF2B5EF4-FFF2-40B4-BE49-F238E27FC236}">
                <a16:creationId xmlns:a16="http://schemas.microsoft.com/office/drawing/2014/main" id="{4E39CA60-2516-3041-9F7E-51CFCDA05375}"/>
              </a:ext>
            </a:extLst>
          </p:cNvPr>
          <p:cNvSpPr/>
          <p:nvPr/>
        </p:nvSpPr>
        <p:spPr>
          <a:xfrm>
            <a:off x="10662399" y="1485353"/>
            <a:ext cx="1195795" cy="679520"/>
          </a:xfrm>
          <a:prstGeom prst="borderCallout1">
            <a:avLst>
              <a:gd name="adj1" fmla="val 17476"/>
              <a:gd name="adj2" fmla="val -9640"/>
              <a:gd name="adj3" fmla="val 110805"/>
              <a:gd name="adj4" fmla="val -45155"/>
            </a:avLst>
          </a:prstGeom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600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Meta cuatrienio: 400 km</a:t>
            </a:r>
          </a:p>
        </p:txBody>
      </p:sp>
      <p:sp>
        <p:nvSpPr>
          <p:cNvPr id="5" name="Redondear rectángulo de esquina diagonal 4">
            <a:extLst>
              <a:ext uri="{FF2B5EF4-FFF2-40B4-BE49-F238E27FC236}">
                <a16:creationId xmlns:a16="http://schemas.microsoft.com/office/drawing/2014/main" id="{2093FB83-2375-E445-B1CD-BA711BFE833B}"/>
              </a:ext>
            </a:extLst>
          </p:cNvPr>
          <p:cNvSpPr/>
          <p:nvPr/>
        </p:nvSpPr>
        <p:spPr>
          <a:xfrm>
            <a:off x="1782816" y="3506612"/>
            <a:ext cx="1087853" cy="374571"/>
          </a:xfrm>
          <a:prstGeom prst="round2DiagRect">
            <a:avLst/>
          </a:prstGeom>
          <a:solidFill>
            <a:schemeClr val="accent1">
              <a:alpha val="96000"/>
            </a:schemeClr>
          </a:solidFill>
          <a:ln>
            <a:solidFill>
              <a:schemeClr val="accent1">
                <a:shade val="50000"/>
                <a:alpha val="3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0000" rtlCol="0" anchor="ctr">
            <a:spAutoFit/>
          </a:bodyPr>
          <a:lstStyle/>
          <a:p>
            <a:pPr algn="ctr"/>
            <a:r>
              <a:rPr lang="es-CO" sz="1600" dirty="0"/>
              <a:t>4.882 km</a:t>
            </a:r>
          </a:p>
        </p:txBody>
      </p:sp>
      <p:graphicFrame>
        <p:nvGraphicFramePr>
          <p:cNvPr id="24" name="Gráfico 23">
            <a:extLst>
              <a:ext uri="{FF2B5EF4-FFF2-40B4-BE49-F238E27FC236}">
                <a16:creationId xmlns:a16="http://schemas.microsoft.com/office/drawing/2014/main" id="{00000000-0008-0000-0000-000006000000}"/>
              </a:ext>
            </a:extLst>
          </p:cNvPr>
          <p:cNvGraphicFramePr>
            <a:graphicFrameLocks/>
          </p:cNvGraphicFramePr>
          <p:nvPr/>
        </p:nvGraphicFramePr>
        <p:xfrm>
          <a:off x="2344211" y="6864252"/>
          <a:ext cx="4191000" cy="5064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7" name="Redondear rectángulo de esquina diagonal 36">
            <a:extLst>
              <a:ext uri="{FF2B5EF4-FFF2-40B4-BE49-F238E27FC236}">
                <a16:creationId xmlns:a16="http://schemas.microsoft.com/office/drawing/2014/main" id="{ABD36383-CC8C-9A45-B3F3-5F8C33FC6231}"/>
              </a:ext>
            </a:extLst>
          </p:cNvPr>
          <p:cNvSpPr/>
          <p:nvPr/>
        </p:nvSpPr>
        <p:spPr>
          <a:xfrm>
            <a:off x="9652000" y="3635719"/>
            <a:ext cx="1192784" cy="245463"/>
          </a:xfrm>
          <a:prstGeom prst="round2DiagRect">
            <a:avLst/>
          </a:prstGeom>
          <a:solidFill>
            <a:schemeClr val="accent5">
              <a:lumMod val="75000"/>
              <a:alpha val="90000"/>
            </a:schemeClr>
          </a:solidFill>
          <a:ln>
            <a:solidFill>
              <a:schemeClr val="accent1">
                <a:shade val="50000"/>
                <a:alpha val="3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dirty="0"/>
              <a:t>5.270 km</a:t>
            </a:r>
          </a:p>
        </p:txBody>
      </p:sp>
      <p:sp>
        <p:nvSpPr>
          <p:cNvPr id="19" name="CuadroTexto 1">
            <a:extLst>
              <a:ext uri="{FF2B5EF4-FFF2-40B4-BE49-F238E27FC236}">
                <a16:creationId xmlns:a16="http://schemas.microsoft.com/office/drawing/2014/main" id="{146137B9-ED7D-4642-B445-7653D9BBCD0C}"/>
              </a:ext>
            </a:extLst>
          </p:cNvPr>
          <p:cNvSpPr txBox="1"/>
          <p:nvPr/>
        </p:nvSpPr>
        <p:spPr>
          <a:xfrm>
            <a:off x="9380692" y="3016595"/>
            <a:ext cx="1758157" cy="619125"/>
          </a:xfrm>
          <a:prstGeom prst="rect">
            <a:avLst/>
          </a:prstGeom>
        </p:spPr>
        <p:txBody>
          <a:bodyPr wrap="square" rtlCol="0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000" b="0" i="0" u="none" strike="noStrike" dirty="0">
                <a:solidFill>
                  <a:srgbClr val="2F5597"/>
                </a:solidFill>
                <a:latin typeface="Impact" panose="020B0806030902050204" pitchFamily="34" charset="0"/>
                <a:cs typeface="Calibri"/>
              </a:rPr>
              <a:t>875%</a:t>
            </a:r>
            <a:endParaRPr lang="es-CO" sz="3000" dirty="0">
              <a:solidFill>
                <a:srgbClr val="2F5597"/>
              </a:solidFill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34924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zigZag">
          <a:fgClr>
            <a:schemeClr val="bg1">
              <a:lumMod val="7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áfico 4">
            <a:extLst>
              <a:ext uri="{FF2B5EF4-FFF2-40B4-BE49-F238E27FC236}">
                <a16:creationId xmlns:a16="http://schemas.microsoft.com/office/drawing/2014/main" id="{00000000-0008-0000-0000-00000A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96504901"/>
              </p:ext>
            </p:extLst>
          </p:nvPr>
        </p:nvGraphicFramePr>
        <p:xfrm>
          <a:off x="4087812" y="1928812"/>
          <a:ext cx="4016375" cy="3000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" name="Gráfico 1">
            <a:extLst>
              <a:ext uri="{FF2B5EF4-FFF2-40B4-BE49-F238E27FC236}">
                <a16:creationId xmlns:a16="http://schemas.microsoft.com/office/drawing/2014/main" id="{00000000-0008-0000-0000-000009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0498602"/>
              </p:ext>
            </p:extLst>
          </p:nvPr>
        </p:nvGraphicFramePr>
        <p:xfrm>
          <a:off x="367979" y="2098753"/>
          <a:ext cx="3381375" cy="3032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7" name="Gráfico 26">
            <a:extLst>
              <a:ext uri="{FF2B5EF4-FFF2-40B4-BE49-F238E27FC236}">
                <a16:creationId xmlns:a16="http://schemas.microsoft.com/office/drawing/2014/main" id="{00000000-0008-0000-0000-00000B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60966161"/>
              </p:ext>
            </p:extLst>
          </p:nvPr>
        </p:nvGraphicFramePr>
        <p:xfrm>
          <a:off x="7537152" y="1912937"/>
          <a:ext cx="5000624" cy="3000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9" name="Redondear rectángulo de esquina diagonal 18">
            <a:extLst>
              <a:ext uri="{FF2B5EF4-FFF2-40B4-BE49-F238E27FC236}">
                <a16:creationId xmlns:a16="http://schemas.microsoft.com/office/drawing/2014/main" id="{13D5FFA7-F6DE-324E-84AF-A38EE5AAAC29}"/>
              </a:ext>
            </a:extLst>
          </p:cNvPr>
          <p:cNvSpPr/>
          <p:nvPr/>
        </p:nvSpPr>
        <p:spPr>
          <a:xfrm>
            <a:off x="9860391" y="3593994"/>
            <a:ext cx="354145" cy="226693"/>
          </a:xfrm>
          <a:prstGeom prst="round2DiagRect">
            <a:avLst/>
          </a:prstGeom>
          <a:solidFill>
            <a:srgbClr val="4C83E8">
              <a:alpha val="96000"/>
            </a:srgbClr>
          </a:solidFill>
          <a:ln>
            <a:solidFill>
              <a:srgbClr val="33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s-CO" sz="1600" dirty="0"/>
              <a:t>2</a:t>
            </a:r>
            <a:endParaRPr lang="es-CO" sz="1400" dirty="0"/>
          </a:p>
        </p:txBody>
      </p:sp>
      <p:sp>
        <p:nvSpPr>
          <p:cNvPr id="14" name="Redondear rectángulo de esquina diagonal 13">
            <a:extLst>
              <a:ext uri="{FF2B5EF4-FFF2-40B4-BE49-F238E27FC236}">
                <a16:creationId xmlns:a16="http://schemas.microsoft.com/office/drawing/2014/main" id="{D5B2E2CA-9A86-614E-BA09-EDD2F685D28E}"/>
              </a:ext>
            </a:extLst>
          </p:cNvPr>
          <p:cNvSpPr/>
          <p:nvPr/>
        </p:nvSpPr>
        <p:spPr>
          <a:xfrm>
            <a:off x="5881824" y="3593994"/>
            <a:ext cx="428347" cy="257658"/>
          </a:xfrm>
          <a:prstGeom prst="round2DiagRect">
            <a:avLst/>
          </a:prstGeom>
          <a:solidFill>
            <a:srgbClr val="4C83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dirty="0"/>
              <a:t>12</a:t>
            </a:r>
            <a:endParaRPr lang="es-CO" sz="1200" dirty="0"/>
          </a:p>
        </p:txBody>
      </p:sp>
      <p:sp>
        <p:nvSpPr>
          <p:cNvPr id="18" name="CuadroTexto 26">
            <a:extLst>
              <a:ext uri="{FF2B5EF4-FFF2-40B4-BE49-F238E27FC236}">
                <a16:creationId xmlns:a16="http://schemas.microsoft.com/office/drawing/2014/main" id="{E76E8481-EED0-5D4C-9BAA-1797C9B2D4F7}"/>
              </a:ext>
            </a:extLst>
          </p:cNvPr>
          <p:cNvSpPr txBox="1"/>
          <p:nvPr/>
        </p:nvSpPr>
        <p:spPr>
          <a:xfrm>
            <a:off x="4362845" y="4938905"/>
            <a:ext cx="3466307" cy="666750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1E3D89FD-9BA6-984E-A07B-99BC3B255928}" type="TxLink">
              <a:rPr lang="en-US" sz="2000" b="1" i="0" u="none" strike="noStrike">
                <a:solidFill>
                  <a:srgbClr val="3366CC"/>
                </a:solidFill>
                <a:cs typeface="Arial Narrow"/>
              </a:rPr>
              <a:pPr algn="ctr"/>
              <a:t>Muelles Fluviales construidos, mejorados y mantenidos</a:t>
            </a:fld>
            <a:endParaRPr lang="es-CO" sz="2000" b="1" dirty="0">
              <a:solidFill>
                <a:srgbClr val="3366CC"/>
              </a:solidFill>
              <a:cs typeface="Calibri" panose="020F0502020204030204" pitchFamily="34" charset="0"/>
            </a:endParaRPr>
          </a:p>
        </p:txBody>
      </p:sp>
      <p:sp>
        <p:nvSpPr>
          <p:cNvPr id="21" name="CuadroTexto 4">
            <a:extLst>
              <a:ext uri="{FF2B5EF4-FFF2-40B4-BE49-F238E27FC236}">
                <a16:creationId xmlns:a16="http://schemas.microsoft.com/office/drawing/2014/main" id="{BB464AC3-770A-1943-A17D-AF5FC84C2FBC}"/>
              </a:ext>
            </a:extLst>
          </p:cNvPr>
          <p:cNvSpPr txBox="1"/>
          <p:nvPr/>
        </p:nvSpPr>
        <p:spPr>
          <a:xfrm>
            <a:off x="9581341" y="3082024"/>
            <a:ext cx="1027906" cy="496095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CO" sz="3000" dirty="0">
                <a:solidFill>
                  <a:srgbClr val="3366CC"/>
                </a:solidFill>
                <a:latin typeface="Impact" panose="020B0806030902050204" pitchFamily="34" charset="0"/>
              </a:rPr>
              <a:t>100%</a:t>
            </a:r>
          </a:p>
        </p:txBody>
      </p:sp>
      <p:sp>
        <p:nvSpPr>
          <p:cNvPr id="22" name="CuadroTexto 27">
            <a:extLst>
              <a:ext uri="{FF2B5EF4-FFF2-40B4-BE49-F238E27FC236}">
                <a16:creationId xmlns:a16="http://schemas.microsoft.com/office/drawing/2014/main" id="{5833F485-710C-C546-9EC9-0ABA3F1F4FB7}"/>
              </a:ext>
            </a:extLst>
          </p:cNvPr>
          <p:cNvSpPr txBox="1"/>
          <p:nvPr/>
        </p:nvSpPr>
        <p:spPr>
          <a:xfrm>
            <a:off x="7639247" y="4924619"/>
            <a:ext cx="4648994" cy="590551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B92B1C5-E3FD-504D-B04C-88B383C4FAEB}" type="TxLink">
              <a:rPr lang="en-US" sz="2000" b="1" i="0" u="none" strike="noStrike">
                <a:solidFill>
                  <a:srgbClr val="3366CC"/>
                </a:solidFill>
                <a:latin typeface="Calibri"/>
                <a:cs typeface="Calibri"/>
              </a:rPr>
              <a:pPr algn="ctr"/>
              <a:t>Accesos marítimos mejorados, construidos y profundizados</a:t>
            </a:fld>
            <a:endParaRPr lang="es-CO" sz="2000" b="1" dirty="0">
              <a:solidFill>
                <a:srgbClr val="3366C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Llamada con línea 1 22">
            <a:extLst>
              <a:ext uri="{FF2B5EF4-FFF2-40B4-BE49-F238E27FC236}">
                <a16:creationId xmlns:a16="http://schemas.microsoft.com/office/drawing/2014/main" id="{1E98768F-B9CB-7D45-B031-EDF9CBFD8F08}"/>
              </a:ext>
            </a:extLst>
          </p:cNvPr>
          <p:cNvSpPr/>
          <p:nvPr/>
        </p:nvSpPr>
        <p:spPr>
          <a:xfrm>
            <a:off x="6569504" y="1474001"/>
            <a:ext cx="1608523" cy="624752"/>
          </a:xfrm>
          <a:prstGeom prst="borderCallout1">
            <a:avLst>
              <a:gd name="adj1" fmla="val 9845"/>
              <a:gd name="adj2" fmla="val -12358"/>
              <a:gd name="adj3" fmla="val 123273"/>
              <a:gd name="adj4" fmla="val -30716"/>
            </a:avLst>
          </a:prstGeom>
          <a:noFill/>
          <a:ln>
            <a:solidFill>
              <a:srgbClr val="4C83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b="1" dirty="0">
                <a:solidFill>
                  <a:srgbClr val="3366CC"/>
                </a:solidFill>
                <a:cs typeface="Calibri" panose="020F0502020204030204" pitchFamily="34" charset="0"/>
              </a:rPr>
              <a:t>Meta cuatrienio: </a:t>
            </a:r>
            <a:r>
              <a:rPr lang="es-CO" sz="1600" b="1" dirty="0">
                <a:solidFill>
                  <a:srgbClr val="3366CC"/>
                </a:solidFill>
                <a:cs typeface="Calibri" panose="020F0502020204030204" pitchFamily="34" charset="0"/>
              </a:rPr>
              <a:t>9</a:t>
            </a:r>
          </a:p>
        </p:txBody>
      </p:sp>
      <p:sp>
        <p:nvSpPr>
          <p:cNvPr id="24" name="Llamada con línea 1 23">
            <a:extLst>
              <a:ext uri="{FF2B5EF4-FFF2-40B4-BE49-F238E27FC236}">
                <a16:creationId xmlns:a16="http://schemas.microsoft.com/office/drawing/2014/main" id="{81EA3D6D-341F-6F41-A2D4-BB4E530C699A}"/>
              </a:ext>
            </a:extLst>
          </p:cNvPr>
          <p:cNvSpPr/>
          <p:nvPr/>
        </p:nvSpPr>
        <p:spPr>
          <a:xfrm>
            <a:off x="10294247" y="1474001"/>
            <a:ext cx="1333487" cy="592133"/>
          </a:xfrm>
          <a:prstGeom prst="borderCallout1">
            <a:avLst>
              <a:gd name="adj1" fmla="val 18750"/>
              <a:gd name="adj2" fmla="val -8333"/>
              <a:gd name="adj3" fmla="val 135691"/>
              <a:gd name="adj4" fmla="val -20976"/>
            </a:avLst>
          </a:prstGeom>
          <a:noFill/>
          <a:ln>
            <a:solidFill>
              <a:srgbClr val="33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b="1" dirty="0">
                <a:solidFill>
                  <a:srgbClr val="3366CC"/>
                </a:solidFill>
                <a:cs typeface="Calibri" panose="020F0502020204030204" pitchFamily="34" charset="0"/>
              </a:rPr>
              <a:t>Meta Cuatrienio: 2</a:t>
            </a:r>
          </a:p>
        </p:txBody>
      </p:sp>
      <p:sp>
        <p:nvSpPr>
          <p:cNvPr id="13" name="Redondear rectángulo de esquina diagonal 12">
            <a:extLst>
              <a:ext uri="{FF2B5EF4-FFF2-40B4-BE49-F238E27FC236}">
                <a16:creationId xmlns:a16="http://schemas.microsoft.com/office/drawing/2014/main" id="{34815915-94D2-5748-A9DF-FACA3E854B40}"/>
              </a:ext>
            </a:extLst>
          </p:cNvPr>
          <p:cNvSpPr/>
          <p:nvPr/>
        </p:nvSpPr>
        <p:spPr>
          <a:xfrm>
            <a:off x="1447800" y="3578118"/>
            <a:ext cx="1162858" cy="383417"/>
          </a:xfrm>
          <a:prstGeom prst="round2DiagRect">
            <a:avLst/>
          </a:prstGeom>
          <a:solidFill>
            <a:srgbClr val="4C83E8">
              <a:alpha val="8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dirty="0"/>
              <a:t>15.410 km</a:t>
            </a:r>
            <a:endParaRPr lang="es-CO" sz="1400" dirty="0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219775AA-920F-E940-963C-783F7FCDE33C}"/>
              </a:ext>
            </a:extLst>
          </p:cNvPr>
          <p:cNvSpPr/>
          <p:nvPr/>
        </p:nvSpPr>
        <p:spPr>
          <a:xfrm>
            <a:off x="0" y="331548"/>
            <a:ext cx="12176649" cy="858213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200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Avances Indicadores Plan Nacional de Desarrollo (PND)</a:t>
            </a:r>
          </a:p>
        </p:txBody>
      </p:sp>
      <p:sp>
        <p:nvSpPr>
          <p:cNvPr id="16" name="CuadroTexto 25">
            <a:extLst>
              <a:ext uri="{FF2B5EF4-FFF2-40B4-BE49-F238E27FC236}">
                <a16:creationId xmlns:a16="http://schemas.microsoft.com/office/drawing/2014/main" id="{336A21EB-AA98-494F-B6BD-B8EE068D1EAB}"/>
              </a:ext>
            </a:extLst>
          </p:cNvPr>
          <p:cNvSpPr txBox="1"/>
          <p:nvPr/>
        </p:nvSpPr>
        <p:spPr>
          <a:xfrm>
            <a:off x="844351" y="4929186"/>
            <a:ext cx="2217738" cy="666750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6F3E0F3B-C10C-8742-A1D0-66BC821953D6}" type="TxLink">
              <a:rPr lang="en-US" sz="2000" b="1" i="0" u="none" strike="noStrike">
                <a:solidFill>
                  <a:srgbClr val="3366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ctr"/>
              <a:t>Vía terciaria con mantenimiento</a:t>
            </a:fld>
            <a:endParaRPr lang="es-CO" sz="2000" b="1" dirty="0">
              <a:solidFill>
                <a:srgbClr val="3366C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Llamada con línea 1 2">
            <a:extLst>
              <a:ext uri="{FF2B5EF4-FFF2-40B4-BE49-F238E27FC236}">
                <a16:creationId xmlns:a16="http://schemas.microsoft.com/office/drawing/2014/main" id="{BD874250-4A85-3F40-9D6B-117224B638A3}"/>
              </a:ext>
            </a:extLst>
          </p:cNvPr>
          <p:cNvSpPr/>
          <p:nvPr/>
        </p:nvSpPr>
        <p:spPr>
          <a:xfrm>
            <a:off x="2349238" y="1407221"/>
            <a:ext cx="1333487" cy="750190"/>
          </a:xfrm>
          <a:prstGeom prst="borderCallout1">
            <a:avLst>
              <a:gd name="adj1" fmla="val 18750"/>
              <a:gd name="adj2" fmla="val -8333"/>
              <a:gd name="adj3" fmla="val 117211"/>
              <a:gd name="adj4" fmla="val -17658"/>
            </a:avLst>
          </a:prstGeom>
          <a:noFill/>
          <a:ln>
            <a:solidFill>
              <a:srgbClr val="33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b="1" dirty="0">
                <a:solidFill>
                  <a:srgbClr val="3366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Meta cuatrienio: 15.000 km</a:t>
            </a:r>
          </a:p>
        </p:txBody>
      </p:sp>
    </p:spTree>
    <p:extLst>
      <p:ext uri="{BB962C8B-B14F-4D97-AF65-F5344CB8AC3E}">
        <p14:creationId xmlns:p14="http://schemas.microsoft.com/office/powerpoint/2010/main" val="41182297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15351" y="-46404"/>
            <a:ext cx="12176649" cy="6904404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7" name="CuadroTexto 6"/>
          <p:cNvSpPr txBox="1"/>
          <p:nvPr/>
        </p:nvSpPr>
        <p:spPr>
          <a:xfrm>
            <a:off x="5557208" y="1428444"/>
            <a:ext cx="636292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000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Seguimiento a indicadores del Plan Marco de implementación del acuerdo de Paz –PMI-</a:t>
            </a:r>
          </a:p>
        </p:txBody>
      </p:sp>
      <p:pic>
        <p:nvPicPr>
          <p:cNvPr id="17" name="Imagen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8784" y="5401056"/>
            <a:ext cx="3361344" cy="1456944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28A6D7B7-489F-1146-929A-DBE2A24C62E7}"/>
              </a:ext>
            </a:extLst>
          </p:cNvPr>
          <p:cNvSpPr txBox="1"/>
          <p:nvPr/>
        </p:nvSpPr>
        <p:spPr>
          <a:xfrm>
            <a:off x="3929124" y="1428444"/>
            <a:ext cx="10607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800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2.</a:t>
            </a:r>
          </a:p>
        </p:txBody>
      </p:sp>
    </p:spTree>
    <p:extLst>
      <p:ext uri="{BB962C8B-B14F-4D97-AF65-F5344CB8AC3E}">
        <p14:creationId xmlns:p14="http://schemas.microsoft.com/office/powerpoint/2010/main" val="16509915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219775AA-920F-E940-963C-783F7FCDE33C}"/>
              </a:ext>
            </a:extLst>
          </p:cNvPr>
          <p:cNvSpPr/>
          <p:nvPr/>
        </p:nvSpPr>
        <p:spPr>
          <a:xfrm>
            <a:off x="0" y="331548"/>
            <a:ext cx="12176649" cy="858213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200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Plan Marco de Implementación del Acuerdo de Paz (PMI)</a:t>
            </a:r>
          </a:p>
        </p:txBody>
      </p:sp>
      <p:graphicFrame>
        <p:nvGraphicFramePr>
          <p:cNvPr id="17" name="Tabla 45">
            <a:extLst>
              <a:ext uri="{FF2B5EF4-FFF2-40B4-BE49-F238E27FC236}">
                <a16:creationId xmlns:a16="http://schemas.microsoft.com/office/drawing/2014/main" id="{D4128C97-39D3-404C-9A75-5D2ACEF455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0783435"/>
              </p:ext>
            </p:extLst>
          </p:nvPr>
        </p:nvGraphicFramePr>
        <p:xfrm>
          <a:off x="1478782" y="1735482"/>
          <a:ext cx="9234435" cy="421132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3078145">
                  <a:extLst>
                    <a:ext uri="{9D8B030D-6E8A-4147-A177-3AD203B41FA5}">
                      <a16:colId xmlns:a16="http://schemas.microsoft.com/office/drawing/2014/main" val="195171658"/>
                    </a:ext>
                  </a:extLst>
                </a:gridCol>
                <a:gridCol w="3078145">
                  <a:extLst>
                    <a:ext uri="{9D8B030D-6E8A-4147-A177-3AD203B41FA5}">
                      <a16:colId xmlns:a16="http://schemas.microsoft.com/office/drawing/2014/main" val="1668609611"/>
                    </a:ext>
                  </a:extLst>
                </a:gridCol>
                <a:gridCol w="3078145">
                  <a:extLst>
                    <a:ext uri="{9D8B030D-6E8A-4147-A177-3AD203B41FA5}">
                      <a16:colId xmlns:a16="http://schemas.microsoft.com/office/drawing/2014/main" val="11408786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INDICADOR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META CUATRIENIO 2019-2022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META 2022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8586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CO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Porcentaje de kilómetros de vías priorizadas construidas o en mantenimiento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100%</a:t>
                      </a:r>
                    </a:p>
                    <a:p>
                      <a:pPr algn="ctr"/>
                      <a:r>
                        <a:rPr lang="es-CO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16.355 km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5400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391712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CO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Porcentaje de kilómetros de vías priorizadas construidas o en mantenimiento en municipios PDET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100%</a:t>
                      </a:r>
                    </a:p>
                    <a:p>
                      <a:pPr algn="ctr"/>
                      <a:r>
                        <a:rPr lang="es-CO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2920 km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1200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227374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CO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Número de Juntas de Acción Comunal contratadas en los procesos de contratación de vías terciarias del proyecto de vías terciarias para la paz y el posconflicto.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90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30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702232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89111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áfico 3">
            <a:extLst>
              <a:ext uri="{FF2B5EF4-FFF2-40B4-BE49-F238E27FC236}">
                <a16:creationId xmlns:a16="http://schemas.microsoft.com/office/drawing/2014/main" id="{00000000-0008-0000-0000-00000E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06649635"/>
              </p:ext>
            </p:extLst>
          </p:nvPr>
        </p:nvGraphicFramePr>
        <p:xfrm>
          <a:off x="7114744" y="1857049"/>
          <a:ext cx="5605461" cy="30948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Gráfico 2">
            <a:extLst>
              <a:ext uri="{FF2B5EF4-FFF2-40B4-BE49-F238E27FC236}">
                <a16:creationId xmlns:a16="http://schemas.microsoft.com/office/drawing/2014/main" id="{00000000-0008-0000-0000-00000D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09251877"/>
              </p:ext>
            </p:extLst>
          </p:nvPr>
        </p:nvGraphicFramePr>
        <p:xfrm>
          <a:off x="4365625" y="1881187"/>
          <a:ext cx="3460749" cy="3095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" name="Gráfico 1">
            <a:extLst>
              <a:ext uri="{FF2B5EF4-FFF2-40B4-BE49-F238E27FC236}">
                <a16:creationId xmlns:a16="http://schemas.microsoft.com/office/drawing/2014/main" id="{00000000-0008-0000-0000-00000C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87743734"/>
              </p:ext>
            </p:extLst>
          </p:nvPr>
        </p:nvGraphicFramePr>
        <p:xfrm>
          <a:off x="927062" y="1640348"/>
          <a:ext cx="3087688" cy="3413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6" name="Redondear rectángulo de esquina diagonal 15">
            <a:extLst>
              <a:ext uri="{FF2B5EF4-FFF2-40B4-BE49-F238E27FC236}">
                <a16:creationId xmlns:a16="http://schemas.microsoft.com/office/drawing/2014/main" id="{C40E4D85-3ECE-3B40-A247-4DB438808175}"/>
              </a:ext>
            </a:extLst>
          </p:cNvPr>
          <p:cNvSpPr/>
          <p:nvPr/>
        </p:nvSpPr>
        <p:spPr>
          <a:xfrm>
            <a:off x="5674793" y="3617013"/>
            <a:ext cx="1001872" cy="228600"/>
          </a:xfrm>
          <a:prstGeom prst="round2DiagRect">
            <a:avLst/>
          </a:prstGeom>
          <a:solidFill>
            <a:srgbClr val="00B050">
              <a:alpha val="9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dirty="0"/>
              <a:t>5.712 Km</a:t>
            </a:r>
            <a:endParaRPr lang="es-CO" sz="1400" dirty="0"/>
          </a:p>
        </p:txBody>
      </p:sp>
      <p:sp>
        <p:nvSpPr>
          <p:cNvPr id="15" name="Redondear rectángulo de esquina diagonal 14">
            <a:extLst>
              <a:ext uri="{FF2B5EF4-FFF2-40B4-BE49-F238E27FC236}">
                <a16:creationId xmlns:a16="http://schemas.microsoft.com/office/drawing/2014/main" id="{C1F70DD3-346F-B949-BD73-A89E2856FF89}"/>
              </a:ext>
            </a:extLst>
          </p:cNvPr>
          <p:cNvSpPr/>
          <p:nvPr/>
        </p:nvSpPr>
        <p:spPr>
          <a:xfrm>
            <a:off x="1952464" y="3588537"/>
            <a:ext cx="1036885" cy="228599"/>
          </a:xfrm>
          <a:prstGeom prst="round2DiagRect">
            <a:avLst/>
          </a:prstGeom>
          <a:solidFill>
            <a:schemeClr val="accent6">
              <a:lumMod val="75000"/>
              <a:alpha val="9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dirty="0"/>
              <a:t>20.680</a:t>
            </a:r>
            <a:r>
              <a:rPr lang="es-CO" sz="1400" dirty="0"/>
              <a:t> km</a:t>
            </a:r>
            <a:endParaRPr lang="es-CO" sz="1200" dirty="0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219775AA-920F-E940-963C-783F7FCDE33C}"/>
              </a:ext>
            </a:extLst>
          </p:cNvPr>
          <p:cNvSpPr/>
          <p:nvPr/>
        </p:nvSpPr>
        <p:spPr>
          <a:xfrm>
            <a:off x="0" y="331548"/>
            <a:ext cx="12176649" cy="858213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200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Avances indicadores PMI</a:t>
            </a:r>
          </a:p>
        </p:txBody>
      </p:sp>
      <p:sp>
        <p:nvSpPr>
          <p:cNvPr id="12" name="CuadroTexto 28">
            <a:extLst>
              <a:ext uri="{FF2B5EF4-FFF2-40B4-BE49-F238E27FC236}">
                <a16:creationId xmlns:a16="http://schemas.microsoft.com/office/drawing/2014/main" id="{7FA9212D-4D1C-1D41-A706-B6710DD98336}"/>
              </a:ext>
            </a:extLst>
          </p:cNvPr>
          <p:cNvSpPr txBox="1"/>
          <p:nvPr/>
        </p:nvSpPr>
        <p:spPr>
          <a:xfrm>
            <a:off x="633942" y="4792367"/>
            <a:ext cx="3536816" cy="628651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D2355881-99A0-B748-9EF2-58E6AA34E608}" type="TxLink">
              <a:rPr lang="en-US" sz="2000" b="1" i="0" u="none" strike="noStrike">
                <a:solidFill>
                  <a:schemeClr val="accent6">
                    <a:lumMod val="75000"/>
                  </a:schemeClr>
                </a:solidFill>
                <a:latin typeface="Calibri"/>
                <a:cs typeface="Calibri"/>
              </a:rPr>
              <a:pPr algn="ctr"/>
              <a:t>Porcentaje de kilómetros de vías priorizadas construidas o en mantenimiento</a:t>
            </a:fld>
            <a:endParaRPr lang="es-CO" sz="2000" b="1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CuadroTexto 29">
            <a:extLst>
              <a:ext uri="{FF2B5EF4-FFF2-40B4-BE49-F238E27FC236}">
                <a16:creationId xmlns:a16="http://schemas.microsoft.com/office/drawing/2014/main" id="{22CB2B32-1C7E-FE41-9AFA-D0A3E8EC4956}"/>
              </a:ext>
            </a:extLst>
          </p:cNvPr>
          <p:cNvSpPr txBox="1"/>
          <p:nvPr/>
        </p:nvSpPr>
        <p:spPr>
          <a:xfrm>
            <a:off x="4437327" y="4792264"/>
            <a:ext cx="3650459" cy="936625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0B0F0B11-8292-E544-BE45-405E456BA594}" type="TxLink">
              <a:rPr lang="en-US" sz="2000" b="1" i="0" u="none" strike="noStrike">
                <a:solidFill>
                  <a:srgbClr val="00B050"/>
                </a:solidFill>
                <a:latin typeface="Calibri"/>
                <a:cs typeface="Calibri"/>
              </a:rPr>
              <a:pPr algn="ctr"/>
              <a:t>Porcentaje de kilómetros de vías priorizadas construidas o en mantenimiento en municipios PDET</a:t>
            </a:fld>
            <a:endParaRPr lang="es-CO" sz="2000" b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CuadroTexto 30">
            <a:extLst>
              <a:ext uri="{FF2B5EF4-FFF2-40B4-BE49-F238E27FC236}">
                <a16:creationId xmlns:a16="http://schemas.microsoft.com/office/drawing/2014/main" id="{A0FE30A0-8B14-BF4A-8E64-D6F6E0B1F3BA}"/>
              </a:ext>
            </a:extLst>
          </p:cNvPr>
          <p:cNvSpPr txBox="1"/>
          <p:nvPr/>
        </p:nvSpPr>
        <p:spPr>
          <a:xfrm>
            <a:off x="8012908" y="4654152"/>
            <a:ext cx="3952876" cy="1212850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C1AFE315-9B12-7D4E-8FF2-EED779A9A063}" type="TxLink">
              <a:rPr lang="en-US" sz="1900" b="1" i="0" u="none" strike="noStrike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rPr>
              <a:pPr algn="ctr"/>
              <a:t>Número de Juntas de Acción Comunal contratadas en los procesos de contratación del proyecto de vías terciarias para la paz y el posconflicto</a:t>
            </a:fld>
            <a:endParaRPr lang="es-CO" sz="1900" b="1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Llamada con línea 1 22">
            <a:extLst>
              <a:ext uri="{FF2B5EF4-FFF2-40B4-BE49-F238E27FC236}">
                <a16:creationId xmlns:a16="http://schemas.microsoft.com/office/drawing/2014/main" id="{C2870ACF-B623-3E42-B4C5-8F20A0E4AFEF}"/>
              </a:ext>
            </a:extLst>
          </p:cNvPr>
          <p:cNvSpPr/>
          <p:nvPr/>
        </p:nvSpPr>
        <p:spPr>
          <a:xfrm>
            <a:off x="2673919" y="1436982"/>
            <a:ext cx="1131156" cy="706509"/>
          </a:xfrm>
          <a:prstGeom prst="borderCallout1">
            <a:avLst>
              <a:gd name="adj1" fmla="val 18750"/>
              <a:gd name="adj2" fmla="val -8333"/>
              <a:gd name="adj3" fmla="val 110282"/>
              <a:gd name="adj4" fmla="val -21657"/>
            </a:avLst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Meta cuatrienio:16.355 km</a:t>
            </a:r>
          </a:p>
        </p:txBody>
      </p:sp>
      <p:sp>
        <p:nvSpPr>
          <p:cNvPr id="24" name="Llamada con línea 1 23">
            <a:extLst>
              <a:ext uri="{FF2B5EF4-FFF2-40B4-BE49-F238E27FC236}">
                <a16:creationId xmlns:a16="http://schemas.microsoft.com/office/drawing/2014/main" id="{ACE3821B-8B7E-D547-9FE8-2613F6C62C39}"/>
              </a:ext>
            </a:extLst>
          </p:cNvPr>
          <p:cNvSpPr/>
          <p:nvPr/>
        </p:nvSpPr>
        <p:spPr>
          <a:xfrm>
            <a:off x="6456726" y="1356844"/>
            <a:ext cx="1361781" cy="708892"/>
          </a:xfrm>
          <a:prstGeom prst="borderCallout1">
            <a:avLst>
              <a:gd name="adj1" fmla="val 18750"/>
              <a:gd name="adj2" fmla="val -8333"/>
              <a:gd name="adj3" fmla="val 121873"/>
              <a:gd name="adj4" fmla="val -29151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Meta cuatrienio: 2.920 km</a:t>
            </a:r>
          </a:p>
        </p:txBody>
      </p:sp>
      <p:sp>
        <p:nvSpPr>
          <p:cNvPr id="25" name="Llamada con línea 1 24">
            <a:extLst>
              <a:ext uri="{FF2B5EF4-FFF2-40B4-BE49-F238E27FC236}">
                <a16:creationId xmlns:a16="http://schemas.microsoft.com/office/drawing/2014/main" id="{B951F094-F29C-394F-BCC4-514ABCF0D2C2}"/>
              </a:ext>
            </a:extLst>
          </p:cNvPr>
          <p:cNvSpPr/>
          <p:nvPr/>
        </p:nvSpPr>
        <p:spPr>
          <a:xfrm>
            <a:off x="10239535" y="1356844"/>
            <a:ext cx="1361781" cy="647766"/>
          </a:xfrm>
          <a:prstGeom prst="borderCallout1">
            <a:avLst>
              <a:gd name="adj1" fmla="val 18750"/>
              <a:gd name="adj2" fmla="val -8333"/>
              <a:gd name="adj3" fmla="val 121617"/>
              <a:gd name="adj4" fmla="val -21233"/>
            </a:avLst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Meta cuatrienio: 90</a:t>
            </a:r>
          </a:p>
        </p:txBody>
      </p:sp>
      <p:sp>
        <p:nvSpPr>
          <p:cNvPr id="18" name="CuadroTexto 16">
            <a:extLst>
              <a:ext uri="{FF2B5EF4-FFF2-40B4-BE49-F238E27FC236}">
                <a16:creationId xmlns:a16="http://schemas.microsoft.com/office/drawing/2014/main" id="{00000000-0008-0000-0000-000011000000}"/>
              </a:ext>
            </a:extLst>
          </p:cNvPr>
          <p:cNvSpPr txBox="1"/>
          <p:nvPr/>
        </p:nvSpPr>
        <p:spPr>
          <a:xfrm>
            <a:off x="1952464" y="3009355"/>
            <a:ext cx="1036885" cy="496093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CO" sz="3000" dirty="0">
                <a:solidFill>
                  <a:schemeClr val="accent6">
                    <a:lumMod val="75000"/>
                  </a:schemeClr>
                </a:solidFill>
                <a:latin typeface="Impact" panose="020B0806030902050204" pitchFamily="34" charset="0"/>
              </a:rPr>
              <a:t>126%</a:t>
            </a:r>
          </a:p>
        </p:txBody>
      </p:sp>
      <p:sp>
        <p:nvSpPr>
          <p:cNvPr id="27" name="Redondear rectángulo de esquina diagonal 26">
            <a:extLst>
              <a:ext uri="{FF2B5EF4-FFF2-40B4-BE49-F238E27FC236}">
                <a16:creationId xmlns:a16="http://schemas.microsoft.com/office/drawing/2014/main" id="{F2C6CA84-F01C-504C-AB58-FC46DF7FF88E}"/>
              </a:ext>
            </a:extLst>
          </p:cNvPr>
          <p:cNvSpPr/>
          <p:nvPr/>
        </p:nvSpPr>
        <p:spPr>
          <a:xfrm>
            <a:off x="9497655" y="3546113"/>
            <a:ext cx="986366" cy="299269"/>
          </a:xfrm>
          <a:prstGeom prst="round2DiagRect">
            <a:avLst/>
          </a:prstGeom>
          <a:solidFill>
            <a:schemeClr val="bg2">
              <a:lumMod val="50000"/>
              <a:alpha val="9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dirty="0"/>
              <a:t>125 JAC</a:t>
            </a:r>
          </a:p>
        </p:txBody>
      </p:sp>
      <p:sp>
        <p:nvSpPr>
          <p:cNvPr id="26" name="CuadroTexto 1">
            <a:extLst>
              <a:ext uri="{FF2B5EF4-FFF2-40B4-BE49-F238E27FC236}">
                <a16:creationId xmlns:a16="http://schemas.microsoft.com/office/drawing/2014/main" id="{A1D7D265-3538-F441-8D17-1FA927BD1D7E}"/>
              </a:ext>
            </a:extLst>
          </p:cNvPr>
          <p:cNvSpPr txBox="1"/>
          <p:nvPr/>
        </p:nvSpPr>
        <p:spPr>
          <a:xfrm>
            <a:off x="5626057" y="3067115"/>
            <a:ext cx="1099344" cy="559593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CO" sz="3000" dirty="0">
                <a:solidFill>
                  <a:srgbClr val="00B050"/>
                </a:solidFill>
                <a:latin typeface="Impact" panose="020B0806030902050204" pitchFamily="34" charset="0"/>
              </a:rPr>
              <a:t>196%</a:t>
            </a:r>
          </a:p>
        </p:txBody>
      </p:sp>
    </p:spTree>
    <p:extLst>
      <p:ext uri="{BB962C8B-B14F-4D97-AF65-F5344CB8AC3E}">
        <p14:creationId xmlns:p14="http://schemas.microsoft.com/office/powerpoint/2010/main" val="364020204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6630</TotalTime>
  <Words>571</Words>
  <Application>Microsoft Macintosh PowerPoint</Application>
  <PresentationFormat>Panorámica</PresentationFormat>
  <Paragraphs>136</Paragraphs>
  <Slides>15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22" baseType="lpstr">
      <vt:lpstr>Arial</vt:lpstr>
      <vt:lpstr>Calibri</vt:lpstr>
      <vt:lpstr>Calibri Light</vt:lpstr>
      <vt:lpstr>Impact</vt:lpstr>
      <vt:lpstr>Segoe UI Historic</vt:lpstr>
      <vt:lpstr>Thonburi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Carlos Arturo Betancourt Gonzalez</dc:creator>
  <cp:lastModifiedBy>Adriana Varela Montenegro</cp:lastModifiedBy>
  <cp:revision>395</cp:revision>
  <cp:lastPrinted>2018-12-20T14:53:26Z</cp:lastPrinted>
  <dcterms:created xsi:type="dcterms:W3CDTF">2018-12-06T15:24:51Z</dcterms:created>
  <dcterms:modified xsi:type="dcterms:W3CDTF">2022-07-25T21:22:07Z</dcterms:modified>
</cp:coreProperties>
</file>