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handoutMasterIdLst>
    <p:handoutMasterId r:id="rId10"/>
  </p:handoutMasterIdLst>
  <p:sldIdLst>
    <p:sldId id="257" r:id="rId2"/>
    <p:sldId id="281" r:id="rId3"/>
    <p:sldId id="282" r:id="rId4"/>
    <p:sldId id="286" r:id="rId5"/>
    <p:sldId id="283" r:id="rId6"/>
    <p:sldId id="284" r:id="rId7"/>
    <p:sldId id="285" r:id="rId8"/>
    <p:sldId id="261"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60"/>
  </p:normalViewPr>
  <p:slideViewPr>
    <p:cSldViewPr snapToGrid="0">
      <p:cViewPr varScale="1">
        <p:scale>
          <a:sx n="110" d="100"/>
          <a:sy n="110" d="100"/>
        </p:scale>
        <p:origin x="1602" y="108"/>
      </p:cViewPr>
      <p:guideLst/>
    </p:cSldViewPr>
  </p:slideViewPr>
  <p:notesTextViewPr>
    <p:cViewPr>
      <p:scale>
        <a:sx n="1" d="1"/>
        <a:sy n="1" d="1"/>
      </p:scale>
      <p:origin x="0" y="0"/>
    </p:cViewPr>
  </p:notesTextViewPr>
  <p:notesViewPr>
    <p:cSldViewPr snapToGrid="0">
      <p:cViewPr varScale="1">
        <p:scale>
          <a:sx n="97" d="100"/>
          <a:sy n="97" d="100"/>
        </p:scale>
        <p:origin x="3120"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408DFD-BB7D-4E65-9E2E-531A63DBCD05}"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2A3F6350-5AA1-410C-982E-FF439F02998F}">
      <dgm:prSet/>
      <dgm:spPr/>
      <dgm:t>
        <a:bodyPr/>
        <a:lstStyle/>
        <a:p>
          <a:r>
            <a:rPr lang="es-ES" b="1">
              <a:latin typeface="Arial" panose="020B0604020202020204" pitchFamily="34" charset="0"/>
              <a:cs typeface="Arial" panose="020B0604020202020204" pitchFamily="34" charset="0"/>
            </a:rPr>
            <a:t>INTERCAMBIO DE CONOCIMIENTOS 2022:  6 FOROS</a:t>
          </a:r>
          <a:endParaRPr lang="en-US">
            <a:latin typeface="Arial" panose="020B0604020202020204" pitchFamily="34" charset="0"/>
            <a:cs typeface="Arial" panose="020B0604020202020204" pitchFamily="34" charset="0"/>
          </a:endParaRPr>
        </a:p>
      </dgm:t>
    </dgm:pt>
    <dgm:pt modelId="{D9C21096-D816-4E40-A864-C1444EA8F8FC}" type="parTrans" cxnId="{C9568188-26C6-4617-9E40-4314B4A585F4}">
      <dgm:prSet/>
      <dgm:spPr/>
      <dgm:t>
        <a:bodyPr/>
        <a:lstStyle/>
        <a:p>
          <a:endParaRPr lang="en-US">
            <a:latin typeface="Arial" panose="020B0604020202020204" pitchFamily="34" charset="0"/>
            <a:cs typeface="Arial" panose="020B0604020202020204" pitchFamily="34" charset="0"/>
          </a:endParaRPr>
        </a:p>
      </dgm:t>
    </dgm:pt>
    <dgm:pt modelId="{F52B2E60-3BD6-4039-A726-B87ABF96C7A2}" type="sibTrans" cxnId="{C9568188-26C6-4617-9E40-4314B4A585F4}">
      <dgm:prSet/>
      <dgm:spPr/>
      <dgm:t>
        <a:bodyPr/>
        <a:lstStyle/>
        <a:p>
          <a:endParaRPr lang="en-US">
            <a:latin typeface="Arial" panose="020B0604020202020204" pitchFamily="34" charset="0"/>
            <a:cs typeface="Arial" panose="020B0604020202020204" pitchFamily="34" charset="0"/>
          </a:endParaRPr>
        </a:p>
      </dgm:t>
    </dgm:pt>
    <dgm:pt modelId="{67B7D437-9B48-4539-B614-047E8FE1831D}">
      <dgm:prSet/>
      <dgm:spPr/>
      <dgm:t>
        <a:bodyPr/>
        <a:lstStyle/>
        <a:p>
          <a:r>
            <a:rPr lang="es-ES" dirty="0">
              <a:latin typeface="Arial" panose="020B0604020202020204" pitchFamily="34" charset="0"/>
              <a:cs typeface="Arial" panose="020B0604020202020204" pitchFamily="34" charset="0"/>
            </a:rPr>
            <a:t>RETOS DE LAS ENTIDADES DEL SECTOR TRANSPORTE EN LA DEFENSA JURÍDICA</a:t>
          </a:r>
          <a:endParaRPr lang="en-US" dirty="0">
            <a:latin typeface="Arial" panose="020B0604020202020204" pitchFamily="34" charset="0"/>
            <a:cs typeface="Arial" panose="020B0604020202020204" pitchFamily="34" charset="0"/>
          </a:endParaRPr>
        </a:p>
      </dgm:t>
    </dgm:pt>
    <dgm:pt modelId="{ABEB6467-0E84-4350-B689-E67128AB1F7A}" type="parTrans" cxnId="{65F55631-D738-4CC1-8148-CEAB63B1EB01}">
      <dgm:prSet/>
      <dgm:spPr/>
      <dgm:t>
        <a:bodyPr/>
        <a:lstStyle/>
        <a:p>
          <a:endParaRPr lang="en-US">
            <a:latin typeface="Arial" panose="020B0604020202020204" pitchFamily="34" charset="0"/>
            <a:cs typeface="Arial" panose="020B0604020202020204" pitchFamily="34" charset="0"/>
          </a:endParaRPr>
        </a:p>
      </dgm:t>
    </dgm:pt>
    <dgm:pt modelId="{C4093574-072A-48B4-970F-FABE7C1797B1}" type="sibTrans" cxnId="{65F55631-D738-4CC1-8148-CEAB63B1EB01}">
      <dgm:prSet/>
      <dgm:spPr/>
      <dgm:t>
        <a:bodyPr/>
        <a:lstStyle/>
        <a:p>
          <a:endParaRPr lang="en-US">
            <a:latin typeface="Arial" panose="020B0604020202020204" pitchFamily="34" charset="0"/>
            <a:cs typeface="Arial" panose="020B0604020202020204" pitchFamily="34" charset="0"/>
          </a:endParaRPr>
        </a:p>
      </dgm:t>
    </dgm:pt>
    <dgm:pt modelId="{612C1609-A0E1-42E9-87BA-6FAB734935BB}">
      <dgm:prSet/>
      <dgm:spPr/>
      <dgm:t>
        <a:bodyPr/>
        <a:lstStyle/>
        <a:p>
          <a:r>
            <a:rPr lang="es-ES" dirty="0">
              <a:latin typeface="Arial" panose="020B0604020202020204" pitchFamily="34" charset="0"/>
              <a:cs typeface="Arial" panose="020B0604020202020204" pitchFamily="34" charset="0"/>
            </a:rPr>
            <a:t>SISTEMAS INTELIGENTES DE TRANSPORTE PARA LA MODERNIZACIÓN DE LA INFRAESTRUCTURA DE COLOMBIA</a:t>
          </a:r>
          <a:endParaRPr lang="en-US" dirty="0">
            <a:latin typeface="Arial" panose="020B0604020202020204" pitchFamily="34" charset="0"/>
            <a:cs typeface="Arial" panose="020B0604020202020204" pitchFamily="34" charset="0"/>
          </a:endParaRPr>
        </a:p>
      </dgm:t>
    </dgm:pt>
    <dgm:pt modelId="{5205838F-A523-4D01-8FBB-BB929717A79F}" type="parTrans" cxnId="{C5CB4F9B-E57D-432A-A501-876D3221007D}">
      <dgm:prSet/>
      <dgm:spPr/>
      <dgm:t>
        <a:bodyPr/>
        <a:lstStyle/>
        <a:p>
          <a:endParaRPr lang="en-US">
            <a:latin typeface="Arial" panose="020B0604020202020204" pitchFamily="34" charset="0"/>
            <a:cs typeface="Arial" panose="020B0604020202020204" pitchFamily="34" charset="0"/>
          </a:endParaRPr>
        </a:p>
      </dgm:t>
    </dgm:pt>
    <dgm:pt modelId="{5CDE8402-D645-4BE5-A8C0-D71C1C43723A}" type="sibTrans" cxnId="{C5CB4F9B-E57D-432A-A501-876D3221007D}">
      <dgm:prSet/>
      <dgm:spPr/>
      <dgm:t>
        <a:bodyPr/>
        <a:lstStyle/>
        <a:p>
          <a:endParaRPr lang="en-US">
            <a:latin typeface="Arial" panose="020B0604020202020204" pitchFamily="34" charset="0"/>
            <a:cs typeface="Arial" panose="020B0604020202020204" pitchFamily="34" charset="0"/>
          </a:endParaRPr>
        </a:p>
      </dgm:t>
    </dgm:pt>
    <dgm:pt modelId="{E79B4FF7-E2DC-4386-A241-F233C93B442C}">
      <dgm:prSet/>
      <dgm:spPr/>
      <dgm:t>
        <a:bodyPr/>
        <a:lstStyle/>
        <a:p>
          <a:r>
            <a:rPr lang="es-ES" dirty="0">
              <a:latin typeface="Arial" panose="020B0604020202020204" pitchFamily="34" charset="0"/>
              <a:cs typeface="Arial" panose="020B0604020202020204" pitchFamily="34" charset="0"/>
            </a:rPr>
            <a:t>BIENESTAR Y PROTECCIÓN DE FAUNA EN CARRETERAS</a:t>
          </a:r>
          <a:endParaRPr lang="en-US" dirty="0">
            <a:latin typeface="Arial" panose="020B0604020202020204" pitchFamily="34" charset="0"/>
            <a:cs typeface="Arial" panose="020B0604020202020204" pitchFamily="34" charset="0"/>
          </a:endParaRPr>
        </a:p>
      </dgm:t>
    </dgm:pt>
    <dgm:pt modelId="{6AE54F74-F91F-491C-91A7-20666C480D38}" type="parTrans" cxnId="{8755F2BC-44C5-4FC9-9DC0-6683B08B6F69}">
      <dgm:prSet/>
      <dgm:spPr/>
      <dgm:t>
        <a:bodyPr/>
        <a:lstStyle/>
        <a:p>
          <a:endParaRPr lang="en-US">
            <a:latin typeface="Arial" panose="020B0604020202020204" pitchFamily="34" charset="0"/>
            <a:cs typeface="Arial" panose="020B0604020202020204" pitchFamily="34" charset="0"/>
          </a:endParaRPr>
        </a:p>
      </dgm:t>
    </dgm:pt>
    <dgm:pt modelId="{47B7A841-2F96-40A6-A224-529467E1BF5C}" type="sibTrans" cxnId="{8755F2BC-44C5-4FC9-9DC0-6683B08B6F69}">
      <dgm:prSet/>
      <dgm:spPr/>
      <dgm:t>
        <a:bodyPr/>
        <a:lstStyle/>
        <a:p>
          <a:endParaRPr lang="en-US">
            <a:latin typeface="Arial" panose="020B0604020202020204" pitchFamily="34" charset="0"/>
            <a:cs typeface="Arial" panose="020B0604020202020204" pitchFamily="34" charset="0"/>
          </a:endParaRPr>
        </a:p>
      </dgm:t>
    </dgm:pt>
    <dgm:pt modelId="{6DB3C43A-8537-4174-BB0F-9157684EF1F8}">
      <dgm:prSet/>
      <dgm:spPr/>
      <dgm:t>
        <a:bodyPr/>
        <a:lstStyle/>
        <a:p>
          <a:r>
            <a:rPr lang="es-ES" dirty="0">
              <a:latin typeface="Arial" panose="020B0604020202020204" pitchFamily="34" charset="0"/>
              <a:cs typeface="Arial" panose="020B0604020202020204" pitchFamily="34" charset="0"/>
            </a:rPr>
            <a:t>INNOVACIÓN Y NUEVAS TECNOLOGÍAS PARA LA INFRAESTRUCTURA DEL TRANSPORTE - AVANCES EN REGULACION NORMATIVA</a:t>
          </a:r>
          <a:endParaRPr lang="en-US" dirty="0">
            <a:latin typeface="Arial" panose="020B0604020202020204" pitchFamily="34" charset="0"/>
            <a:cs typeface="Arial" panose="020B0604020202020204" pitchFamily="34" charset="0"/>
          </a:endParaRPr>
        </a:p>
      </dgm:t>
    </dgm:pt>
    <dgm:pt modelId="{9E7B10AB-EB86-4516-A1C4-618E455210EC}" type="parTrans" cxnId="{FD22CE58-5961-441F-A2EE-95AAC8B6E28E}">
      <dgm:prSet/>
      <dgm:spPr/>
      <dgm:t>
        <a:bodyPr/>
        <a:lstStyle/>
        <a:p>
          <a:endParaRPr lang="en-US">
            <a:latin typeface="Arial" panose="020B0604020202020204" pitchFamily="34" charset="0"/>
            <a:cs typeface="Arial" panose="020B0604020202020204" pitchFamily="34" charset="0"/>
          </a:endParaRPr>
        </a:p>
      </dgm:t>
    </dgm:pt>
    <dgm:pt modelId="{E582205C-3145-44D3-9732-CEC8297C5F5E}" type="sibTrans" cxnId="{FD22CE58-5961-441F-A2EE-95AAC8B6E28E}">
      <dgm:prSet/>
      <dgm:spPr/>
      <dgm:t>
        <a:bodyPr/>
        <a:lstStyle/>
        <a:p>
          <a:endParaRPr lang="en-US">
            <a:latin typeface="Arial" panose="020B0604020202020204" pitchFamily="34" charset="0"/>
            <a:cs typeface="Arial" panose="020B0604020202020204" pitchFamily="34" charset="0"/>
          </a:endParaRPr>
        </a:p>
      </dgm:t>
    </dgm:pt>
    <dgm:pt modelId="{B47F12CB-9445-45C4-B426-9CC751E9936C}">
      <dgm:prSet/>
      <dgm:spPr/>
      <dgm:t>
        <a:bodyPr/>
        <a:lstStyle/>
        <a:p>
          <a:r>
            <a:rPr lang="es-ES" dirty="0">
              <a:latin typeface="Arial" panose="020B0604020202020204" pitchFamily="34" charset="0"/>
              <a:cs typeface="Arial" panose="020B0604020202020204" pitchFamily="34" charset="0"/>
            </a:rPr>
            <a:t>GESTIÓN DEL RIESGO Y ADAPTACIÓN AL CAMBIO CLIMÁTICO</a:t>
          </a:r>
          <a:endParaRPr lang="en-US" dirty="0">
            <a:latin typeface="Arial" panose="020B0604020202020204" pitchFamily="34" charset="0"/>
            <a:cs typeface="Arial" panose="020B0604020202020204" pitchFamily="34" charset="0"/>
          </a:endParaRPr>
        </a:p>
      </dgm:t>
    </dgm:pt>
    <dgm:pt modelId="{0B6993CA-092A-4219-8868-C9A5DD8C7A8F}" type="parTrans" cxnId="{A050B4DA-5699-4A35-8AB5-785B13ED93A0}">
      <dgm:prSet/>
      <dgm:spPr/>
      <dgm:t>
        <a:bodyPr/>
        <a:lstStyle/>
        <a:p>
          <a:endParaRPr lang="en-US">
            <a:latin typeface="Arial" panose="020B0604020202020204" pitchFamily="34" charset="0"/>
            <a:cs typeface="Arial" panose="020B0604020202020204" pitchFamily="34" charset="0"/>
          </a:endParaRPr>
        </a:p>
      </dgm:t>
    </dgm:pt>
    <dgm:pt modelId="{EABB17CC-75F5-404F-84A7-0BE2C652B888}" type="sibTrans" cxnId="{A050B4DA-5699-4A35-8AB5-785B13ED93A0}">
      <dgm:prSet/>
      <dgm:spPr/>
      <dgm:t>
        <a:bodyPr/>
        <a:lstStyle/>
        <a:p>
          <a:endParaRPr lang="en-US">
            <a:latin typeface="Arial" panose="020B0604020202020204" pitchFamily="34" charset="0"/>
            <a:cs typeface="Arial" panose="020B0604020202020204" pitchFamily="34" charset="0"/>
          </a:endParaRPr>
        </a:p>
      </dgm:t>
    </dgm:pt>
    <dgm:pt modelId="{D81B5344-A28D-4A4D-86E7-D2656EEE13EB}">
      <dgm:prSet/>
      <dgm:spPr/>
      <dgm:t>
        <a:bodyPr/>
        <a:lstStyle/>
        <a:p>
          <a:r>
            <a:rPr lang="es-ES">
              <a:latin typeface="Arial" panose="020B0604020202020204" pitchFamily="34" charset="0"/>
              <a:cs typeface="Arial" panose="020B0604020202020204" pitchFamily="34" charset="0"/>
            </a:rPr>
            <a:t>SEXTA RUEDA DE INNOVACIÓN Y SOSTENIBILIDAD</a:t>
          </a:r>
          <a:endParaRPr lang="en-US">
            <a:latin typeface="Arial" panose="020B0604020202020204" pitchFamily="34" charset="0"/>
            <a:cs typeface="Arial" panose="020B0604020202020204" pitchFamily="34" charset="0"/>
          </a:endParaRPr>
        </a:p>
      </dgm:t>
    </dgm:pt>
    <dgm:pt modelId="{F4670507-511D-499F-8D3C-5362A549315A}" type="parTrans" cxnId="{79090760-EC95-4D8E-AFA1-34D2576BC744}">
      <dgm:prSet/>
      <dgm:spPr/>
      <dgm:t>
        <a:bodyPr/>
        <a:lstStyle/>
        <a:p>
          <a:endParaRPr lang="en-US">
            <a:latin typeface="Arial" panose="020B0604020202020204" pitchFamily="34" charset="0"/>
            <a:cs typeface="Arial" panose="020B0604020202020204" pitchFamily="34" charset="0"/>
          </a:endParaRPr>
        </a:p>
      </dgm:t>
    </dgm:pt>
    <dgm:pt modelId="{0DF4E068-197A-4B4C-92E9-16442ECC7730}" type="sibTrans" cxnId="{79090760-EC95-4D8E-AFA1-34D2576BC744}">
      <dgm:prSet/>
      <dgm:spPr/>
      <dgm:t>
        <a:bodyPr/>
        <a:lstStyle/>
        <a:p>
          <a:endParaRPr lang="en-US">
            <a:latin typeface="Arial" panose="020B0604020202020204" pitchFamily="34" charset="0"/>
            <a:cs typeface="Arial" panose="020B0604020202020204" pitchFamily="34" charset="0"/>
          </a:endParaRPr>
        </a:p>
      </dgm:t>
    </dgm:pt>
    <dgm:pt modelId="{28921C0E-4547-4E7B-9E0E-2C3042713D22}">
      <dgm:prSet/>
      <dgm:spPr/>
      <dgm:t>
        <a:bodyPr/>
        <a:lstStyle/>
        <a:p>
          <a:r>
            <a:rPr lang="es-ES" b="1" dirty="0">
              <a:latin typeface="Arial" panose="020B0604020202020204" pitchFamily="34" charset="0"/>
              <a:cs typeface="Arial" panose="020B0604020202020204" pitchFamily="34" charset="0"/>
            </a:rPr>
            <a:t>PLAN INSTITUCIONAL DE CAPACITACIÓN: 74 PROGRAMAS</a:t>
          </a:r>
          <a:endParaRPr lang="en-US" dirty="0">
            <a:latin typeface="Arial" panose="020B0604020202020204" pitchFamily="34" charset="0"/>
            <a:cs typeface="Arial" panose="020B0604020202020204" pitchFamily="34" charset="0"/>
          </a:endParaRPr>
        </a:p>
      </dgm:t>
    </dgm:pt>
    <dgm:pt modelId="{163B339C-72B1-4AC8-8191-A6C06B21F71E}" type="parTrans" cxnId="{8EDD123A-EF5E-4DEF-BCA2-8F8F51E6110E}">
      <dgm:prSet/>
      <dgm:spPr/>
      <dgm:t>
        <a:bodyPr/>
        <a:lstStyle/>
        <a:p>
          <a:endParaRPr lang="en-US">
            <a:latin typeface="Arial" panose="020B0604020202020204" pitchFamily="34" charset="0"/>
            <a:cs typeface="Arial" panose="020B0604020202020204" pitchFamily="34" charset="0"/>
          </a:endParaRPr>
        </a:p>
      </dgm:t>
    </dgm:pt>
    <dgm:pt modelId="{016597AC-F347-4AB8-8E88-4D22C1463CE4}" type="sibTrans" cxnId="{8EDD123A-EF5E-4DEF-BCA2-8F8F51E6110E}">
      <dgm:prSet/>
      <dgm:spPr/>
      <dgm:t>
        <a:bodyPr/>
        <a:lstStyle/>
        <a:p>
          <a:endParaRPr lang="en-US">
            <a:latin typeface="Arial" panose="020B0604020202020204" pitchFamily="34" charset="0"/>
            <a:cs typeface="Arial" panose="020B0604020202020204" pitchFamily="34" charset="0"/>
          </a:endParaRPr>
        </a:p>
      </dgm:t>
    </dgm:pt>
    <dgm:pt modelId="{DA207615-C710-4F53-9F8C-66BD9FC4E796}" type="pres">
      <dgm:prSet presAssocID="{BB408DFD-BB7D-4E65-9E2E-531A63DBCD05}" presName="vert0" presStyleCnt="0">
        <dgm:presLayoutVars>
          <dgm:dir/>
          <dgm:animOne val="branch"/>
          <dgm:animLvl val="lvl"/>
        </dgm:presLayoutVars>
      </dgm:prSet>
      <dgm:spPr/>
    </dgm:pt>
    <dgm:pt modelId="{C66998D7-8357-44B5-8F1C-4ADF30BC7A82}" type="pres">
      <dgm:prSet presAssocID="{2A3F6350-5AA1-410C-982E-FF439F02998F}" presName="thickLine" presStyleLbl="alignNode1" presStyleIdx="0" presStyleCnt="2"/>
      <dgm:spPr/>
    </dgm:pt>
    <dgm:pt modelId="{AA8604F7-5B76-4D0E-9AFA-D5500CE45EEB}" type="pres">
      <dgm:prSet presAssocID="{2A3F6350-5AA1-410C-982E-FF439F02998F}" presName="horz1" presStyleCnt="0"/>
      <dgm:spPr/>
    </dgm:pt>
    <dgm:pt modelId="{49FC5EF1-87AE-447E-AB34-C3BEBA862313}" type="pres">
      <dgm:prSet presAssocID="{2A3F6350-5AA1-410C-982E-FF439F02998F}" presName="tx1" presStyleLbl="revTx" presStyleIdx="0" presStyleCnt="8"/>
      <dgm:spPr/>
    </dgm:pt>
    <dgm:pt modelId="{D73EBBD7-2494-4BC7-92EE-A511DDC421B9}" type="pres">
      <dgm:prSet presAssocID="{2A3F6350-5AA1-410C-982E-FF439F02998F}" presName="vert1" presStyleCnt="0"/>
      <dgm:spPr/>
    </dgm:pt>
    <dgm:pt modelId="{C90D35E6-F557-48C4-94BB-2DADA703118B}" type="pres">
      <dgm:prSet presAssocID="{67B7D437-9B48-4539-B614-047E8FE1831D}" presName="vertSpace2a" presStyleCnt="0"/>
      <dgm:spPr/>
    </dgm:pt>
    <dgm:pt modelId="{00837B8D-5518-4B6A-958F-6E6D15B3A9BB}" type="pres">
      <dgm:prSet presAssocID="{67B7D437-9B48-4539-B614-047E8FE1831D}" presName="horz2" presStyleCnt="0"/>
      <dgm:spPr/>
    </dgm:pt>
    <dgm:pt modelId="{E82E00B0-4D2E-4C61-BF42-00BF810CF0AF}" type="pres">
      <dgm:prSet presAssocID="{67B7D437-9B48-4539-B614-047E8FE1831D}" presName="horzSpace2" presStyleCnt="0"/>
      <dgm:spPr/>
    </dgm:pt>
    <dgm:pt modelId="{CAB00411-5BC5-4F16-B82A-7E73E749BD48}" type="pres">
      <dgm:prSet presAssocID="{67B7D437-9B48-4539-B614-047E8FE1831D}" presName="tx2" presStyleLbl="revTx" presStyleIdx="1" presStyleCnt="8"/>
      <dgm:spPr/>
    </dgm:pt>
    <dgm:pt modelId="{036DCFB2-005F-4DB1-802A-39A6AD71E50E}" type="pres">
      <dgm:prSet presAssocID="{67B7D437-9B48-4539-B614-047E8FE1831D}" presName="vert2" presStyleCnt="0"/>
      <dgm:spPr/>
    </dgm:pt>
    <dgm:pt modelId="{2B22BAD2-29D2-4198-A941-C3D48B78BA49}" type="pres">
      <dgm:prSet presAssocID="{67B7D437-9B48-4539-B614-047E8FE1831D}" presName="thinLine2b" presStyleLbl="callout" presStyleIdx="0" presStyleCnt="6"/>
      <dgm:spPr/>
    </dgm:pt>
    <dgm:pt modelId="{D867FEA5-977B-4B9F-9E4D-36847268B5EE}" type="pres">
      <dgm:prSet presAssocID="{67B7D437-9B48-4539-B614-047E8FE1831D}" presName="vertSpace2b" presStyleCnt="0"/>
      <dgm:spPr/>
    </dgm:pt>
    <dgm:pt modelId="{EF8D0D11-BF69-4913-A2B6-10D19DE8B9C8}" type="pres">
      <dgm:prSet presAssocID="{612C1609-A0E1-42E9-87BA-6FAB734935BB}" presName="horz2" presStyleCnt="0"/>
      <dgm:spPr/>
    </dgm:pt>
    <dgm:pt modelId="{2917508E-A01F-4CDD-9911-099A97956B7C}" type="pres">
      <dgm:prSet presAssocID="{612C1609-A0E1-42E9-87BA-6FAB734935BB}" presName="horzSpace2" presStyleCnt="0"/>
      <dgm:spPr/>
    </dgm:pt>
    <dgm:pt modelId="{EFCDF095-9372-4AB1-AB26-6FE3CBDB5283}" type="pres">
      <dgm:prSet presAssocID="{612C1609-A0E1-42E9-87BA-6FAB734935BB}" presName="tx2" presStyleLbl="revTx" presStyleIdx="2" presStyleCnt="8"/>
      <dgm:spPr/>
    </dgm:pt>
    <dgm:pt modelId="{FB15E443-123A-442B-91E8-3BD61DD0FE96}" type="pres">
      <dgm:prSet presAssocID="{612C1609-A0E1-42E9-87BA-6FAB734935BB}" presName="vert2" presStyleCnt="0"/>
      <dgm:spPr/>
    </dgm:pt>
    <dgm:pt modelId="{CE8BA4C3-99A5-4E04-8690-D77F56FEBF37}" type="pres">
      <dgm:prSet presAssocID="{612C1609-A0E1-42E9-87BA-6FAB734935BB}" presName="thinLine2b" presStyleLbl="callout" presStyleIdx="1" presStyleCnt="6"/>
      <dgm:spPr/>
    </dgm:pt>
    <dgm:pt modelId="{DE3B3DC3-15BF-457A-9606-55086E03D98E}" type="pres">
      <dgm:prSet presAssocID="{612C1609-A0E1-42E9-87BA-6FAB734935BB}" presName="vertSpace2b" presStyleCnt="0"/>
      <dgm:spPr/>
    </dgm:pt>
    <dgm:pt modelId="{0212D5EB-E4C1-4F04-AA59-586488AB3381}" type="pres">
      <dgm:prSet presAssocID="{E79B4FF7-E2DC-4386-A241-F233C93B442C}" presName="horz2" presStyleCnt="0"/>
      <dgm:spPr/>
    </dgm:pt>
    <dgm:pt modelId="{BB7B09AF-F8A8-4E5A-ADE6-660BFE77C9BB}" type="pres">
      <dgm:prSet presAssocID="{E79B4FF7-E2DC-4386-A241-F233C93B442C}" presName="horzSpace2" presStyleCnt="0"/>
      <dgm:spPr/>
    </dgm:pt>
    <dgm:pt modelId="{1BB519FF-3973-44F6-ADA5-BF2FBDBEE15E}" type="pres">
      <dgm:prSet presAssocID="{E79B4FF7-E2DC-4386-A241-F233C93B442C}" presName="tx2" presStyleLbl="revTx" presStyleIdx="3" presStyleCnt="8"/>
      <dgm:spPr/>
    </dgm:pt>
    <dgm:pt modelId="{CF585402-8CCE-47D7-B05A-DDD78CD80703}" type="pres">
      <dgm:prSet presAssocID="{E79B4FF7-E2DC-4386-A241-F233C93B442C}" presName="vert2" presStyleCnt="0"/>
      <dgm:spPr/>
    </dgm:pt>
    <dgm:pt modelId="{35462CB7-F267-4939-9554-B2756E8D0650}" type="pres">
      <dgm:prSet presAssocID="{E79B4FF7-E2DC-4386-A241-F233C93B442C}" presName="thinLine2b" presStyleLbl="callout" presStyleIdx="2" presStyleCnt="6"/>
      <dgm:spPr/>
    </dgm:pt>
    <dgm:pt modelId="{40CA7873-3A2A-4546-B9D7-79960F719731}" type="pres">
      <dgm:prSet presAssocID="{E79B4FF7-E2DC-4386-A241-F233C93B442C}" presName="vertSpace2b" presStyleCnt="0"/>
      <dgm:spPr/>
    </dgm:pt>
    <dgm:pt modelId="{C341F58D-6098-4B46-B21C-20FF3668BE4E}" type="pres">
      <dgm:prSet presAssocID="{6DB3C43A-8537-4174-BB0F-9157684EF1F8}" presName="horz2" presStyleCnt="0"/>
      <dgm:spPr/>
    </dgm:pt>
    <dgm:pt modelId="{6238DA30-54FF-404C-958A-01C6CED455E4}" type="pres">
      <dgm:prSet presAssocID="{6DB3C43A-8537-4174-BB0F-9157684EF1F8}" presName="horzSpace2" presStyleCnt="0"/>
      <dgm:spPr/>
    </dgm:pt>
    <dgm:pt modelId="{248DF176-AEE1-4E8C-AE83-526D9B1173C7}" type="pres">
      <dgm:prSet presAssocID="{6DB3C43A-8537-4174-BB0F-9157684EF1F8}" presName="tx2" presStyleLbl="revTx" presStyleIdx="4" presStyleCnt="8"/>
      <dgm:spPr/>
    </dgm:pt>
    <dgm:pt modelId="{A5B9742B-BF8B-4C5B-9A36-61672DB195BA}" type="pres">
      <dgm:prSet presAssocID="{6DB3C43A-8537-4174-BB0F-9157684EF1F8}" presName="vert2" presStyleCnt="0"/>
      <dgm:spPr/>
    </dgm:pt>
    <dgm:pt modelId="{801A2319-1C35-428B-A452-ABBA099D8794}" type="pres">
      <dgm:prSet presAssocID="{6DB3C43A-8537-4174-BB0F-9157684EF1F8}" presName="thinLine2b" presStyleLbl="callout" presStyleIdx="3" presStyleCnt="6"/>
      <dgm:spPr/>
    </dgm:pt>
    <dgm:pt modelId="{781D1546-B42F-4E68-BB9F-469CC9562F7F}" type="pres">
      <dgm:prSet presAssocID="{6DB3C43A-8537-4174-BB0F-9157684EF1F8}" presName="vertSpace2b" presStyleCnt="0"/>
      <dgm:spPr/>
    </dgm:pt>
    <dgm:pt modelId="{EF61DDC4-22A7-4A18-BD10-7290BDBC8E2E}" type="pres">
      <dgm:prSet presAssocID="{B47F12CB-9445-45C4-B426-9CC751E9936C}" presName="horz2" presStyleCnt="0"/>
      <dgm:spPr/>
    </dgm:pt>
    <dgm:pt modelId="{EC10773F-E13F-4224-8435-646299CBE8BB}" type="pres">
      <dgm:prSet presAssocID="{B47F12CB-9445-45C4-B426-9CC751E9936C}" presName="horzSpace2" presStyleCnt="0"/>
      <dgm:spPr/>
    </dgm:pt>
    <dgm:pt modelId="{EC3AA678-526A-48DF-B93D-8C02371F16CA}" type="pres">
      <dgm:prSet presAssocID="{B47F12CB-9445-45C4-B426-9CC751E9936C}" presName="tx2" presStyleLbl="revTx" presStyleIdx="5" presStyleCnt="8"/>
      <dgm:spPr/>
    </dgm:pt>
    <dgm:pt modelId="{EE8AED68-9F47-4157-99DA-2718D6F56115}" type="pres">
      <dgm:prSet presAssocID="{B47F12CB-9445-45C4-B426-9CC751E9936C}" presName="vert2" presStyleCnt="0"/>
      <dgm:spPr/>
    </dgm:pt>
    <dgm:pt modelId="{D5F4887C-9F6C-4B40-A195-B7A537A99D68}" type="pres">
      <dgm:prSet presAssocID="{B47F12CB-9445-45C4-B426-9CC751E9936C}" presName="thinLine2b" presStyleLbl="callout" presStyleIdx="4" presStyleCnt="6"/>
      <dgm:spPr/>
    </dgm:pt>
    <dgm:pt modelId="{5E5F1675-1C1D-40A8-80C4-40A5C98DE7B2}" type="pres">
      <dgm:prSet presAssocID="{B47F12CB-9445-45C4-B426-9CC751E9936C}" presName="vertSpace2b" presStyleCnt="0"/>
      <dgm:spPr/>
    </dgm:pt>
    <dgm:pt modelId="{42707482-732A-4E04-A21E-081A9790D063}" type="pres">
      <dgm:prSet presAssocID="{D81B5344-A28D-4A4D-86E7-D2656EEE13EB}" presName="horz2" presStyleCnt="0"/>
      <dgm:spPr/>
    </dgm:pt>
    <dgm:pt modelId="{3BE04A41-6447-4563-BA15-C324CBC22723}" type="pres">
      <dgm:prSet presAssocID="{D81B5344-A28D-4A4D-86E7-D2656EEE13EB}" presName="horzSpace2" presStyleCnt="0"/>
      <dgm:spPr/>
    </dgm:pt>
    <dgm:pt modelId="{6E1D5974-3818-4205-A7B1-0E1AA7E3EC97}" type="pres">
      <dgm:prSet presAssocID="{D81B5344-A28D-4A4D-86E7-D2656EEE13EB}" presName="tx2" presStyleLbl="revTx" presStyleIdx="6" presStyleCnt="8"/>
      <dgm:spPr/>
    </dgm:pt>
    <dgm:pt modelId="{632A1BBC-43E3-42D0-BFE8-5C8495EA9BD2}" type="pres">
      <dgm:prSet presAssocID="{D81B5344-A28D-4A4D-86E7-D2656EEE13EB}" presName="vert2" presStyleCnt="0"/>
      <dgm:spPr/>
    </dgm:pt>
    <dgm:pt modelId="{9B04976D-92E5-4AE8-B3C5-0EE1E8A7F6BC}" type="pres">
      <dgm:prSet presAssocID="{D81B5344-A28D-4A4D-86E7-D2656EEE13EB}" presName="thinLine2b" presStyleLbl="callout" presStyleIdx="5" presStyleCnt="6"/>
      <dgm:spPr/>
    </dgm:pt>
    <dgm:pt modelId="{679FFB6B-09DF-4ECA-AB99-19D9A70A32A8}" type="pres">
      <dgm:prSet presAssocID="{D81B5344-A28D-4A4D-86E7-D2656EEE13EB}" presName="vertSpace2b" presStyleCnt="0"/>
      <dgm:spPr/>
    </dgm:pt>
    <dgm:pt modelId="{58319B22-FACD-4873-9CFE-0CBE9F0A5990}" type="pres">
      <dgm:prSet presAssocID="{28921C0E-4547-4E7B-9E0E-2C3042713D22}" presName="thickLine" presStyleLbl="alignNode1" presStyleIdx="1" presStyleCnt="2"/>
      <dgm:spPr/>
    </dgm:pt>
    <dgm:pt modelId="{DC88FF39-03D2-432E-8791-7A104B03879A}" type="pres">
      <dgm:prSet presAssocID="{28921C0E-4547-4E7B-9E0E-2C3042713D22}" presName="horz1" presStyleCnt="0"/>
      <dgm:spPr/>
    </dgm:pt>
    <dgm:pt modelId="{D99A1438-B5C7-4B0E-9BAB-6B86F1152CAF}" type="pres">
      <dgm:prSet presAssocID="{28921C0E-4547-4E7B-9E0E-2C3042713D22}" presName="tx1" presStyleLbl="revTx" presStyleIdx="7" presStyleCnt="8"/>
      <dgm:spPr/>
    </dgm:pt>
    <dgm:pt modelId="{05B8606A-0F0F-4567-81DF-BD75820D7837}" type="pres">
      <dgm:prSet presAssocID="{28921C0E-4547-4E7B-9E0E-2C3042713D22}" presName="vert1" presStyleCnt="0"/>
      <dgm:spPr/>
    </dgm:pt>
  </dgm:ptLst>
  <dgm:cxnLst>
    <dgm:cxn modelId="{8A322B15-6FAA-41C0-9109-6EC0012FA29D}" type="presOf" srcId="{6DB3C43A-8537-4174-BB0F-9157684EF1F8}" destId="{248DF176-AEE1-4E8C-AE83-526D9B1173C7}" srcOrd="0" destOrd="0" presId="urn:microsoft.com/office/officeart/2008/layout/LinedList"/>
    <dgm:cxn modelId="{65F55631-D738-4CC1-8148-CEAB63B1EB01}" srcId="{2A3F6350-5AA1-410C-982E-FF439F02998F}" destId="{67B7D437-9B48-4539-B614-047E8FE1831D}" srcOrd="0" destOrd="0" parTransId="{ABEB6467-0E84-4350-B689-E67128AB1F7A}" sibTransId="{C4093574-072A-48B4-970F-FABE7C1797B1}"/>
    <dgm:cxn modelId="{8EDD123A-EF5E-4DEF-BCA2-8F8F51E6110E}" srcId="{BB408DFD-BB7D-4E65-9E2E-531A63DBCD05}" destId="{28921C0E-4547-4E7B-9E0E-2C3042713D22}" srcOrd="1" destOrd="0" parTransId="{163B339C-72B1-4AC8-8191-A6C06B21F71E}" sibTransId="{016597AC-F347-4AB8-8E88-4D22C1463CE4}"/>
    <dgm:cxn modelId="{3103B63F-0942-472B-B365-5F4677146433}" type="presOf" srcId="{67B7D437-9B48-4539-B614-047E8FE1831D}" destId="{CAB00411-5BC5-4F16-B82A-7E73E749BD48}" srcOrd="0" destOrd="0" presId="urn:microsoft.com/office/officeart/2008/layout/LinedList"/>
    <dgm:cxn modelId="{79090760-EC95-4D8E-AFA1-34D2576BC744}" srcId="{2A3F6350-5AA1-410C-982E-FF439F02998F}" destId="{D81B5344-A28D-4A4D-86E7-D2656EEE13EB}" srcOrd="5" destOrd="0" parTransId="{F4670507-511D-499F-8D3C-5362A549315A}" sibTransId="{0DF4E068-197A-4B4C-92E9-16442ECC7730}"/>
    <dgm:cxn modelId="{AFA33842-5C3A-4CA8-8D72-8D937B792E5F}" type="presOf" srcId="{28921C0E-4547-4E7B-9E0E-2C3042713D22}" destId="{D99A1438-B5C7-4B0E-9BAB-6B86F1152CAF}" srcOrd="0" destOrd="0" presId="urn:microsoft.com/office/officeart/2008/layout/LinedList"/>
    <dgm:cxn modelId="{09ACFB48-7022-4AFE-94CC-0646C1E64CA8}" type="presOf" srcId="{D81B5344-A28D-4A4D-86E7-D2656EEE13EB}" destId="{6E1D5974-3818-4205-A7B1-0E1AA7E3EC97}" srcOrd="0" destOrd="0" presId="urn:microsoft.com/office/officeart/2008/layout/LinedList"/>
    <dgm:cxn modelId="{FD22CE58-5961-441F-A2EE-95AAC8B6E28E}" srcId="{2A3F6350-5AA1-410C-982E-FF439F02998F}" destId="{6DB3C43A-8537-4174-BB0F-9157684EF1F8}" srcOrd="3" destOrd="0" parTransId="{9E7B10AB-EB86-4516-A1C4-618E455210EC}" sibTransId="{E582205C-3145-44D3-9732-CEC8297C5F5E}"/>
    <dgm:cxn modelId="{C9568188-26C6-4617-9E40-4314B4A585F4}" srcId="{BB408DFD-BB7D-4E65-9E2E-531A63DBCD05}" destId="{2A3F6350-5AA1-410C-982E-FF439F02998F}" srcOrd="0" destOrd="0" parTransId="{D9C21096-D816-4E40-A864-C1444EA8F8FC}" sibTransId="{F52B2E60-3BD6-4039-A726-B87ABF96C7A2}"/>
    <dgm:cxn modelId="{C5CB4F9B-E57D-432A-A501-876D3221007D}" srcId="{2A3F6350-5AA1-410C-982E-FF439F02998F}" destId="{612C1609-A0E1-42E9-87BA-6FAB734935BB}" srcOrd="1" destOrd="0" parTransId="{5205838F-A523-4D01-8FBB-BB929717A79F}" sibTransId="{5CDE8402-D645-4BE5-A8C0-D71C1C43723A}"/>
    <dgm:cxn modelId="{BF54ABAB-323E-4EA4-8AC2-27623F91F0A4}" type="presOf" srcId="{BB408DFD-BB7D-4E65-9E2E-531A63DBCD05}" destId="{DA207615-C710-4F53-9F8C-66BD9FC4E796}" srcOrd="0" destOrd="0" presId="urn:microsoft.com/office/officeart/2008/layout/LinedList"/>
    <dgm:cxn modelId="{8755F2BC-44C5-4FC9-9DC0-6683B08B6F69}" srcId="{2A3F6350-5AA1-410C-982E-FF439F02998F}" destId="{E79B4FF7-E2DC-4386-A241-F233C93B442C}" srcOrd="2" destOrd="0" parTransId="{6AE54F74-F91F-491C-91A7-20666C480D38}" sibTransId="{47B7A841-2F96-40A6-A224-529467E1BF5C}"/>
    <dgm:cxn modelId="{4E3B9AC4-3CF6-4BAB-9B28-01780371311E}" type="presOf" srcId="{2A3F6350-5AA1-410C-982E-FF439F02998F}" destId="{49FC5EF1-87AE-447E-AB34-C3BEBA862313}" srcOrd="0" destOrd="0" presId="urn:microsoft.com/office/officeart/2008/layout/LinedList"/>
    <dgm:cxn modelId="{246DF7D3-2E42-495B-8072-15CC0A369136}" type="presOf" srcId="{E79B4FF7-E2DC-4386-A241-F233C93B442C}" destId="{1BB519FF-3973-44F6-ADA5-BF2FBDBEE15E}" srcOrd="0" destOrd="0" presId="urn:microsoft.com/office/officeart/2008/layout/LinedList"/>
    <dgm:cxn modelId="{A050B4DA-5699-4A35-8AB5-785B13ED93A0}" srcId="{2A3F6350-5AA1-410C-982E-FF439F02998F}" destId="{B47F12CB-9445-45C4-B426-9CC751E9936C}" srcOrd="4" destOrd="0" parTransId="{0B6993CA-092A-4219-8868-C9A5DD8C7A8F}" sibTransId="{EABB17CC-75F5-404F-84A7-0BE2C652B888}"/>
    <dgm:cxn modelId="{098A9FE2-7BB7-4060-BD70-1E799B5794E9}" type="presOf" srcId="{612C1609-A0E1-42E9-87BA-6FAB734935BB}" destId="{EFCDF095-9372-4AB1-AB26-6FE3CBDB5283}" srcOrd="0" destOrd="0" presId="urn:microsoft.com/office/officeart/2008/layout/LinedList"/>
    <dgm:cxn modelId="{7F5EA4E6-1A6F-4836-9276-F915BE4C7DA0}" type="presOf" srcId="{B47F12CB-9445-45C4-B426-9CC751E9936C}" destId="{EC3AA678-526A-48DF-B93D-8C02371F16CA}" srcOrd="0" destOrd="0" presId="urn:microsoft.com/office/officeart/2008/layout/LinedList"/>
    <dgm:cxn modelId="{8B26060D-4439-45F3-93CB-EA9E0A7C1207}" type="presParOf" srcId="{DA207615-C710-4F53-9F8C-66BD9FC4E796}" destId="{C66998D7-8357-44B5-8F1C-4ADF30BC7A82}" srcOrd="0" destOrd="0" presId="urn:microsoft.com/office/officeart/2008/layout/LinedList"/>
    <dgm:cxn modelId="{52335A74-348A-4BFB-B220-28E7CEBEA1F9}" type="presParOf" srcId="{DA207615-C710-4F53-9F8C-66BD9FC4E796}" destId="{AA8604F7-5B76-4D0E-9AFA-D5500CE45EEB}" srcOrd="1" destOrd="0" presId="urn:microsoft.com/office/officeart/2008/layout/LinedList"/>
    <dgm:cxn modelId="{078CA847-7E4B-4877-AE31-069C18E761D0}" type="presParOf" srcId="{AA8604F7-5B76-4D0E-9AFA-D5500CE45EEB}" destId="{49FC5EF1-87AE-447E-AB34-C3BEBA862313}" srcOrd="0" destOrd="0" presId="urn:microsoft.com/office/officeart/2008/layout/LinedList"/>
    <dgm:cxn modelId="{52C6504B-66AF-4623-8F05-0D309F10CF30}" type="presParOf" srcId="{AA8604F7-5B76-4D0E-9AFA-D5500CE45EEB}" destId="{D73EBBD7-2494-4BC7-92EE-A511DDC421B9}" srcOrd="1" destOrd="0" presId="urn:microsoft.com/office/officeart/2008/layout/LinedList"/>
    <dgm:cxn modelId="{D6C001E1-2518-43E0-AFD0-D6E119626C0C}" type="presParOf" srcId="{D73EBBD7-2494-4BC7-92EE-A511DDC421B9}" destId="{C90D35E6-F557-48C4-94BB-2DADA703118B}" srcOrd="0" destOrd="0" presId="urn:microsoft.com/office/officeart/2008/layout/LinedList"/>
    <dgm:cxn modelId="{4AC117E1-2016-4E4F-9DBE-2FF01F112C69}" type="presParOf" srcId="{D73EBBD7-2494-4BC7-92EE-A511DDC421B9}" destId="{00837B8D-5518-4B6A-958F-6E6D15B3A9BB}" srcOrd="1" destOrd="0" presId="urn:microsoft.com/office/officeart/2008/layout/LinedList"/>
    <dgm:cxn modelId="{23602D9C-6F2B-4560-92EB-8C85C0E49C96}" type="presParOf" srcId="{00837B8D-5518-4B6A-958F-6E6D15B3A9BB}" destId="{E82E00B0-4D2E-4C61-BF42-00BF810CF0AF}" srcOrd="0" destOrd="0" presId="urn:microsoft.com/office/officeart/2008/layout/LinedList"/>
    <dgm:cxn modelId="{07524917-7B25-4191-80FA-C2CF493E7972}" type="presParOf" srcId="{00837B8D-5518-4B6A-958F-6E6D15B3A9BB}" destId="{CAB00411-5BC5-4F16-B82A-7E73E749BD48}" srcOrd="1" destOrd="0" presId="urn:microsoft.com/office/officeart/2008/layout/LinedList"/>
    <dgm:cxn modelId="{DA3968FA-61D1-4BEC-B4D6-D9FDDD5DFAD3}" type="presParOf" srcId="{00837B8D-5518-4B6A-958F-6E6D15B3A9BB}" destId="{036DCFB2-005F-4DB1-802A-39A6AD71E50E}" srcOrd="2" destOrd="0" presId="urn:microsoft.com/office/officeart/2008/layout/LinedList"/>
    <dgm:cxn modelId="{07E3F75D-A16C-4ED1-BE40-1B13E9D504CF}" type="presParOf" srcId="{D73EBBD7-2494-4BC7-92EE-A511DDC421B9}" destId="{2B22BAD2-29D2-4198-A941-C3D48B78BA49}" srcOrd="2" destOrd="0" presId="urn:microsoft.com/office/officeart/2008/layout/LinedList"/>
    <dgm:cxn modelId="{326502E1-DD05-48F8-A168-85958908385F}" type="presParOf" srcId="{D73EBBD7-2494-4BC7-92EE-A511DDC421B9}" destId="{D867FEA5-977B-4B9F-9E4D-36847268B5EE}" srcOrd="3" destOrd="0" presId="urn:microsoft.com/office/officeart/2008/layout/LinedList"/>
    <dgm:cxn modelId="{A1342B70-01C2-40F7-BAA3-D6E2EEDA4353}" type="presParOf" srcId="{D73EBBD7-2494-4BC7-92EE-A511DDC421B9}" destId="{EF8D0D11-BF69-4913-A2B6-10D19DE8B9C8}" srcOrd="4" destOrd="0" presId="urn:microsoft.com/office/officeart/2008/layout/LinedList"/>
    <dgm:cxn modelId="{DFFC5D1C-3166-43C6-AA71-7F4152E98E5B}" type="presParOf" srcId="{EF8D0D11-BF69-4913-A2B6-10D19DE8B9C8}" destId="{2917508E-A01F-4CDD-9911-099A97956B7C}" srcOrd="0" destOrd="0" presId="urn:microsoft.com/office/officeart/2008/layout/LinedList"/>
    <dgm:cxn modelId="{736405CD-77FC-45F8-B019-53DF5F666EBA}" type="presParOf" srcId="{EF8D0D11-BF69-4913-A2B6-10D19DE8B9C8}" destId="{EFCDF095-9372-4AB1-AB26-6FE3CBDB5283}" srcOrd="1" destOrd="0" presId="urn:microsoft.com/office/officeart/2008/layout/LinedList"/>
    <dgm:cxn modelId="{47D51AF4-B418-41AC-9B97-25E892FE8211}" type="presParOf" srcId="{EF8D0D11-BF69-4913-A2B6-10D19DE8B9C8}" destId="{FB15E443-123A-442B-91E8-3BD61DD0FE96}" srcOrd="2" destOrd="0" presId="urn:microsoft.com/office/officeart/2008/layout/LinedList"/>
    <dgm:cxn modelId="{3E2BDB7D-DCE1-43B9-97F4-1A9995052BE4}" type="presParOf" srcId="{D73EBBD7-2494-4BC7-92EE-A511DDC421B9}" destId="{CE8BA4C3-99A5-4E04-8690-D77F56FEBF37}" srcOrd="5" destOrd="0" presId="urn:microsoft.com/office/officeart/2008/layout/LinedList"/>
    <dgm:cxn modelId="{1B153392-AD7C-41AA-B2FF-091AC560AE16}" type="presParOf" srcId="{D73EBBD7-2494-4BC7-92EE-A511DDC421B9}" destId="{DE3B3DC3-15BF-457A-9606-55086E03D98E}" srcOrd="6" destOrd="0" presId="urn:microsoft.com/office/officeart/2008/layout/LinedList"/>
    <dgm:cxn modelId="{2696468C-9FFE-4932-AE63-DB432BD3BA8C}" type="presParOf" srcId="{D73EBBD7-2494-4BC7-92EE-A511DDC421B9}" destId="{0212D5EB-E4C1-4F04-AA59-586488AB3381}" srcOrd="7" destOrd="0" presId="urn:microsoft.com/office/officeart/2008/layout/LinedList"/>
    <dgm:cxn modelId="{982F1DF4-25CA-4458-BC50-48968A20B04C}" type="presParOf" srcId="{0212D5EB-E4C1-4F04-AA59-586488AB3381}" destId="{BB7B09AF-F8A8-4E5A-ADE6-660BFE77C9BB}" srcOrd="0" destOrd="0" presId="urn:microsoft.com/office/officeart/2008/layout/LinedList"/>
    <dgm:cxn modelId="{71FB55CF-51BF-4A34-B1FB-03D37FBA58C6}" type="presParOf" srcId="{0212D5EB-E4C1-4F04-AA59-586488AB3381}" destId="{1BB519FF-3973-44F6-ADA5-BF2FBDBEE15E}" srcOrd="1" destOrd="0" presId="urn:microsoft.com/office/officeart/2008/layout/LinedList"/>
    <dgm:cxn modelId="{4BD52A0C-189E-427E-AD08-EDB5BB776A46}" type="presParOf" srcId="{0212D5EB-E4C1-4F04-AA59-586488AB3381}" destId="{CF585402-8CCE-47D7-B05A-DDD78CD80703}" srcOrd="2" destOrd="0" presId="urn:microsoft.com/office/officeart/2008/layout/LinedList"/>
    <dgm:cxn modelId="{D0701144-DEAB-4ED7-BADD-CEA9C49D4632}" type="presParOf" srcId="{D73EBBD7-2494-4BC7-92EE-A511DDC421B9}" destId="{35462CB7-F267-4939-9554-B2756E8D0650}" srcOrd="8" destOrd="0" presId="urn:microsoft.com/office/officeart/2008/layout/LinedList"/>
    <dgm:cxn modelId="{D1A67101-E8E1-46D2-87F8-8659788501C8}" type="presParOf" srcId="{D73EBBD7-2494-4BC7-92EE-A511DDC421B9}" destId="{40CA7873-3A2A-4546-B9D7-79960F719731}" srcOrd="9" destOrd="0" presId="urn:microsoft.com/office/officeart/2008/layout/LinedList"/>
    <dgm:cxn modelId="{99610A82-7B68-459D-81B5-2C8B3F3BF6DB}" type="presParOf" srcId="{D73EBBD7-2494-4BC7-92EE-A511DDC421B9}" destId="{C341F58D-6098-4B46-B21C-20FF3668BE4E}" srcOrd="10" destOrd="0" presId="urn:microsoft.com/office/officeart/2008/layout/LinedList"/>
    <dgm:cxn modelId="{9BFB3B61-5604-4163-9B41-017BF8181AE7}" type="presParOf" srcId="{C341F58D-6098-4B46-B21C-20FF3668BE4E}" destId="{6238DA30-54FF-404C-958A-01C6CED455E4}" srcOrd="0" destOrd="0" presId="urn:microsoft.com/office/officeart/2008/layout/LinedList"/>
    <dgm:cxn modelId="{8D1AFBCB-7C35-4BE6-B104-42A0FA3F7E3B}" type="presParOf" srcId="{C341F58D-6098-4B46-B21C-20FF3668BE4E}" destId="{248DF176-AEE1-4E8C-AE83-526D9B1173C7}" srcOrd="1" destOrd="0" presId="urn:microsoft.com/office/officeart/2008/layout/LinedList"/>
    <dgm:cxn modelId="{2BF8A5F2-B834-42C1-91BE-E1CC9D3B52B7}" type="presParOf" srcId="{C341F58D-6098-4B46-B21C-20FF3668BE4E}" destId="{A5B9742B-BF8B-4C5B-9A36-61672DB195BA}" srcOrd="2" destOrd="0" presId="urn:microsoft.com/office/officeart/2008/layout/LinedList"/>
    <dgm:cxn modelId="{72BF526C-F5C3-42A6-B923-EC342F002FB1}" type="presParOf" srcId="{D73EBBD7-2494-4BC7-92EE-A511DDC421B9}" destId="{801A2319-1C35-428B-A452-ABBA099D8794}" srcOrd="11" destOrd="0" presId="urn:microsoft.com/office/officeart/2008/layout/LinedList"/>
    <dgm:cxn modelId="{69819E51-306D-4100-9770-46389125FCDE}" type="presParOf" srcId="{D73EBBD7-2494-4BC7-92EE-A511DDC421B9}" destId="{781D1546-B42F-4E68-BB9F-469CC9562F7F}" srcOrd="12" destOrd="0" presId="urn:microsoft.com/office/officeart/2008/layout/LinedList"/>
    <dgm:cxn modelId="{CF3F0794-3137-468C-9DC7-581BDC4FCB36}" type="presParOf" srcId="{D73EBBD7-2494-4BC7-92EE-A511DDC421B9}" destId="{EF61DDC4-22A7-4A18-BD10-7290BDBC8E2E}" srcOrd="13" destOrd="0" presId="urn:microsoft.com/office/officeart/2008/layout/LinedList"/>
    <dgm:cxn modelId="{711C22CC-EA43-48FA-838A-3FA660A0875E}" type="presParOf" srcId="{EF61DDC4-22A7-4A18-BD10-7290BDBC8E2E}" destId="{EC10773F-E13F-4224-8435-646299CBE8BB}" srcOrd="0" destOrd="0" presId="urn:microsoft.com/office/officeart/2008/layout/LinedList"/>
    <dgm:cxn modelId="{83BEA1BA-BBE7-4BAD-A904-867A4546EF22}" type="presParOf" srcId="{EF61DDC4-22A7-4A18-BD10-7290BDBC8E2E}" destId="{EC3AA678-526A-48DF-B93D-8C02371F16CA}" srcOrd="1" destOrd="0" presId="urn:microsoft.com/office/officeart/2008/layout/LinedList"/>
    <dgm:cxn modelId="{3CE70716-6D97-4DF1-BC88-4D862685A05E}" type="presParOf" srcId="{EF61DDC4-22A7-4A18-BD10-7290BDBC8E2E}" destId="{EE8AED68-9F47-4157-99DA-2718D6F56115}" srcOrd="2" destOrd="0" presId="urn:microsoft.com/office/officeart/2008/layout/LinedList"/>
    <dgm:cxn modelId="{043903FE-B3CC-404A-A803-10B00B0D42A8}" type="presParOf" srcId="{D73EBBD7-2494-4BC7-92EE-A511DDC421B9}" destId="{D5F4887C-9F6C-4B40-A195-B7A537A99D68}" srcOrd="14" destOrd="0" presId="urn:microsoft.com/office/officeart/2008/layout/LinedList"/>
    <dgm:cxn modelId="{F4AA7517-F55B-4357-A49B-F4381BCABDB2}" type="presParOf" srcId="{D73EBBD7-2494-4BC7-92EE-A511DDC421B9}" destId="{5E5F1675-1C1D-40A8-80C4-40A5C98DE7B2}" srcOrd="15" destOrd="0" presId="urn:microsoft.com/office/officeart/2008/layout/LinedList"/>
    <dgm:cxn modelId="{4C551889-7427-48B2-A05E-75441BFE08A4}" type="presParOf" srcId="{D73EBBD7-2494-4BC7-92EE-A511DDC421B9}" destId="{42707482-732A-4E04-A21E-081A9790D063}" srcOrd="16" destOrd="0" presId="urn:microsoft.com/office/officeart/2008/layout/LinedList"/>
    <dgm:cxn modelId="{6217672E-4E44-4B50-B082-5EDE14F30EED}" type="presParOf" srcId="{42707482-732A-4E04-A21E-081A9790D063}" destId="{3BE04A41-6447-4563-BA15-C324CBC22723}" srcOrd="0" destOrd="0" presId="urn:microsoft.com/office/officeart/2008/layout/LinedList"/>
    <dgm:cxn modelId="{EB990462-F4B3-478C-9468-CBE111FBD026}" type="presParOf" srcId="{42707482-732A-4E04-A21E-081A9790D063}" destId="{6E1D5974-3818-4205-A7B1-0E1AA7E3EC97}" srcOrd="1" destOrd="0" presId="urn:microsoft.com/office/officeart/2008/layout/LinedList"/>
    <dgm:cxn modelId="{6D7D5032-DD06-47F2-ADFF-4411A6541C78}" type="presParOf" srcId="{42707482-732A-4E04-A21E-081A9790D063}" destId="{632A1BBC-43E3-42D0-BFE8-5C8495EA9BD2}" srcOrd="2" destOrd="0" presId="urn:microsoft.com/office/officeart/2008/layout/LinedList"/>
    <dgm:cxn modelId="{870D67CD-FBB8-4AB4-9935-9BD5F16DBF67}" type="presParOf" srcId="{D73EBBD7-2494-4BC7-92EE-A511DDC421B9}" destId="{9B04976D-92E5-4AE8-B3C5-0EE1E8A7F6BC}" srcOrd="17" destOrd="0" presId="urn:microsoft.com/office/officeart/2008/layout/LinedList"/>
    <dgm:cxn modelId="{32CB0229-0DB0-4FBA-8101-BFB88285EDE6}" type="presParOf" srcId="{D73EBBD7-2494-4BC7-92EE-A511DDC421B9}" destId="{679FFB6B-09DF-4ECA-AB99-19D9A70A32A8}" srcOrd="18" destOrd="0" presId="urn:microsoft.com/office/officeart/2008/layout/LinedList"/>
    <dgm:cxn modelId="{EF9C92D2-1480-451D-A425-82ADBCA14B82}" type="presParOf" srcId="{DA207615-C710-4F53-9F8C-66BD9FC4E796}" destId="{58319B22-FACD-4873-9CFE-0CBE9F0A5990}" srcOrd="2" destOrd="0" presId="urn:microsoft.com/office/officeart/2008/layout/LinedList"/>
    <dgm:cxn modelId="{E02877FE-2822-498E-93CD-D81C232437FE}" type="presParOf" srcId="{DA207615-C710-4F53-9F8C-66BD9FC4E796}" destId="{DC88FF39-03D2-432E-8791-7A104B03879A}" srcOrd="3" destOrd="0" presId="urn:microsoft.com/office/officeart/2008/layout/LinedList"/>
    <dgm:cxn modelId="{515336F6-C951-44F2-8D12-D5C0A3894D8E}" type="presParOf" srcId="{DC88FF39-03D2-432E-8791-7A104B03879A}" destId="{D99A1438-B5C7-4B0E-9BAB-6B86F1152CAF}" srcOrd="0" destOrd="0" presId="urn:microsoft.com/office/officeart/2008/layout/LinedList"/>
    <dgm:cxn modelId="{05CF42A5-58B5-4E3D-B20E-15D900DE8B6C}" type="presParOf" srcId="{DC88FF39-03D2-432E-8791-7A104B03879A}" destId="{05B8606A-0F0F-4567-81DF-BD75820D783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998D7-8357-44B5-8F1C-4ADF30BC7A82}">
      <dsp:nvSpPr>
        <dsp:cNvPr id="0" name=""/>
        <dsp:cNvSpPr/>
      </dsp:nvSpPr>
      <dsp:spPr>
        <a:xfrm>
          <a:off x="0" y="0"/>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FC5EF1-87AE-447E-AB34-C3BEBA862313}">
      <dsp:nvSpPr>
        <dsp:cNvPr id="0" name=""/>
        <dsp:cNvSpPr/>
      </dsp:nvSpPr>
      <dsp:spPr>
        <a:xfrm>
          <a:off x="0" y="0"/>
          <a:ext cx="1577340" cy="1403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 sz="1300" b="1" kern="1200">
              <a:latin typeface="Arial" panose="020B0604020202020204" pitchFamily="34" charset="0"/>
              <a:cs typeface="Arial" panose="020B0604020202020204" pitchFamily="34" charset="0"/>
            </a:rPr>
            <a:t>INTERCAMBIO DE CONOCIMIENTOS 2022:  6 FOROS</a:t>
          </a:r>
          <a:endParaRPr lang="en-US" sz="1300" kern="1200">
            <a:latin typeface="Arial" panose="020B0604020202020204" pitchFamily="34" charset="0"/>
            <a:cs typeface="Arial" panose="020B0604020202020204" pitchFamily="34" charset="0"/>
          </a:endParaRPr>
        </a:p>
      </dsp:txBody>
      <dsp:txXfrm>
        <a:off x="0" y="0"/>
        <a:ext cx="1577340" cy="1403667"/>
      </dsp:txXfrm>
    </dsp:sp>
    <dsp:sp modelId="{CAB00411-5BC5-4F16-B82A-7E73E749BD48}">
      <dsp:nvSpPr>
        <dsp:cNvPr id="0" name=""/>
        <dsp:cNvSpPr/>
      </dsp:nvSpPr>
      <dsp:spPr>
        <a:xfrm>
          <a:off x="1695640" y="11051"/>
          <a:ext cx="6191059" cy="221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l" defTabSz="311150">
            <a:lnSpc>
              <a:spcPct val="90000"/>
            </a:lnSpc>
            <a:spcBef>
              <a:spcPct val="0"/>
            </a:spcBef>
            <a:spcAft>
              <a:spcPct val="35000"/>
            </a:spcAft>
            <a:buNone/>
          </a:pPr>
          <a:r>
            <a:rPr lang="es-ES" sz="700" kern="1200" dirty="0">
              <a:latin typeface="Arial" panose="020B0604020202020204" pitchFamily="34" charset="0"/>
              <a:cs typeface="Arial" panose="020B0604020202020204" pitchFamily="34" charset="0"/>
            </a:rPr>
            <a:t>RETOS DE LAS ENTIDADES DEL SECTOR TRANSPORTE EN LA DEFENSA JURÍDICA</a:t>
          </a:r>
          <a:endParaRPr lang="en-US" sz="700" kern="1200" dirty="0">
            <a:latin typeface="Arial" panose="020B0604020202020204" pitchFamily="34" charset="0"/>
            <a:cs typeface="Arial" panose="020B0604020202020204" pitchFamily="34" charset="0"/>
          </a:endParaRPr>
        </a:p>
      </dsp:txBody>
      <dsp:txXfrm>
        <a:off x="1695640" y="11051"/>
        <a:ext cx="6191059" cy="221036"/>
      </dsp:txXfrm>
    </dsp:sp>
    <dsp:sp modelId="{2B22BAD2-29D2-4198-A941-C3D48B78BA49}">
      <dsp:nvSpPr>
        <dsp:cNvPr id="0" name=""/>
        <dsp:cNvSpPr/>
      </dsp:nvSpPr>
      <dsp:spPr>
        <a:xfrm>
          <a:off x="1577340" y="232088"/>
          <a:ext cx="63093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FCDF095-9372-4AB1-AB26-6FE3CBDB5283}">
      <dsp:nvSpPr>
        <dsp:cNvPr id="0" name=""/>
        <dsp:cNvSpPr/>
      </dsp:nvSpPr>
      <dsp:spPr>
        <a:xfrm>
          <a:off x="1695640" y="243140"/>
          <a:ext cx="6191059" cy="221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l" defTabSz="311150">
            <a:lnSpc>
              <a:spcPct val="90000"/>
            </a:lnSpc>
            <a:spcBef>
              <a:spcPct val="0"/>
            </a:spcBef>
            <a:spcAft>
              <a:spcPct val="35000"/>
            </a:spcAft>
            <a:buNone/>
          </a:pPr>
          <a:r>
            <a:rPr lang="es-ES" sz="700" kern="1200" dirty="0">
              <a:latin typeface="Arial" panose="020B0604020202020204" pitchFamily="34" charset="0"/>
              <a:cs typeface="Arial" panose="020B0604020202020204" pitchFamily="34" charset="0"/>
            </a:rPr>
            <a:t>SISTEMAS INTELIGENTES DE TRANSPORTE PARA LA MODERNIZACIÓN DE LA INFRAESTRUCTURA DE COLOMBIA</a:t>
          </a:r>
          <a:endParaRPr lang="en-US" sz="700" kern="1200" dirty="0">
            <a:latin typeface="Arial" panose="020B0604020202020204" pitchFamily="34" charset="0"/>
            <a:cs typeface="Arial" panose="020B0604020202020204" pitchFamily="34" charset="0"/>
          </a:endParaRPr>
        </a:p>
      </dsp:txBody>
      <dsp:txXfrm>
        <a:off x="1695640" y="243140"/>
        <a:ext cx="6191059" cy="221036"/>
      </dsp:txXfrm>
    </dsp:sp>
    <dsp:sp modelId="{CE8BA4C3-99A5-4E04-8690-D77F56FEBF37}">
      <dsp:nvSpPr>
        <dsp:cNvPr id="0" name=""/>
        <dsp:cNvSpPr/>
      </dsp:nvSpPr>
      <dsp:spPr>
        <a:xfrm>
          <a:off x="1577340" y="464176"/>
          <a:ext cx="63093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B519FF-3973-44F6-ADA5-BF2FBDBEE15E}">
      <dsp:nvSpPr>
        <dsp:cNvPr id="0" name=""/>
        <dsp:cNvSpPr/>
      </dsp:nvSpPr>
      <dsp:spPr>
        <a:xfrm>
          <a:off x="1695640" y="475228"/>
          <a:ext cx="6191059" cy="221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l" defTabSz="311150">
            <a:lnSpc>
              <a:spcPct val="90000"/>
            </a:lnSpc>
            <a:spcBef>
              <a:spcPct val="0"/>
            </a:spcBef>
            <a:spcAft>
              <a:spcPct val="35000"/>
            </a:spcAft>
            <a:buNone/>
          </a:pPr>
          <a:r>
            <a:rPr lang="es-ES" sz="700" kern="1200" dirty="0">
              <a:latin typeface="Arial" panose="020B0604020202020204" pitchFamily="34" charset="0"/>
              <a:cs typeface="Arial" panose="020B0604020202020204" pitchFamily="34" charset="0"/>
            </a:rPr>
            <a:t>BIENESTAR Y PROTECCIÓN DE FAUNA EN CARRETERAS</a:t>
          </a:r>
          <a:endParaRPr lang="en-US" sz="700" kern="1200" dirty="0">
            <a:latin typeface="Arial" panose="020B0604020202020204" pitchFamily="34" charset="0"/>
            <a:cs typeface="Arial" panose="020B0604020202020204" pitchFamily="34" charset="0"/>
          </a:endParaRPr>
        </a:p>
      </dsp:txBody>
      <dsp:txXfrm>
        <a:off x="1695640" y="475228"/>
        <a:ext cx="6191059" cy="221036"/>
      </dsp:txXfrm>
    </dsp:sp>
    <dsp:sp modelId="{35462CB7-F267-4939-9554-B2756E8D0650}">
      <dsp:nvSpPr>
        <dsp:cNvPr id="0" name=""/>
        <dsp:cNvSpPr/>
      </dsp:nvSpPr>
      <dsp:spPr>
        <a:xfrm>
          <a:off x="1577340" y="696265"/>
          <a:ext cx="63093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48DF176-AEE1-4E8C-AE83-526D9B1173C7}">
      <dsp:nvSpPr>
        <dsp:cNvPr id="0" name=""/>
        <dsp:cNvSpPr/>
      </dsp:nvSpPr>
      <dsp:spPr>
        <a:xfrm>
          <a:off x="1695640" y="707316"/>
          <a:ext cx="6191059" cy="221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l" defTabSz="311150">
            <a:lnSpc>
              <a:spcPct val="90000"/>
            </a:lnSpc>
            <a:spcBef>
              <a:spcPct val="0"/>
            </a:spcBef>
            <a:spcAft>
              <a:spcPct val="35000"/>
            </a:spcAft>
            <a:buNone/>
          </a:pPr>
          <a:r>
            <a:rPr lang="es-ES" sz="700" kern="1200" dirty="0">
              <a:latin typeface="Arial" panose="020B0604020202020204" pitchFamily="34" charset="0"/>
              <a:cs typeface="Arial" panose="020B0604020202020204" pitchFamily="34" charset="0"/>
            </a:rPr>
            <a:t>INNOVACIÓN Y NUEVAS TECNOLOGÍAS PARA LA INFRAESTRUCTURA DEL TRANSPORTE - AVANCES EN REGULACION NORMATIVA</a:t>
          </a:r>
          <a:endParaRPr lang="en-US" sz="700" kern="1200" dirty="0">
            <a:latin typeface="Arial" panose="020B0604020202020204" pitchFamily="34" charset="0"/>
            <a:cs typeface="Arial" panose="020B0604020202020204" pitchFamily="34" charset="0"/>
          </a:endParaRPr>
        </a:p>
      </dsp:txBody>
      <dsp:txXfrm>
        <a:off x="1695640" y="707316"/>
        <a:ext cx="6191059" cy="221036"/>
      </dsp:txXfrm>
    </dsp:sp>
    <dsp:sp modelId="{801A2319-1C35-428B-A452-ABBA099D8794}">
      <dsp:nvSpPr>
        <dsp:cNvPr id="0" name=""/>
        <dsp:cNvSpPr/>
      </dsp:nvSpPr>
      <dsp:spPr>
        <a:xfrm>
          <a:off x="1577340" y="928353"/>
          <a:ext cx="63093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3AA678-526A-48DF-B93D-8C02371F16CA}">
      <dsp:nvSpPr>
        <dsp:cNvPr id="0" name=""/>
        <dsp:cNvSpPr/>
      </dsp:nvSpPr>
      <dsp:spPr>
        <a:xfrm>
          <a:off x="1695640" y="939405"/>
          <a:ext cx="6191059" cy="221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l" defTabSz="311150">
            <a:lnSpc>
              <a:spcPct val="90000"/>
            </a:lnSpc>
            <a:spcBef>
              <a:spcPct val="0"/>
            </a:spcBef>
            <a:spcAft>
              <a:spcPct val="35000"/>
            </a:spcAft>
            <a:buNone/>
          </a:pPr>
          <a:r>
            <a:rPr lang="es-ES" sz="700" kern="1200" dirty="0">
              <a:latin typeface="Arial" panose="020B0604020202020204" pitchFamily="34" charset="0"/>
              <a:cs typeface="Arial" panose="020B0604020202020204" pitchFamily="34" charset="0"/>
            </a:rPr>
            <a:t>GESTIÓN DEL RIESGO Y ADAPTACIÓN AL CAMBIO CLIMÁTICO</a:t>
          </a:r>
          <a:endParaRPr lang="en-US" sz="700" kern="1200" dirty="0">
            <a:latin typeface="Arial" panose="020B0604020202020204" pitchFamily="34" charset="0"/>
            <a:cs typeface="Arial" panose="020B0604020202020204" pitchFamily="34" charset="0"/>
          </a:endParaRPr>
        </a:p>
      </dsp:txBody>
      <dsp:txXfrm>
        <a:off x="1695640" y="939405"/>
        <a:ext cx="6191059" cy="221036"/>
      </dsp:txXfrm>
    </dsp:sp>
    <dsp:sp modelId="{D5F4887C-9F6C-4B40-A195-B7A537A99D68}">
      <dsp:nvSpPr>
        <dsp:cNvPr id="0" name=""/>
        <dsp:cNvSpPr/>
      </dsp:nvSpPr>
      <dsp:spPr>
        <a:xfrm>
          <a:off x="1577340" y="1160441"/>
          <a:ext cx="63093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E1D5974-3818-4205-A7B1-0E1AA7E3EC97}">
      <dsp:nvSpPr>
        <dsp:cNvPr id="0" name=""/>
        <dsp:cNvSpPr/>
      </dsp:nvSpPr>
      <dsp:spPr>
        <a:xfrm>
          <a:off x="1695640" y="1171493"/>
          <a:ext cx="6191059" cy="221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l" defTabSz="311150">
            <a:lnSpc>
              <a:spcPct val="90000"/>
            </a:lnSpc>
            <a:spcBef>
              <a:spcPct val="0"/>
            </a:spcBef>
            <a:spcAft>
              <a:spcPct val="35000"/>
            </a:spcAft>
            <a:buNone/>
          </a:pPr>
          <a:r>
            <a:rPr lang="es-ES" sz="700" kern="1200">
              <a:latin typeface="Arial" panose="020B0604020202020204" pitchFamily="34" charset="0"/>
              <a:cs typeface="Arial" panose="020B0604020202020204" pitchFamily="34" charset="0"/>
            </a:rPr>
            <a:t>SEXTA RUEDA DE INNOVACIÓN Y SOSTENIBILIDAD</a:t>
          </a:r>
          <a:endParaRPr lang="en-US" sz="700" kern="1200">
            <a:latin typeface="Arial" panose="020B0604020202020204" pitchFamily="34" charset="0"/>
            <a:cs typeface="Arial" panose="020B0604020202020204" pitchFamily="34" charset="0"/>
          </a:endParaRPr>
        </a:p>
      </dsp:txBody>
      <dsp:txXfrm>
        <a:off x="1695640" y="1171493"/>
        <a:ext cx="6191059" cy="221036"/>
      </dsp:txXfrm>
    </dsp:sp>
    <dsp:sp modelId="{9B04976D-92E5-4AE8-B3C5-0EE1E8A7F6BC}">
      <dsp:nvSpPr>
        <dsp:cNvPr id="0" name=""/>
        <dsp:cNvSpPr/>
      </dsp:nvSpPr>
      <dsp:spPr>
        <a:xfrm>
          <a:off x="1577340" y="1392530"/>
          <a:ext cx="63093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8319B22-FACD-4873-9CFE-0CBE9F0A5990}">
      <dsp:nvSpPr>
        <dsp:cNvPr id="0" name=""/>
        <dsp:cNvSpPr/>
      </dsp:nvSpPr>
      <dsp:spPr>
        <a:xfrm>
          <a:off x="0" y="1403667"/>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9A1438-B5C7-4B0E-9BAB-6B86F1152CAF}">
      <dsp:nvSpPr>
        <dsp:cNvPr id="0" name=""/>
        <dsp:cNvSpPr/>
      </dsp:nvSpPr>
      <dsp:spPr>
        <a:xfrm>
          <a:off x="0" y="1403667"/>
          <a:ext cx="1577340" cy="1403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 sz="1300" b="1" kern="1200" dirty="0">
              <a:latin typeface="Arial" panose="020B0604020202020204" pitchFamily="34" charset="0"/>
              <a:cs typeface="Arial" panose="020B0604020202020204" pitchFamily="34" charset="0"/>
            </a:rPr>
            <a:t>PLAN INSTITUCIONAL DE CAPACITACIÓN: 74 PROGRAMAS</a:t>
          </a:r>
          <a:endParaRPr lang="en-US" sz="1300" kern="1200" dirty="0">
            <a:latin typeface="Arial" panose="020B0604020202020204" pitchFamily="34" charset="0"/>
            <a:cs typeface="Arial" panose="020B0604020202020204" pitchFamily="34" charset="0"/>
          </a:endParaRPr>
        </a:p>
      </dsp:txBody>
      <dsp:txXfrm>
        <a:off x="0" y="1403667"/>
        <a:ext cx="1577340" cy="140366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7DE8F55E-3564-59E0-6AB4-0A68F59932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a:extLst>
              <a:ext uri="{FF2B5EF4-FFF2-40B4-BE49-F238E27FC236}">
                <a16:creationId xmlns:a16="http://schemas.microsoft.com/office/drawing/2014/main" id="{F2C491CA-AD82-21DA-B6AF-104C3C64927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065CE21-4FFD-43E4-9BE1-44B69E389DE4}" type="datetimeFigureOut">
              <a:rPr lang="es-CO" smtClean="0"/>
              <a:t>17/07/2023</a:t>
            </a:fld>
            <a:endParaRPr lang="es-CO"/>
          </a:p>
        </p:txBody>
      </p:sp>
      <p:sp>
        <p:nvSpPr>
          <p:cNvPr id="4" name="Marcador de pie de página 3">
            <a:extLst>
              <a:ext uri="{FF2B5EF4-FFF2-40B4-BE49-F238E27FC236}">
                <a16:creationId xmlns:a16="http://schemas.microsoft.com/office/drawing/2014/main" id="{84018EA8-D50D-6048-06A1-98CC923A5FF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a:extLst>
              <a:ext uri="{FF2B5EF4-FFF2-40B4-BE49-F238E27FC236}">
                <a16:creationId xmlns:a16="http://schemas.microsoft.com/office/drawing/2014/main" id="{9F885154-3EB1-CC47-4591-C970E8A909C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5897CF-0428-44F3-9C91-0685A4FB6EB6}" type="slidenum">
              <a:rPr lang="es-CO" smtClean="0"/>
              <a:t>‹Nº›</a:t>
            </a:fld>
            <a:endParaRPr lang="es-CO"/>
          </a:p>
        </p:txBody>
      </p:sp>
    </p:spTree>
    <p:extLst>
      <p:ext uri="{BB962C8B-B14F-4D97-AF65-F5344CB8AC3E}">
        <p14:creationId xmlns:p14="http://schemas.microsoft.com/office/powerpoint/2010/main" val="8900616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56A6FAC-9192-436B-870E-80DDE60983C7}" type="datetimeFigureOut">
              <a:rPr lang="es-CO" smtClean="0"/>
              <a:t>17/07/2023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74CBB0B-5D0C-43FE-9043-22172208F6F8}" type="slidenum">
              <a:rPr lang="es-CO" smtClean="0"/>
              <a:t>‹Nº›</a:t>
            </a:fld>
            <a:endParaRPr lang="es-CO"/>
          </a:p>
        </p:txBody>
      </p:sp>
      <p:pic>
        <p:nvPicPr>
          <p:cNvPr id="7" name="Imagen 6">
            <a:extLst>
              <a:ext uri="{FF2B5EF4-FFF2-40B4-BE49-F238E27FC236}">
                <a16:creationId xmlns:a16="http://schemas.microsoft.com/office/drawing/2014/main" id="{083D1DC6-7708-A1B1-64F7-850B01B2DC2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8100"/>
            <a:ext cx="9143800" cy="6858149"/>
          </a:xfrm>
          <a:prstGeom prst="rect">
            <a:avLst/>
          </a:prstGeom>
        </p:spPr>
      </p:pic>
    </p:spTree>
    <p:extLst>
      <p:ext uri="{BB962C8B-B14F-4D97-AF65-F5344CB8AC3E}">
        <p14:creationId xmlns:p14="http://schemas.microsoft.com/office/powerpoint/2010/main" val="4007106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56A6FAC-9192-436B-870E-80DDE60983C7}" type="datetimeFigureOut">
              <a:rPr lang="es-CO" smtClean="0"/>
              <a:t>17/07/2023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3310557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56A6FAC-9192-436B-870E-80DDE60983C7}" type="datetimeFigureOut">
              <a:rPr lang="es-CO" smtClean="0"/>
              <a:t>17/07/2023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2704322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eño personalizado">
    <p:spTree>
      <p:nvGrpSpPr>
        <p:cNvPr id="1" name=""/>
        <p:cNvGrpSpPr/>
        <p:nvPr/>
      </p:nvGrpSpPr>
      <p:grpSpPr>
        <a:xfrm>
          <a:off x="0" y="0"/>
          <a:ext cx="0" cy="0"/>
          <a:chOff x="0" y="0"/>
          <a:chExt cx="0" cy="0"/>
        </a:xfrm>
      </p:grpSpPr>
      <p:sp>
        <p:nvSpPr>
          <p:cNvPr id="3" name="Marcador de fecha 2">
            <a:extLst>
              <a:ext uri="{FF2B5EF4-FFF2-40B4-BE49-F238E27FC236}">
                <a16:creationId xmlns:a16="http://schemas.microsoft.com/office/drawing/2014/main" id="{6AD64394-963E-D625-32AA-BDFC76B6E81B}"/>
              </a:ext>
            </a:extLst>
          </p:cNvPr>
          <p:cNvSpPr>
            <a:spLocks noGrp="1"/>
          </p:cNvSpPr>
          <p:nvPr>
            <p:ph type="dt" sz="half" idx="10"/>
          </p:nvPr>
        </p:nvSpPr>
        <p:spPr/>
        <p:txBody>
          <a:bodyPr/>
          <a:lstStyle/>
          <a:p>
            <a:fld id="{856A6FAC-9192-436B-870E-80DDE60983C7}" type="datetimeFigureOut">
              <a:rPr lang="es-CO" smtClean="0"/>
              <a:t>17/07/2023</a:t>
            </a:fld>
            <a:endParaRPr lang="es-CO"/>
          </a:p>
        </p:txBody>
      </p:sp>
      <p:sp>
        <p:nvSpPr>
          <p:cNvPr id="4" name="Marcador de pie de página 3">
            <a:extLst>
              <a:ext uri="{FF2B5EF4-FFF2-40B4-BE49-F238E27FC236}">
                <a16:creationId xmlns:a16="http://schemas.microsoft.com/office/drawing/2014/main" id="{C0F68054-34D7-9279-DFD5-715512BF4F92}"/>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4916C35A-4761-CBE9-49AD-2C3A4928C1E2}"/>
              </a:ext>
            </a:extLst>
          </p:cNvPr>
          <p:cNvSpPr>
            <a:spLocks noGrp="1"/>
          </p:cNvSpPr>
          <p:nvPr>
            <p:ph type="sldNum" sz="quarter" idx="12"/>
          </p:nvPr>
        </p:nvSpPr>
        <p:spPr/>
        <p:txBody>
          <a:bodyPr/>
          <a:lstStyle/>
          <a:p>
            <a:fld id="{C74CBB0B-5D0C-43FE-9043-22172208F6F8}" type="slidenum">
              <a:rPr lang="es-CO" smtClean="0"/>
              <a:t>‹Nº›</a:t>
            </a:fld>
            <a:endParaRPr lang="es-CO"/>
          </a:p>
        </p:txBody>
      </p:sp>
      <p:pic>
        <p:nvPicPr>
          <p:cNvPr id="7" name="Imagen 6">
            <a:extLst>
              <a:ext uri="{FF2B5EF4-FFF2-40B4-BE49-F238E27FC236}">
                <a16:creationId xmlns:a16="http://schemas.microsoft.com/office/drawing/2014/main" id="{3F03094B-3B2A-4C1A-84F1-903486D2D07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149"/>
            <a:ext cx="9144000" cy="6858000"/>
          </a:xfrm>
          <a:prstGeom prst="rect">
            <a:avLst/>
          </a:prstGeom>
        </p:spPr>
      </p:pic>
    </p:spTree>
    <p:extLst>
      <p:ext uri="{BB962C8B-B14F-4D97-AF65-F5344CB8AC3E}">
        <p14:creationId xmlns:p14="http://schemas.microsoft.com/office/powerpoint/2010/main" val="2705418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56A6FAC-9192-436B-870E-80DDE60983C7}" type="datetimeFigureOut">
              <a:rPr lang="es-CO" smtClean="0"/>
              <a:t>17/07/2023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74CBB0B-5D0C-43FE-9043-22172208F6F8}" type="slidenum">
              <a:rPr lang="es-CO" smtClean="0"/>
              <a:t>‹Nº›</a:t>
            </a:fld>
            <a:endParaRPr lang="es-CO"/>
          </a:p>
        </p:txBody>
      </p:sp>
      <p:pic>
        <p:nvPicPr>
          <p:cNvPr id="7" name="Imagen 6">
            <a:extLst>
              <a:ext uri="{FF2B5EF4-FFF2-40B4-BE49-F238E27FC236}">
                <a16:creationId xmlns:a16="http://schemas.microsoft.com/office/drawing/2014/main" id="{C7CC4161-CAD0-BFF3-9D7D-8A86F0F41A5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1" y="-148"/>
            <a:ext cx="9143800" cy="6858148"/>
          </a:xfrm>
          <a:prstGeom prst="rect">
            <a:avLst/>
          </a:prstGeom>
        </p:spPr>
      </p:pic>
    </p:spTree>
    <p:extLst>
      <p:ext uri="{BB962C8B-B14F-4D97-AF65-F5344CB8AC3E}">
        <p14:creationId xmlns:p14="http://schemas.microsoft.com/office/powerpoint/2010/main" val="2376616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56A6FAC-9192-436B-870E-80DDE60983C7}" type="datetimeFigureOut">
              <a:rPr lang="es-CO" smtClean="0"/>
              <a:t>17/07/2023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74CBB0B-5D0C-43FE-9043-22172208F6F8}" type="slidenum">
              <a:rPr lang="es-CO" smtClean="0"/>
              <a:t>‹Nº›</a:t>
            </a:fld>
            <a:endParaRPr lang="es-CO"/>
          </a:p>
        </p:txBody>
      </p:sp>
      <p:pic>
        <p:nvPicPr>
          <p:cNvPr id="7" name="Imagen 6">
            <a:extLst>
              <a:ext uri="{FF2B5EF4-FFF2-40B4-BE49-F238E27FC236}">
                <a16:creationId xmlns:a16="http://schemas.microsoft.com/office/drawing/2014/main" id="{DD4F79FA-D720-C025-25C2-95D4FF5F8C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633" y="0"/>
            <a:ext cx="9144000" cy="6858000"/>
          </a:xfrm>
          <a:prstGeom prst="rect">
            <a:avLst/>
          </a:prstGeom>
        </p:spPr>
      </p:pic>
    </p:spTree>
    <p:extLst>
      <p:ext uri="{BB962C8B-B14F-4D97-AF65-F5344CB8AC3E}">
        <p14:creationId xmlns:p14="http://schemas.microsoft.com/office/powerpoint/2010/main" val="3169959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56A6FAC-9192-436B-870E-80DDE60983C7}" type="datetimeFigureOut">
              <a:rPr lang="es-CO" smtClean="0"/>
              <a:t>17/07/2023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1709453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56A6FAC-9192-436B-870E-80DDE60983C7}" type="datetimeFigureOut">
              <a:rPr lang="es-CO" smtClean="0"/>
              <a:t>17/07/2023</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2954354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56A6FAC-9192-436B-870E-80DDE60983C7}" type="datetimeFigureOut">
              <a:rPr lang="es-CO" smtClean="0"/>
              <a:t>17/07/2023</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343745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6A6FAC-9192-436B-870E-80DDE60983C7}" type="datetimeFigureOut">
              <a:rPr lang="es-CO" smtClean="0"/>
              <a:t>17/07/2023</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3742265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56A6FAC-9192-436B-870E-80DDE60983C7}" type="datetimeFigureOut">
              <a:rPr lang="es-CO" smtClean="0"/>
              <a:t>17/07/2023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33923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56A6FAC-9192-436B-870E-80DDE60983C7}" type="datetimeFigureOut">
              <a:rPr lang="es-CO" smtClean="0"/>
              <a:t>17/07/2023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2147461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6A6FAC-9192-436B-870E-80DDE60983C7}" type="datetimeFigureOut">
              <a:rPr lang="es-CO" smtClean="0"/>
              <a:t>17/07/2023</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4CBB0B-5D0C-43FE-9043-22172208F6F8}" type="slidenum">
              <a:rPr lang="es-CO" smtClean="0"/>
              <a:t>‹Nº›</a:t>
            </a:fld>
            <a:endParaRPr lang="es-CO"/>
          </a:p>
        </p:txBody>
      </p:sp>
    </p:spTree>
    <p:extLst>
      <p:ext uri="{BB962C8B-B14F-4D97-AF65-F5344CB8AC3E}">
        <p14:creationId xmlns:p14="http://schemas.microsoft.com/office/powerpoint/2010/main" val="366135760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Layout" Target="../diagrams/layout1.xml"/><Relationship Id="rId7" Type="http://schemas.openxmlformats.org/officeDocument/2006/relationships/image" Target="../media/image1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C4F8AEA6-01C0-9BAC-CC61-C5C619E0CABC}"/>
              </a:ext>
            </a:extLst>
          </p:cNvPr>
          <p:cNvSpPr/>
          <p:nvPr/>
        </p:nvSpPr>
        <p:spPr>
          <a:xfrm>
            <a:off x="1200296" y="4544006"/>
            <a:ext cx="2032072" cy="832175"/>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CO"/>
          </a:p>
        </p:txBody>
      </p:sp>
      <p:sp>
        <p:nvSpPr>
          <p:cNvPr id="4" name="Título 3">
            <a:extLst>
              <a:ext uri="{FF2B5EF4-FFF2-40B4-BE49-F238E27FC236}">
                <a16:creationId xmlns:a16="http://schemas.microsoft.com/office/drawing/2014/main" id="{3ED4369D-6414-318E-76F7-57BE0461DE33}"/>
              </a:ext>
            </a:extLst>
          </p:cNvPr>
          <p:cNvSpPr>
            <a:spLocks noGrp="1"/>
          </p:cNvSpPr>
          <p:nvPr>
            <p:ph type="ctrTitle"/>
          </p:nvPr>
        </p:nvSpPr>
        <p:spPr>
          <a:xfrm>
            <a:off x="378938" y="2485565"/>
            <a:ext cx="6154153" cy="1660447"/>
          </a:xfrm>
        </p:spPr>
        <p:txBody>
          <a:bodyPr>
            <a:noAutofit/>
          </a:bodyPr>
          <a:lstStyle/>
          <a:p>
            <a:br>
              <a:rPr lang="es-CO" sz="3000" b="1" dirty="0">
                <a:solidFill>
                  <a:schemeClr val="bg1"/>
                </a:solidFill>
                <a:latin typeface="Helvetica" pitchFamily="2" charset="0"/>
              </a:rPr>
            </a:br>
            <a:br>
              <a:rPr lang="es-CO" sz="3000" b="1" dirty="0">
                <a:solidFill>
                  <a:schemeClr val="bg1"/>
                </a:solidFill>
                <a:latin typeface="Helvetica" pitchFamily="2" charset="0"/>
              </a:rPr>
            </a:br>
            <a:br>
              <a:rPr lang="es-CO" sz="3000" b="1" dirty="0">
                <a:solidFill>
                  <a:schemeClr val="bg1"/>
                </a:solidFill>
                <a:latin typeface="Helvetica" pitchFamily="2" charset="0"/>
              </a:rPr>
            </a:br>
            <a:br>
              <a:rPr lang="es-CO" sz="3000" b="1" dirty="0">
                <a:solidFill>
                  <a:schemeClr val="bg1"/>
                </a:solidFill>
                <a:latin typeface="Helvetica" pitchFamily="2" charset="0"/>
              </a:rPr>
            </a:br>
            <a:br>
              <a:rPr lang="es-CO" sz="3000" b="1" dirty="0">
                <a:solidFill>
                  <a:schemeClr val="bg1"/>
                </a:solidFill>
                <a:latin typeface="Helvetica" pitchFamily="2" charset="0"/>
              </a:rPr>
            </a:br>
            <a:br>
              <a:rPr lang="es-CO" sz="3000" b="1" dirty="0">
                <a:solidFill>
                  <a:schemeClr val="bg1"/>
                </a:solidFill>
                <a:latin typeface="Helvetica" pitchFamily="2" charset="0"/>
              </a:rPr>
            </a:br>
            <a:br>
              <a:rPr lang="es-CO" sz="3000" b="1" dirty="0">
                <a:solidFill>
                  <a:schemeClr val="bg1"/>
                </a:solidFill>
                <a:latin typeface="Helvetica" pitchFamily="2" charset="0"/>
              </a:rPr>
            </a:br>
            <a:br>
              <a:rPr lang="es-CO" sz="3000" b="1" dirty="0">
                <a:solidFill>
                  <a:schemeClr val="bg1"/>
                </a:solidFill>
                <a:latin typeface="Helvetica" pitchFamily="2" charset="0"/>
              </a:rPr>
            </a:br>
            <a:r>
              <a:rPr lang="es-CO" sz="3000" b="1" dirty="0">
                <a:latin typeface="Helvetica" pitchFamily="2" charset="0"/>
              </a:rPr>
              <a:t>INFORME IMPLEMENTACIÓN PLAN ESTRÁTEGICO 2022</a:t>
            </a:r>
            <a:br>
              <a:rPr lang="es-CO" sz="3000" b="1" dirty="0">
                <a:latin typeface="Helvetica" pitchFamily="2" charset="0"/>
              </a:rPr>
            </a:br>
            <a:br>
              <a:rPr lang="es-CO" sz="3000" b="1" dirty="0">
                <a:latin typeface="Helvetica" pitchFamily="2" charset="0"/>
              </a:rPr>
            </a:br>
            <a:r>
              <a:rPr lang="es-CO" sz="3000" b="1" dirty="0">
                <a:latin typeface="Helvetica" pitchFamily="2" charset="0"/>
              </a:rPr>
              <a:t>Subdirección de Gestión Humana</a:t>
            </a:r>
            <a:br>
              <a:rPr lang="es-CO" sz="3000" b="1" dirty="0">
                <a:solidFill>
                  <a:schemeClr val="bg1"/>
                </a:solidFill>
                <a:latin typeface="Helvetica" pitchFamily="2" charset="0"/>
              </a:rPr>
            </a:br>
            <a:endParaRPr lang="es-CO" sz="3000" b="1" dirty="0">
              <a:solidFill>
                <a:schemeClr val="bg1"/>
              </a:solidFill>
              <a:latin typeface="Helvetica" pitchFamily="2" charset="0"/>
            </a:endParaRPr>
          </a:p>
        </p:txBody>
      </p:sp>
      <p:pic>
        <p:nvPicPr>
          <p:cNvPr id="2" name="Picture 2" descr="Archivo:INVÍAS Colombia logo.png - Wikipedia, la enciclopedia libre">
            <a:extLst>
              <a:ext uri="{FF2B5EF4-FFF2-40B4-BE49-F238E27FC236}">
                <a16:creationId xmlns:a16="http://schemas.microsoft.com/office/drawing/2014/main" id="{042B95EA-B167-1339-4F76-7CAB03733B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6016" y="4456134"/>
            <a:ext cx="2326203" cy="1007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descr="Un dibujo animado con letras&#10;&#10;Descripción generada automáticamente con confianza media">
            <a:extLst>
              <a:ext uri="{FF2B5EF4-FFF2-40B4-BE49-F238E27FC236}">
                <a16:creationId xmlns:a16="http://schemas.microsoft.com/office/drawing/2014/main" id="{18565FE2-4BA5-5EAF-7FD2-C0FB3F1F3D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5037" y="4544006"/>
            <a:ext cx="1898106" cy="832175"/>
          </a:xfrm>
          <a:prstGeom prst="rect">
            <a:avLst/>
          </a:prstGeom>
        </p:spPr>
      </p:pic>
    </p:spTree>
    <p:extLst>
      <p:ext uri="{BB962C8B-B14F-4D97-AF65-F5344CB8AC3E}">
        <p14:creationId xmlns:p14="http://schemas.microsoft.com/office/powerpoint/2010/main" val="1482975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BA9994-D256-736F-CECA-A2713263F93B}"/>
              </a:ext>
            </a:extLst>
          </p:cNvPr>
          <p:cNvSpPr>
            <a:spLocks noGrp="1"/>
          </p:cNvSpPr>
          <p:nvPr>
            <p:ph type="title"/>
          </p:nvPr>
        </p:nvSpPr>
        <p:spPr>
          <a:xfrm>
            <a:off x="1439236" y="239767"/>
            <a:ext cx="6326624" cy="804445"/>
          </a:xfrm>
        </p:spPr>
        <p:txBody>
          <a:bodyPr>
            <a:normAutofit fontScale="90000"/>
          </a:bodyPr>
          <a:lstStyle/>
          <a:p>
            <a:pPr algn="ctr">
              <a:defRPr/>
            </a:pPr>
            <a:r>
              <a:rPr lang="en-US" sz="6000" dirty="0">
                <a:solidFill>
                  <a:schemeClr val="accent2">
                    <a:lumMod val="75000"/>
                  </a:schemeClr>
                </a:solidFill>
                <a:latin typeface="Bahnschrift SemiBold Condensed" panose="020B0502040204020203" pitchFamily="34" charset="0"/>
              </a:rPr>
              <a:t>Plan </a:t>
            </a:r>
            <a:r>
              <a:rPr lang="es-CO" sz="6000" dirty="0">
                <a:solidFill>
                  <a:schemeClr val="accent2">
                    <a:lumMod val="75000"/>
                  </a:schemeClr>
                </a:solidFill>
                <a:latin typeface="Bahnschrift SemiBold Condensed" panose="020B0502040204020203" pitchFamily="34" charset="0"/>
              </a:rPr>
              <a:t>Anual de Vacantes</a:t>
            </a:r>
          </a:p>
        </p:txBody>
      </p:sp>
      <p:pic>
        <p:nvPicPr>
          <p:cNvPr id="3" name="Picture 2" descr="Archivo:INVÍAS Colombia logo.png - Wikipedia, la enciclopedia libre">
            <a:extLst>
              <a:ext uri="{FF2B5EF4-FFF2-40B4-BE49-F238E27FC236}">
                <a16:creationId xmlns:a16="http://schemas.microsoft.com/office/drawing/2014/main" id="{F1170CE3-20ED-7F48-D15C-08F97AF5F0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4765" y="6010677"/>
            <a:ext cx="1547685" cy="67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ítulo 1">
            <a:extLst>
              <a:ext uri="{FF2B5EF4-FFF2-40B4-BE49-F238E27FC236}">
                <a16:creationId xmlns:a16="http://schemas.microsoft.com/office/drawing/2014/main" id="{7AD4ACFB-1B1D-D3E8-BAD0-18FB93C381DB}"/>
              </a:ext>
            </a:extLst>
          </p:cNvPr>
          <p:cNvSpPr txBox="1">
            <a:spLocks/>
          </p:cNvSpPr>
          <p:nvPr/>
        </p:nvSpPr>
        <p:spPr>
          <a:xfrm>
            <a:off x="908823" y="2859011"/>
            <a:ext cx="3543016" cy="113997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MX" sz="1400" b="0" i="0" dirty="0">
                <a:solidFill>
                  <a:srgbClr val="000000"/>
                </a:solidFill>
                <a:effectLst/>
                <a:latin typeface="Times New Roman" panose="02020603050405020304" pitchFamily="18" charset="0"/>
              </a:rPr>
              <a:t>El número de empleos en vacancia deﬁnitivas con corte a diciembre 31 de 2022 corresponde al 25,20% de la planta global del Instituto.</a:t>
            </a:r>
          </a:p>
          <a:p>
            <a:pPr algn="just"/>
            <a:endParaRPr lang="es-MX" sz="1400" b="0" i="0" dirty="0">
              <a:solidFill>
                <a:srgbClr val="000000"/>
              </a:solidFill>
              <a:effectLst/>
              <a:latin typeface="Times New Roman" panose="02020603050405020304" pitchFamily="18" charset="0"/>
            </a:endParaRPr>
          </a:p>
        </p:txBody>
      </p:sp>
      <p:sp>
        <p:nvSpPr>
          <p:cNvPr id="6" name="CuadroTexto 5">
            <a:extLst>
              <a:ext uri="{FF2B5EF4-FFF2-40B4-BE49-F238E27FC236}">
                <a16:creationId xmlns:a16="http://schemas.microsoft.com/office/drawing/2014/main" id="{F7A2EB79-2EB1-5CD5-5765-42AEC224BF74}"/>
              </a:ext>
            </a:extLst>
          </p:cNvPr>
          <p:cNvSpPr txBox="1"/>
          <p:nvPr/>
        </p:nvSpPr>
        <p:spPr>
          <a:xfrm>
            <a:off x="1439236" y="2249076"/>
            <a:ext cx="1963784" cy="646331"/>
          </a:xfrm>
          <a:prstGeom prst="rect">
            <a:avLst/>
          </a:prstGeom>
          <a:noFill/>
        </p:spPr>
        <p:txBody>
          <a:bodyPr wrap="square">
            <a:spAutoFit/>
          </a:bodyPr>
          <a:lstStyle/>
          <a:p>
            <a:pPr marL="182563" algn="ctr"/>
            <a:r>
              <a:rPr lang="es-ES" b="1" kern="0" dirty="0">
                <a:solidFill>
                  <a:srgbClr val="F39200"/>
                </a:solidFill>
                <a:effectLst/>
                <a:latin typeface="Arial" panose="020B0604020202020204" pitchFamily="34" charset="0"/>
                <a:ea typeface="Arial" panose="020B0604020202020204" pitchFamily="34" charset="0"/>
              </a:rPr>
              <a:t>Vacantes</a:t>
            </a:r>
          </a:p>
          <a:p>
            <a:pPr marL="182563" algn="ctr"/>
            <a:r>
              <a:rPr lang="es-ES" b="1" kern="0" dirty="0">
                <a:solidFill>
                  <a:srgbClr val="F39200"/>
                </a:solidFill>
                <a:latin typeface="Arial" panose="020B0604020202020204" pitchFamily="34" charset="0"/>
                <a:ea typeface="Arial" panose="020B0604020202020204" pitchFamily="34" charset="0"/>
              </a:rPr>
              <a:t>D</a:t>
            </a:r>
            <a:r>
              <a:rPr lang="es-ES" b="1" kern="0" dirty="0">
                <a:solidFill>
                  <a:srgbClr val="F39200"/>
                </a:solidFill>
                <a:effectLst/>
                <a:latin typeface="Arial" panose="020B0604020202020204" pitchFamily="34" charset="0"/>
                <a:ea typeface="Arial" panose="020B0604020202020204" pitchFamily="34" charset="0"/>
              </a:rPr>
              <a:t>eﬁnitivas</a:t>
            </a:r>
            <a:endParaRPr lang="es-CO" b="1" kern="0" dirty="0">
              <a:effectLst/>
              <a:latin typeface="Arial" panose="020B0604020202020204" pitchFamily="34" charset="0"/>
              <a:ea typeface="Arial" panose="020B0604020202020204" pitchFamily="34" charset="0"/>
            </a:endParaRPr>
          </a:p>
        </p:txBody>
      </p:sp>
      <p:pic>
        <p:nvPicPr>
          <p:cNvPr id="10" name="Imagen 9">
            <a:extLst>
              <a:ext uri="{FF2B5EF4-FFF2-40B4-BE49-F238E27FC236}">
                <a16:creationId xmlns:a16="http://schemas.microsoft.com/office/drawing/2014/main" id="{691B59EF-ACFA-EF8A-829E-77946F1703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5392" y="3697197"/>
            <a:ext cx="3181350" cy="2314575"/>
          </a:xfrm>
          <a:prstGeom prst="rect">
            <a:avLst/>
          </a:prstGeom>
          <a:noFill/>
          <a:ln>
            <a:noFill/>
          </a:ln>
        </p:spPr>
      </p:pic>
      <p:sp>
        <p:nvSpPr>
          <p:cNvPr id="11" name="CuadroTexto 10">
            <a:extLst>
              <a:ext uri="{FF2B5EF4-FFF2-40B4-BE49-F238E27FC236}">
                <a16:creationId xmlns:a16="http://schemas.microsoft.com/office/drawing/2014/main" id="{22B02F7D-BD76-1F64-7C2C-879D7F941CB5}"/>
              </a:ext>
            </a:extLst>
          </p:cNvPr>
          <p:cNvSpPr txBox="1"/>
          <p:nvPr/>
        </p:nvSpPr>
        <p:spPr>
          <a:xfrm>
            <a:off x="5348628" y="2185101"/>
            <a:ext cx="1963784" cy="646331"/>
          </a:xfrm>
          <a:prstGeom prst="rect">
            <a:avLst/>
          </a:prstGeom>
          <a:noFill/>
        </p:spPr>
        <p:txBody>
          <a:bodyPr wrap="square">
            <a:spAutoFit/>
          </a:bodyPr>
          <a:lstStyle/>
          <a:p>
            <a:pPr marL="182563" algn="ctr"/>
            <a:r>
              <a:rPr lang="es-ES" b="1" kern="0" dirty="0">
                <a:solidFill>
                  <a:srgbClr val="F39200"/>
                </a:solidFill>
                <a:effectLst/>
                <a:latin typeface="Arial" panose="020B0604020202020204" pitchFamily="34" charset="0"/>
                <a:ea typeface="Arial" panose="020B0604020202020204" pitchFamily="34" charset="0"/>
              </a:rPr>
              <a:t>Vacantes</a:t>
            </a:r>
          </a:p>
          <a:p>
            <a:pPr marL="182563" algn="ctr"/>
            <a:r>
              <a:rPr lang="es-ES" b="1" kern="0" dirty="0">
                <a:solidFill>
                  <a:srgbClr val="F39200"/>
                </a:solidFill>
                <a:effectLst/>
                <a:latin typeface="Arial" panose="020B0604020202020204" pitchFamily="34" charset="0"/>
                <a:ea typeface="Arial" panose="020B0604020202020204" pitchFamily="34" charset="0"/>
              </a:rPr>
              <a:t>Temporales</a:t>
            </a:r>
            <a:endParaRPr lang="es-CO" b="1" kern="0" dirty="0">
              <a:effectLst/>
              <a:latin typeface="Arial" panose="020B0604020202020204" pitchFamily="34" charset="0"/>
              <a:ea typeface="Arial" panose="020B0604020202020204" pitchFamily="34" charset="0"/>
            </a:endParaRPr>
          </a:p>
        </p:txBody>
      </p:sp>
      <p:sp>
        <p:nvSpPr>
          <p:cNvPr id="12" name="Título 1">
            <a:extLst>
              <a:ext uri="{FF2B5EF4-FFF2-40B4-BE49-F238E27FC236}">
                <a16:creationId xmlns:a16="http://schemas.microsoft.com/office/drawing/2014/main" id="{AACFD7F4-8672-2971-5FBA-59E2182E2DB9}"/>
              </a:ext>
            </a:extLst>
          </p:cNvPr>
          <p:cNvSpPr txBox="1">
            <a:spLocks/>
          </p:cNvSpPr>
          <p:nvPr/>
        </p:nvSpPr>
        <p:spPr>
          <a:xfrm>
            <a:off x="4888913" y="2895407"/>
            <a:ext cx="3179851" cy="7953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MX" sz="1400" b="0" i="0" dirty="0">
                <a:solidFill>
                  <a:srgbClr val="000000"/>
                </a:solidFill>
                <a:effectLst/>
                <a:latin typeface="Times New Roman" panose="02020603050405020304" pitchFamily="18" charset="0"/>
              </a:rPr>
              <a:t>El número de vacancias temporales en la planta de personal de Instituto corresponde al 10,47% de la planta global del Instituto.</a:t>
            </a:r>
          </a:p>
        </p:txBody>
      </p:sp>
      <p:pic>
        <p:nvPicPr>
          <p:cNvPr id="13" name="Imagen 12">
            <a:extLst>
              <a:ext uri="{FF2B5EF4-FFF2-40B4-BE49-F238E27FC236}">
                <a16:creationId xmlns:a16="http://schemas.microsoft.com/office/drawing/2014/main" id="{59AE9374-410C-4728-8496-624015E8BC3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78650" y="3805255"/>
            <a:ext cx="3000375" cy="1762125"/>
          </a:xfrm>
          <a:prstGeom prst="rect">
            <a:avLst/>
          </a:prstGeom>
          <a:noFill/>
          <a:ln>
            <a:noFill/>
          </a:ln>
        </p:spPr>
      </p:pic>
      <p:sp>
        <p:nvSpPr>
          <p:cNvPr id="14" name="Título 1">
            <a:extLst>
              <a:ext uri="{FF2B5EF4-FFF2-40B4-BE49-F238E27FC236}">
                <a16:creationId xmlns:a16="http://schemas.microsoft.com/office/drawing/2014/main" id="{915289CE-2861-335A-ED2A-FC7381D911AF}"/>
              </a:ext>
            </a:extLst>
          </p:cNvPr>
          <p:cNvSpPr txBox="1">
            <a:spLocks/>
          </p:cNvSpPr>
          <p:nvPr/>
        </p:nvSpPr>
        <p:spPr>
          <a:xfrm>
            <a:off x="908823" y="6267957"/>
            <a:ext cx="3179851" cy="24933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MX" sz="800" b="0" i="1" dirty="0">
                <a:solidFill>
                  <a:srgbClr val="000000"/>
                </a:solidFill>
                <a:effectLst/>
                <a:latin typeface="Times New Roman" panose="02020603050405020304" pitchFamily="18" charset="0"/>
              </a:rPr>
              <a:t>Fuente: Planta diciembre 31 de 2022</a:t>
            </a:r>
          </a:p>
          <a:p>
            <a:pPr algn="just"/>
            <a:r>
              <a:rPr lang="es-MX" sz="800" b="0" i="1" dirty="0">
                <a:solidFill>
                  <a:srgbClr val="000000"/>
                </a:solidFill>
                <a:effectLst/>
                <a:latin typeface="Times New Roman" panose="02020603050405020304" pitchFamily="18" charset="0"/>
              </a:rPr>
              <a:t>Elaboración propia Grupo Gestión de Talento Humano</a:t>
            </a:r>
          </a:p>
          <a:p>
            <a:pPr algn="just"/>
            <a:endParaRPr lang="es-MX" sz="1400" b="0" i="1" dirty="0">
              <a:solidFill>
                <a:srgbClr val="000000"/>
              </a:solidFill>
              <a:effectLst/>
              <a:latin typeface="Times New Roman" panose="02020603050405020304" pitchFamily="18" charset="0"/>
            </a:endParaRPr>
          </a:p>
          <a:p>
            <a:pPr algn="just"/>
            <a:endParaRPr lang="es-MX" sz="1400" b="0" i="1" dirty="0">
              <a:solidFill>
                <a:srgbClr val="000000"/>
              </a:solidFill>
              <a:effectLst/>
              <a:latin typeface="Times New Roman" panose="02020603050405020304" pitchFamily="18" charset="0"/>
            </a:endParaRPr>
          </a:p>
        </p:txBody>
      </p:sp>
      <p:sp>
        <p:nvSpPr>
          <p:cNvPr id="15" name="Título 1">
            <a:extLst>
              <a:ext uri="{FF2B5EF4-FFF2-40B4-BE49-F238E27FC236}">
                <a16:creationId xmlns:a16="http://schemas.microsoft.com/office/drawing/2014/main" id="{62F7FFB7-95D0-57BB-FC43-C767F50A895A}"/>
              </a:ext>
            </a:extLst>
          </p:cNvPr>
          <p:cNvSpPr txBox="1">
            <a:spLocks/>
          </p:cNvSpPr>
          <p:nvPr/>
        </p:nvSpPr>
        <p:spPr>
          <a:xfrm>
            <a:off x="4888913" y="5761345"/>
            <a:ext cx="3179851" cy="24933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MX" sz="800" b="0" i="1" dirty="0">
                <a:solidFill>
                  <a:srgbClr val="000000"/>
                </a:solidFill>
                <a:effectLst/>
                <a:latin typeface="Times New Roman" panose="02020603050405020304" pitchFamily="18" charset="0"/>
              </a:rPr>
              <a:t>Fuente: Planta diciembre 31 de 2022</a:t>
            </a:r>
          </a:p>
          <a:p>
            <a:pPr algn="just"/>
            <a:r>
              <a:rPr lang="es-MX" sz="800" b="0" i="1" dirty="0">
                <a:solidFill>
                  <a:srgbClr val="000000"/>
                </a:solidFill>
                <a:effectLst/>
                <a:latin typeface="Times New Roman" panose="02020603050405020304" pitchFamily="18" charset="0"/>
              </a:rPr>
              <a:t>Elaboración propia Grupo Gestión de Talento Humano</a:t>
            </a:r>
          </a:p>
          <a:p>
            <a:pPr algn="just"/>
            <a:endParaRPr lang="es-MX" sz="1400" b="0" i="1" dirty="0">
              <a:solidFill>
                <a:srgbClr val="000000"/>
              </a:solidFill>
              <a:effectLst/>
              <a:latin typeface="Times New Roman" panose="02020603050405020304" pitchFamily="18" charset="0"/>
            </a:endParaRPr>
          </a:p>
          <a:p>
            <a:pPr algn="just"/>
            <a:endParaRPr lang="es-MX" sz="1400" b="0" i="1" dirty="0">
              <a:solidFill>
                <a:srgbClr val="000000"/>
              </a:solidFill>
              <a:effectLst/>
              <a:latin typeface="Times New Roman" panose="02020603050405020304" pitchFamily="18" charset="0"/>
            </a:endParaRPr>
          </a:p>
        </p:txBody>
      </p:sp>
      <p:sp>
        <p:nvSpPr>
          <p:cNvPr id="17" name="CuadroTexto 16">
            <a:extLst>
              <a:ext uri="{FF2B5EF4-FFF2-40B4-BE49-F238E27FC236}">
                <a16:creationId xmlns:a16="http://schemas.microsoft.com/office/drawing/2014/main" id="{70E7BD28-EE36-9971-DC8E-B5E1E1113C5B}"/>
              </a:ext>
            </a:extLst>
          </p:cNvPr>
          <p:cNvSpPr txBox="1"/>
          <p:nvPr/>
        </p:nvSpPr>
        <p:spPr>
          <a:xfrm>
            <a:off x="766355" y="1216189"/>
            <a:ext cx="7958410" cy="830997"/>
          </a:xfrm>
          <a:prstGeom prst="rect">
            <a:avLst/>
          </a:prstGeom>
          <a:noFill/>
        </p:spPr>
        <p:txBody>
          <a:bodyPr wrap="square">
            <a:spAutoFit/>
          </a:bodyPr>
          <a:lstStyle/>
          <a:p>
            <a:pPr marL="0" indent="0">
              <a:buNone/>
            </a:pPr>
            <a:r>
              <a:rPr lang="es-MX" sz="1600" dirty="0"/>
              <a:t>El análisis de necesidades de personal se llevó a cabo de acuerdo con el estado de la Planta de Personal, estableciendo el número de empleos de la planta, número de empleos provistos y número de vacantes tanto temporales como definitivas.</a:t>
            </a:r>
          </a:p>
        </p:txBody>
      </p:sp>
    </p:spTree>
    <p:extLst>
      <p:ext uri="{BB962C8B-B14F-4D97-AF65-F5344CB8AC3E}">
        <p14:creationId xmlns:p14="http://schemas.microsoft.com/office/powerpoint/2010/main" val="1387908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2064F9D-C27B-5F83-1E04-B96C7F48AABB}"/>
              </a:ext>
            </a:extLst>
          </p:cNvPr>
          <p:cNvSpPr>
            <a:spLocks noGrp="1"/>
          </p:cNvSpPr>
          <p:nvPr>
            <p:ph idx="1"/>
          </p:nvPr>
        </p:nvSpPr>
        <p:spPr>
          <a:xfrm>
            <a:off x="733153" y="1830653"/>
            <a:ext cx="7886700" cy="4351338"/>
          </a:xfrm>
        </p:spPr>
        <p:txBody>
          <a:bodyPr>
            <a:normAutofit/>
          </a:bodyPr>
          <a:lstStyle/>
          <a:p>
            <a:pPr marL="0" indent="0">
              <a:buNone/>
            </a:pPr>
            <a:r>
              <a:rPr lang="es-MX" sz="1800" dirty="0"/>
              <a:t>Se analizó la forma de proveer los cargos que se encontraban vacantes a través del ingreso y la promoción interna del personal y finalmente, se estableció la disponibilidad de recursos para financiar los requerimientos de personal en la entidad, asegurando su financiación con el presupuesto asignado.</a:t>
            </a:r>
          </a:p>
          <a:p>
            <a:pPr marL="0" indent="0">
              <a:buNone/>
            </a:pPr>
            <a:r>
              <a:rPr lang="es-ES" sz="1800" dirty="0"/>
              <a:t>Adicionalmente, se está adelantando a través de la Comisión Nacional del Servicio  Civil el concurso de méritos para proveer trescientos ochenta y nueve (389) cargos en vacancia definitiva del nivel profesional.</a:t>
            </a:r>
            <a:endParaRPr lang="es-CO" sz="1800" dirty="0"/>
          </a:p>
          <a:p>
            <a:pPr marL="0" indent="0">
              <a:buNone/>
            </a:pPr>
            <a:r>
              <a:rPr lang="es-MX" sz="1800" dirty="0"/>
              <a:t>Por ultimo, con el fin de lograr la formalización laboral de las personas vinculadas por contratación de prestación de servicios, la Entidad atenderá los lineamientos del Departamento Administrativo de la Función Pública trazados desde la Ley 909 de 2004, el Decreto 1800 de 2019 y el Decreto 1083 de 2015 y las políticas que imparta el Gobierno Nacional para implementar las herramientas que impartan para actualizar la planta de personal bajo este esquema. </a:t>
            </a:r>
          </a:p>
          <a:p>
            <a:endParaRPr lang="es-CO" sz="1800" dirty="0"/>
          </a:p>
        </p:txBody>
      </p:sp>
      <p:pic>
        <p:nvPicPr>
          <p:cNvPr id="4" name="Picture 2" descr="Archivo:INVÍAS Colombia logo.png - Wikipedia, la enciclopedia libre">
            <a:extLst>
              <a:ext uri="{FF2B5EF4-FFF2-40B4-BE49-F238E27FC236}">
                <a16:creationId xmlns:a16="http://schemas.microsoft.com/office/drawing/2014/main" id="{93EB2BF7-8942-8A42-C3FB-BF17E454C9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7120" y="5986658"/>
            <a:ext cx="1547685" cy="67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ítulo 1">
            <a:extLst>
              <a:ext uri="{FF2B5EF4-FFF2-40B4-BE49-F238E27FC236}">
                <a16:creationId xmlns:a16="http://schemas.microsoft.com/office/drawing/2014/main" id="{94666516-4BE5-A135-8A30-DE3282DFD398}"/>
              </a:ext>
            </a:extLst>
          </p:cNvPr>
          <p:cNvSpPr>
            <a:spLocks noGrp="1"/>
          </p:cNvSpPr>
          <p:nvPr>
            <p:ph type="title"/>
          </p:nvPr>
        </p:nvSpPr>
        <p:spPr>
          <a:xfrm>
            <a:off x="628650" y="365125"/>
            <a:ext cx="7886700" cy="1325563"/>
          </a:xfrm>
        </p:spPr>
        <p:txBody>
          <a:bodyPr>
            <a:noAutofit/>
          </a:bodyPr>
          <a:lstStyle/>
          <a:p>
            <a:pPr algn="ctr">
              <a:defRPr/>
            </a:pPr>
            <a:r>
              <a:rPr lang="en-US" sz="4800" dirty="0">
                <a:solidFill>
                  <a:schemeClr val="accent2">
                    <a:lumMod val="75000"/>
                  </a:schemeClr>
                </a:solidFill>
                <a:latin typeface="Bahnschrift SemiBold Condensed" panose="020B0502040204020203" pitchFamily="34" charset="0"/>
              </a:rPr>
              <a:t>Plan </a:t>
            </a:r>
            <a:r>
              <a:rPr lang="es-CO" sz="4800" dirty="0">
                <a:solidFill>
                  <a:schemeClr val="accent2">
                    <a:lumMod val="75000"/>
                  </a:schemeClr>
                </a:solidFill>
                <a:latin typeface="Bahnschrift SemiBold Condensed" panose="020B0502040204020203" pitchFamily="34" charset="0"/>
              </a:rPr>
              <a:t>de Previsión de Recursos Humanos</a:t>
            </a:r>
          </a:p>
        </p:txBody>
      </p:sp>
    </p:spTree>
    <p:extLst>
      <p:ext uri="{BB962C8B-B14F-4D97-AF65-F5344CB8AC3E}">
        <p14:creationId xmlns:p14="http://schemas.microsoft.com/office/powerpoint/2010/main" val="622107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9D55E0CF-8774-81D2-661F-68B8004A5FC4}"/>
              </a:ext>
            </a:extLst>
          </p:cNvPr>
          <p:cNvSpPr>
            <a:spLocks noGrp="1"/>
          </p:cNvSpPr>
          <p:nvPr>
            <p:ph type="title"/>
          </p:nvPr>
        </p:nvSpPr>
        <p:spPr>
          <a:xfrm>
            <a:off x="689610" y="210803"/>
            <a:ext cx="7886700" cy="1325563"/>
          </a:xfrm>
        </p:spPr>
        <p:txBody>
          <a:bodyPr>
            <a:noAutofit/>
          </a:bodyPr>
          <a:lstStyle/>
          <a:p>
            <a:pPr algn="ctr">
              <a:defRPr/>
            </a:pPr>
            <a:r>
              <a:rPr lang="es-MX" sz="4800" dirty="0">
                <a:solidFill>
                  <a:schemeClr val="accent2">
                    <a:lumMod val="75000"/>
                  </a:schemeClr>
                </a:solidFill>
                <a:latin typeface="Bahnschrift SemiBold Condensed" panose="020B0502040204020203" pitchFamily="34" charset="0"/>
              </a:rPr>
              <a:t>Plan de Seguridad y Salud en el Trabajo</a:t>
            </a:r>
            <a:endParaRPr lang="es-CO" sz="4800" dirty="0">
              <a:solidFill>
                <a:schemeClr val="accent2">
                  <a:lumMod val="75000"/>
                </a:schemeClr>
              </a:solidFill>
              <a:latin typeface="Bahnschrift SemiBold Condensed" panose="020B0502040204020203" pitchFamily="34" charset="0"/>
            </a:endParaRPr>
          </a:p>
        </p:txBody>
      </p:sp>
      <p:pic>
        <p:nvPicPr>
          <p:cNvPr id="5" name="Picture 2" descr="Archivo:INVÍAS Colombia logo.png - Wikipedia, la enciclopedia libre">
            <a:extLst>
              <a:ext uri="{FF2B5EF4-FFF2-40B4-BE49-F238E27FC236}">
                <a16:creationId xmlns:a16="http://schemas.microsoft.com/office/drawing/2014/main" id="{8ED65DEE-B834-7228-03FD-C2E010038B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0662" y="5976602"/>
            <a:ext cx="1547685" cy="67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Marcador de contenido 5" descr="Diagrama&#10;&#10;Descripción generada automáticamente">
            <a:extLst>
              <a:ext uri="{FF2B5EF4-FFF2-40B4-BE49-F238E27FC236}">
                <a16:creationId xmlns:a16="http://schemas.microsoft.com/office/drawing/2014/main" id="{4B82BAA0-59BC-B6D3-9D3B-E373822A1198}"/>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14039" b="17432"/>
          <a:stretch/>
        </p:blipFill>
        <p:spPr>
          <a:xfrm>
            <a:off x="406912" y="1706880"/>
            <a:ext cx="8330175" cy="4005943"/>
          </a:xfrm>
          <a:prstGeom prst="rect">
            <a:avLst/>
          </a:prstGeom>
        </p:spPr>
      </p:pic>
    </p:spTree>
    <p:extLst>
      <p:ext uri="{BB962C8B-B14F-4D97-AF65-F5344CB8AC3E}">
        <p14:creationId xmlns:p14="http://schemas.microsoft.com/office/powerpoint/2010/main" val="573096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2506D592-5941-63D5-30EA-CE6F72F6E64A}"/>
              </a:ext>
            </a:extLst>
          </p:cNvPr>
          <p:cNvPicPr>
            <a:picLocks noGrp="1" noChangeAspect="1"/>
          </p:cNvPicPr>
          <p:nvPr>
            <p:ph idx="1"/>
          </p:nvPr>
        </p:nvPicPr>
        <p:blipFill rotWithShape="1">
          <a:blip r:embed="rId2"/>
          <a:srcRect t="8660" b="8371"/>
          <a:stretch/>
        </p:blipFill>
        <p:spPr>
          <a:xfrm>
            <a:off x="697502" y="1088570"/>
            <a:ext cx="7748996" cy="2473234"/>
          </a:xfrm>
        </p:spPr>
      </p:pic>
      <p:sp>
        <p:nvSpPr>
          <p:cNvPr id="4" name="Título 1">
            <a:extLst>
              <a:ext uri="{FF2B5EF4-FFF2-40B4-BE49-F238E27FC236}">
                <a16:creationId xmlns:a16="http://schemas.microsoft.com/office/drawing/2014/main" id="{5E36A970-101A-F721-D867-F00315A8C10E}"/>
              </a:ext>
            </a:extLst>
          </p:cNvPr>
          <p:cNvSpPr>
            <a:spLocks noGrp="1"/>
          </p:cNvSpPr>
          <p:nvPr>
            <p:ph type="title"/>
          </p:nvPr>
        </p:nvSpPr>
        <p:spPr>
          <a:xfrm>
            <a:off x="628650" y="233904"/>
            <a:ext cx="7886700" cy="854666"/>
          </a:xfrm>
        </p:spPr>
        <p:txBody>
          <a:bodyPr>
            <a:normAutofit fontScale="90000"/>
          </a:bodyPr>
          <a:lstStyle/>
          <a:p>
            <a:pPr algn="ctr">
              <a:defRPr/>
            </a:pPr>
            <a:r>
              <a:rPr lang="en-US" sz="6000" dirty="0">
                <a:solidFill>
                  <a:schemeClr val="accent2">
                    <a:lumMod val="75000"/>
                  </a:schemeClr>
                </a:solidFill>
                <a:latin typeface="Bahnschrift SemiBold Condensed" panose="020B0502040204020203" pitchFamily="34" charset="0"/>
              </a:rPr>
              <a:t>Plan </a:t>
            </a:r>
            <a:r>
              <a:rPr lang="es-CO" sz="6000" dirty="0">
                <a:solidFill>
                  <a:schemeClr val="accent2">
                    <a:lumMod val="75000"/>
                  </a:schemeClr>
                </a:solidFill>
                <a:latin typeface="Bahnschrift SemiBold Condensed" panose="020B0502040204020203" pitchFamily="34" charset="0"/>
              </a:rPr>
              <a:t>de </a:t>
            </a:r>
            <a:r>
              <a:rPr lang="es-CO" sz="5300" dirty="0">
                <a:solidFill>
                  <a:schemeClr val="accent2">
                    <a:lumMod val="75000"/>
                  </a:schemeClr>
                </a:solidFill>
                <a:latin typeface="Bahnschrift SemiBold Condensed" panose="020B0502040204020203" pitchFamily="34" charset="0"/>
              </a:rPr>
              <a:t>Bienestar</a:t>
            </a:r>
            <a:r>
              <a:rPr lang="es-CO" sz="6000" dirty="0">
                <a:solidFill>
                  <a:schemeClr val="accent2">
                    <a:lumMod val="75000"/>
                  </a:schemeClr>
                </a:solidFill>
                <a:latin typeface="Bahnschrift SemiBold Condensed" panose="020B0502040204020203" pitchFamily="34" charset="0"/>
              </a:rPr>
              <a:t> e Incentivos</a:t>
            </a:r>
          </a:p>
        </p:txBody>
      </p:sp>
      <p:pic>
        <p:nvPicPr>
          <p:cNvPr id="13" name="Imagen 12">
            <a:extLst>
              <a:ext uri="{FF2B5EF4-FFF2-40B4-BE49-F238E27FC236}">
                <a16:creationId xmlns:a16="http://schemas.microsoft.com/office/drawing/2014/main" id="{565BF92E-E321-396C-A01E-E402084F1520}"/>
              </a:ext>
            </a:extLst>
          </p:cNvPr>
          <p:cNvPicPr>
            <a:picLocks noChangeAspect="1"/>
          </p:cNvPicPr>
          <p:nvPr/>
        </p:nvPicPr>
        <p:blipFill rotWithShape="1">
          <a:blip r:embed="rId3"/>
          <a:srcRect l="846" t="3121" r="2446"/>
          <a:stretch/>
        </p:blipFill>
        <p:spPr>
          <a:xfrm>
            <a:off x="95794" y="3576094"/>
            <a:ext cx="8952412" cy="2939144"/>
          </a:xfrm>
          <a:prstGeom prst="rect">
            <a:avLst/>
          </a:prstGeom>
        </p:spPr>
      </p:pic>
      <p:pic>
        <p:nvPicPr>
          <p:cNvPr id="14" name="Picture 2" descr="Archivo:INVÍAS Colombia logo.png - Wikipedia, la enciclopedia libre">
            <a:extLst>
              <a:ext uri="{FF2B5EF4-FFF2-40B4-BE49-F238E27FC236}">
                <a16:creationId xmlns:a16="http://schemas.microsoft.com/office/drawing/2014/main" id="{89FC1E67-905D-51CD-98D9-78E795C5A7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8412" y="6049328"/>
            <a:ext cx="1547685" cy="67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0651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79573C86-9CD3-2720-A9AB-A8A5761E62B6}"/>
              </a:ext>
            </a:extLst>
          </p:cNvPr>
          <p:cNvPicPr>
            <a:picLocks noChangeAspect="1"/>
          </p:cNvPicPr>
          <p:nvPr/>
        </p:nvPicPr>
        <p:blipFill>
          <a:blip r:embed="rId2"/>
          <a:stretch>
            <a:fillRect/>
          </a:stretch>
        </p:blipFill>
        <p:spPr>
          <a:xfrm>
            <a:off x="1" y="0"/>
            <a:ext cx="9144000" cy="6644640"/>
          </a:xfrm>
          <a:prstGeom prst="rect">
            <a:avLst/>
          </a:prstGeom>
        </p:spPr>
      </p:pic>
    </p:spTree>
    <p:extLst>
      <p:ext uri="{BB962C8B-B14F-4D97-AF65-F5344CB8AC3E}">
        <p14:creationId xmlns:p14="http://schemas.microsoft.com/office/powerpoint/2010/main" val="509474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7A9E84E2-DD1A-C9FC-B517-74EF29DF7220}"/>
              </a:ext>
            </a:extLst>
          </p:cNvPr>
          <p:cNvSpPr txBox="1">
            <a:spLocks/>
          </p:cNvSpPr>
          <p:nvPr/>
        </p:nvSpPr>
        <p:spPr>
          <a:xfrm>
            <a:off x="628650" y="233904"/>
            <a:ext cx="7886700" cy="854666"/>
          </a:xfrm>
          <a:prstGeom prst="rect">
            <a:avLst/>
          </a:prstGeom>
        </p:spPr>
        <p:txBody>
          <a:bodyPr vert="horz" lIns="91440" tIns="45720" rIns="91440" bIns="45720" rtlCol="0" anchor="ctr">
            <a:normAutofit fontScale="5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s-MX" sz="6000" dirty="0">
                <a:solidFill>
                  <a:schemeClr val="accent2">
                    <a:lumMod val="75000"/>
                  </a:schemeClr>
                </a:solidFill>
                <a:latin typeface="Bahnschrift SemiBold Condensed" panose="020B0502040204020203" pitchFamily="34" charset="0"/>
              </a:rPr>
              <a:t>Aprendizaje Institucional (Escuela Corporativa Guillermo Gaviria Correa / Plan Institucional de Capacitación</a:t>
            </a:r>
            <a:endParaRPr lang="es-CO" sz="6000" dirty="0">
              <a:solidFill>
                <a:schemeClr val="accent2">
                  <a:lumMod val="75000"/>
                </a:schemeClr>
              </a:solidFill>
              <a:latin typeface="Bahnschrift SemiBold Condensed" panose="020B0502040204020203" pitchFamily="34" charset="0"/>
            </a:endParaRPr>
          </a:p>
        </p:txBody>
      </p:sp>
      <p:graphicFrame>
        <p:nvGraphicFramePr>
          <p:cNvPr id="11" name="Marcador de contenido 2">
            <a:extLst>
              <a:ext uri="{FF2B5EF4-FFF2-40B4-BE49-F238E27FC236}">
                <a16:creationId xmlns:a16="http://schemas.microsoft.com/office/drawing/2014/main" id="{FD7AAD24-6484-B3A6-73EF-E8769EF9C525}"/>
              </a:ext>
            </a:extLst>
          </p:cNvPr>
          <p:cNvGraphicFramePr>
            <a:graphicFrameLocks noGrp="1"/>
          </p:cNvGraphicFramePr>
          <p:nvPr>
            <p:ph idx="1"/>
            <p:extLst>
              <p:ext uri="{D42A27DB-BD31-4B8C-83A1-F6EECF244321}">
                <p14:modId xmlns:p14="http://schemas.microsoft.com/office/powerpoint/2010/main" val="1099496588"/>
              </p:ext>
            </p:extLst>
          </p:nvPr>
        </p:nvGraphicFramePr>
        <p:xfrm>
          <a:off x="811530" y="1285694"/>
          <a:ext cx="7886700" cy="28073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ítulo 1">
            <a:extLst>
              <a:ext uri="{FF2B5EF4-FFF2-40B4-BE49-F238E27FC236}">
                <a16:creationId xmlns:a16="http://schemas.microsoft.com/office/drawing/2014/main" id="{C268ED6D-0E50-B8AC-0BCB-C0D2D84AD749}"/>
              </a:ext>
            </a:extLst>
          </p:cNvPr>
          <p:cNvSpPr txBox="1">
            <a:spLocks/>
          </p:cNvSpPr>
          <p:nvPr/>
        </p:nvSpPr>
        <p:spPr>
          <a:xfrm>
            <a:off x="2967043" y="2689362"/>
            <a:ext cx="2563990" cy="1022376"/>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100" dirty="0">
                <a:solidFill>
                  <a:schemeClr val="tx1"/>
                </a:solidFill>
                <a:latin typeface="Arial"/>
                <a:cs typeface="Arial"/>
              </a:rPr>
              <a:t>Charlas: 5</a:t>
            </a:r>
            <a:endParaRPr lang="en-US" sz="1100" dirty="0">
              <a:solidFill>
                <a:schemeClr val="tx1"/>
              </a:solidFill>
            </a:endParaRPr>
          </a:p>
          <a:p>
            <a:r>
              <a:rPr lang="es-ES" sz="1100" dirty="0">
                <a:solidFill>
                  <a:schemeClr val="tx1"/>
                </a:solidFill>
                <a:latin typeface="Arial"/>
                <a:cs typeface="Arial"/>
              </a:rPr>
              <a:t>Capacitaciones: 30</a:t>
            </a:r>
          </a:p>
          <a:p>
            <a:r>
              <a:rPr lang="es-ES" sz="1100" dirty="0">
                <a:solidFill>
                  <a:schemeClr val="tx1"/>
                </a:solidFill>
                <a:latin typeface="Arial"/>
                <a:cs typeface="Arial"/>
              </a:rPr>
              <a:t>Talleres: 4</a:t>
            </a:r>
            <a:endParaRPr lang="es-ES" sz="1100" dirty="0">
              <a:solidFill>
                <a:schemeClr val="tx1"/>
              </a:solidFill>
              <a:latin typeface="Arial" panose="020B0604020202020204" pitchFamily="34" charset="0"/>
              <a:cs typeface="Arial" panose="020B0604020202020204" pitchFamily="34" charset="0"/>
            </a:endParaRPr>
          </a:p>
          <a:p>
            <a:r>
              <a:rPr lang="es-ES" sz="1100" dirty="0">
                <a:solidFill>
                  <a:schemeClr val="tx1"/>
                </a:solidFill>
                <a:latin typeface="Arial"/>
                <a:cs typeface="Arial"/>
              </a:rPr>
              <a:t>Socializaciones: 15</a:t>
            </a:r>
            <a:endParaRPr lang="es-ES" sz="1100" dirty="0">
              <a:solidFill>
                <a:schemeClr val="tx1"/>
              </a:solidFill>
              <a:latin typeface="Arial" panose="020B0604020202020204" pitchFamily="34" charset="0"/>
              <a:cs typeface="Arial" panose="020B0604020202020204" pitchFamily="34" charset="0"/>
            </a:endParaRPr>
          </a:p>
          <a:p>
            <a:r>
              <a:rPr lang="es-ES" sz="1100" dirty="0">
                <a:solidFill>
                  <a:schemeClr val="tx1"/>
                </a:solidFill>
                <a:latin typeface="Arial"/>
                <a:cs typeface="Arial"/>
              </a:rPr>
              <a:t>Inducción: 5</a:t>
            </a:r>
            <a:endParaRPr lang="es-ES" sz="1100" dirty="0">
              <a:solidFill>
                <a:schemeClr val="tx1"/>
              </a:solidFill>
              <a:latin typeface="Arial" panose="020B0604020202020204" pitchFamily="34" charset="0"/>
              <a:cs typeface="Arial" panose="020B0604020202020204" pitchFamily="34" charset="0"/>
            </a:endParaRPr>
          </a:p>
          <a:p>
            <a:r>
              <a:rPr lang="es-ES" sz="1100" dirty="0">
                <a:solidFill>
                  <a:schemeClr val="tx1"/>
                </a:solidFill>
                <a:latin typeface="Arial"/>
                <a:cs typeface="Arial"/>
              </a:rPr>
              <a:t>Feria: 2</a:t>
            </a:r>
            <a:endParaRPr lang="es-ES" sz="1100" dirty="0">
              <a:solidFill>
                <a:schemeClr val="tx1"/>
              </a:solidFill>
              <a:latin typeface="Arial" panose="020B0604020202020204" pitchFamily="34" charset="0"/>
              <a:cs typeface="Arial" panose="020B0604020202020204" pitchFamily="34" charset="0"/>
            </a:endParaRPr>
          </a:p>
          <a:p>
            <a:endParaRPr lang="es-ES" sz="1100" b="1" dirty="0">
              <a:solidFill>
                <a:srgbClr val="7F7F7F"/>
              </a:solidFill>
              <a:latin typeface="Arial" panose="020B0604020202020204" pitchFamily="34" charset="0"/>
              <a:cs typeface="Arial" panose="020B0604020202020204" pitchFamily="34" charset="0"/>
            </a:endParaRPr>
          </a:p>
        </p:txBody>
      </p:sp>
      <p:sp>
        <p:nvSpPr>
          <p:cNvPr id="9" name="Título 1">
            <a:extLst>
              <a:ext uri="{FF2B5EF4-FFF2-40B4-BE49-F238E27FC236}">
                <a16:creationId xmlns:a16="http://schemas.microsoft.com/office/drawing/2014/main" id="{CD546D33-98B7-A3B5-8F44-B34065AF92D8}"/>
              </a:ext>
            </a:extLst>
          </p:cNvPr>
          <p:cNvSpPr txBox="1">
            <a:spLocks/>
          </p:cNvSpPr>
          <p:nvPr/>
        </p:nvSpPr>
        <p:spPr>
          <a:xfrm>
            <a:off x="5103223" y="2769132"/>
            <a:ext cx="2775656" cy="94260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100" dirty="0">
                <a:solidFill>
                  <a:schemeClr val="tx1"/>
                </a:solidFill>
                <a:latin typeface="Arial"/>
                <a:cs typeface="Arial"/>
              </a:rPr>
              <a:t>Jornada de Sensibilización: 1</a:t>
            </a:r>
            <a:endParaRPr lang="es-ES" sz="1100" dirty="0">
              <a:solidFill>
                <a:schemeClr val="tx1"/>
              </a:solidFill>
              <a:latin typeface="Arial" panose="020B0604020202020204" pitchFamily="34" charset="0"/>
              <a:cs typeface="Arial" panose="020B0604020202020204" pitchFamily="34" charset="0"/>
            </a:endParaRPr>
          </a:p>
          <a:p>
            <a:r>
              <a:rPr lang="es-ES" sz="1100" dirty="0">
                <a:solidFill>
                  <a:schemeClr val="tx1"/>
                </a:solidFill>
                <a:latin typeface="Arial"/>
                <a:cs typeface="Arial"/>
              </a:rPr>
              <a:t>Conversatorio: 2</a:t>
            </a:r>
            <a:endParaRPr lang="es-ES" sz="1100" dirty="0">
              <a:solidFill>
                <a:schemeClr val="tx1"/>
              </a:solidFill>
              <a:latin typeface="Arial" panose="020B0604020202020204" pitchFamily="34" charset="0"/>
              <a:cs typeface="Arial" panose="020B0604020202020204" pitchFamily="34" charset="0"/>
            </a:endParaRPr>
          </a:p>
          <a:p>
            <a:r>
              <a:rPr lang="es-ES" sz="1100" dirty="0">
                <a:solidFill>
                  <a:schemeClr val="tx1"/>
                </a:solidFill>
                <a:latin typeface="Arial"/>
                <a:cs typeface="Arial"/>
              </a:rPr>
              <a:t>Visita de Campo: 1</a:t>
            </a:r>
            <a:endParaRPr lang="es-ES" sz="1100" dirty="0">
              <a:solidFill>
                <a:schemeClr val="tx1"/>
              </a:solidFill>
              <a:latin typeface="Arial" panose="020B0604020202020204" pitchFamily="34" charset="0"/>
              <a:cs typeface="Arial" panose="020B0604020202020204" pitchFamily="34" charset="0"/>
            </a:endParaRPr>
          </a:p>
          <a:p>
            <a:r>
              <a:rPr lang="es-ES" sz="1100" dirty="0">
                <a:solidFill>
                  <a:schemeClr val="tx1"/>
                </a:solidFill>
                <a:latin typeface="Arial"/>
                <a:cs typeface="Arial"/>
              </a:rPr>
              <a:t>Cursos: 5</a:t>
            </a:r>
            <a:endParaRPr lang="es-ES" sz="1100" dirty="0">
              <a:solidFill>
                <a:schemeClr val="tx1"/>
              </a:solidFill>
              <a:latin typeface="Arial" panose="020B0604020202020204" pitchFamily="34" charset="0"/>
              <a:cs typeface="Arial" panose="020B0604020202020204" pitchFamily="34" charset="0"/>
            </a:endParaRPr>
          </a:p>
          <a:p>
            <a:r>
              <a:rPr lang="es-ES" sz="1100" dirty="0">
                <a:solidFill>
                  <a:schemeClr val="tx1"/>
                </a:solidFill>
                <a:latin typeface="Arial"/>
                <a:cs typeface="Arial"/>
              </a:rPr>
              <a:t>Diplomados: 4</a:t>
            </a:r>
          </a:p>
          <a:p>
            <a:endParaRPr lang="es-ES" sz="1100" b="1" dirty="0">
              <a:solidFill>
                <a:schemeClr val="bg1">
                  <a:lumMod val="50000"/>
                </a:schemeClr>
              </a:solidFill>
              <a:latin typeface="Arial" panose="020B0604020202020204" pitchFamily="34" charset="0"/>
              <a:cs typeface="Arial" panose="020B0604020202020204" pitchFamily="34" charset="0"/>
            </a:endParaRPr>
          </a:p>
        </p:txBody>
      </p:sp>
      <p:cxnSp>
        <p:nvCxnSpPr>
          <p:cNvPr id="12" name="Conector recto 11">
            <a:extLst>
              <a:ext uri="{FF2B5EF4-FFF2-40B4-BE49-F238E27FC236}">
                <a16:creationId xmlns:a16="http://schemas.microsoft.com/office/drawing/2014/main" id="{35D2D861-0E8E-2CE5-C34F-2877D6C88BBC}"/>
              </a:ext>
            </a:extLst>
          </p:cNvPr>
          <p:cNvCxnSpPr>
            <a:cxnSpLocks/>
          </p:cNvCxnSpPr>
          <p:nvPr/>
        </p:nvCxnSpPr>
        <p:spPr>
          <a:xfrm>
            <a:off x="879566" y="3812411"/>
            <a:ext cx="7977051"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2DE8ECC2-11CD-E85E-0A1E-37CC21C54DF5}"/>
              </a:ext>
            </a:extLst>
          </p:cNvPr>
          <p:cNvSpPr txBox="1"/>
          <p:nvPr/>
        </p:nvSpPr>
        <p:spPr>
          <a:xfrm>
            <a:off x="811530" y="3913086"/>
            <a:ext cx="1879419" cy="892552"/>
          </a:xfrm>
          <a:prstGeom prst="rect">
            <a:avLst/>
          </a:prstGeom>
          <a:noFill/>
        </p:spPr>
        <p:txBody>
          <a:bodyPr wrap="square">
            <a:spAutoFit/>
          </a:bodyPr>
          <a:lstStyle/>
          <a:p>
            <a:pPr lvl="0"/>
            <a:r>
              <a:rPr lang="es-ES" sz="1300" b="1" dirty="0">
                <a:latin typeface="Arial" panose="020B0604020202020204" pitchFamily="34" charset="0"/>
                <a:cs typeface="Arial" panose="020B0604020202020204" pitchFamily="34" charset="0"/>
              </a:rPr>
              <a:t>PROGRAMA ESTADO JOVEN:</a:t>
            </a:r>
          </a:p>
          <a:p>
            <a:pPr lvl="0"/>
            <a:r>
              <a:rPr lang="es-ES" sz="1300" b="1" dirty="0">
                <a:latin typeface="Arial" panose="020B0604020202020204" pitchFamily="34" charset="0"/>
                <a:cs typeface="Arial" panose="020B0604020202020204" pitchFamily="34" charset="0"/>
              </a:rPr>
              <a:t>9 PROGRAMAS ACADEMICOS</a:t>
            </a:r>
            <a:endParaRPr lang="en-US" sz="1300" dirty="0">
              <a:latin typeface="Arial" panose="020B0604020202020204" pitchFamily="34" charset="0"/>
              <a:cs typeface="Arial" panose="020B0604020202020204" pitchFamily="34" charset="0"/>
            </a:endParaRPr>
          </a:p>
        </p:txBody>
      </p:sp>
      <p:pic>
        <p:nvPicPr>
          <p:cNvPr id="18" name="Imagen 17">
            <a:extLst>
              <a:ext uri="{FF2B5EF4-FFF2-40B4-BE49-F238E27FC236}">
                <a16:creationId xmlns:a16="http://schemas.microsoft.com/office/drawing/2014/main" id="{D06589FD-3BEB-90F7-7050-8651C9E6D368}"/>
              </a:ext>
            </a:extLst>
          </p:cNvPr>
          <p:cNvPicPr>
            <a:picLocks noChangeAspect="1"/>
          </p:cNvPicPr>
          <p:nvPr/>
        </p:nvPicPr>
        <p:blipFill>
          <a:blip r:embed="rId7"/>
          <a:stretch>
            <a:fillRect/>
          </a:stretch>
        </p:blipFill>
        <p:spPr>
          <a:xfrm>
            <a:off x="2545476" y="4031254"/>
            <a:ext cx="2638793" cy="2210108"/>
          </a:xfrm>
          <a:prstGeom prst="rect">
            <a:avLst/>
          </a:prstGeom>
        </p:spPr>
      </p:pic>
      <p:sp>
        <p:nvSpPr>
          <p:cNvPr id="20" name="CuadroTexto 19">
            <a:extLst>
              <a:ext uri="{FF2B5EF4-FFF2-40B4-BE49-F238E27FC236}">
                <a16:creationId xmlns:a16="http://schemas.microsoft.com/office/drawing/2014/main" id="{8ABDA62B-8545-EF6C-6997-92048C2AFC36}"/>
              </a:ext>
            </a:extLst>
          </p:cNvPr>
          <p:cNvSpPr txBox="1"/>
          <p:nvPr/>
        </p:nvSpPr>
        <p:spPr>
          <a:xfrm>
            <a:off x="5303608" y="3913086"/>
            <a:ext cx="1879419" cy="692497"/>
          </a:xfrm>
          <a:prstGeom prst="rect">
            <a:avLst/>
          </a:prstGeom>
          <a:noFill/>
        </p:spPr>
        <p:txBody>
          <a:bodyPr wrap="square">
            <a:spAutoFit/>
          </a:bodyPr>
          <a:lstStyle/>
          <a:p>
            <a:pPr lvl="0"/>
            <a:r>
              <a:rPr lang="es-ES" sz="1300" b="1" dirty="0">
                <a:latin typeface="Arial" panose="020B0604020202020204" pitchFamily="34" charset="0"/>
                <a:cs typeface="Arial" panose="020B0604020202020204" pitchFamily="34" charset="0"/>
              </a:rPr>
              <a:t>PROGRAMA FORMADOR DE FORMADORES</a:t>
            </a:r>
            <a:endParaRPr lang="en-US" sz="1300" dirty="0">
              <a:latin typeface="Arial" panose="020B0604020202020204" pitchFamily="34" charset="0"/>
              <a:cs typeface="Arial" panose="020B0604020202020204" pitchFamily="34" charset="0"/>
            </a:endParaRPr>
          </a:p>
        </p:txBody>
      </p:sp>
      <p:pic>
        <p:nvPicPr>
          <p:cNvPr id="21" name="Imagen 6" descr="Gráfico, Gráfico circular&#10;&#10;Descripción generada automáticamente">
            <a:extLst>
              <a:ext uri="{FF2B5EF4-FFF2-40B4-BE49-F238E27FC236}">
                <a16:creationId xmlns:a16="http://schemas.microsoft.com/office/drawing/2014/main" id="{9B31620D-3830-727C-8880-D3776E48C5BA}"/>
              </a:ext>
            </a:extLst>
          </p:cNvPr>
          <p:cNvPicPr>
            <a:picLocks noChangeAspect="1"/>
          </p:cNvPicPr>
          <p:nvPr/>
        </p:nvPicPr>
        <p:blipFill rotWithShape="1">
          <a:blip r:embed="rId8"/>
          <a:srcRect l="25873" r="4961"/>
          <a:stretch/>
        </p:blipFill>
        <p:spPr>
          <a:xfrm>
            <a:off x="5396935" y="4628411"/>
            <a:ext cx="2420984" cy="1580871"/>
          </a:xfrm>
          <a:prstGeom prst="rect">
            <a:avLst/>
          </a:prstGeom>
        </p:spPr>
      </p:pic>
      <p:pic>
        <p:nvPicPr>
          <p:cNvPr id="22" name="Picture 2" descr="Archivo:INVÍAS Colombia logo.png - Wikipedia, la enciclopedia libre">
            <a:extLst>
              <a:ext uri="{FF2B5EF4-FFF2-40B4-BE49-F238E27FC236}">
                <a16:creationId xmlns:a16="http://schemas.microsoft.com/office/drawing/2014/main" id="{33013A95-9378-4CFE-4107-7F9BEBC4894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73245" y="5959973"/>
            <a:ext cx="1522709" cy="659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3245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4021240"/>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362</TotalTime>
  <Words>460</Words>
  <Application>Microsoft Office PowerPoint</Application>
  <PresentationFormat>Presentación en pantalla (4:3)</PresentationFormat>
  <Paragraphs>42</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Tema de Office</vt:lpstr>
      <vt:lpstr>        INFORME IMPLEMENTACIÓN PLAN ESTRÁTEGICO 2022  Subdirección de Gestión Humana </vt:lpstr>
      <vt:lpstr>Plan Anual de Vacantes</vt:lpstr>
      <vt:lpstr>Plan de Previsión de Recursos Humanos</vt:lpstr>
      <vt:lpstr>Plan de Seguridad y Salud en el Trabajo</vt:lpstr>
      <vt:lpstr>Plan de Bienestar e Incentivos</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William Camilo  Baracaldo Godoy</dc:creator>
  <cp:lastModifiedBy>Lina Maria Herrera Vigoya</cp:lastModifiedBy>
  <cp:revision>45</cp:revision>
  <dcterms:created xsi:type="dcterms:W3CDTF">2023-05-08T00:34:42Z</dcterms:created>
  <dcterms:modified xsi:type="dcterms:W3CDTF">2023-07-17T22:31:13Z</dcterms:modified>
</cp:coreProperties>
</file>