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4"/>
    <p:sldMasterId id="2147483684" r:id="rId5"/>
    <p:sldMasterId id="2147483660" r:id="rId6"/>
  </p:sldMasterIdLst>
  <p:notesMasterIdLst>
    <p:notesMasterId r:id="rId25"/>
  </p:notesMasterIdLst>
  <p:sldIdLst>
    <p:sldId id="333" r:id="rId7"/>
    <p:sldId id="257" r:id="rId8"/>
    <p:sldId id="258" r:id="rId9"/>
    <p:sldId id="261" r:id="rId10"/>
    <p:sldId id="314" r:id="rId11"/>
    <p:sldId id="318" r:id="rId12"/>
    <p:sldId id="319" r:id="rId13"/>
    <p:sldId id="320" r:id="rId14"/>
    <p:sldId id="321" r:id="rId15"/>
    <p:sldId id="322" r:id="rId16"/>
    <p:sldId id="324" r:id="rId17"/>
    <p:sldId id="328" r:id="rId18"/>
    <p:sldId id="331" r:id="rId19"/>
    <p:sldId id="330" r:id="rId20"/>
    <p:sldId id="325" r:id="rId21"/>
    <p:sldId id="317" r:id="rId22"/>
    <p:sldId id="323" r:id="rId23"/>
    <p:sldId id="329" r:id="rId2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80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B98001-FD62-BCBA-75D1-308FEC819ACF}" v="180" dt="2022-12-30T14:58:15.417"/>
    <p1510:client id="{53DC5041-59FA-1747-E0C4-074EBBC444F4}" v="202" dt="2022-12-29T20:31:35.521"/>
    <p1510:client id="{AAFD811C-32AD-2F2F-67A2-E7714F697A57}" v="589" dt="2022-12-29T19:13:33.250"/>
    <p1510:client id="{B21211AE-5897-2361-E64A-D3108949EE79}" v="70" dt="2022-12-29T21:44:27.347"/>
    <p1510:client id="{B2C0041A-E52A-DEA0-5507-4D1FB91318EB}" v="4" dt="2022-12-29T19:41:29.444"/>
    <p1510:client id="{C22AAFF2-B6E4-259D-FE4D-5B85A9AEF6B6}" v="168" dt="2022-12-29T22:01:13.362"/>
    <p1510:client id="{C3B989F2-CBA5-DACC-ACF0-81204E221A87}" v="314" dt="2022-12-29T20:49:59.647"/>
    <p1510:client id="{D331B427-4511-7969-328A-CC61986A8368}" v="1048" dt="2022-12-29T21:43:15.634"/>
    <p1510:client id="{FBF5C77F-4F90-0A58-B142-43608301B9D7}" v="331" dt="2022-12-30T03:57:55.749"/>
  </p1510:revLst>
</p1510:revInfo>
</file>

<file path=ppt/tableStyles.xml><?xml version="1.0" encoding="utf-8"?>
<a:tblStyleLst xmlns:a="http://schemas.openxmlformats.org/drawingml/2006/main" def="{CDA8D072-027E-4E3A-B966-17BCB04C09B3}">
  <a:tblStyle styleId="{CDA8D072-027E-4E3A-B966-17BCB04C09B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756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image" Target="../media/image17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image" Target="../media/image19.jp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image" Target="../media/image21.png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image" Target="../media/image17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image" Target="../media/image19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image" Target="../media/image21.png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670D9F-B0D1-4D95-BD1A-1FCD49818835}" type="doc">
      <dgm:prSet loTypeId="urn:microsoft.com/office/officeart/2005/8/layout/gear1" loCatId="process" qsTypeId="urn:microsoft.com/office/officeart/2005/8/quickstyle/simple1" qsCatId="simple" csTypeId="urn:microsoft.com/office/officeart/2005/8/colors/accent0_2" csCatId="mainScheme" phldr="1"/>
      <dgm:spPr/>
    </dgm:pt>
    <dgm:pt modelId="{EB0E581E-E262-422E-98EE-6A3F82C42D3D}">
      <dgm:prSet phldrT="[Texto]"/>
      <dgm:spPr/>
      <dgm:t>
        <a:bodyPr/>
        <a:lstStyle/>
        <a:p>
          <a:r>
            <a:rPr lang="es-ES">
              <a:solidFill>
                <a:schemeClr val="bg1">
                  <a:lumMod val="25000"/>
                </a:schemeClr>
              </a:solidFill>
            </a:rPr>
            <a:t>Gestión de Salud</a:t>
          </a:r>
          <a:endParaRPr lang="es-CO">
            <a:solidFill>
              <a:schemeClr val="bg1">
                <a:lumMod val="25000"/>
              </a:schemeClr>
            </a:solidFill>
          </a:endParaRPr>
        </a:p>
      </dgm:t>
    </dgm:pt>
    <dgm:pt modelId="{13BE4B98-0AF1-4CBD-AC05-38BEFBA32F23}" type="parTrans" cxnId="{BFB1382A-F47C-432A-BD84-FB90200D20C4}">
      <dgm:prSet/>
      <dgm:spPr/>
      <dgm:t>
        <a:bodyPr/>
        <a:lstStyle/>
        <a:p>
          <a:endParaRPr lang="es-CO"/>
        </a:p>
      </dgm:t>
    </dgm:pt>
    <dgm:pt modelId="{71ABDAEF-6818-40D9-9D8B-2BD52D3D0C3F}" type="sibTrans" cxnId="{BFB1382A-F47C-432A-BD84-FB90200D20C4}">
      <dgm:prSet/>
      <dgm:spPr/>
      <dgm:t>
        <a:bodyPr/>
        <a:lstStyle/>
        <a:p>
          <a:endParaRPr lang="es-CO"/>
        </a:p>
      </dgm:t>
    </dgm:pt>
    <dgm:pt modelId="{B66DB560-59B1-4202-887D-540A7344E8B1}">
      <dgm:prSet phldrT="[Texto]"/>
      <dgm:spPr/>
      <dgm:t>
        <a:bodyPr/>
        <a:lstStyle/>
        <a:p>
          <a:r>
            <a:rPr lang="es-ES">
              <a:solidFill>
                <a:schemeClr val="bg1">
                  <a:lumMod val="25000"/>
                </a:schemeClr>
              </a:solidFill>
            </a:rPr>
            <a:t>Gestión del riesgo</a:t>
          </a:r>
          <a:endParaRPr lang="es-CO">
            <a:solidFill>
              <a:schemeClr val="bg1">
                <a:lumMod val="25000"/>
              </a:schemeClr>
            </a:solidFill>
          </a:endParaRPr>
        </a:p>
      </dgm:t>
    </dgm:pt>
    <dgm:pt modelId="{05302D14-C823-4D54-98B7-FF27F36D356B}" type="parTrans" cxnId="{B3A288EE-39BC-4339-8C0E-5B3C43B5C89D}">
      <dgm:prSet/>
      <dgm:spPr/>
      <dgm:t>
        <a:bodyPr/>
        <a:lstStyle/>
        <a:p>
          <a:endParaRPr lang="es-CO"/>
        </a:p>
      </dgm:t>
    </dgm:pt>
    <dgm:pt modelId="{8089DE72-46E0-4278-B1DE-A79496DE4F63}" type="sibTrans" cxnId="{B3A288EE-39BC-4339-8C0E-5B3C43B5C89D}">
      <dgm:prSet/>
      <dgm:spPr/>
      <dgm:t>
        <a:bodyPr/>
        <a:lstStyle/>
        <a:p>
          <a:endParaRPr lang="es-CO"/>
        </a:p>
      </dgm:t>
    </dgm:pt>
    <dgm:pt modelId="{CFB27983-195F-41C4-B10B-ADF0AC168EE6}" type="pres">
      <dgm:prSet presAssocID="{3E670D9F-B0D1-4D95-BD1A-1FCD4981883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4380B4A4-41FD-4B13-8741-6A8A484EC826}" type="pres">
      <dgm:prSet presAssocID="{EB0E581E-E262-422E-98EE-6A3F82C42D3D}" presName="gear1" presStyleLbl="node1" presStyleIdx="0" presStyleCnt="2" custAng="20554420" custScaleX="109244" custScaleY="104556" custLinFactNeighborX="30096" custLinFactNeighborY="-1643">
        <dgm:presLayoutVars>
          <dgm:chMax val="1"/>
          <dgm:bulletEnabled val="1"/>
        </dgm:presLayoutVars>
      </dgm:prSet>
      <dgm:spPr>
        <a:solidFill>
          <a:srgbClr val="ED7D31"/>
        </a:solidFill>
      </dgm:spPr>
    </dgm:pt>
    <dgm:pt modelId="{9B0EFA7F-8881-4164-BD89-62E9714E9519}" type="pres">
      <dgm:prSet presAssocID="{EB0E581E-E262-422E-98EE-6A3F82C42D3D}" presName="gear1srcNode" presStyleLbl="node1" presStyleIdx="0" presStyleCnt="2"/>
      <dgm:spPr/>
    </dgm:pt>
    <dgm:pt modelId="{7062884C-B5A8-4068-BE44-1EC13CFC7DCA}" type="pres">
      <dgm:prSet presAssocID="{EB0E581E-E262-422E-98EE-6A3F82C42D3D}" presName="gear1dstNode" presStyleLbl="node1" presStyleIdx="0" presStyleCnt="2"/>
      <dgm:spPr/>
    </dgm:pt>
    <dgm:pt modelId="{C98F74AC-E327-49E1-8D8D-17CCA5C4F31F}" type="pres">
      <dgm:prSet presAssocID="{B66DB560-59B1-4202-887D-540A7344E8B1}" presName="gear2" presStyleLbl="node1" presStyleIdx="1" presStyleCnt="2" custScaleX="175234" custScaleY="151907" custLinFactNeighborX="-862" custLinFactNeighborY="-3183">
        <dgm:presLayoutVars>
          <dgm:chMax val="1"/>
          <dgm:bulletEnabled val="1"/>
        </dgm:presLayoutVars>
      </dgm:prSet>
      <dgm:spPr>
        <a:solidFill>
          <a:srgbClr val="ED7D31"/>
        </a:solidFill>
      </dgm:spPr>
    </dgm:pt>
    <dgm:pt modelId="{58FF65DC-D9BC-4C1E-866C-92515C7DEC75}" type="pres">
      <dgm:prSet presAssocID="{B66DB560-59B1-4202-887D-540A7344E8B1}" presName="gear2srcNode" presStyleLbl="node1" presStyleIdx="1" presStyleCnt="2"/>
      <dgm:spPr/>
    </dgm:pt>
    <dgm:pt modelId="{9564F5C9-578D-4104-A0FE-77F8F61A49F7}" type="pres">
      <dgm:prSet presAssocID="{B66DB560-59B1-4202-887D-540A7344E8B1}" presName="gear2dstNode" presStyleLbl="node1" presStyleIdx="1" presStyleCnt="2"/>
      <dgm:spPr/>
    </dgm:pt>
    <dgm:pt modelId="{DD2DDA27-3CDD-4259-816B-8FC7757B145E}" type="pres">
      <dgm:prSet presAssocID="{71ABDAEF-6818-40D9-9D8B-2BD52D3D0C3F}" presName="connector1" presStyleLbl="sibTrans2D1" presStyleIdx="0" presStyleCnt="2" custLinFactNeighborX="25718" custLinFactNeighborY="0"/>
      <dgm:spPr/>
    </dgm:pt>
    <dgm:pt modelId="{93DFF5D0-4377-44A0-8826-C6C73738B348}" type="pres">
      <dgm:prSet presAssocID="{8089DE72-46E0-4278-B1DE-A79496DE4F63}" presName="connector2" presStyleLbl="sibTrans2D1" presStyleIdx="1" presStyleCnt="2" custLinFactNeighborX="-37754" custLinFactNeighborY="2439"/>
      <dgm:spPr/>
    </dgm:pt>
  </dgm:ptLst>
  <dgm:cxnLst>
    <dgm:cxn modelId="{E11EB907-1991-426F-A5F8-43C624B52B6C}" type="presOf" srcId="{EB0E581E-E262-422E-98EE-6A3F82C42D3D}" destId="{7062884C-B5A8-4068-BE44-1EC13CFC7DCA}" srcOrd="2" destOrd="0" presId="urn:microsoft.com/office/officeart/2005/8/layout/gear1"/>
    <dgm:cxn modelId="{2684F90D-41FD-4D77-8A72-1AFD0E3E73E6}" type="presOf" srcId="{71ABDAEF-6818-40D9-9D8B-2BD52D3D0C3F}" destId="{DD2DDA27-3CDD-4259-816B-8FC7757B145E}" srcOrd="0" destOrd="0" presId="urn:microsoft.com/office/officeart/2005/8/layout/gear1"/>
    <dgm:cxn modelId="{BFB1382A-F47C-432A-BD84-FB90200D20C4}" srcId="{3E670D9F-B0D1-4D95-BD1A-1FCD49818835}" destId="{EB0E581E-E262-422E-98EE-6A3F82C42D3D}" srcOrd="0" destOrd="0" parTransId="{13BE4B98-0AF1-4CBD-AC05-38BEFBA32F23}" sibTransId="{71ABDAEF-6818-40D9-9D8B-2BD52D3D0C3F}"/>
    <dgm:cxn modelId="{7BB29B36-1CF0-47C9-9E8B-C3C66F55C33D}" type="presOf" srcId="{3E670D9F-B0D1-4D95-BD1A-1FCD49818835}" destId="{CFB27983-195F-41C4-B10B-ADF0AC168EE6}" srcOrd="0" destOrd="0" presId="urn:microsoft.com/office/officeart/2005/8/layout/gear1"/>
    <dgm:cxn modelId="{6342667B-D2AF-471A-BB03-D059B60E1FCF}" type="presOf" srcId="{EB0E581E-E262-422E-98EE-6A3F82C42D3D}" destId="{4380B4A4-41FD-4B13-8741-6A8A484EC826}" srcOrd="0" destOrd="0" presId="urn:microsoft.com/office/officeart/2005/8/layout/gear1"/>
    <dgm:cxn modelId="{DE4EA27E-CD48-4437-966C-06EF0E3B9DCA}" type="presOf" srcId="{B66DB560-59B1-4202-887D-540A7344E8B1}" destId="{9564F5C9-578D-4104-A0FE-77F8F61A49F7}" srcOrd="2" destOrd="0" presId="urn:microsoft.com/office/officeart/2005/8/layout/gear1"/>
    <dgm:cxn modelId="{8006F88F-339F-4313-8F65-CA616FE819A1}" type="presOf" srcId="{8089DE72-46E0-4278-B1DE-A79496DE4F63}" destId="{93DFF5D0-4377-44A0-8826-C6C73738B348}" srcOrd="0" destOrd="0" presId="urn:microsoft.com/office/officeart/2005/8/layout/gear1"/>
    <dgm:cxn modelId="{DAE640A8-F5DF-4205-ABB3-7428D8D07AB8}" type="presOf" srcId="{EB0E581E-E262-422E-98EE-6A3F82C42D3D}" destId="{9B0EFA7F-8881-4164-BD89-62E9714E9519}" srcOrd="1" destOrd="0" presId="urn:microsoft.com/office/officeart/2005/8/layout/gear1"/>
    <dgm:cxn modelId="{ACC07DE5-761D-47E9-89EF-A6F6717E653D}" type="presOf" srcId="{B66DB560-59B1-4202-887D-540A7344E8B1}" destId="{C98F74AC-E327-49E1-8D8D-17CCA5C4F31F}" srcOrd="0" destOrd="0" presId="urn:microsoft.com/office/officeart/2005/8/layout/gear1"/>
    <dgm:cxn modelId="{B3A288EE-39BC-4339-8C0E-5B3C43B5C89D}" srcId="{3E670D9F-B0D1-4D95-BD1A-1FCD49818835}" destId="{B66DB560-59B1-4202-887D-540A7344E8B1}" srcOrd="1" destOrd="0" parTransId="{05302D14-C823-4D54-98B7-FF27F36D356B}" sibTransId="{8089DE72-46E0-4278-B1DE-A79496DE4F63}"/>
    <dgm:cxn modelId="{24ACBBF4-83CC-492F-B8CB-46328D02775D}" type="presOf" srcId="{B66DB560-59B1-4202-887D-540A7344E8B1}" destId="{58FF65DC-D9BC-4C1E-866C-92515C7DEC75}" srcOrd="1" destOrd="0" presId="urn:microsoft.com/office/officeart/2005/8/layout/gear1"/>
    <dgm:cxn modelId="{9319F427-F0D1-4B75-BD55-5796D61D5E9D}" type="presParOf" srcId="{CFB27983-195F-41C4-B10B-ADF0AC168EE6}" destId="{4380B4A4-41FD-4B13-8741-6A8A484EC826}" srcOrd="0" destOrd="0" presId="urn:microsoft.com/office/officeart/2005/8/layout/gear1"/>
    <dgm:cxn modelId="{4FD55C89-E8F3-4253-ACDC-6588D8D95854}" type="presParOf" srcId="{CFB27983-195F-41C4-B10B-ADF0AC168EE6}" destId="{9B0EFA7F-8881-4164-BD89-62E9714E9519}" srcOrd="1" destOrd="0" presId="urn:microsoft.com/office/officeart/2005/8/layout/gear1"/>
    <dgm:cxn modelId="{77CB68A7-DC1F-4032-9A2D-CA8C53A77D41}" type="presParOf" srcId="{CFB27983-195F-41C4-B10B-ADF0AC168EE6}" destId="{7062884C-B5A8-4068-BE44-1EC13CFC7DCA}" srcOrd="2" destOrd="0" presId="urn:microsoft.com/office/officeart/2005/8/layout/gear1"/>
    <dgm:cxn modelId="{632FD9DE-657D-44CA-8AF4-7540BFEB189D}" type="presParOf" srcId="{CFB27983-195F-41C4-B10B-ADF0AC168EE6}" destId="{C98F74AC-E327-49E1-8D8D-17CCA5C4F31F}" srcOrd="3" destOrd="0" presId="urn:microsoft.com/office/officeart/2005/8/layout/gear1"/>
    <dgm:cxn modelId="{C97292F6-34D4-498A-8A9C-AA9A699BA7A2}" type="presParOf" srcId="{CFB27983-195F-41C4-B10B-ADF0AC168EE6}" destId="{58FF65DC-D9BC-4C1E-866C-92515C7DEC75}" srcOrd="4" destOrd="0" presId="urn:microsoft.com/office/officeart/2005/8/layout/gear1"/>
    <dgm:cxn modelId="{320ABA1D-DB2C-4020-BB5E-1EAC3C74F308}" type="presParOf" srcId="{CFB27983-195F-41C4-B10B-ADF0AC168EE6}" destId="{9564F5C9-578D-4104-A0FE-77F8F61A49F7}" srcOrd="5" destOrd="0" presId="urn:microsoft.com/office/officeart/2005/8/layout/gear1"/>
    <dgm:cxn modelId="{EAF56011-FEF4-4A59-9598-2D574C2EB150}" type="presParOf" srcId="{CFB27983-195F-41C4-B10B-ADF0AC168EE6}" destId="{DD2DDA27-3CDD-4259-816B-8FC7757B145E}" srcOrd="6" destOrd="0" presId="urn:microsoft.com/office/officeart/2005/8/layout/gear1"/>
    <dgm:cxn modelId="{F74C5CD4-E81B-4301-9D61-1267098AA6FB}" type="presParOf" srcId="{CFB27983-195F-41C4-B10B-ADF0AC168EE6}" destId="{93DFF5D0-4377-44A0-8826-C6C73738B348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484061-469F-4E2D-8D79-D1F51A531205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F6F273D8-CAFF-4DAC-A9AC-E73880A9B406}">
      <dgm:prSet phldrT="[Texto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s-CO" b="0" i="0" u="none" dirty="0">
              <a:solidFill>
                <a:schemeClr val="tx1"/>
              </a:solidFill>
            </a:rPr>
            <a:t>SVE CARDIOVACULAR</a:t>
          </a:r>
        </a:p>
        <a:p>
          <a:pPr algn="l">
            <a:buFont typeface="Arial" panose="020B0604020202020204" pitchFamily="34" charset="0"/>
            <a:buChar char="•"/>
          </a:pPr>
          <a:r>
            <a:rPr lang="es-CO" b="0" i="0" u="none" dirty="0">
              <a:solidFill>
                <a:schemeClr val="tx1"/>
              </a:solidFill>
            </a:rPr>
            <a:t>*Seguimiento a trabajadores incluidos en el SVE-RCV</a:t>
          </a:r>
          <a:r>
            <a:rPr lang="en-US" b="0" i="0" dirty="0">
              <a:solidFill>
                <a:schemeClr val="tx1"/>
              </a:solidFill>
            </a:rPr>
            <a:t>​</a:t>
          </a:r>
        </a:p>
        <a:p>
          <a:pPr algn="l">
            <a:buFont typeface="Arial" panose="020B0604020202020204" pitchFamily="34" charset="0"/>
            <a:buChar char="•"/>
          </a:pPr>
          <a:r>
            <a:rPr lang="es-CO" b="0" i="0" u="none" dirty="0">
              <a:solidFill>
                <a:schemeClr val="tx1"/>
              </a:solidFill>
            </a:rPr>
            <a:t>*Tamizaje y clasificación de riesgo cardiovascular</a:t>
          </a:r>
          <a:r>
            <a:rPr lang="es-CO" b="0" i="0" dirty="0">
              <a:solidFill>
                <a:schemeClr val="tx1"/>
              </a:solidFill>
            </a:rPr>
            <a:t>​</a:t>
          </a:r>
        </a:p>
        <a:p>
          <a:pPr algn="l">
            <a:buFont typeface="Arial" panose="020B0604020202020204" pitchFamily="34" charset="0"/>
            <a:buChar char="•"/>
          </a:pPr>
          <a:r>
            <a:rPr lang="es-CO" b="0" i="0" u="none" dirty="0">
              <a:solidFill>
                <a:schemeClr val="tx1"/>
              </a:solidFill>
            </a:rPr>
            <a:t>*Taller control del peso</a:t>
          </a:r>
          <a:endParaRPr lang="es-CO" dirty="0">
            <a:solidFill>
              <a:schemeClr val="tx1"/>
            </a:solidFill>
          </a:endParaRPr>
        </a:p>
      </dgm:t>
    </dgm:pt>
    <dgm:pt modelId="{6F12BB57-BDA0-4432-9E3E-89E4A96549FB}" type="parTrans" cxnId="{08565913-E025-4F15-A6AA-57E0187A9613}">
      <dgm:prSet/>
      <dgm:spPr/>
      <dgm:t>
        <a:bodyPr/>
        <a:lstStyle/>
        <a:p>
          <a:endParaRPr lang="es-CO"/>
        </a:p>
      </dgm:t>
    </dgm:pt>
    <dgm:pt modelId="{B510FC26-3656-4CBA-85D6-FC2308265ABE}" type="sibTrans" cxnId="{08565913-E025-4F15-A6AA-57E0187A9613}">
      <dgm:prSet/>
      <dgm:spPr/>
      <dgm:t>
        <a:bodyPr/>
        <a:lstStyle/>
        <a:p>
          <a:endParaRPr lang="es-CO"/>
        </a:p>
      </dgm:t>
    </dgm:pt>
    <dgm:pt modelId="{2D8EA43C-CCA4-47DB-A384-F3598942EA3D}">
      <dgm:prSet phldrT="[Texto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s-MX" b="0" i="0" u="none" dirty="0">
              <a:solidFill>
                <a:schemeClr val="tx1"/>
              </a:solidFill>
            </a:rPr>
            <a:t>SVE RIESGO PSICOSOCIAL</a:t>
          </a:r>
        </a:p>
        <a:p>
          <a:pPr algn="l">
            <a:buFont typeface="Arial" panose="020B0604020202020204" pitchFamily="34" charset="0"/>
            <a:buChar char="•"/>
          </a:pPr>
          <a:r>
            <a:rPr lang="es-MX" b="0" i="0" u="none" dirty="0">
              <a:solidFill>
                <a:schemeClr val="tx1"/>
              </a:solidFill>
            </a:rPr>
            <a:t>*Intervención en riesgo psicosocial para equipos de trabajo, funcionarios y contratistas </a:t>
          </a:r>
          <a:r>
            <a:rPr lang="en-US" b="0" i="0" dirty="0">
              <a:solidFill>
                <a:schemeClr val="tx1"/>
              </a:solidFill>
            </a:rPr>
            <a:t>​y población vulnerable​</a:t>
          </a:r>
        </a:p>
        <a:p>
          <a:pPr algn="l">
            <a:buFont typeface="Arial" panose="020B0604020202020204" pitchFamily="34" charset="0"/>
            <a:buChar char="•"/>
          </a:pPr>
          <a:r>
            <a:rPr lang="es-CO" b="0" i="0" u="none" dirty="0">
              <a:solidFill>
                <a:schemeClr val="tx1"/>
              </a:solidFill>
            </a:rPr>
            <a:t>*Intervenciones clima laboral </a:t>
          </a:r>
          <a:r>
            <a:rPr lang="en-US" b="0" i="0" dirty="0">
              <a:solidFill>
                <a:schemeClr val="tx1"/>
              </a:solidFill>
            </a:rPr>
            <a:t>​</a:t>
          </a:r>
        </a:p>
        <a:p>
          <a:pPr algn="l">
            <a:buFont typeface="Arial" panose="020B0604020202020204" pitchFamily="34" charset="0"/>
            <a:buChar char="•"/>
          </a:pPr>
          <a:r>
            <a:rPr lang="es-CO" b="0" i="0" u="none" dirty="0">
              <a:solidFill>
                <a:schemeClr val="tx1"/>
              </a:solidFill>
            </a:rPr>
            <a:t>*Seguimiento casos programa de vigilancia epidemiológica riesgo psicosocial </a:t>
          </a:r>
          <a:r>
            <a:rPr lang="en-US" b="0" i="0" dirty="0">
              <a:solidFill>
                <a:schemeClr val="tx1"/>
              </a:solidFill>
            </a:rPr>
            <a:t>​</a:t>
          </a:r>
        </a:p>
        <a:p>
          <a:pPr algn="l">
            <a:buFont typeface="Arial" panose="020B0604020202020204" pitchFamily="34" charset="0"/>
            <a:buChar char="•"/>
          </a:pPr>
          <a:r>
            <a:rPr lang="es-MX" b="0" i="0" u="none" dirty="0">
              <a:solidFill>
                <a:schemeClr val="tx1"/>
              </a:solidFill>
            </a:rPr>
            <a:t>*Asesorías individuales y atención psicológica </a:t>
          </a:r>
        </a:p>
        <a:p>
          <a:pPr algn="l">
            <a:buFont typeface="Arial" panose="020B0604020202020204" pitchFamily="34" charset="0"/>
            <a:buChar char="•"/>
          </a:pPr>
          <a:r>
            <a:rPr lang="es-MX" b="0" i="0" u="none" dirty="0">
              <a:solidFill>
                <a:schemeClr val="tx1"/>
              </a:solidFill>
            </a:rPr>
            <a:t>.</a:t>
          </a:r>
          <a:endParaRPr lang="es-CO" dirty="0">
            <a:solidFill>
              <a:schemeClr val="tx1"/>
            </a:solidFill>
          </a:endParaRPr>
        </a:p>
      </dgm:t>
    </dgm:pt>
    <dgm:pt modelId="{E8AA2286-B173-49EA-8581-A2A7A4602DD3}" type="parTrans" cxnId="{EA0595BB-881B-41FC-AE08-4CD9F2C306CA}">
      <dgm:prSet/>
      <dgm:spPr/>
      <dgm:t>
        <a:bodyPr/>
        <a:lstStyle/>
        <a:p>
          <a:endParaRPr lang="es-CO"/>
        </a:p>
      </dgm:t>
    </dgm:pt>
    <dgm:pt modelId="{F7BAB052-DC0D-4E1B-B7FC-A2239FFEE47D}" type="sibTrans" cxnId="{EA0595BB-881B-41FC-AE08-4CD9F2C306CA}">
      <dgm:prSet/>
      <dgm:spPr/>
      <dgm:t>
        <a:bodyPr/>
        <a:lstStyle/>
        <a:p>
          <a:endParaRPr lang="es-CO"/>
        </a:p>
      </dgm:t>
    </dgm:pt>
    <dgm:pt modelId="{3DA1A3C8-BD27-41D4-960E-77F1DABB26EC}" type="pres">
      <dgm:prSet presAssocID="{1C484061-469F-4E2D-8D79-D1F51A531205}" presName="linearFlow" presStyleCnt="0">
        <dgm:presLayoutVars>
          <dgm:dir/>
          <dgm:resizeHandles val="exact"/>
        </dgm:presLayoutVars>
      </dgm:prSet>
      <dgm:spPr/>
    </dgm:pt>
    <dgm:pt modelId="{06759C6C-4019-49FB-92E4-0EA904E6C7FE}" type="pres">
      <dgm:prSet presAssocID="{F6F273D8-CAFF-4DAC-A9AC-E73880A9B406}" presName="composite" presStyleCnt="0"/>
      <dgm:spPr/>
    </dgm:pt>
    <dgm:pt modelId="{FA5EEE50-53CE-4518-AE4A-3E80AFBAC192}" type="pres">
      <dgm:prSet presAssocID="{F6F273D8-CAFF-4DAC-A9AC-E73880A9B406}" presName="imgShp" presStyleLbl="fgImgPlace1" presStyleIdx="0" presStyleCnt="2" custLinFactNeighborX="-38448" custLinFactNeighborY="212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</dgm:pt>
    <dgm:pt modelId="{F916AE00-43CE-40E9-AC8A-E5424A9411A3}" type="pres">
      <dgm:prSet presAssocID="{F6F273D8-CAFF-4DAC-A9AC-E73880A9B406}" presName="txShp" presStyleLbl="node1" presStyleIdx="0" presStyleCnt="2" custScaleX="128354" custLinFactNeighborX="3327" custLinFactNeighborY="7554">
        <dgm:presLayoutVars>
          <dgm:bulletEnabled val="1"/>
        </dgm:presLayoutVars>
      </dgm:prSet>
      <dgm:spPr/>
    </dgm:pt>
    <dgm:pt modelId="{EF8DF731-5489-425E-B816-CAD8215C46AC}" type="pres">
      <dgm:prSet presAssocID="{B510FC26-3656-4CBA-85D6-FC2308265ABE}" presName="spacing" presStyleCnt="0"/>
      <dgm:spPr/>
    </dgm:pt>
    <dgm:pt modelId="{6427A20A-8F02-42CF-8184-5702595963D3}" type="pres">
      <dgm:prSet presAssocID="{2D8EA43C-CCA4-47DB-A384-F3598942EA3D}" presName="composite" presStyleCnt="0"/>
      <dgm:spPr/>
    </dgm:pt>
    <dgm:pt modelId="{937EB7C4-316C-4B4E-9BF6-ACB269414CA9}" type="pres">
      <dgm:prSet presAssocID="{2D8EA43C-CCA4-47DB-A384-F3598942EA3D}" presName="imgShp" presStyleLbl="fgImgPlace1" presStyleIdx="1" presStyleCnt="2" custLinFactNeighborX="-36520" custLinFactNeighborY="-1357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8D642CE7-9008-43E2-A08E-9DBF0AFB1F1C}" type="pres">
      <dgm:prSet presAssocID="{2D8EA43C-CCA4-47DB-A384-F3598942EA3D}" presName="txShp" presStyleLbl="node1" presStyleIdx="1" presStyleCnt="2" custScaleX="130415" custScaleY="124122" custLinFactNeighborX="3136" custLinFactNeighborY="-9772">
        <dgm:presLayoutVars>
          <dgm:bulletEnabled val="1"/>
        </dgm:presLayoutVars>
      </dgm:prSet>
      <dgm:spPr/>
    </dgm:pt>
  </dgm:ptLst>
  <dgm:cxnLst>
    <dgm:cxn modelId="{08565913-E025-4F15-A6AA-57E0187A9613}" srcId="{1C484061-469F-4E2D-8D79-D1F51A531205}" destId="{F6F273D8-CAFF-4DAC-A9AC-E73880A9B406}" srcOrd="0" destOrd="0" parTransId="{6F12BB57-BDA0-4432-9E3E-89E4A96549FB}" sibTransId="{B510FC26-3656-4CBA-85D6-FC2308265ABE}"/>
    <dgm:cxn modelId="{909D482C-78CE-4B70-B50F-EB6431BF4952}" type="presOf" srcId="{F6F273D8-CAFF-4DAC-A9AC-E73880A9B406}" destId="{F916AE00-43CE-40E9-AC8A-E5424A9411A3}" srcOrd="0" destOrd="0" presId="urn:microsoft.com/office/officeart/2005/8/layout/vList3"/>
    <dgm:cxn modelId="{C2327257-798F-4AAB-A03A-5B26A0ECEBC0}" type="presOf" srcId="{1C484061-469F-4E2D-8D79-D1F51A531205}" destId="{3DA1A3C8-BD27-41D4-960E-77F1DABB26EC}" srcOrd="0" destOrd="0" presId="urn:microsoft.com/office/officeart/2005/8/layout/vList3"/>
    <dgm:cxn modelId="{EA0595BB-881B-41FC-AE08-4CD9F2C306CA}" srcId="{1C484061-469F-4E2D-8D79-D1F51A531205}" destId="{2D8EA43C-CCA4-47DB-A384-F3598942EA3D}" srcOrd="1" destOrd="0" parTransId="{E8AA2286-B173-49EA-8581-A2A7A4602DD3}" sibTransId="{F7BAB052-DC0D-4E1B-B7FC-A2239FFEE47D}"/>
    <dgm:cxn modelId="{B49645D1-7066-4FC1-9EDD-93BDE126128C}" type="presOf" srcId="{2D8EA43C-CCA4-47DB-A384-F3598942EA3D}" destId="{8D642CE7-9008-43E2-A08E-9DBF0AFB1F1C}" srcOrd="0" destOrd="0" presId="urn:microsoft.com/office/officeart/2005/8/layout/vList3"/>
    <dgm:cxn modelId="{2138F12D-C3F7-4A3E-8716-E9507D0E72EA}" type="presParOf" srcId="{3DA1A3C8-BD27-41D4-960E-77F1DABB26EC}" destId="{06759C6C-4019-49FB-92E4-0EA904E6C7FE}" srcOrd="0" destOrd="0" presId="urn:microsoft.com/office/officeart/2005/8/layout/vList3"/>
    <dgm:cxn modelId="{E7B44479-B30A-4D91-A074-4A30E2165129}" type="presParOf" srcId="{06759C6C-4019-49FB-92E4-0EA904E6C7FE}" destId="{FA5EEE50-53CE-4518-AE4A-3E80AFBAC192}" srcOrd="0" destOrd="0" presId="urn:microsoft.com/office/officeart/2005/8/layout/vList3"/>
    <dgm:cxn modelId="{B1ACD97F-E50F-44BC-B8BF-B7643E13D2EF}" type="presParOf" srcId="{06759C6C-4019-49FB-92E4-0EA904E6C7FE}" destId="{F916AE00-43CE-40E9-AC8A-E5424A9411A3}" srcOrd="1" destOrd="0" presId="urn:microsoft.com/office/officeart/2005/8/layout/vList3"/>
    <dgm:cxn modelId="{17896D63-3A94-479F-87D0-59036CF3B62E}" type="presParOf" srcId="{3DA1A3C8-BD27-41D4-960E-77F1DABB26EC}" destId="{EF8DF731-5489-425E-B816-CAD8215C46AC}" srcOrd="1" destOrd="0" presId="urn:microsoft.com/office/officeart/2005/8/layout/vList3"/>
    <dgm:cxn modelId="{2C142BBB-C0CA-4969-AC59-067514AD70FA}" type="presParOf" srcId="{3DA1A3C8-BD27-41D4-960E-77F1DABB26EC}" destId="{6427A20A-8F02-42CF-8184-5702595963D3}" srcOrd="2" destOrd="0" presId="urn:microsoft.com/office/officeart/2005/8/layout/vList3"/>
    <dgm:cxn modelId="{5EEFEB31-427F-4AAC-8BCE-8CA61E37D541}" type="presParOf" srcId="{6427A20A-8F02-42CF-8184-5702595963D3}" destId="{937EB7C4-316C-4B4E-9BF6-ACB269414CA9}" srcOrd="0" destOrd="0" presId="urn:microsoft.com/office/officeart/2005/8/layout/vList3"/>
    <dgm:cxn modelId="{A2306AC9-1B60-447C-A9BC-09FE83D40096}" type="presParOf" srcId="{6427A20A-8F02-42CF-8184-5702595963D3}" destId="{8D642CE7-9008-43E2-A08E-9DBF0AFB1F1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484061-469F-4E2D-8D79-D1F51A531205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F6F273D8-CAFF-4DAC-A9AC-E73880A9B406}">
      <dgm:prSet phldrT="[Texto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s-CO" b="0" i="0" u="none" dirty="0">
              <a:solidFill>
                <a:schemeClr val="tx1"/>
              </a:solidFill>
            </a:rPr>
            <a:t>SVE RIESGO BIOLOGICO – COVID 19</a:t>
          </a:r>
        </a:p>
        <a:p>
          <a:pPr algn="l">
            <a:buFont typeface="Arial" panose="020B0604020202020204" pitchFamily="34" charset="0"/>
            <a:buChar char="•"/>
          </a:pPr>
          <a:r>
            <a:rPr lang="es-CO" b="0" i="0" u="none" dirty="0">
              <a:solidFill>
                <a:schemeClr val="tx1"/>
              </a:solidFill>
            </a:rPr>
            <a:t>*Seguimiento a trabajadores sintomáticos respiratorios según Resolución 1238/2022</a:t>
          </a:r>
          <a:r>
            <a:rPr lang="en-US" b="0" i="0" dirty="0">
              <a:solidFill>
                <a:schemeClr val="tx1"/>
              </a:solidFill>
            </a:rPr>
            <a:t>​</a:t>
          </a:r>
        </a:p>
        <a:p>
          <a:pPr algn="l">
            <a:buFont typeface="Arial" panose="020B0604020202020204" pitchFamily="34" charset="0"/>
            <a:buChar char="•"/>
          </a:pPr>
          <a:r>
            <a:rPr lang="es-MX" b="0" i="0" u="none" dirty="0">
              <a:solidFill>
                <a:schemeClr val="tx1"/>
              </a:solidFill>
            </a:rPr>
            <a:t>*Verificación a la adherencia a protocolos de bioseguridad  del personal en modalidad presencial en planta central Bogotá.</a:t>
          </a:r>
          <a:r>
            <a:rPr lang="en-US" b="0" i="0" dirty="0">
              <a:solidFill>
                <a:schemeClr val="tx1"/>
              </a:solidFill>
            </a:rPr>
            <a:t>​</a:t>
          </a:r>
        </a:p>
        <a:p>
          <a:pPr algn="l">
            <a:buFont typeface="Arial" panose="020B0604020202020204" pitchFamily="34" charset="0"/>
            <a:buChar char="•"/>
          </a:pPr>
          <a:r>
            <a:rPr lang="es-MX" b="0" i="0" u="none" dirty="0">
              <a:solidFill>
                <a:schemeClr val="tx1"/>
              </a:solidFill>
            </a:rPr>
            <a:t>*Identificación población vulnerable  (EMO y Censo) y estado de vacunación para Covid-19</a:t>
          </a:r>
          <a:r>
            <a:rPr lang="es-MX" b="0" i="0" dirty="0">
              <a:solidFill>
                <a:schemeClr val="tx1"/>
              </a:solidFill>
            </a:rPr>
            <a:t>​</a:t>
          </a:r>
        </a:p>
        <a:p>
          <a:pPr algn="l">
            <a:buFont typeface="Arial" panose="020B0604020202020204" pitchFamily="34" charset="0"/>
            <a:buChar char="•"/>
          </a:pPr>
          <a:r>
            <a:rPr lang="es-MX" b="0" i="0" u="none" dirty="0">
              <a:solidFill>
                <a:schemeClr val="tx1"/>
              </a:solidFill>
            </a:rPr>
            <a:t>*Actualización del Sistema de Vigilancia Epidemiológico para Riesgo Biológico Covid-19 y a los protocolos de Bioseguridad según marco normativo vigente</a:t>
          </a:r>
          <a:endParaRPr lang="es-CO" dirty="0">
            <a:solidFill>
              <a:schemeClr val="tx1"/>
            </a:solidFill>
          </a:endParaRPr>
        </a:p>
      </dgm:t>
    </dgm:pt>
    <dgm:pt modelId="{6F12BB57-BDA0-4432-9E3E-89E4A96549FB}" type="parTrans" cxnId="{08565913-E025-4F15-A6AA-57E0187A9613}">
      <dgm:prSet/>
      <dgm:spPr/>
      <dgm:t>
        <a:bodyPr/>
        <a:lstStyle/>
        <a:p>
          <a:endParaRPr lang="es-CO"/>
        </a:p>
      </dgm:t>
    </dgm:pt>
    <dgm:pt modelId="{B510FC26-3656-4CBA-85D6-FC2308265ABE}" type="sibTrans" cxnId="{08565913-E025-4F15-A6AA-57E0187A9613}">
      <dgm:prSet/>
      <dgm:spPr/>
      <dgm:t>
        <a:bodyPr/>
        <a:lstStyle/>
        <a:p>
          <a:endParaRPr lang="es-CO"/>
        </a:p>
      </dgm:t>
    </dgm:pt>
    <dgm:pt modelId="{2D8EA43C-CCA4-47DB-A384-F3598942EA3D}">
      <dgm:prSet phldrT="[Texto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s-CO" sz="1050" b="0" i="0" u="none" dirty="0">
              <a:solidFill>
                <a:schemeClr val="tx1"/>
              </a:solidFill>
            </a:rPr>
            <a:t>SVE DESORDEN MUSCULOESQUELETICO (DME)</a:t>
          </a:r>
        </a:p>
        <a:p>
          <a:pPr algn="l">
            <a:buFont typeface="Arial" panose="020B0604020202020204" pitchFamily="34" charset="0"/>
            <a:buChar char="•"/>
          </a:pPr>
          <a:r>
            <a:rPr lang="es-CO" sz="1050" b="0" i="0" u="none" dirty="0">
              <a:solidFill>
                <a:schemeClr val="tx1"/>
              </a:solidFill>
            </a:rPr>
            <a:t>*Inspecciones de puestos de trabajo a colaboradores del INVIAS y trabajadores con Enfermedad Laboral  </a:t>
          </a:r>
        </a:p>
        <a:p>
          <a:pPr algn="l">
            <a:buFont typeface="Arial" panose="020B0604020202020204" pitchFamily="34" charset="0"/>
            <a:buChar char="•"/>
          </a:pPr>
          <a:r>
            <a:rPr lang="es-CO" sz="1050" b="0" i="0" u="none" dirty="0">
              <a:solidFill>
                <a:schemeClr val="tx1"/>
              </a:solidFill>
            </a:rPr>
            <a:t>*Seguimiento trabajadores incluidos en el SVE-DME y a casos solicitados </a:t>
          </a:r>
          <a:endParaRPr lang="es-CO" sz="1050" b="0" i="0" dirty="0">
            <a:solidFill>
              <a:schemeClr val="tx1"/>
            </a:solidFill>
          </a:endParaRPr>
        </a:p>
        <a:p>
          <a:pPr algn="l">
            <a:buFont typeface="Arial" panose="020B0604020202020204" pitchFamily="34" charset="0"/>
            <a:buChar char="•"/>
          </a:pPr>
          <a:r>
            <a:rPr lang="es-CO" sz="1050" b="0" i="0" u="none" dirty="0">
              <a:solidFill>
                <a:schemeClr val="tx1"/>
              </a:solidFill>
            </a:rPr>
            <a:t>*Análisis y seguimiento funcionarios con sintomatología musculo esquelética, criticidad media y alta según resultados de encuesta Morbilidad Sentida  y trabajadores con Enfermedad Laboral.</a:t>
          </a:r>
          <a:r>
            <a:rPr lang="en-US" sz="1050" b="0" i="0" dirty="0">
              <a:solidFill>
                <a:schemeClr val="tx1"/>
              </a:solidFill>
            </a:rPr>
            <a:t>​</a:t>
          </a:r>
        </a:p>
        <a:p>
          <a:pPr algn="l">
            <a:buFont typeface="Arial" panose="020B0604020202020204" pitchFamily="34" charset="0"/>
            <a:buChar char="•"/>
          </a:pPr>
          <a:r>
            <a:rPr lang="es-CO" sz="1050" b="0" i="0" u="none" dirty="0">
              <a:solidFill>
                <a:schemeClr val="tx1"/>
              </a:solidFill>
            </a:rPr>
            <a:t>*Desarrollo de actividades de  bienestar  osteomuscular  y autogestión de la salud ( pausas activas presenciales , jornadas de prevención de desorden musculo esquelético) dirigido a todo el personal a nivel nacional (nivel central y direcciones territoriales)</a:t>
          </a:r>
          <a:endParaRPr lang="es-CO" sz="1050" dirty="0">
            <a:solidFill>
              <a:schemeClr val="tx1"/>
            </a:solidFill>
          </a:endParaRPr>
        </a:p>
      </dgm:t>
    </dgm:pt>
    <dgm:pt modelId="{E8AA2286-B173-49EA-8581-A2A7A4602DD3}" type="parTrans" cxnId="{EA0595BB-881B-41FC-AE08-4CD9F2C306CA}">
      <dgm:prSet/>
      <dgm:spPr/>
      <dgm:t>
        <a:bodyPr/>
        <a:lstStyle/>
        <a:p>
          <a:endParaRPr lang="es-CO"/>
        </a:p>
      </dgm:t>
    </dgm:pt>
    <dgm:pt modelId="{F7BAB052-DC0D-4E1B-B7FC-A2239FFEE47D}" type="sibTrans" cxnId="{EA0595BB-881B-41FC-AE08-4CD9F2C306CA}">
      <dgm:prSet/>
      <dgm:spPr/>
      <dgm:t>
        <a:bodyPr/>
        <a:lstStyle/>
        <a:p>
          <a:endParaRPr lang="es-CO"/>
        </a:p>
      </dgm:t>
    </dgm:pt>
    <dgm:pt modelId="{3DA1A3C8-BD27-41D4-960E-77F1DABB26EC}" type="pres">
      <dgm:prSet presAssocID="{1C484061-469F-4E2D-8D79-D1F51A531205}" presName="linearFlow" presStyleCnt="0">
        <dgm:presLayoutVars>
          <dgm:dir/>
          <dgm:resizeHandles val="exact"/>
        </dgm:presLayoutVars>
      </dgm:prSet>
      <dgm:spPr/>
    </dgm:pt>
    <dgm:pt modelId="{06759C6C-4019-49FB-92E4-0EA904E6C7FE}" type="pres">
      <dgm:prSet presAssocID="{F6F273D8-CAFF-4DAC-A9AC-E73880A9B406}" presName="composite" presStyleCnt="0"/>
      <dgm:spPr/>
    </dgm:pt>
    <dgm:pt modelId="{FA5EEE50-53CE-4518-AE4A-3E80AFBAC192}" type="pres">
      <dgm:prSet presAssocID="{F6F273D8-CAFF-4DAC-A9AC-E73880A9B406}" presName="imgShp" presStyleLbl="fgImgPlace1" presStyleIdx="0" presStyleCnt="2" custLinFactNeighborX="-38448" custLinFactNeighborY="212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916AE00-43CE-40E9-AC8A-E5424A9411A3}" type="pres">
      <dgm:prSet presAssocID="{F6F273D8-CAFF-4DAC-A9AC-E73880A9B406}" presName="txShp" presStyleLbl="node1" presStyleIdx="0" presStyleCnt="2" custScaleX="128354" custLinFactNeighborX="3327" custLinFactNeighborY="7554">
        <dgm:presLayoutVars>
          <dgm:bulletEnabled val="1"/>
        </dgm:presLayoutVars>
      </dgm:prSet>
      <dgm:spPr/>
    </dgm:pt>
    <dgm:pt modelId="{EF8DF731-5489-425E-B816-CAD8215C46AC}" type="pres">
      <dgm:prSet presAssocID="{B510FC26-3656-4CBA-85D6-FC2308265ABE}" presName="spacing" presStyleCnt="0"/>
      <dgm:spPr/>
    </dgm:pt>
    <dgm:pt modelId="{6427A20A-8F02-42CF-8184-5702595963D3}" type="pres">
      <dgm:prSet presAssocID="{2D8EA43C-CCA4-47DB-A384-F3598942EA3D}" presName="composite" presStyleCnt="0"/>
      <dgm:spPr/>
    </dgm:pt>
    <dgm:pt modelId="{937EB7C4-316C-4B4E-9BF6-ACB269414CA9}" type="pres">
      <dgm:prSet presAssocID="{2D8EA43C-CCA4-47DB-A384-F3598942EA3D}" presName="imgShp" presStyleLbl="fgImgPlace1" presStyleIdx="1" presStyleCnt="2" custLinFactNeighborX="-36520" custLinFactNeighborY="-1357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8D642CE7-9008-43E2-A08E-9DBF0AFB1F1C}" type="pres">
      <dgm:prSet presAssocID="{2D8EA43C-CCA4-47DB-A384-F3598942EA3D}" presName="txShp" presStyleLbl="node1" presStyleIdx="1" presStyleCnt="2" custScaleX="130415" custScaleY="124122" custLinFactNeighborX="3136" custLinFactNeighborY="-9772">
        <dgm:presLayoutVars>
          <dgm:bulletEnabled val="1"/>
        </dgm:presLayoutVars>
      </dgm:prSet>
      <dgm:spPr/>
    </dgm:pt>
  </dgm:ptLst>
  <dgm:cxnLst>
    <dgm:cxn modelId="{08565913-E025-4F15-A6AA-57E0187A9613}" srcId="{1C484061-469F-4E2D-8D79-D1F51A531205}" destId="{F6F273D8-CAFF-4DAC-A9AC-E73880A9B406}" srcOrd="0" destOrd="0" parTransId="{6F12BB57-BDA0-4432-9E3E-89E4A96549FB}" sibTransId="{B510FC26-3656-4CBA-85D6-FC2308265ABE}"/>
    <dgm:cxn modelId="{909D482C-78CE-4B70-B50F-EB6431BF4952}" type="presOf" srcId="{F6F273D8-CAFF-4DAC-A9AC-E73880A9B406}" destId="{F916AE00-43CE-40E9-AC8A-E5424A9411A3}" srcOrd="0" destOrd="0" presId="urn:microsoft.com/office/officeart/2005/8/layout/vList3"/>
    <dgm:cxn modelId="{C2327257-798F-4AAB-A03A-5B26A0ECEBC0}" type="presOf" srcId="{1C484061-469F-4E2D-8D79-D1F51A531205}" destId="{3DA1A3C8-BD27-41D4-960E-77F1DABB26EC}" srcOrd="0" destOrd="0" presId="urn:microsoft.com/office/officeart/2005/8/layout/vList3"/>
    <dgm:cxn modelId="{EA0595BB-881B-41FC-AE08-4CD9F2C306CA}" srcId="{1C484061-469F-4E2D-8D79-D1F51A531205}" destId="{2D8EA43C-CCA4-47DB-A384-F3598942EA3D}" srcOrd="1" destOrd="0" parTransId="{E8AA2286-B173-49EA-8581-A2A7A4602DD3}" sibTransId="{F7BAB052-DC0D-4E1B-B7FC-A2239FFEE47D}"/>
    <dgm:cxn modelId="{B49645D1-7066-4FC1-9EDD-93BDE126128C}" type="presOf" srcId="{2D8EA43C-CCA4-47DB-A384-F3598942EA3D}" destId="{8D642CE7-9008-43E2-A08E-9DBF0AFB1F1C}" srcOrd="0" destOrd="0" presId="urn:microsoft.com/office/officeart/2005/8/layout/vList3"/>
    <dgm:cxn modelId="{2138F12D-C3F7-4A3E-8716-E9507D0E72EA}" type="presParOf" srcId="{3DA1A3C8-BD27-41D4-960E-77F1DABB26EC}" destId="{06759C6C-4019-49FB-92E4-0EA904E6C7FE}" srcOrd="0" destOrd="0" presId="urn:microsoft.com/office/officeart/2005/8/layout/vList3"/>
    <dgm:cxn modelId="{E7B44479-B30A-4D91-A074-4A30E2165129}" type="presParOf" srcId="{06759C6C-4019-49FB-92E4-0EA904E6C7FE}" destId="{FA5EEE50-53CE-4518-AE4A-3E80AFBAC192}" srcOrd="0" destOrd="0" presId="urn:microsoft.com/office/officeart/2005/8/layout/vList3"/>
    <dgm:cxn modelId="{B1ACD97F-E50F-44BC-B8BF-B7643E13D2EF}" type="presParOf" srcId="{06759C6C-4019-49FB-92E4-0EA904E6C7FE}" destId="{F916AE00-43CE-40E9-AC8A-E5424A9411A3}" srcOrd="1" destOrd="0" presId="urn:microsoft.com/office/officeart/2005/8/layout/vList3"/>
    <dgm:cxn modelId="{17896D63-3A94-479F-87D0-59036CF3B62E}" type="presParOf" srcId="{3DA1A3C8-BD27-41D4-960E-77F1DABB26EC}" destId="{EF8DF731-5489-425E-B816-CAD8215C46AC}" srcOrd="1" destOrd="0" presId="urn:microsoft.com/office/officeart/2005/8/layout/vList3"/>
    <dgm:cxn modelId="{2C142BBB-C0CA-4969-AC59-067514AD70FA}" type="presParOf" srcId="{3DA1A3C8-BD27-41D4-960E-77F1DABB26EC}" destId="{6427A20A-8F02-42CF-8184-5702595963D3}" srcOrd="2" destOrd="0" presId="urn:microsoft.com/office/officeart/2005/8/layout/vList3"/>
    <dgm:cxn modelId="{5EEFEB31-427F-4AAC-8BCE-8CA61E37D541}" type="presParOf" srcId="{6427A20A-8F02-42CF-8184-5702595963D3}" destId="{937EB7C4-316C-4B4E-9BF6-ACB269414CA9}" srcOrd="0" destOrd="0" presId="urn:microsoft.com/office/officeart/2005/8/layout/vList3"/>
    <dgm:cxn modelId="{A2306AC9-1B60-447C-A9BC-09FE83D40096}" type="presParOf" srcId="{6427A20A-8F02-42CF-8184-5702595963D3}" destId="{8D642CE7-9008-43E2-A08E-9DBF0AFB1F1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823A77-9BFF-45EB-903D-62A7E6CBEE4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3FC796FB-04F8-4C09-824A-DE74799584E7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000" b="1" i="0" u="none">
              <a:solidFill>
                <a:schemeClr val="tx1"/>
              </a:solidFill>
            </a:rPr>
            <a:t>Conservación Visual</a:t>
          </a:r>
          <a:r>
            <a:rPr lang="en-US" sz="1000" b="0" i="0">
              <a:solidFill>
                <a:schemeClr val="tx1"/>
              </a:solidFill>
            </a:rPr>
            <a:t>​</a:t>
          </a:r>
        </a:p>
        <a:p>
          <a:pPr>
            <a:buFont typeface="Arial" panose="020B0604020202020204" pitchFamily="34" charset="0"/>
            <a:buChar char="•"/>
          </a:pPr>
          <a:r>
            <a:rPr lang="es-CO" sz="1000" b="0" i="0" u="none">
              <a:solidFill>
                <a:schemeClr val="tx1"/>
              </a:solidFill>
            </a:rPr>
            <a:t>Brigada de salud visual </a:t>
          </a:r>
          <a:r>
            <a:rPr lang="es-CO" sz="1000" b="0" i="0">
              <a:solidFill>
                <a:schemeClr val="tx1"/>
              </a:solidFill>
            </a:rPr>
            <a:t>​</a:t>
          </a:r>
        </a:p>
        <a:p>
          <a:pPr>
            <a:buFont typeface="Arial" panose="020B0604020202020204" pitchFamily="34" charset="0"/>
            <a:buChar char="•"/>
          </a:pPr>
          <a:r>
            <a:rPr lang="es-CO" sz="1000" b="0" i="0" u="none">
              <a:solidFill>
                <a:schemeClr val="tx1"/>
              </a:solidFill>
            </a:rPr>
            <a:t>Taller de relajación visual </a:t>
          </a:r>
          <a:r>
            <a:rPr lang="es-CO" sz="1000" b="0" i="0">
              <a:solidFill>
                <a:schemeClr val="tx1"/>
              </a:solidFill>
            </a:rPr>
            <a:t>​</a:t>
          </a:r>
          <a:endParaRPr lang="es-CO" sz="1000">
            <a:solidFill>
              <a:schemeClr val="tx1"/>
            </a:solidFill>
          </a:endParaRPr>
        </a:p>
      </dgm:t>
    </dgm:pt>
    <dgm:pt modelId="{FD7BFFF8-13E9-4A7C-AB7A-F88F39BD9AA2}" type="parTrans" cxnId="{C569F296-264A-4793-9EFE-E95CBDEC164A}">
      <dgm:prSet/>
      <dgm:spPr/>
      <dgm:t>
        <a:bodyPr/>
        <a:lstStyle/>
        <a:p>
          <a:endParaRPr lang="es-CO" sz="2000"/>
        </a:p>
      </dgm:t>
    </dgm:pt>
    <dgm:pt modelId="{8DE19E1A-784F-4599-B611-A8583017207C}" type="sibTrans" cxnId="{C569F296-264A-4793-9EFE-E95CBDEC164A}">
      <dgm:prSet/>
      <dgm:spPr/>
      <dgm:t>
        <a:bodyPr/>
        <a:lstStyle/>
        <a:p>
          <a:endParaRPr lang="es-CO" sz="2000"/>
        </a:p>
      </dgm:t>
    </dgm:pt>
    <dgm:pt modelId="{9177D16F-C746-4E4B-B9F5-9A8EC60BB33C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000" b="1" i="0" u="none">
              <a:solidFill>
                <a:schemeClr val="tx1"/>
              </a:solidFill>
            </a:rPr>
            <a:t>Salud Publica</a:t>
          </a:r>
        </a:p>
        <a:p>
          <a:pPr>
            <a:buFont typeface="Arial" panose="020B0604020202020204" pitchFamily="34" charset="0"/>
            <a:buChar char="•"/>
          </a:pPr>
          <a:r>
            <a:rPr lang="es-CO" sz="1000" b="0" i="0" u="none">
              <a:solidFill>
                <a:schemeClr val="tx1"/>
              </a:solidFill>
            </a:rPr>
            <a:t>Jornada de vacunación a funcionarios INVIAS</a:t>
          </a:r>
          <a:r>
            <a:rPr lang="es-CO" sz="1000" b="0" i="0">
              <a:solidFill>
                <a:schemeClr val="tx1"/>
              </a:solidFill>
            </a:rPr>
            <a:t>​</a:t>
          </a:r>
          <a:endParaRPr lang="es-CO" sz="1000">
            <a:solidFill>
              <a:schemeClr val="tx1"/>
            </a:solidFill>
          </a:endParaRPr>
        </a:p>
      </dgm:t>
    </dgm:pt>
    <dgm:pt modelId="{C19B5D63-2B13-4A70-80E4-A57A48246CE8}" type="parTrans" cxnId="{1C1376D3-C00E-45CF-A078-C56E4D74000D}">
      <dgm:prSet/>
      <dgm:spPr/>
      <dgm:t>
        <a:bodyPr/>
        <a:lstStyle/>
        <a:p>
          <a:endParaRPr lang="es-CO" sz="2000"/>
        </a:p>
      </dgm:t>
    </dgm:pt>
    <dgm:pt modelId="{E9D7FFB0-17D5-4F0C-AD7D-71859DA29EED}" type="sibTrans" cxnId="{1C1376D3-C00E-45CF-A078-C56E4D74000D}">
      <dgm:prSet/>
      <dgm:spPr/>
      <dgm:t>
        <a:bodyPr/>
        <a:lstStyle/>
        <a:p>
          <a:endParaRPr lang="es-CO" sz="2000"/>
        </a:p>
      </dgm:t>
    </dgm:pt>
    <dgm:pt modelId="{3C27754B-8C1A-4F1A-8BFC-4496B8685E71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900" b="1" i="0" u="none" dirty="0">
              <a:solidFill>
                <a:schemeClr val="tx1"/>
              </a:solidFill>
            </a:rPr>
            <a:t>Programa de inclusión laboral para personas en condición de discapacidad (PCD)</a:t>
          </a:r>
        </a:p>
        <a:p>
          <a:pPr>
            <a:buFont typeface="Arial" panose="020B0604020202020204" pitchFamily="34" charset="0"/>
            <a:buChar char="•"/>
          </a:pPr>
          <a:r>
            <a:rPr lang="es-CO" sz="900" b="0" i="0" u="none" dirty="0">
              <a:solidFill>
                <a:schemeClr val="tx1"/>
              </a:solidFill>
            </a:rPr>
            <a:t>La discapacidad en cuestión de percepción (testimonio de vida PCD) </a:t>
          </a:r>
          <a:r>
            <a:rPr lang="en-US" sz="900" b="0" i="0" dirty="0">
              <a:solidFill>
                <a:schemeClr val="tx1"/>
              </a:solidFill>
            </a:rPr>
            <a:t>​</a:t>
          </a:r>
        </a:p>
        <a:p>
          <a:pPr>
            <a:buFont typeface="Arial" panose="020B0604020202020204" pitchFamily="34" charset="0"/>
            <a:buChar char="•"/>
          </a:pPr>
          <a:r>
            <a:rPr lang="es-CO" sz="900" b="0" i="0" u="none" dirty="0">
              <a:solidFill>
                <a:schemeClr val="tx1"/>
              </a:solidFill>
            </a:rPr>
            <a:t>Seguimiento a trabajadores incluidos en el Programa de inclusión laboral para PCD INVIAS. </a:t>
          </a:r>
          <a:r>
            <a:rPr lang="es-CO" sz="900" b="0" i="0" dirty="0">
              <a:solidFill>
                <a:schemeClr val="tx1"/>
              </a:solidFill>
            </a:rPr>
            <a:t>​</a:t>
          </a:r>
          <a:endParaRPr lang="es-CO" sz="900" dirty="0">
            <a:solidFill>
              <a:schemeClr val="tx1"/>
            </a:solidFill>
          </a:endParaRPr>
        </a:p>
      </dgm:t>
    </dgm:pt>
    <dgm:pt modelId="{32389E2D-9AEB-4990-B79B-D1B55C7DCE0E}" type="parTrans" cxnId="{C9DFD0B9-B701-4FFA-8716-53E7EECCF615}">
      <dgm:prSet/>
      <dgm:spPr/>
      <dgm:t>
        <a:bodyPr/>
        <a:lstStyle/>
        <a:p>
          <a:endParaRPr lang="es-CO" sz="2000"/>
        </a:p>
      </dgm:t>
    </dgm:pt>
    <dgm:pt modelId="{A23CDEFC-47F7-49BD-A52F-5502F4773457}" type="sibTrans" cxnId="{C9DFD0B9-B701-4FFA-8716-53E7EECCF615}">
      <dgm:prSet/>
      <dgm:spPr/>
      <dgm:t>
        <a:bodyPr/>
        <a:lstStyle/>
        <a:p>
          <a:endParaRPr lang="es-CO" sz="2000"/>
        </a:p>
      </dgm:t>
    </dgm:pt>
    <dgm:pt modelId="{08100B39-3B65-4918-82A1-C1570F6EEBB0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900" b="1" i="0" u="none">
              <a:solidFill>
                <a:schemeClr val="tx1"/>
              </a:solidFill>
            </a:rPr>
            <a:t>Recreación y Salud Deportiva</a:t>
          </a:r>
          <a:endParaRPr lang="es-CO" sz="900" b="0" i="0">
            <a:solidFill>
              <a:schemeClr val="tx1"/>
            </a:solidFill>
          </a:endParaRPr>
        </a:p>
        <a:p>
          <a:pPr>
            <a:buFont typeface="Arial" panose="020B0604020202020204" pitchFamily="34" charset="0"/>
            <a:buChar char="•"/>
          </a:pPr>
          <a:r>
            <a:rPr lang="es-CO" sz="900" b="0" i="0" u="none">
              <a:solidFill>
                <a:schemeClr val="tx1"/>
              </a:solidFill>
            </a:rPr>
            <a:t>Socialización programa recreación y salud deportivas </a:t>
          </a:r>
          <a:r>
            <a:rPr lang="es-CO" sz="900" b="0" i="0">
              <a:solidFill>
                <a:schemeClr val="tx1"/>
              </a:solidFill>
            </a:rPr>
            <a:t>​</a:t>
          </a:r>
        </a:p>
        <a:p>
          <a:pPr>
            <a:buFont typeface="Arial" panose="020B0604020202020204" pitchFamily="34" charset="0"/>
            <a:buChar char="•"/>
          </a:pPr>
          <a:r>
            <a:rPr lang="es-CO" sz="900" b="0" i="0" u="none">
              <a:solidFill>
                <a:schemeClr val="tx1"/>
              </a:solidFill>
            </a:rPr>
            <a:t>Torneos deportivos, rumba y fortalecimiento físico,  pausas activas.</a:t>
          </a:r>
          <a:r>
            <a:rPr lang="en-US" sz="900" b="0" i="0">
              <a:solidFill>
                <a:schemeClr val="tx1"/>
              </a:solidFill>
            </a:rPr>
            <a:t>​</a:t>
          </a:r>
          <a:endParaRPr lang="es-CO" sz="900" b="0" i="0">
            <a:solidFill>
              <a:schemeClr val="tx1"/>
            </a:solidFill>
          </a:endParaRPr>
        </a:p>
      </dgm:t>
    </dgm:pt>
    <dgm:pt modelId="{AC7F4CAD-C6A7-4106-91FE-7328246C6D72}" type="parTrans" cxnId="{3AD0AB8D-87FE-412E-A99B-C7ED307A3274}">
      <dgm:prSet/>
      <dgm:spPr/>
      <dgm:t>
        <a:bodyPr/>
        <a:lstStyle/>
        <a:p>
          <a:endParaRPr lang="es-CO" sz="2000"/>
        </a:p>
      </dgm:t>
    </dgm:pt>
    <dgm:pt modelId="{1FACAD5F-E3F0-4DC3-A11E-A5BB993A89FD}" type="sibTrans" cxnId="{3AD0AB8D-87FE-412E-A99B-C7ED307A3274}">
      <dgm:prSet/>
      <dgm:spPr/>
      <dgm:t>
        <a:bodyPr/>
        <a:lstStyle/>
        <a:p>
          <a:endParaRPr lang="es-CO" sz="2000"/>
        </a:p>
      </dgm:t>
    </dgm:pt>
    <dgm:pt modelId="{C26646F2-E01D-4FF7-AB08-BF6830E7C3AE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000" b="1" i="0" u="none">
              <a:solidFill>
                <a:schemeClr val="tx1"/>
              </a:solidFill>
            </a:rPr>
            <a:t>Promoción de Lactancia Materna </a:t>
          </a:r>
          <a:r>
            <a:rPr lang="en-US" sz="1000" b="0" i="0">
              <a:solidFill>
                <a:schemeClr val="tx1"/>
              </a:solidFill>
            </a:rPr>
            <a:t>​</a:t>
          </a:r>
        </a:p>
        <a:p>
          <a:pPr>
            <a:buFont typeface="Arial" panose="020B0604020202020204" pitchFamily="34" charset="0"/>
            <a:buChar char="•"/>
          </a:pPr>
          <a:r>
            <a:rPr lang="es-CO" sz="1000" b="0" i="0" u="none">
              <a:solidFill>
                <a:schemeClr val="tx1"/>
              </a:solidFill>
            </a:rPr>
            <a:t>Habilitación Sala amiga de la familia Lactante por Secretaria Distrital de Salud</a:t>
          </a:r>
          <a:r>
            <a:rPr lang="en-US" sz="1000" b="0" i="0">
              <a:solidFill>
                <a:schemeClr val="tx1"/>
              </a:solidFill>
            </a:rPr>
            <a:t>​</a:t>
          </a:r>
          <a:r>
            <a:rPr lang="es-CO" sz="1000" b="0" i="0" u="none">
              <a:solidFill>
                <a:schemeClr val="tx1"/>
              </a:solidFill>
            </a:rPr>
            <a:t>.</a:t>
          </a:r>
          <a:r>
            <a:rPr lang="en-US" sz="1000" b="0" i="0">
              <a:solidFill>
                <a:schemeClr val="tx1"/>
              </a:solidFill>
            </a:rPr>
            <a:t>​</a:t>
          </a:r>
          <a:endParaRPr lang="es-CO" sz="1000" b="0" i="0">
            <a:solidFill>
              <a:schemeClr val="tx1"/>
            </a:solidFill>
          </a:endParaRPr>
        </a:p>
      </dgm:t>
    </dgm:pt>
    <dgm:pt modelId="{45F7D762-234E-4368-AF74-D6DC97F592E5}" type="parTrans" cxnId="{700CB3C5-6D16-4E7E-B4C5-0068A090FC18}">
      <dgm:prSet/>
      <dgm:spPr/>
      <dgm:t>
        <a:bodyPr/>
        <a:lstStyle/>
        <a:p>
          <a:endParaRPr lang="es-CO" sz="2000"/>
        </a:p>
      </dgm:t>
    </dgm:pt>
    <dgm:pt modelId="{03F6A344-303B-4384-A33C-DE11F040916F}" type="sibTrans" cxnId="{700CB3C5-6D16-4E7E-B4C5-0068A090FC18}">
      <dgm:prSet/>
      <dgm:spPr/>
      <dgm:t>
        <a:bodyPr/>
        <a:lstStyle/>
        <a:p>
          <a:endParaRPr lang="es-CO" sz="2000"/>
        </a:p>
      </dgm:t>
    </dgm:pt>
    <dgm:pt modelId="{009CB3D2-2B2C-4296-9886-6555DCDB11DF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1" i="0" u="none">
              <a:solidFill>
                <a:schemeClr val="tx1"/>
              </a:solidFill>
            </a:rPr>
            <a:t>Jornada de la Salud y Seguridad INVIAS 2023</a:t>
          </a:r>
          <a:r>
            <a:rPr lang="en-US" sz="1000" b="0" i="0">
              <a:solidFill>
                <a:schemeClr val="tx1"/>
              </a:solidFill>
            </a:rPr>
            <a:t>​</a:t>
          </a:r>
          <a:r>
            <a:rPr lang="es-CO" sz="1000" b="0" i="0" u="none">
              <a:solidFill>
                <a:schemeClr val="tx1"/>
              </a:solidFill>
            </a:rPr>
            <a:t>.</a:t>
          </a:r>
          <a:r>
            <a:rPr lang="en-US" sz="1000" b="0" i="0">
              <a:solidFill>
                <a:schemeClr val="tx1"/>
              </a:solidFill>
            </a:rPr>
            <a:t>​</a:t>
          </a:r>
          <a:endParaRPr lang="es-CO" sz="1000" b="0" i="0">
            <a:solidFill>
              <a:schemeClr val="tx1"/>
            </a:solidFill>
          </a:endParaRPr>
        </a:p>
      </dgm:t>
    </dgm:pt>
    <dgm:pt modelId="{A7DC8EF8-890F-4A96-9A16-E68A7740E587}" type="parTrans" cxnId="{444BCBFA-9C37-4A37-AF16-2DAB16952BDF}">
      <dgm:prSet/>
      <dgm:spPr/>
      <dgm:t>
        <a:bodyPr/>
        <a:lstStyle/>
        <a:p>
          <a:endParaRPr lang="es-CO" sz="2000"/>
        </a:p>
      </dgm:t>
    </dgm:pt>
    <dgm:pt modelId="{36F556C9-FC63-4269-A27C-54B28304577E}" type="sibTrans" cxnId="{444BCBFA-9C37-4A37-AF16-2DAB16952BDF}">
      <dgm:prSet/>
      <dgm:spPr/>
      <dgm:t>
        <a:bodyPr/>
        <a:lstStyle/>
        <a:p>
          <a:endParaRPr lang="es-CO" sz="2000"/>
        </a:p>
      </dgm:t>
    </dgm:pt>
    <dgm:pt modelId="{19DC511D-A61E-4104-A78F-8D30365DB501}" type="pres">
      <dgm:prSet presAssocID="{03823A77-9BFF-45EB-903D-62A7E6CBEE43}" presName="Name0" presStyleCnt="0">
        <dgm:presLayoutVars>
          <dgm:chMax val="7"/>
          <dgm:chPref val="7"/>
          <dgm:dir/>
        </dgm:presLayoutVars>
      </dgm:prSet>
      <dgm:spPr/>
    </dgm:pt>
    <dgm:pt modelId="{F183A743-84F5-40F8-AF07-1711D799F6E1}" type="pres">
      <dgm:prSet presAssocID="{03823A77-9BFF-45EB-903D-62A7E6CBEE43}" presName="Name1" presStyleCnt="0"/>
      <dgm:spPr/>
    </dgm:pt>
    <dgm:pt modelId="{5F1AA74C-2A4A-467E-BC60-9E8D3DAAB51E}" type="pres">
      <dgm:prSet presAssocID="{03823A77-9BFF-45EB-903D-62A7E6CBEE43}" presName="cycle" presStyleCnt="0"/>
      <dgm:spPr/>
    </dgm:pt>
    <dgm:pt modelId="{53992AC8-16DA-4B01-BEE4-4760187DB5ED}" type="pres">
      <dgm:prSet presAssocID="{03823A77-9BFF-45EB-903D-62A7E6CBEE43}" presName="srcNode" presStyleLbl="node1" presStyleIdx="0" presStyleCnt="6"/>
      <dgm:spPr/>
    </dgm:pt>
    <dgm:pt modelId="{14C5C696-82AF-4BE8-AB15-905BC1F2DF86}" type="pres">
      <dgm:prSet presAssocID="{03823A77-9BFF-45EB-903D-62A7E6CBEE43}" presName="conn" presStyleLbl="parChTrans1D2" presStyleIdx="0" presStyleCnt="1"/>
      <dgm:spPr/>
    </dgm:pt>
    <dgm:pt modelId="{2521F8EC-D20A-4485-A363-2537ACBF841F}" type="pres">
      <dgm:prSet presAssocID="{03823A77-9BFF-45EB-903D-62A7E6CBEE43}" presName="extraNode" presStyleLbl="node1" presStyleIdx="0" presStyleCnt="6"/>
      <dgm:spPr/>
    </dgm:pt>
    <dgm:pt modelId="{E2D59D0E-3F8B-4B9E-890F-1599A267A4CE}" type="pres">
      <dgm:prSet presAssocID="{03823A77-9BFF-45EB-903D-62A7E6CBEE43}" presName="dstNode" presStyleLbl="node1" presStyleIdx="0" presStyleCnt="6"/>
      <dgm:spPr/>
    </dgm:pt>
    <dgm:pt modelId="{58BB49C2-5590-43C4-8A2B-2DDB15EB4973}" type="pres">
      <dgm:prSet presAssocID="{3FC796FB-04F8-4C09-824A-DE74799584E7}" presName="text_1" presStyleLbl="node1" presStyleIdx="0" presStyleCnt="6" custScaleY="121883">
        <dgm:presLayoutVars>
          <dgm:bulletEnabled val="1"/>
        </dgm:presLayoutVars>
      </dgm:prSet>
      <dgm:spPr/>
    </dgm:pt>
    <dgm:pt modelId="{FB515444-4692-4488-B610-200B7EA60C7F}" type="pres">
      <dgm:prSet presAssocID="{3FC796FB-04F8-4C09-824A-DE74799584E7}" presName="accent_1" presStyleCnt="0"/>
      <dgm:spPr/>
    </dgm:pt>
    <dgm:pt modelId="{E595B75C-AB4E-493D-9AB0-8743CA9DE4FC}" type="pres">
      <dgm:prSet presAssocID="{3FC796FB-04F8-4C09-824A-DE74799584E7}" presName="accentRepeatNode" presStyleLbl="solidFgAcc1" presStyleIdx="0" presStyleCnt="6" custScaleX="118619" custScaleY="120149"/>
      <dgm:spPr>
        <a:blipFill rotWithShape="0">
          <a:blip xmlns:r="http://schemas.openxmlformats.org/officeDocument/2006/relationships" r:embed="rId1"/>
          <a:srcRect/>
          <a:stretch>
            <a:fillRect t="-3000" b="-3000"/>
          </a:stretch>
        </a:blipFill>
      </dgm:spPr>
    </dgm:pt>
    <dgm:pt modelId="{A10555A5-47C9-465B-A677-7484BE2BC5A4}" type="pres">
      <dgm:prSet presAssocID="{9177D16F-C746-4E4B-B9F5-9A8EC60BB33C}" presName="text_2" presStyleLbl="node1" presStyleIdx="1" presStyleCnt="6">
        <dgm:presLayoutVars>
          <dgm:bulletEnabled val="1"/>
        </dgm:presLayoutVars>
      </dgm:prSet>
      <dgm:spPr/>
    </dgm:pt>
    <dgm:pt modelId="{23B6FB89-F4B7-401B-B1E6-7914DE451DF4}" type="pres">
      <dgm:prSet presAssocID="{9177D16F-C746-4E4B-B9F5-9A8EC60BB33C}" presName="accent_2" presStyleCnt="0"/>
      <dgm:spPr/>
    </dgm:pt>
    <dgm:pt modelId="{47E7843D-8167-4381-B8A0-FDF87F330DAE}" type="pres">
      <dgm:prSet presAssocID="{9177D16F-C746-4E4B-B9F5-9A8EC60BB33C}" presName="accentRepeatNode" presStyleLbl="solidFgAcc1" presStyleIdx="1" presStyleCnt="6" custScaleX="124276" custScaleY="111827" custLinFactNeighborX="-20784" custLinFactNeighborY="12783"/>
      <dgm:spPr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</dgm:pt>
    <dgm:pt modelId="{A28143AF-9759-4484-9E62-5BAE147EC24B}" type="pres">
      <dgm:prSet presAssocID="{3C27754B-8C1A-4F1A-8BFC-4496B8685E71}" presName="text_3" presStyleLbl="node1" presStyleIdx="2" presStyleCnt="6" custScaleY="120924">
        <dgm:presLayoutVars>
          <dgm:bulletEnabled val="1"/>
        </dgm:presLayoutVars>
      </dgm:prSet>
      <dgm:spPr/>
    </dgm:pt>
    <dgm:pt modelId="{09BA19B0-25BB-4DF6-AB9A-D27F7A8A5089}" type="pres">
      <dgm:prSet presAssocID="{3C27754B-8C1A-4F1A-8BFC-4496B8685E71}" presName="accent_3" presStyleCnt="0"/>
      <dgm:spPr/>
    </dgm:pt>
    <dgm:pt modelId="{37DB3B71-87C7-4344-988A-F12469C59F93}" type="pres">
      <dgm:prSet presAssocID="{3C27754B-8C1A-4F1A-8BFC-4496B8685E71}" presName="accentRepeatNode" presStyleLbl="solidFgAcc1" presStyleIdx="2" presStyleCnt="6" custScaleX="115973" custScaleY="101423"/>
      <dgm:spPr>
        <a:blipFill rotWithShape="0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EE094279-DE93-4D72-AD62-B9F264607F8D}" type="pres">
      <dgm:prSet presAssocID="{08100B39-3B65-4918-82A1-C1570F6EEBB0}" presName="text_4" presStyleLbl="node1" presStyleIdx="3" presStyleCnt="6">
        <dgm:presLayoutVars>
          <dgm:bulletEnabled val="1"/>
        </dgm:presLayoutVars>
      </dgm:prSet>
      <dgm:spPr/>
    </dgm:pt>
    <dgm:pt modelId="{5C0B01C7-78D2-4A90-AE27-D0D968BA7556}" type="pres">
      <dgm:prSet presAssocID="{08100B39-3B65-4918-82A1-C1570F6EEBB0}" presName="accent_4" presStyleCnt="0"/>
      <dgm:spPr/>
    </dgm:pt>
    <dgm:pt modelId="{87B9B6CF-9F19-4E55-A3F9-D4C11CE86395}" type="pres">
      <dgm:prSet presAssocID="{08100B39-3B65-4918-82A1-C1570F6EEBB0}" presName="accentRepeatNode" presStyleLbl="solidFgAcc1" presStyleIdx="3" presStyleCnt="6"/>
      <dgm:spPr>
        <a:blipFill rotWithShape="0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80B13149-D013-49C8-A26F-936DD8D9B346}" type="pres">
      <dgm:prSet presAssocID="{C26646F2-E01D-4FF7-AB08-BF6830E7C3AE}" presName="text_5" presStyleLbl="node1" presStyleIdx="4" presStyleCnt="6">
        <dgm:presLayoutVars>
          <dgm:bulletEnabled val="1"/>
        </dgm:presLayoutVars>
      </dgm:prSet>
      <dgm:spPr/>
    </dgm:pt>
    <dgm:pt modelId="{0B483DC1-E85D-4016-812B-757385741A0D}" type="pres">
      <dgm:prSet presAssocID="{C26646F2-E01D-4FF7-AB08-BF6830E7C3AE}" presName="accent_5" presStyleCnt="0"/>
      <dgm:spPr/>
    </dgm:pt>
    <dgm:pt modelId="{F8321328-4A16-4AE5-8885-6C2DE4AE5617}" type="pres">
      <dgm:prSet presAssocID="{C26646F2-E01D-4FF7-AB08-BF6830E7C3AE}" presName="accentRepeatNode" presStyleLbl="solidFgAcc1" presStyleIdx="4" presStyleCnt="6"/>
      <dgm:spPr>
        <a:blipFill rotWithShape="0">
          <a:blip xmlns:r="http://schemas.openxmlformats.org/officeDocument/2006/relationships" r:embed="rId5"/>
          <a:srcRect/>
          <a:stretch>
            <a:fillRect/>
          </a:stretch>
        </a:blipFill>
      </dgm:spPr>
    </dgm:pt>
    <dgm:pt modelId="{DA0500FB-6DF3-41DF-84B6-90F7D79942EC}" type="pres">
      <dgm:prSet presAssocID="{009CB3D2-2B2C-4296-9886-6555DCDB11DF}" presName="text_6" presStyleLbl="node1" presStyleIdx="5" presStyleCnt="6">
        <dgm:presLayoutVars>
          <dgm:bulletEnabled val="1"/>
        </dgm:presLayoutVars>
      </dgm:prSet>
      <dgm:spPr/>
    </dgm:pt>
    <dgm:pt modelId="{452DDF78-0F92-4926-B0F4-3B546CD5F0BB}" type="pres">
      <dgm:prSet presAssocID="{009CB3D2-2B2C-4296-9886-6555DCDB11DF}" presName="accent_6" presStyleCnt="0"/>
      <dgm:spPr/>
    </dgm:pt>
    <dgm:pt modelId="{19B407F3-1045-493C-993D-880BA5932415}" type="pres">
      <dgm:prSet presAssocID="{009CB3D2-2B2C-4296-9886-6555DCDB11DF}" presName="accentRepeatNode" presStyleLbl="solidFgAcc1" presStyleIdx="5" presStyleCnt="6"/>
      <dgm:spPr>
        <a:blipFill rotWithShape="0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BECF970E-28D1-4AB1-A9B6-93A642F5D382}" type="presOf" srcId="{8DE19E1A-784F-4599-B611-A8583017207C}" destId="{14C5C696-82AF-4BE8-AB15-905BC1F2DF86}" srcOrd="0" destOrd="0" presId="urn:microsoft.com/office/officeart/2008/layout/VerticalCurvedList"/>
    <dgm:cxn modelId="{88220215-6B09-4A65-8FE4-05E42259B2A1}" type="presOf" srcId="{C26646F2-E01D-4FF7-AB08-BF6830E7C3AE}" destId="{80B13149-D013-49C8-A26F-936DD8D9B346}" srcOrd="0" destOrd="0" presId="urn:microsoft.com/office/officeart/2008/layout/VerticalCurvedList"/>
    <dgm:cxn modelId="{8DF94638-912F-4D88-B232-BB16134378BE}" type="presOf" srcId="{9177D16F-C746-4E4B-B9F5-9A8EC60BB33C}" destId="{A10555A5-47C9-465B-A677-7484BE2BC5A4}" srcOrd="0" destOrd="0" presId="urn:microsoft.com/office/officeart/2008/layout/VerticalCurvedList"/>
    <dgm:cxn modelId="{5FC17E69-D0FD-41F9-86EA-05263ABFE754}" type="presOf" srcId="{03823A77-9BFF-45EB-903D-62A7E6CBEE43}" destId="{19DC511D-A61E-4104-A78F-8D30365DB501}" srcOrd="0" destOrd="0" presId="urn:microsoft.com/office/officeart/2008/layout/VerticalCurvedList"/>
    <dgm:cxn modelId="{3AD0AB8D-87FE-412E-A99B-C7ED307A3274}" srcId="{03823A77-9BFF-45EB-903D-62A7E6CBEE43}" destId="{08100B39-3B65-4918-82A1-C1570F6EEBB0}" srcOrd="3" destOrd="0" parTransId="{AC7F4CAD-C6A7-4106-91FE-7328246C6D72}" sibTransId="{1FACAD5F-E3F0-4DC3-A11E-A5BB993A89FD}"/>
    <dgm:cxn modelId="{196F5495-CCBA-4396-BB27-ABFC88F62480}" type="presOf" srcId="{009CB3D2-2B2C-4296-9886-6555DCDB11DF}" destId="{DA0500FB-6DF3-41DF-84B6-90F7D79942EC}" srcOrd="0" destOrd="0" presId="urn:microsoft.com/office/officeart/2008/layout/VerticalCurvedList"/>
    <dgm:cxn modelId="{C569F296-264A-4793-9EFE-E95CBDEC164A}" srcId="{03823A77-9BFF-45EB-903D-62A7E6CBEE43}" destId="{3FC796FB-04F8-4C09-824A-DE74799584E7}" srcOrd="0" destOrd="0" parTransId="{FD7BFFF8-13E9-4A7C-AB7A-F88F39BD9AA2}" sibTransId="{8DE19E1A-784F-4599-B611-A8583017207C}"/>
    <dgm:cxn modelId="{5EF7EB98-92F9-4300-8EB5-76AB3D3B9248}" type="presOf" srcId="{08100B39-3B65-4918-82A1-C1570F6EEBB0}" destId="{EE094279-DE93-4D72-AD62-B9F264607F8D}" srcOrd="0" destOrd="0" presId="urn:microsoft.com/office/officeart/2008/layout/VerticalCurvedList"/>
    <dgm:cxn modelId="{75287D9A-76D7-4C85-8971-3050EE9D6EC9}" type="presOf" srcId="{3C27754B-8C1A-4F1A-8BFC-4496B8685E71}" destId="{A28143AF-9759-4484-9E62-5BAE147EC24B}" srcOrd="0" destOrd="0" presId="urn:microsoft.com/office/officeart/2008/layout/VerticalCurvedList"/>
    <dgm:cxn modelId="{C9DFD0B9-B701-4FFA-8716-53E7EECCF615}" srcId="{03823A77-9BFF-45EB-903D-62A7E6CBEE43}" destId="{3C27754B-8C1A-4F1A-8BFC-4496B8685E71}" srcOrd="2" destOrd="0" parTransId="{32389E2D-9AEB-4990-B79B-D1B55C7DCE0E}" sibTransId="{A23CDEFC-47F7-49BD-A52F-5502F4773457}"/>
    <dgm:cxn modelId="{CEFBDABB-9DAA-4CC0-BC73-DDBF738E838E}" type="presOf" srcId="{3FC796FB-04F8-4C09-824A-DE74799584E7}" destId="{58BB49C2-5590-43C4-8A2B-2DDB15EB4973}" srcOrd="0" destOrd="0" presId="urn:microsoft.com/office/officeart/2008/layout/VerticalCurvedList"/>
    <dgm:cxn modelId="{700CB3C5-6D16-4E7E-B4C5-0068A090FC18}" srcId="{03823A77-9BFF-45EB-903D-62A7E6CBEE43}" destId="{C26646F2-E01D-4FF7-AB08-BF6830E7C3AE}" srcOrd="4" destOrd="0" parTransId="{45F7D762-234E-4368-AF74-D6DC97F592E5}" sibTransId="{03F6A344-303B-4384-A33C-DE11F040916F}"/>
    <dgm:cxn modelId="{1C1376D3-C00E-45CF-A078-C56E4D74000D}" srcId="{03823A77-9BFF-45EB-903D-62A7E6CBEE43}" destId="{9177D16F-C746-4E4B-B9F5-9A8EC60BB33C}" srcOrd="1" destOrd="0" parTransId="{C19B5D63-2B13-4A70-80E4-A57A48246CE8}" sibTransId="{E9D7FFB0-17D5-4F0C-AD7D-71859DA29EED}"/>
    <dgm:cxn modelId="{444BCBFA-9C37-4A37-AF16-2DAB16952BDF}" srcId="{03823A77-9BFF-45EB-903D-62A7E6CBEE43}" destId="{009CB3D2-2B2C-4296-9886-6555DCDB11DF}" srcOrd="5" destOrd="0" parTransId="{A7DC8EF8-890F-4A96-9A16-E68A7740E587}" sibTransId="{36F556C9-FC63-4269-A27C-54B28304577E}"/>
    <dgm:cxn modelId="{173949A1-F657-4BF4-829D-2204E77DE3F2}" type="presParOf" srcId="{19DC511D-A61E-4104-A78F-8D30365DB501}" destId="{F183A743-84F5-40F8-AF07-1711D799F6E1}" srcOrd="0" destOrd="0" presId="urn:microsoft.com/office/officeart/2008/layout/VerticalCurvedList"/>
    <dgm:cxn modelId="{E7D14322-35B7-4D94-8226-585B5FEE2F92}" type="presParOf" srcId="{F183A743-84F5-40F8-AF07-1711D799F6E1}" destId="{5F1AA74C-2A4A-467E-BC60-9E8D3DAAB51E}" srcOrd="0" destOrd="0" presId="urn:microsoft.com/office/officeart/2008/layout/VerticalCurvedList"/>
    <dgm:cxn modelId="{1D101863-771A-469F-B901-433BBF3E02E9}" type="presParOf" srcId="{5F1AA74C-2A4A-467E-BC60-9E8D3DAAB51E}" destId="{53992AC8-16DA-4B01-BEE4-4760187DB5ED}" srcOrd="0" destOrd="0" presId="urn:microsoft.com/office/officeart/2008/layout/VerticalCurvedList"/>
    <dgm:cxn modelId="{BCDB4A8F-98D4-43A4-908A-150C551B34AD}" type="presParOf" srcId="{5F1AA74C-2A4A-467E-BC60-9E8D3DAAB51E}" destId="{14C5C696-82AF-4BE8-AB15-905BC1F2DF86}" srcOrd="1" destOrd="0" presId="urn:microsoft.com/office/officeart/2008/layout/VerticalCurvedList"/>
    <dgm:cxn modelId="{492F8B18-1671-439E-98E0-898916B9298C}" type="presParOf" srcId="{5F1AA74C-2A4A-467E-BC60-9E8D3DAAB51E}" destId="{2521F8EC-D20A-4485-A363-2537ACBF841F}" srcOrd="2" destOrd="0" presId="urn:microsoft.com/office/officeart/2008/layout/VerticalCurvedList"/>
    <dgm:cxn modelId="{54185ACF-9664-4732-8A7F-3B5E2430F40C}" type="presParOf" srcId="{5F1AA74C-2A4A-467E-BC60-9E8D3DAAB51E}" destId="{E2D59D0E-3F8B-4B9E-890F-1599A267A4CE}" srcOrd="3" destOrd="0" presId="urn:microsoft.com/office/officeart/2008/layout/VerticalCurvedList"/>
    <dgm:cxn modelId="{04C77CA7-41B0-4DC8-8BEA-F61C0D2A3D52}" type="presParOf" srcId="{F183A743-84F5-40F8-AF07-1711D799F6E1}" destId="{58BB49C2-5590-43C4-8A2B-2DDB15EB4973}" srcOrd="1" destOrd="0" presId="urn:microsoft.com/office/officeart/2008/layout/VerticalCurvedList"/>
    <dgm:cxn modelId="{D49381EA-36E4-4F5B-98DD-474C1A068B41}" type="presParOf" srcId="{F183A743-84F5-40F8-AF07-1711D799F6E1}" destId="{FB515444-4692-4488-B610-200B7EA60C7F}" srcOrd="2" destOrd="0" presId="urn:microsoft.com/office/officeart/2008/layout/VerticalCurvedList"/>
    <dgm:cxn modelId="{D82FCE46-09F8-4689-9E70-E9494231ABF1}" type="presParOf" srcId="{FB515444-4692-4488-B610-200B7EA60C7F}" destId="{E595B75C-AB4E-493D-9AB0-8743CA9DE4FC}" srcOrd="0" destOrd="0" presId="urn:microsoft.com/office/officeart/2008/layout/VerticalCurvedList"/>
    <dgm:cxn modelId="{830340EA-C346-4302-BEA0-6C67790A677D}" type="presParOf" srcId="{F183A743-84F5-40F8-AF07-1711D799F6E1}" destId="{A10555A5-47C9-465B-A677-7484BE2BC5A4}" srcOrd="3" destOrd="0" presId="urn:microsoft.com/office/officeart/2008/layout/VerticalCurvedList"/>
    <dgm:cxn modelId="{4121F29B-C9FA-4B31-A0E1-7D9BA5D2E6DC}" type="presParOf" srcId="{F183A743-84F5-40F8-AF07-1711D799F6E1}" destId="{23B6FB89-F4B7-401B-B1E6-7914DE451DF4}" srcOrd="4" destOrd="0" presId="urn:microsoft.com/office/officeart/2008/layout/VerticalCurvedList"/>
    <dgm:cxn modelId="{B18B26CF-7A6F-470D-BB6F-754BB3D388BF}" type="presParOf" srcId="{23B6FB89-F4B7-401B-B1E6-7914DE451DF4}" destId="{47E7843D-8167-4381-B8A0-FDF87F330DAE}" srcOrd="0" destOrd="0" presId="urn:microsoft.com/office/officeart/2008/layout/VerticalCurvedList"/>
    <dgm:cxn modelId="{6526FD59-636F-49A5-A17C-8BA6CA4FB7FB}" type="presParOf" srcId="{F183A743-84F5-40F8-AF07-1711D799F6E1}" destId="{A28143AF-9759-4484-9E62-5BAE147EC24B}" srcOrd="5" destOrd="0" presId="urn:microsoft.com/office/officeart/2008/layout/VerticalCurvedList"/>
    <dgm:cxn modelId="{313CD92B-D5B8-423C-828B-23029C819124}" type="presParOf" srcId="{F183A743-84F5-40F8-AF07-1711D799F6E1}" destId="{09BA19B0-25BB-4DF6-AB9A-D27F7A8A5089}" srcOrd="6" destOrd="0" presId="urn:microsoft.com/office/officeart/2008/layout/VerticalCurvedList"/>
    <dgm:cxn modelId="{1FD25E72-0F3B-4EF8-9FD4-879E0E89E601}" type="presParOf" srcId="{09BA19B0-25BB-4DF6-AB9A-D27F7A8A5089}" destId="{37DB3B71-87C7-4344-988A-F12469C59F93}" srcOrd="0" destOrd="0" presId="urn:microsoft.com/office/officeart/2008/layout/VerticalCurvedList"/>
    <dgm:cxn modelId="{99D767D1-AA77-49C4-9B5C-AE05C6203222}" type="presParOf" srcId="{F183A743-84F5-40F8-AF07-1711D799F6E1}" destId="{EE094279-DE93-4D72-AD62-B9F264607F8D}" srcOrd="7" destOrd="0" presId="urn:microsoft.com/office/officeart/2008/layout/VerticalCurvedList"/>
    <dgm:cxn modelId="{E63A72AB-347F-436F-ACBF-A0830E95F3F3}" type="presParOf" srcId="{F183A743-84F5-40F8-AF07-1711D799F6E1}" destId="{5C0B01C7-78D2-4A90-AE27-D0D968BA7556}" srcOrd="8" destOrd="0" presId="urn:microsoft.com/office/officeart/2008/layout/VerticalCurvedList"/>
    <dgm:cxn modelId="{D9EC3027-F400-4295-90DC-27A6BE13A135}" type="presParOf" srcId="{5C0B01C7-78D2-4A90-AE27-D0D968BA7556}" destId="{87B9B6CF-9F19-4E55-A3F9-D4C11CE86395}" srcOrd="0" destOrd="0" presId="urn:microsoft.com/office/officeart/2008/layout/VerticalCurvedList"/>
    <dgm:cxn modelId="{84531DE6-85FC-4AB9-9CAB-C7855B0D7E4A}" type="presParOf" srcId="{F183A743-84F5-40F8-AF07-1711D799F6E1}" destId="{80B13149-D013-49C8-A26F-936DD8D9B346}" srcOrd="9" destOrd="0" presId="urn:microsoft.com/office/officeart/2008/layout/VerticalCurvedList"/>
    <dgm:cxn modelId="{1BD408B1-C73C-48AF-A263-5BED80AF7B35}" type="presParOf" srcId="{F183A743-84F5-40F8-AF07-1711D799F6E1}" destId="{0B483DC1-E85D-4016-812B-757385741A0D}" srcOrd="10" destOrd="0" presId="urn:microsoft.com/office/officeart/2008/layout/VerticalCurvedList"/>
    <dgm:cxn modelId="{614CDC47-6F31-42D0-B3D1-6B3B9B397335}" type="presParOf" srcId="{0B483DC1-E85D-4016-812B-757385741A0D}" destId="{F8321328-4A16-4AE5-8885-6C2DE4AE5617}" srcOrd="0" destOrd="0" presId="urn:microsoft.com/office/officeart/2008/layout/VerticalCurvedList"/>
    <dgm:cxn modelId="{7E550F7B-1478-4D05-888E-1EAA91488FAB}" type="presParOf" srcId="{F183A743-84F5-40F8-AF07-1711D799F6E1}" destId="{DA0500FB-6DF3-41DF-84B6-90F7D79942EC}" srcOrd="11" destOrd="0" presId="urn:microsoft.com/office/officeart/2008/layout/VerticalCurvedList"/>
    <dgm:cxn modelId="{E3E4F90B-8E0F-4F42-A6FB-547BB1ADA285}" type="presParOf" srcId="{F183A743-84F5-40F8-AF07-1711D799F6E1}" destId="{452DDF78-0F92-4926-B0F4-3B546CD5F0BB}" srcOrd="12" destOrd="0" presId="urn:microsoft.com/office/officeart/2008/layout/VerticalCurvedList"/>
    <dgm:cxn modelId="{978E966E-0167-4A51-9919-73F0F25AF81C}" type="presParOf" srcId="{452DDF78-0F92-4926-B0F4-3B546CD5F0BB}" destId="{19B407F3-1045-493C-993D-880BA593241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80B4A4-41FD-4B13-8741-6A8A484EC826}">
      <dsp:nvSpPr>
        <dsp:cNvPr id="0" name=""/>
        <dsp:cNvSpPr/>
      </dsp:nvSpPr>
      <dsp:spPr>
        <a:xfrm rot="20554420">
          <a:off x="3489795" y="1210040"/>
          <a:ext cx="2256706" cy="2159863"/>
        </a:xfrm>
        <a:prstGeom prst="gear9">
          <a:avLst/>
        </a:prstGeom>
        <a:solidFill>
          <a:srgbClr val="ED7D3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>
              <a:solidFill>
                <a:schemeClr val="bg1">
                  <a:lumMod val="25000"/>
                </a:schemeClr>
              </a:solidFill>
            </a:rPr>
            <a:t>Gestión de Salud</a:t>
          </a:r>
          <a:endParaRPr lang="es-CO" sz="2500" kern="1200">
            <a:solidFill>
              <a:schemeClr val="bg1">
                <a:lumMod val="25000"/>
              </a:schemeClr>
            </a:solidFill>
          </a:endParaRPr>
        </a:p>
      </dsp:txBody>
      <dsp:txXfrm>
        <a:off x="3930599" y="1716845"/>
        <a:ext cx="1363786" cy="1110214"/>
      </dsp:txXfrm>
    </dsp:sp>
    <dsp:sp modelId="{C98F74AC-E327-49E1-8D8D-17CCA5C4F31F}">
      <dsp:nvSpPr>
        <dsp:cNvPr id="0" name=""/>
        <dsp:cNvSpPr/>
      </dsp:nvSpPr>
      <dsp:spPr>
        <a:xfrm>
          <a:off x="1183583" y="365034"/>
          <a:ext cx="2632649" cy="2282193"/>
        </a:xfrm>
        <a:prstGeom prst="gear6">
          <a:avLst/>
        </a:prstGeom>
        <a:solidFill>
          <a:srgbClr val="ED7D3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>
              <a:solidFill>
                <a:schemeClr val="bg1">
                  <a:lumMod val="25000"/>
                </a:schemeClr>
              </a:solidFill>
            </a:rPr>
            <a:t>Gestión del riesgo</a:t>
          </a:r>
          <a:endParaRPr lang="es-CO" sz="2500" kern="1200">
            <a:solidFill>
              <a:schemeClr val="bg1">
                <a:lumMod val="25000"/>
              </a:schemeClr>
            </a:solidFill>
          </a:endParaRPr>
        </a:p>
      </dsp:txBody>
      <dsp:txXfrm>
        <a:off x="1809075" y="943055"/>
        <a:ext cx="1381665" cy="1126151"/>
      </dsp:txXfrm>
    </dsp:sp>
    <dsp:sp modelId="{DD2DDA27-3CDD-4259-816B-8FC7757B145E}">
      <dsp:nvSpPr>
        <dsp:cNvPr id="0" name=""/>
        <dsp:cNvSpPr/>
      </dsp:nvSpPr>
      <dsp:spPr>
        <a:xfrm>
          <a:off x="3700624" y="945561"/>
          <a:ext cx="2540870" cy="2540870"/>
        </a:xfrm>
        <a:prstGeom prst="circularArrow">
          <a:avLst>
            <a:gd name="adj1" fmla="val 4878"/>
            <a:gd name="adj2" fmla="val 312630"/>
            <a:gd name="adj3" fmla="val 3108089"/>
            <a:gd name="adj4" fmla="val 15269023"/>
            <a:gd name="adj5" fmla="val 5691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DFF5D0-4377-44A0-8826-C6C73738B348}">
      <dsp:nvSpPr>
        <dsp:cNvPr id="0" name=""/>
        <dsp:cNvSpPr/>
      </dsp:nvSpPr>
      <dsp:spPr>
        <a:xfrm>
          <a:off x="770302" y="519092"/>
          <a:ext cx="1921145" cy="192114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16AE00-43CE-40E9-AC8A-E5424A9411A3}">
      <dsp:nvSpPr>
        <dsp:cNvPr id="0" name=""/>
        <dsp:cNvSpPr/>
      </dsp:nvSpPr>
      <dsp:spPr>
        <a:xfrm rot="10800000">
          <a:off x="768025" y="116626"/>
          <a:ext cx="6795854" cy="1536773"/>
        </a:xfrm>
        <a:prstGeom prst="homePlate">
          <a:avLst/>
        </a:prstGeom>
        <a:gradFill rotWithShape="1">
          <a:gsLst>
            <a:gs pos="0">
              <a:schemeClr val="accent3">
                <a:tint val="100000"/>
                <a:shade val="100000"/>
                <a:satMod val="130000"/>
              </a:schemeClr>
            </a:gs>
            <a:gs pos="100000">
              <a:schemeClr val="accent3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677674" tIns="49530" rIns="92456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300" b="0" i="0" u="none" kern="1200" dirty="0">
              <a:solidFill>
                <a:schemeClr val="tx1"/>
              </a:solidFill>
            </a:rPr>
            <a:t>SVE CARDIOVACULAR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300" b="0" i="0" u="none" kern="1200" dirty="0">
              <a:solidFill>
                <a:schemeClr val="tx1"/>
              </a:solidFill>
            </a:rPr>
            <a:t>*Seguimiento a trabajadores incluidos en el SVE-RCV</a:t>
          </a:r>
          <a:r>
            <a:rPr lang="en-US" sz="1300" b="0" i="0" kern="1200" dirty="0">
              <a:solidFill>
                <a:schemeClr val="tx1"/>
              </a:solidFill>
            </a:rPr>
            <a:t>​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300" b="0" i="0" u="none" kern="1200" dirty="0">
              <a:solidFill>
                <a:schemeClr val="tx1"/>
              </a:solidFill>
            </a:rPr>
            <a:t>*Tamizaje y clasificación de riesgo cardiovascular</a:t>
          </a:r>
          <a:r>
            <a:rPr lang="es-CO" sz="1300" b="0" i="0" kern="1200" dirty="0">
              <a:solidFill>
                <a:schemeClr val="tx1"/>
              </a:solidFill>
            </a:rPr>
            <a:t>​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300" b="0" i="0" u="none" kern="1200" dirty="0">
              <a:solidFill>
                <a:schemeClr val="tx1"/>
              </a:solidFill>
            </a:rPr>
            <a:t>*Taller control del peso</a:t>
          </a:r>
          <a:endParaRPr lang="es-CO" sz="1300" kern="1200" dirty="0">
            <a:solidFill>
              <a:schemeClr val="tx1"/>
            </a:solidFill>
          </a:endParaRPr>
        </a:p>
      </dsp:txBody>
      <dsp:txXfrm rot="10800000">
        <a:off x="1152218" y="116626"/>
        <a:ext cx="6411661" cy="1536773"/>
      </dsp:txXfrm>
    </dsp:sp>
    <dsp:sp modelId="{FA5EEE50-53CE-4518-AE4A-3E80AFBAC192}">
      <dsp:nvSpPr>
        <dsp:cNvPr id="0" name=""/>
        <dsp:cNvSpPr/>
      </dsp:nvSpPr>
      <dsp:spPr>
        <a:xfrm>
          <a:off x="0" y="33241"/>
          <a:ext cx="1536773" cy="153677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642CE7-9008-43E2-A08E-9DBF0AFB1F1C}">
      <dsp:nvSpPr>
        <dsp:cNvPr id="0" name=""/>
        <dsp:cNvSpPr/>
      </dsp:nvSpPr>
      <dsp:spPr>
        <a:xfrm rot="10800000">
          <a:off x="694467" y="1845877"/>
          <a:ext cx="6904976" cy="1907474"/>
        </a:xfrm>
        <a:prstGeom prst="homePlate">
          <a:avLst/>
        </a:prstGeom>
        <a:gradFill rotWithShape="1">
          <a:gsLst>
            <a:gs pos="0">
              <a:schemeClr val="accent3">
                <a:tint val="100000"/>
                <a:shade val="100000"/>
                <a:satMod val="130000"/>
              </a:schemeClr>
            </a:gs>
            <a:gs pos="100000">
              <a:schemeClr val="accent3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677674" tIns="49530" rIns="92456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MX" sz="1300" b="0" i="0" u="none" kern="1200" dirty="0">
              <a:solidFill>
                <a:schemeClr val="tx1"/>
              </a:solidFill>
            </a:rPr>
            <a:t>SVE RIESGO PSICOSOCIAL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MX" sz="1300" b="0" i="0" u="none" kern="1200" dirty="0">
              <a:solidFill>
                <a:schemeClr val="tx1"/>
              </a:solidFill>
            </a:rPr>
            <a:t>*Intervención en riesgo psicosocial para equipos de trabajo, funcionarios y contratistas </a:t>
          </a:r>
          <a:r>
            <a:rPr lang="en-US" sz="1300" b="0" i="0" kern="1200" dirty="0">
              <a:solidFill>
                <a:schemeClr val="tx1"/>
              </a:solidFill>
            </a:rPr>
            <a:t>​y población vulnerable​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300" b="0" i="0" u="none" kern="1200" dirty="0">
              <a:solidFill>
                <a:schemeClr val="tx1"/>
              </a:solidFill>
            </a:rPr>
            <a:t>*Intervenciones clima laboral </a:t>
          </a:r>
          <a:r>
            <a:rPr lang="en-US" sz="1300" b="0" i="0" kern="1200" dirty="0">
              <a:solidFill>
                <a:schemeClr val="tx1"/>
              </a:solidFill>
            </a:rPr>
            <a:t>​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300" b="0" i="0" u="none" kern="1200" dirty="0">
              <a:solidFill>
                <a:schemeClr val="tx1"/>
              </a:solidFill>
            </a:rPr>
            <a:t>*Seguimiento casos programa de vigilancia epidemiológica riesgo psicosocial </a:t>
          </a:r>
          <a:r>
            <a:rPr lang="en-US" sz="1300" b="0" i="0" kern="1200" dirty="0">
              <a:solidFill>
                <a:schemeClr val="tx1"/>
              </a:solidFill>
            </a:rPr>
            <a:t>​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MX" sz="1300" b="0" i="0" u="none" kern="1200" dirty="0">
              <a:solidFill>
                <a:schemeClr val="tx1"/>
              </a:solidFill>
            </a:rPr>
            <a:t>*Asesorías individuales y atención psicológica 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MX" sz="1300" b="0" i="0" u="none" kern="1200" dirty="0">
              <a:solidFill>
                <a:schemeClr val="tx1"/>
              </a:solidFill>
            </a:rPr>
            <a:t>.</a:t>
          </a:r>
          <a:endParaRPr lang="es-CO" sz="1300" kern="1200" dirty="0">
            <a:solidFill>
              <a:schemeClr val="tx1"/>
            </a:solidFill>
          </a:endParaRPr>
        </a:p>
      </dsp:txBody>
      <dsp:txXfrm rot="10800000">
        <a:off x="1171335" y="1845877"/>
        <a:ext cx="6428108" cy="1907474"/>
      </dsp:txXfrm>
    </dsp:sp>
    <dsp:sp modelId="{937EB7C4-316C-4B4E-9BF6-ACB269414CA9}">
      <dsp:nvSpPr>
        <dsp:cNvPr id="0" name=""/>
        <dsp:cNvSpPr/>
      </dsp:nvSpPr>
      <dsp:spPr>
        <a:xfrm>
          <a:off x="3990" y="1972768"/>
          <a:ext cx="1536773" cy="1536773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16AE00-43CE-40E9-AC8A-E5424A9411A3}">
      <dsp:nvSpPr>
        <dsp:cNvPr id="0" name=""/>
        <dsp:cNvSpPr/>
      </dsp:nvSpPr>
      <dsp:spPr>
        <a:xfrm rot="10800000">
          <a:off x="768025" y="116626"/>
          <a:ext cx="6795854" cy="1536773"/>
        </a:xfrm>
        <a:prstGeom prst="homePlate">
          <a:avLst/>
        </a:prstGeom>
        <a:gradFill rotWithShape="1">
          <a:gsLst>
            <a:gs pos="0">
              <a:schemeClr val="accent3">
                <a:tint val="100000"/>
                <a:shade val="100000"/>
                <a:satMod val="130000"/>
              </a:schemeClr>
            </a:gs>
            <a:gs pos="100000">
              <a:schemeClr val="accent3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677674" tIns="41910" rIns="78232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100" b="0" i="0" u="none" kern="1200" dirty="0">
              <a:solidFill>
                <a:schemeClr val="tx1"/>
              </a:solidFill>
            </a:rPr>
            <a:t>SVE RIESGO BIOLOGICO – COVID 19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100" b="0" i="0" u="none" kern="1200" dirty="0">
              <a:solidFill>
                <a:schemeClr val="tx1"/>
              </a:solidFill>
            </a:rPr>
            <a:t>*Seguimiento a trabajadores sintomáticos respiratorios según Resolución 1238/2022</a:t>
          </a:r>
          <a:r>
            <a:rPr lang="en-US" sz="1100" b="0" i="0" kern="1200" dirty="0">
              <a:solidFill>
                <a:schemeClr val="tx1"/>
              </a:solidFill>
            </a:rPr>
            <a:t>​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MX" sz="1100" b="0" i="0" u="none" kern="1200" dirty="0">
              <a:solidFill>
                <a:schemeClr val="tx1"/>
              </a:solidFill>
            </a:rPr>
            <a:t>*Verificación a la adherencia a protocolos de bioseguridad  del personal en modalidad presencial en planta central Bogotá.</a:t>
          </a:r>
          <a:r>
            <a:rPr lang="en-US" sz="1100" b="0" i="0" kern="1200" dirty="0">
              <a:solidFill>
                <a:schemeClr val="tx1"/>
              </a:solidFill>
            </a:rPr>
            <a:t>​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MX" sz="1100" b="0" i="0" u="none" kern="1200" dirty="0">
              <a:solidFill>
                <a:schemeClr val="tx1"/>
              </a:solidFill>
            </a:rPr>
            <a:t>*Identificación población vulnerable  (EMO y Censo) y estado de vacunación para Covid-19</a:t>
          </a:r>
          <a:r>
            <a:rPr lang="es-MX" sz="1100" b="0" i="0" kern="1200" dirty="0">
              <a:solidFill>
                <a:schemeClr val="tx1"/>
              </a:solidFill>
            </a:rPr>
            <a:t>​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MX" sz="1100" b="0" i="0" u="none" kern="1200" dirty="0">
              <a:solidFill>
                <a:schemeClr val="tx1"/>
              </a:solidFill>
            </a:rPr>
            <a:t>*Actualización del Sistema de Vigilancia Epidemiológico para Riesgo Biológico Covid-19 y a los protocolos de Bioseguridad según marco normativo vigente</a:t>
          </a:r>
          <a:endParaRPr lang="es-CO" sz="1100" kern="1200" dirty="0">
            <a:solidFill>
              <a:schemeClr val="tx1"/>
            </a:solidFill>
          </a:endParaRPr>
        </a:p>
      </dsp:txBody>
      <dsp:txXfrm rot="10800000">
        <a:off x="1152218" y="116626"/>
        <a:ext cx="6411661" cy="1536773"/>
      </dsp:txXfrm>
    </dsp:sp>
    <dsp:sp modelId="{FA5EEE50-53CE-4518-AE4A-3E80AFBAC192}">
      <dsp:nvSpPr>
        <dsp:cNvPr id="0" name=""/>
        <dsp:cNvSpPr/>
      </dsp:nvSpPr>
      <dsp:spPr>
        <a:xfrm>
          <a:off x="0" y="33241"/>
          <a:ext cx="1536773" cy="153677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642CE7-9008-43E2-A08E-9DBF0AFB1F1C}">
      <dsp:nvSpPr>
        <dsp:cNvPr id="0" name=""/>
        <dsp:cNvSpPr/>
      </dsp:nvSpPr>
      <dsp:spPr>
        <a:xfrm rot="10800000">
          <a:off x="694467" y="1845877"/>
          <a:ext cx="6904976" cy="1907474"/>
        </a:xfrm>
        <a:prstGeom prst="homePlate">
          <a:avLst/>
        </a:prstGeom>
        <a:gradFill rotWithShape="1">
          <a:gsLst>
            <a:gs pos="0">
              <a:schemeClr val="accent3">
                <a:tint val="100000"/>
                <a:shade val="100000"/>
                <a:satMod val="130000"/>
              </a:schemeClr>
            </a:gs>
            <a:gs pos="100000">
              <a:schemeClr val="accent3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677674" tIns="41910" rIns="78232" bIns="41910" numCol="1" spcCol="1270" anchor="ctr" anchorCtr="0">
          <a:noAutofit/>
        </a:bodyPr>
        <a:lstStyle/>
        <a:p>
          <a:pPr marL="0" lvl="0" indent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050" b="0" i="0" u="none" kern="1200" dirty="0">
              <a:solidFill>
                <a:schemeClr val="tx1"/>
              </a:solidFill>
            </a:rPr>
            <a:t>SVE DESORDEN MUSCULOESQUELETICO (DME)</a:t>
          </a:r>
        </a:p>
        <a:p>
          <a:pPr marL="0" lvl="0" indent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050" b="0" i="0" u="none" kern="1200" dirty="0">
              <a:solidFill>
                <a:schemeClr val="tx1"/>
              </a:solidFill>
            </a:rPr>
            <a:t>*Inspecciones de puestos de trabajo a colaboradores del INVIAS y trabajadores con Enfermedad Laboral  </a:t>
          </a:r>
        </a:p>
        <a:p>
          <a:pPr marL="0" lvl="0" indent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050" b="0" i="0" u="none" kern="1200" dirty="0">
              <a:solidFill>
                <a:schemeClr val="tx1"/>
              </a:solidFill>
            </a:rPr>
            <a:t>*Seguimiento trabajadores incluidos en el SVE-DME y a casos solicitados </a:t>
          </a:r>
          <a:endParaRPr lang="es-CO" sz="1050" b="0" i="0" kern="1200" dirty="0">
            <a:solidFill>
              <a:schemeClr val="tx1"/>
            </a:solidFill>
          </a:endParaRPr>
        </a:p>
        <a:p>
          <a:pPr marL="0" lvl="0" indent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050" b="0" i="0" u="none" kern="1200" dirty="0">
              <a:solidFill>
                <a:schemeClr val="tx1"/>
              </a:solidFill>
            </a:rPr>
            <a:t>*Análisis y seguimiento funcionarios con sintomatología musculo esquelética, criticidad media y alta según resultados de encuesta Morbilidad Sentida  y trabajadores con Enfermedad Laboral.</a:t>
          </a:r>
          <a:r>
            <a:rPr lang="en-US" sz="1050" b="0" i="0" kern="1200" dirty="0">
              <a:solidFill>
                <a:schemeClr val="tx1"/>
              </a:solidFill>
            </a:rPr>
            <a:t>​</a:t>
          </a:r>
        </a:p>
        <a:p>
          <a:pPr marL="0" lvl="0" indent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050" b="0" i="0" u="none" kern="1200" dirty="0">
              <a:solidFill>
                <a:schemeClr val="tx1"/>
              </a:solidFill>
            </a:rPr>
            <a:t>*Desarrollo de actividades de  bienestar  osteomuscular  y autogestión de la salud ( pausas activas presenciales , jornadas de prevención de desorden musculo esquelético) dirigido a todo el personal a nivel nacional (nivel central y direcciones territoriales)</a:t>
          </a:r>
          <a:endParaRPr lang="es-CO" sz="1050" kern="1200" dirty="0">
            <a:solidFill>
              <a:schemeClr val="tx1"/>
            </a:solidFill>
          </a:endParaRPr>
        </a:p>
      </dsp:txBody>
      <dsp:txXfrm rot="10800000">
        <a:off x="1171335" y="1845877"/>
        <a:ext cx="6428108" cy="1907474"/>
      </dsp:txXfrm>
    </dsp:sp>
    <dsp:sp modelId="{937EB7C4-316C-4B4E-9BF6-ACB269414CA9}">
      <dsp:nvSpPr>
        <dsp:cNvPr id="0" name=""/>
        <dsp:cNvSpPr/>
      </dsp:nvSpPr>
      <dsp:spPr>
        <a:xfrm>
          <a:off x="3990" y="1972768"/>
          <a:ext cx="1536773" cy="1536773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C5C696-82AF-4BE8-AB15-905BC1F2DF86}">
      <dsp:nvSpPr>
        <dsp:cNvPr id="0" name=""/>
        <dsp:cNvSpPr/>
      </dsp:nvSpPr>
      <dsp:spPr>
        <a:xfrm>
          <a:off x="-4952213" y="-762579"/>
          <a:ext cx="5927366" cy="5927366"/>
        </a:xfrm>
        <a:prstGeom prst="blockArc">
          <a:avLst>
            <a:gd name="adj1" fmla="val 18900000"/>
            <a:gd name="adj2" fmla="val 2700000"/>
            <a:gd name="adj3" fmla="val 36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BB49C2-5590-43C4-8A2B-2DDB15EB4973}">
      <dsp:nvSpPr>
        <dsp:cNvPr id="0" name=""/>
        <dsp:cNvSpPr/>
      </dsp:nvSpPr>
      <dsp:spPr>
        <a:xfrm>
          <a:off x="379363" y="181110"/>
          <a:ext cx="7579201" cy="564884"/>
        </a:xfrm>
        <a:prstGeom prst="rect">
          <a:avLst/>
        </a:prstGeom>
        <a:gradFill rotWithShape="1">
          <a:gsLst>
            <a:gs pos="0">
              <a:schemeClr val="accent6">
                <a:tint val="100000"/>
                <a:shade val="100000"/>
                <a:satMod val="130000"/>
              </a:schemeClr>
            </a:gs>
            <a:gs pos="100000">
              <a:schemeClr val="accent6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67875" tIns="25400" rIns="25400" bIns="2540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000" b="1" i="0" u="none" kern="1200">
              <a:solidFill>
                <a:schemeClr val="tx1"/>
              </a:solidFill>
            </a:rPr>
            <a:t>Conservación Visual</a:t>
          </a:r>
          <a:r>
            <a:rPr lang="en-US" sz="1000" b="0" i="0" kern="1200">
              <a:solidFill>
                <a:schemeClr val="tx1"/>
              </a:solidFill>
            </a:rPr>
            <a:t>​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000" b="0" i="0" u="none" kern="1200">
              <a:solidFill>
                <a:schemeClr val="tx1"/>
              </a:solidFill>
            </a:rPr>
            <a:t>Brigada de salud visual </a:t>
          </a:r>
          <a:r>
            <a:rPr lang="es-CO" sz="1000" b="0" i="0" kern="1200">
              <a:solidFill>
                <a:schemeClr val="tx1"/>
              </a:solidFill>
            </a:rPr>
            <a:t>​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000" b="0" i="0" u="none" kern="1200">
              <a:solidFill>
                <a:schemeClr val="tx1"/>
              </a:solidFill>
            </a:rPr>
            <a:t>Taller de relajación visual </a:t>
          </a:r>
          <a:r>
            <a:rPr lang="es-CO" sz="1000" b="0" i="0" kern="1200">
              <a:solidFill>
                <a:schemeClr val="tx1"/>
              </a:solidFill>
            </a:rPr>
            <a:t>​</a:t>
          </a:r>
          <a:endParaRPr lang="es-CO" sz="1000" kern="1200">
            <a:solidFill>
              <a:schemeClr val="tx1"/>
            </a:solidFill>
          </a:endParaRPr>
        </a:p>
      </dsp:txBody>
      <dsp:txXfrm>
        <a:off x="379363" y="181110"/>
        <a:ext cx="7579201" cy="564884"/>
      </dsp:txXfrm>
    </dsp:sp>
    <dsp:sp modelId="{E595B75C-AB4E-493D-9AB0-8743CA9DE4FC}">
      <dsp:nvSpPr>
        <dsp:cNvPr id="0" name=""/>
        <dsp:cNvSpPr/>
      </dsp:nvSpPr>
      <dsp:spPr>
        <a:xfrm>
          <a:off x="35765" y="115522"/>
          <a:ext cx="687195" cy="696059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t="-3000" b="-3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0555A5-47C9-465B-A677-7484BE2BC5A4}">
      <dsp:nvSpPr>
        <dsp:cNvPr id="0" name=""/>
        <dsp:cNvSpPr/>
      </dsp:nvSpPr>
      <dsp:spPr>
        <a:xfrm>
          <a:off x="760594" y="926928"/>
          <a:ext cx="7197970" cy="463464"/>
        </a:xfrm>
        <a:prstGeom prst="rect">
          <a:avLst/>
        </a:prstGeom>
        <a:gradFill rotWithShape="1">
          <a:gsLst>
            <a:gs pos="0">
              <a:schemeClr val="accent6">
                <a:tint val="100000"/>
                <a:shade val="100000"/>
                <a:satMod val="130000"/>
              </a:schemeClr>
            </a:gs>
            <a:gs pos="100000">
              <a:schemeClr val="accent6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67875" tIns="25400" rIns="25400" bIns="2540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000" b="1" i="0" u="none" kern="1200">
              <a:solidFill>
                <a:schemeClr val="tx1"/>
              </a:solidFill>
            </a:rPr>
            <a:t>Salud Publica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000" b="0" i="0" u="none" kern="1200">
              <a:solidFill>
                <a:schemeClr val="tx1"/>
              </a:solidFill>
            </a:rPr>
            <a:t>Jornada de vacunación a funcionarios INVIAS</a:t>
          </a:r>
          <a:r>
            <a:rPr lang="es-CO" sz="1000" b="0" i="0" kern="1200">
              <a:solidFill>
                <a:schemeClr val="tx1"/>
              </a:solidFill>
            </a:rPr>
            <a:t>​</a:t>
          </a:r>
          <a:endParaRPr lang="es-CO" sz="1000" kern="1200">
            <a:solidFill>
              <a:schemeClr val="tx1"/>
            </a:solidFill>
          </a:endParaRPr>
        </a:p>
      </dsp:txBody>
      <dsp:txXfrm>
        <a:off x="760594" y="926928"/>
        <a:ext cx="7197970" cy="463464"/>
      </dsp:txXfrm>
    </dsp:sp>
    <dsp:sp modelId="{47E7843D-8167-4381-B8A0-FDF87F330DAE}">
      <dsp:nvSpPr>
        <dsp:cNvPr id="0" name=""/>
        <dsp:cNvSpPr/>
      </dsp:nvSpPr>
      <dsp:spPr>
        <a:xfrm>
          <a:off x="280201" y="908792"/>
          <a:ext cx="719968" cy="647847"/>
        </a:xfrm>
        <a:prstGeom prst="ellipse">
          <a:avLst/>
        </a:prstGeom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8143AF-9759-4484-9E62-5BAE147EC24B}">
      <dsp:nvSpPr>
        <dsp:cNvPr id="0" name=""/>
        <dsp:cNvSpPr/>
      </dsp:nvSpPr>
      <dsp:spPr>
        <a:xfrm>
          <a:off x="934921" y="1573549"/>
          <a:ext cx="7023643" cy="560439"/>
        </a:xfrm>
        <a:prstGeom prst="rect">
          <a:avLst/>
        </a:prstGeom>
        <a:gradFill rotWithShape="1">
          <a:gsLst>
            <a:gs pos="0">
              <a:schemeClr val="accent6">
                <a:tint val="100000"/>
                <a:shade val="100000"/>
                <a:satMod val="130000"/>
              </a:schemeClr>
            </a:gs>
            <a:gs pos="100000">
              <a:schemeClr val="accent6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67875" tIns="22860" rIns="22860" bIns="22860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900" b="1" i="0" u="none" kern="1200" dirty="0">
              <a:solidFill>
                <a:schemeClr val="tx1"/>
              </a:solidFill>
            </a:rPr>
            <a:t>Programa de inclusión laboral para personas en condición de discapacidad (PCD)</a:t>
          </a:r>
        </a:p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900" b="0" i="0" u="none" kern="1200" dirty="0">
              <a:solidFill>
                <a:schemeClr val="tx1"/>
              </a:solidFill>
            </a:rPr>
            <a:t>La discapacidad en cuestión de percepción (testimonio de vida PCD) </a:t>
          </a:r>
          <a:r>
            <a:rPr lang="en-US" sz="900" b="0" i="0" kern="1200" dirty="0">
              <a:solidFill>
                <a:schemeClr val="tx1"/>
              </a:solidFill>
            </a:rPr>
            <a:t>​</a:t>
          </a:r>
        </a:p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900" b="0" i="0" u="none" kern="1200" dirty="0">
              <a:solidFill>
                <a:schemeClr val="tx1"/>
              </a:solidFill>
            </a:rPr>
            <a:t>Seguimiento a trabajadores incluidos en el Programa de inclusión laboral para PCD INVIAS. </a:t>
          </a:r>
          <a:r>
            <a:rPr lang="es-CO" sz="900" b="0" i="0" kern="1200" dirty="0">
              <a:solidFill>
                <a:schemeClr val="tx1"/>
              </a:solidFill>
            </a:rPr>
            <a:t>​</a:t>
          </a:r>
          <a:endParaRPr lang="es-CO" sz="900" kern="1200" dirty="0">
            <a:solidFill>
              <a:schemeClr val="tx1"/>
            </a:solidFill>
          </a:endParaRPr>
        </a:p>
      </dsp:txBody>
      <dsp:txXfrm>
        <a:off x="934921" y="1573549"/>
        <a:ext cx="7023643" cy="560439"/>
      </dsp:txXfrm>
    </dsp:sp>
    <dsp:sp modelId="{37DB3B71-87C7-4344-988A-F12469C59F93}">
      <dsp:nvSpPr>
        <dsp:cNvPr id="0" name=""/>
        <dsp:cNvSpPr/>
      </dsp:nvSpPr>
      <dsp:spPr>
        <a:xfrm>
          <a:off x="598988" y="1559982"/>
          <a:ext cx="671866" cy="587574"/>
        </a:xfrm>
        <a:prstGeom prst="ellipse">
          <a:avLst/>
        </a:prstGeom>
        <a:blipFill rotWithShape="0">
          <a:blip xmlns:r="http://schemas.openxmlformats.org/officeDocument/2006/relationships" r:embed="rId3"/>
          <a:srcRect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094279-DE93-4D72-AD62-B9F264607F8D}">
      <dsp:nvSpPr>
        <dsp:cNvPr id="0" name=""/>
        <dsp:cNvSpPr/>
      </dsp:nvSpPr>
      <dsp:spPr>
        <a:xfrm>
          <a:off x="934921" y="2316705"/>
          <a:ext cx="7023643" cy="463464"/>
        </a:xfrm>
        <a:prstGeom prst="rect">
          <a:avLst/>
        </a:prstGeom>
        <a:gradFill rotWithShape="1">
          <a:gsLst>
            <a:gs pos="0">
              <a:schemeClr val="accent6">
                <a:tint val="100000"/>
                <a:shade val="100000"/>
                <a:satMod val="130000"/>
              </a:schemeClr>
            </a:gs>
            <a:gs pos="100000">
              <a:schemeClr val="accent6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67875" tIns="22860" rIns="22860" bIns="22860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900" b="1" i="0" u="none" kern="1200">
              <a:solidFill>
                <a:schemeClr val="tx1"/>
              </a:solidFill>
            </a:rPr>
            <a:t>Recreación y Salud Deportiva</a:t>
          </a:r>
          <a:endParaRPr lang="es-CO" sz="900" b="0" i="0" kern="1200">
            <a:solidFill>
              <a:schemeClr val="tx1"/>
            </a:solidFill>
          </a:endParaRPr>
        </a:p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900" b="0" i="0" u="none" kern="1200">
              <a:solidFill>
                <a:schemeClr val="tx1"/>
              </a:solidFill>
            </a:rPr>
            <a:t>Socialización programa recreación y salud deportivas </a:t>
          </a:r>
          <a:r>
            <a:rPr lang="es-CO" sz="900" b="0" i="0" kern="1200">
              <a:solidFill>
                <a:schemeClr val="tx1"/>
              </a:solidFill>
            </a:rPr>
            <a:t>​</a:t>
          </a:r>
        </a:p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900" b="0" i="0" u="none" kern="1200">
              <a:solidFill>
                <a:schemeClr val="tx1"/>
              </a:solidFill>
            </a:rPr>
            <a:t>Torneos deportivos, rumba y fortalecimiento físico,  pausas activas.</a:t>
          </a:r>
          <a:r>
            <a:rPr lang="en-US" sz="900" b="0" i="0" kern="1200">
              <a:solidFill>
                <a:schemeClr val="tx1"/>
              </a:solidFill>
            </a:rPr>
            <a:t>​</a:t>
          </a:r>
          <a:endParaRPr lang="es-CO" sz="900" b="0" i="0" kern="1200">
            <a:solidFill>
              <a:schemeClr val="tx1"/>
            </a:solidFill>
          </a:endParaRPr>
        </a:p>
      </dsp:txBody>
      <dsp:txXfrm>
        <a:off x="934921" y="2316705"/>
        <a:ext cx="7023643" cy="463464"/>
      </dsp:txXfrm>
    </dsp:sp>
    <dsp:sp modelId="{87B9B6CF-9F19-4E55-A3F9-D4C11CE86395}">
      <dsp:nvSpPr>
        <dsp:cNvPr id="0" name=""/>
        <dsp:cNvSpPr/>
      </dsp:nvSpPr>
      <dsp:spPr>
        <a:xfrm>
          <a:off x="645256" y="2258772"/>
          <a:ext cx="579330" cy="579330"/>
        </a:xfrm>
        <a:prstGeom prst="ellipse">
          <a:avLst/>
        </a:prstGeom>
        <a:blipFill rotWithShape="0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B13149-D013-49C8-A26F-936DD8D9B346}">
      <dsp:nvSpPr>
        <dsp:cNvPr id="0" name=""/>
        <dsp:cNvSpPr/>
      </dsp:nvSpPr>
      <dsp:spPr>
        <a:xfrm>
          <a:off x="760594" y="3011813"/>
          <a:ext cx="7197970" cy="463464"/>
        </a:xfrm>
        <a:prstGeom prst="rect">
          <a:avLst/>
        </a:prstGeom>
        <a:gradFill rotWithShape="1">
          <a:gsLst>
            <a:gs pos="0">
              <a:schemeClr val="accent6">
                <a:tint val="100000"/>
                <a:shade val="100000"/>
                <a:satMod val="130000"/>
              </a:schemeClr>
            </a:gs>
            <a:gs pos="100000">
              <a:schemeClr val="accent6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67875" tIns="25400" rIns="25400" bIns="2540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000" b="1" i="0" u="none" kern="1200">
              <a:solidFill>
                <a:schemeClr val="tx1"/>
              </a:solidFill>
            </a:rPr>
            <a:t>Promoción de Lactancia Materna </a:t>
          </a:r>
          <a:r>
            <a:rPr lang="en-US" sz="1000" b="0" i="0" kern="1200">
              <a:solidFill>
                <a:schemeClr val="tx1"/>
              </a:solidFill>
            </a:rPr>
            <a:t>​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000" b="0" i="0" u="none" kern="1200">
              <a:solidFill>
                <a:schemeClr val="tx1"/>
              </a:solidFill>
            </a:rPr>
            <a:t>Habilitación Sala amiga de la familia Lactante por Secretaria Distrital de Salud</a:t>
          </a:r>
          <a:r>
            <a:rPr lang="en-US" sz="1000" b="0" i="0" kern="1200">
              <a:solidFill>
                <a:schemeClr val="tx1"/>
              </a:solidFill>
            </a:rPr>
            <a:t>​</a:t>
          </a:r>
          <a:r>
            <a:rPr lang="es-CO" sz="1000" b="0" i="0" u="none" kern="1200">
              <a:solidFill>
                <a:schemeClr val="tx1"/>
              </a:solidFill>
            </a:rPr>
            <a:t>.</a:t>
          </a:r>
          <a:r>
            <a:rPr lang="en-US" sz="1000" b="0" i="0" kern="1200">
              <a:solidFill>
                <a:schemeClr val="tx1"/>
              </a:solidFill>
            </a:rPr>
            <a:t>​</a:t>
          </a:r>
          <a:endParaRPr lang="es-CO" sz="1000" b="0" i="0" kern="1200">
            <a:solidFill>
              <a:schemeClr val="tx1"/>
            </a:solidFill>
          </a:endParaRPr>
        </a:p>
      </dsp:txBody>
      <dsp:txXfrm>
        <a:off x="760594" y="3011813"/>
        <a:ext cx="7197970" cy="463464"/>
      </dsp:txXfrm>
    </dsp:sp>
    <dsp:sp modelId="{F8321328-4A16-4AE5-8885-6C2DE4AE5617}">
      <dsp:nvSpPr>
        <dsp:cNvPr id="0" name=""/>
        <dsp:cNvSpPr/>
      </dsp:nvSpPr>
      <dsp:spPr>
        <a:xfrm>
          <a:off x="470928" y="2953880"/>
          <a:ext cx="579330" cy="579330"/>
        </a:xfrm>
        <a:prstGeom prst="ellipse">
          <a:avLst/>
        </a:prstGeom>
        <a:blipFill rotWithShape="0">
          <a:blip xmlns:r="http://schemas.openxmlformats.org/officeDocument/2006/relationships" r:embed="rId5"/>
          <a:srcRect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0500FB-6DF3-41DF-84B6-90F7D79942EC}">
      <dsp:nvSpPr>
        <dsp:cNvPr id="0" name=""/>
        <dsp:cNvSpPr/>
      </dsp:nvSpPr>
      <dsp:spPr>
        <a:xfrm>
          <a:off x="379363" y="3706922"/>
          <a:ext cx="7579201" cy="463464"/>
        </a:xfrm>
        <a:prstGeom prst="rect">
          <a:avLst/>
        </a:prstGeom>
        <a:gradFill rotWithShape="1">
          <a:gsLst>
            <a:gs pos="0">
              <a:schemeClr val="accent6">
                <a:tint val="100000"/>
                <a:shade val="100000"/>
                <a:satMod val="130000"/>
              </a:schemeClr>
            </a:gs>
            <a:gs pos="100000">
              <a:schemeClr val="accent6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67875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1" i="0" u="none" kern="1200">
              <a:solidFill>
                <a:schemeClr val="tx1"/>
              </a:solidFill>
            </a:rPr>
            <a:t>Jornada de la Salud y Seguridad INVIAS 2023</a:t>
          </a:r>
          <a:r>
            <a:rPr lang="en-US" sz="1000" b="0" i="0" kern="1200">
              <a:solidFill>
                <a:schemeClr val="tx1"/>
              </a:solidFill>
            </a:rPr>
            <a:t>​</a:t>
          </a:r>
          <a:r>
            <a:rPr lang="es-CO" sz="1000" b="0" i="0" u="none" kern="1200">
              <a:solidFill>
                <a:schemeClr val="tx1"/>
              </a:solidFill>
            </a:rPr>
            <a:t>.</a:t>
          </a:r>
          <a:r>
            <a:rPr lang="en-US" sz="1000" b="0" i="0" kern="1200">
              <a:solidFill>
                <a:schemeClr val="tx1"/>
              </a:solidFill>
            </a:rPr>
            <a:t>​</a:t>
          </a:r>
          <a:endParaRPr lang="es-CO" sz="1000" b="0" i="0" kern="1200">
            <a:solidFill>
              <a:schemeClr val="tx1"/>
            </a:solidFill>
          </a:endParaRPr>
        </a:p>
      </dsp:txBody>
      <dsp:txXfrm>
        <a:off x="379363" y="3706922"/>
        <a:ext cx="7579201" cy="463464"/>
      </dsp:txXfrm>
    </dsp:sp>
    <dsp:sp modelId="{19B407F3-1045-493C-993D-880BA5932415}">
      <dsp:nvSpPr>
        <dsp:cNvPr id="0" name=""/>
        <dsp:cNvSpPr/>
      </dsp:nvSpPr>
      <dsp:spPr>
        <a:xfrm>
          <a:off x="89697" y="3648989"/>
          <a:ext cx="579330" cy="579330"/>
        </a:xfrm>
        <a:prstGeom prst="ellipse">
          <a:avLst/>
        </a:prstGeom>
        <a:blipFill rotWithShape="0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5" name="Google Shape;5495;gf9db84ec7b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6" name="Google Shape;5496;gf9db84ec7b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7" name="Google Shape;8427;gf9e27c1a10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28" name="Google Shape;8428;gf9e27c1a10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64202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0" name="Google Shape;5600;gf9db84ec7b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1" name="Google Shape;5601;gf9db84ec7b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0" name="Google Shape;5600;gf9db84ec7b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1" name="Google Shape;5601;gf9db84ec7b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6" name="Google Shape;5506;gf9db84ec7b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07" name="Google Shape;5507;gf9db84ec7b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4" name="Google Shape;5594;gf9db84ec7b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95" name="Google Shape;5595;gf9db84ec7b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7" name="Google Shape;5547;gf9db84ec7b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48" name="Google Shape;5548;gf9db84ec7b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7955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1" name="Google Shape;5571;gf9db84ec7b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72" name="Google Shape;5572;gf9db84ec7b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1" name="Google Shape;5571;gf9db84ec7b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72" name="Google Shape;5572;gf9db84ec7b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97878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1" name="Google Shape;5571;gf9db84ec7b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72" name="Google Shape;5572;gf9db84ec7b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0403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1" name="Google Shape;5571;gf9db84ec7b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72" name="Google Shape;5572;gf9db84ec7b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114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1" name="Google Shape;5571;gf9db84ec7b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72" name="Google Shape;5572;gf9db84ec7b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309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storyset.com/?utm_source=slidesgo_template&amp;utm_medium=referral-link&amp;utm_campaign=slidesgo_contents_of_this_template&amp;utm_term=storyset&amp;utm_content=storyset" TargetMode="External"/><Relationship Id="rId4" Type="http://schemas.openxmlformats.org/officeDocument/2006/relationships/hyperlink" Target="http://bit.ly/2TtBDfr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098150" y="725696"/>
            <a:ext cx="6947700" cy="136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 b="1">
                <a:solidFill>
                  <a:srgbClr val="111111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903825" y="2103457"/>
            <a:ext cx="3396900" cy="19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Asap"/>
                <a:ea typeface="Asap"/>
                <a:cs typeface="Asap"/>
                <a:sym typeface="Asap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-22695" y="-15770"/>
            <a:ext cx="1690448" cy="1915602"/>
            <a:chOff x="-22695" y="-15770"/>
            <a:chExt cx="1690448" cy="1915602"/>
          </a:xfrm>
        </p:grpSpPr>
        <p:grpSp>
          <p:nvGrpSpPr>
            <p:cNvPr id="12" name="Google Shape;12;p2"/>
            <p:cNvGrpSpPr/>
            <p:nvPr/>
          </p:nvGrpSpPr>
          <p:grpSpPr>
            <a:xfrm>
              <a:off x="486797" y="632665"/>
              <a:ext cx="952368" cy="1100498"/>
              <a:chOff x="341650" y="1947263"/>
              <a:chExt cx="334000" cy="385950"/>
            </a:xfrm>
          </p:grpSpPr>
          <p:sp>
            <p:nvSpPr>
              <p:cNvPr id="13" name="Google Shape;13;p2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3" name="Google Shape;23;p2"/>
            <p:cNvSpPr/>
            <p:nvPr/>
          </p:nvSpPr>
          <p:spPr>
            <a:xfrm>
              <a:off x="-22695" y="-15770"/>
              <a:ext cx="1690448" cy="1915602"/>
            </a:xfrm>
            <a:custGeom>
              <a:avLst/>
              <a:gdLst/>
              <a:ahLst/>
              <a:cxnLst/>
              <a:rect l="l" t="t" r="r" b="b"/>
              <a:pathLst>
                <a:path w="19791" h="22427" extrusionOk="0">
                  <a:moveTo>
                    <a:pt x="1" y="200"/>
                  </a:moveTo>
                  <a:lnTo>
                    <a:pt x="19791" y="1"/>
                  </a:lnTo>
                  <a:cubicBezTo>
                    <a:pt x="8819" y="2389"/>
                    <a:pt x="11204" y="8993"/>
                    <a:pt x="7791" y="15690"/>
                  </a:cubicBezTo>
                  <a:cubicBezTo>
                    <a:pt x="5927" y="19354"/>
                    <a:pt x="3018" y="21346"/>
                    <a:pt x="226" y="224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22695" y="-13728"/>
              <a:ext cx="952376" cy="853730"/>
            </a:xfrm>
            <a:custGeom>
              <a:avLst/>
              <a:gdLst/>
              <a:ahLst/>
              <a:cxnLst/>
              <a:rect l="l" t="t" r="r" b="b"/>
              <a:pathLst>
                <a:path w="10311" h="9243" extrusionOk="0">
                  <a:moveTo>
                    <a:pt x="10310" y="0"/>
                  </a:moveTo>
                  <a:cubicBezTo>
                    <a:pt x="9517" y="2880"/>
                    <a:pt x="7048" y="8735"/>
                    <a:pt x="94" y="9243"/>
                  </a:cubicBezTo>
                  <a:lnTo>
                    <a:pt x="1" y="10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Google Shape;25;p2"/>
          <p:cNvSpPr/>
          <p:nvPr/>
        </p:nvSpPr>
        <p:spPr>
          <a:xfrm>
            <a:off x="-14275" y="4083834"/>
            <a:ext cx="2036515" cy="1078407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" name="Google Shape;26;p2"/>
          <p:cNvGrpSpPr/>
          <p:nvPr/>
        </p:nvGrpSpPr>
        <p:grpSpPr>
          <a:xfrm>
            <a:off x="6928153" y="-12998"/>
            <a:ext cx="2247425" cy="5184899"/>
            <a:chOff x="6928153" y="-12998"/>
            <a:chExt cx="2247425" cy="5184899"/>
          </a:xfrm>
        </p:grpSpPr>
        <p:grpSp>
          <p:nvGrpSpPr>
            <p:cNvPr id="27" name="Google Shape;27;p2"/>
            <p:cNvGrpSpPr/>
            <p:nvPr/>
          </p:nvGrpSpPr>
          <p:grpSpPr>
            <a:xfrm>
              <a:off x="7123441" y="-12998"/>
              <a:ext cx="2052136" cy="4962220"/>
              <a:chOff x="7123441" y="-12998"/>
              <a:chExt cx="2052136" cy="4962220"/>
            </a:xfrm>
          </p:grpSpPr>
          <p:sp>
            <p:nvSpPr>
              <p:cNvPr id="28" name="Google Shape;28;p2"/>
              <p:cNvSpPr/>
              <p:nvPr/>
            </p:nvSpPr>
            <p:spPr>
              <a:xfrm>
                <a:off x="7672798" y="-12998"/>
                <a:ext cx="1502780" cy="3260198"/>
              </a:xfrm>
              <a:custGeom>
                <a:avLst/>
                <a:gdLst/>
                <a:ahLst/>
                <a:cxnLst/>
                <a:rect l="l" t="t" r="r" b="b"/>
                <a:pathLst>
                  <a:path w="17156" h="37219" extrusionOk="0">
                    <a:moveTo>
                      <a:pt x="17052" y="0"/>
                    </a:moveTo>
                    <a:lnTo>
                      <a:pt x="0" y="0"/>
                    </a:lnTo>
                    <a:cubicBezTo>
                      <a:pt x="270" y="3108"/>
                      <a:pt x="1707" y="9072"/>
                      <a:pt x="8398" y="13045"/>
                    </a:cubicBezTo>
                    <a:cubicBezTo>
                      <a:pt x="17155" y="18241"/>
                      <a:pt x="11155" y="31488"/>
                      <a:pt x="17052" y="37218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9" name="Google Shape;29;p2"/>
              <p:cNvGrpSpPr/>
              <p:nvPr/>
            </p:nvGrpSpPr>
            <p:grpSpPr>
              <a:xfrm>
                <a:off x="7123441" y="2793741"/>
                <a:ext cx="2036531" cy="2155481"/>
                <a:chOff x="3844200" y="3565550"/>
                <a:chExt cx="524325" cy="554950"/>
              </a:xfrm>
            </p:grpSpPr>
            <p:sp>
              <p:nvSpPr>
                <p:cNvPr id="30" name="Google Shape;30;p2"/>
                <p:cNvSpPr/>
                <p:nvPr/>
              </p:nvSpPr>
              <p:spPr>
                <a:xfrm>
                  <a:off x="3937150" y="4105850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19" y="1"/>
                      </a:moveTo>
                      <a:cubicBezTo>
                        <a:pt x="265" y="1"/>
                        <a:pt x="212" y="18"/>
                        <a:pt x="168" y="54"/>
                      </a:cubicBezTo>
                      <a:cubicBezTo>
                        <a:pt x="1" y="192"/>
                        <a:pt x="81" y="459"/>
                        <a:pt x="293" y="482"/>
                      </a:cubicBezTo>
                      <a:cubicBezTo>
                        <a:pt x="302" y="483"/>
                        <a:pt x="312" y="483"/>
                        <a:pt x="320" y="483"/>
                      </a:cubicBezTo>
                      <a:cubicBezTo>
                        <a:pt x="520" y="483"/>
                        <a:pt x="638" y="250"/>
                        <a:pt x="509" y="93"/>
                      </a:cubicBezTo>
                      <a:cubicBezTo>
                        <a:pt x="461" y="32"/>
                        <a:pt x="390" y="1"/>
                        <a:pt x="3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" name="Google Shape;31;p2"/>
                <p:cNvSpPr/>
                <p:nvPr/>
              </p:nvSpPr>
              <p:spPr>
                <a:xfrm>
                  <a:off x="3923900" y="4089375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5" y="0"/>
                      </a:moveTo>
                      <a:cubicBezTo>
                        <a:pt x="254" y="0"/>
                        <a:pt x="202" y="17"/>
                        <a:pt x="158" y="51"/>
                      </a:cubicBezTo>
                      <a:cubicBezTo>
                        <a:pt x="0" y="183"/>
                        <a:pt x="74" y="440"/>
                        <a:pt x="280" y="463"/>
                      </a:cubicBezTo>
                      <a:cubicBezTo>
                        <a:pt x="289" y="464"/>
                        <a:pt x="298" y="464"/>
                        <a:pt x="307" y="464"/>
                      </a:cubicBezTo>
                      <a:cubicBezTo>
                        <a:pt x="497" y="464"/>
                        <a:pt x="612" y="240"/>
                        <a:pt x="486" y="87"/>
                      </a:cubicBezTo>
                      <a:cubicBezTo>
                        <a:pt x="440" y="30"/>
                        <a:pt x="373" y="0"/>
                        <a:pt x="30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" name="Google Shape;32;p2"/>
                <p:cNvSpPr/>
                <p:nvPr/>
              </p:nvSpPr>
              <p:spPr>
                <a:xfrm>
                  <a:off x="3910575" y="4072850"/>
                  <a:ext cx="14750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7" extrusionOk="0">
                      <a:moveTo>
                        <a:pt x="297" y="0"/>
                      </a:moveTo>
                      <a:cubicBezTo>
                        <a:pt x="247" y="0"/>
                        <a:pt x="196" y="17"/>
                        <a:pt x="154" y="50"/>
                      </a:cubicBezTo>
                      <a:cubicBezTo>
                        <a:pt x="0" y="176"/>
                        <a:pt x="74" y="423"/>
                        <a:pt x="273" y="445"/>
                      </a:cubicBezTo>
                      <a:cubicBezTo>
                        <a:pt x="281" y="446"/>
                        <a:pt x="289" y="447"/>
                        <a:pt x="296" y="447"/>
                      </a:cubicBezTo>
                      <a:cubicBezTo>
                        <a:pt x="479" y="447"/>
                        <a:pt x="590" y="230"/>
                        <a:pt x="469" y="82"/>
                      </a:cubicBezTo>
                      <a:cubicBezTo>
                        <a:pt x="426" y="28"/>
                        <a:pt x="362" y="0"/>
                        <a:pt x="29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" name="Google Shape;33;p2"/>
                <p:cNvSpPr/>
                <p:nvPr/>
              </p:nvSpPr>
              <p:spPr>
                <a:xfrm>
                  <a:off x="3897300" y="4056275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70"/>
                        <a:pt x="71" y="408"/>
                        <a:pt x="261" y="427"/>
                      </a:cubicBezTo>
                      <a:cubicBezTo>
                        <a:pt x="269" y="428"/>
                        <a:pt x="277" y="428"/>
                        <a:pt x="284" y="428"/>
                      </a:cubicBezTo>
                      <a:cubicBezTo>
                        <a:pt x="460" y="428"/>
                        <a:pt x="565" y="222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" name="Google Shape;34;p2"/>
                <p:cNvSpPr/>
                <p:nvPr/>
              </p:nvSpPr>
              <p:spPr>
                <a:xfrm>
                  <a:off x="3884050" y="403977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0" y="158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1" y="407"/>
                      </a:cubicBezTo>
                      <a:cubicBezTo>
                        <a:pt x="440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" name="Google Shape;35;p2"/>
                <p:cNvSpPr/>
                <p:nvPr/>
              </p:nvSpPr>
              <p:spPr>
                <a:xfrm>
                  <a:off x="3870800" y="4023200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7" y="0"/>
                      </a:moveTo>
                      <a:cubicBezTo>
                        <a:pt x="214" y="0"/>
                        <a:pt x="171" y="15"/>
                        <a:pt x="135" y="44"/>
                      </a:cubicBezTo>
                      <a:cubicBezTo>
                        <a:pt x="0" y="153"/>
                        <a:pt x="64" y="371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18" y="392"/>
                        <a:pt x="513" y="202"/>
                        <a:pt x="408" y="73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" name="Google Shape;36;p2"/>
                <p:cNvSpPr/>
                <p:nvPr/>
              </p:nvSpPr>
              <p:spPr>
                <a:xfrm>
                  <a:off x="3857450" y="400670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6" y="1"/>
                        <a:pt x="166" y="14"/>
                        <a:pt x="132" y="42"/>
                      </a:cubicBezTo>
                      <a:cubicBezTo>
                        <a:pt x="1" y="144"/>
                        <a:pt x="65" y="353"/>
                        <a:pt x="229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1" y="374"/>
                        <a:pt x="492" y="194"/>
                        <a:pt x="393" y="71"/>
                      </a:cubicBezTo>
                      <a:cubicBezTo>
                        <a:pt x="356" y="25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" name="Google Shape;37;p2"/>
                <p:cNvSpPr/>
                <p:nvPr/>
              </p:nvSpPr>
              <p:spPr>
                <a:xfrm>
                  <a:off x="3844200" y="3990175"/>
                  <a:ext cx="11650" cy="8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4" extrusionOk="0">
                      <a:moveTo>
                        <a:pt x="235" y="1"/>
                      </a:moveTo>
                      <a:cubicBezTo>
                        <a:pt x="196" y="1"/>
                        <a:pt x="156" y="14"/>
                        <a:pt x="123" y="41"/>
                      </a:cubicBezTo>
                      <a:cubicBezTo>
                        <a:pt x="0" y="137"/>
                        <a:pt x="58" y="336"/>
                        <a:pt x="216" y="352"/>
                      </a:cubicBezTo>
                      <a:cubicBezTo>
                        <a:pt x="222" y="353"/>
                        <a:pt x="229" y="353"/>
                        <a:pt x="235" y="353"/>
                      </a:cubicBezTo>
                      <a:cubicBezTo>
                        <a:pt x="381" y="353"/>
                        <a:pt x="465" y="183"/>
                        <a:pt x="370" y="66"/>
                      </a:cubicBezTo>
                      <a:cubicBezTo>
                        <a:pt x="336" y="23"/>
                        <a:pt x="286" y="1"/>
                        <a:pt x="23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" name="Google Shape;38;p2"/>
                <p:cNvSpPr/>
                <p:nvPr/>
              </p:nvSpPr>
              <p:spPr>
                <a:xfrm>
                  <a:off x="3968325" y="4107900"/>
                  <a:ext cx="16525" cy="1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" h="504" extrusionOk="0">
                      <a:moveTo>
                        <a:pt x="330" y="0"/>
                      </a:moveTo>
                      <a:cubicBezTo>
                        <a:pt x="275" y="0"/>
                        <a:pt x="220" y="18"/>
                        <a:pt x="174" y="56"/>
                      </a:cubicBezTo>
                      <a:cubicBezTo>
                        <a:pt x="1" y="197"/>
                        <a:pt x="84" y="480"/>
                        <a:pt x="306" y="503"/>
                      </a:cubicBezTo>
                      <a:cubicBezTo>
                        <a:pt x="315" y="503"/>
                        <a:pt x="324" y="504"/>
                        <a:pt x="333" y="504"/>
                      </a:cubicBezTo>
                      <a:cubicBezTo>
                        <a:pt x="539" y="504"/>
                        <a:pt x="660" y="261"/>
                        <a:pt x="528" y="94"/>
                      </a:cubicBezTo>
                      <a:cubicBezTo>
                        <a:pt x="477" y="32"/>
                        <a:pt x="403" y="0"/>
                        <a:pt x="3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" name="Google Shape;39;p2"/>
                <p:cNvSpPr/>
                <p:nvPr/>
              </p:nvSpPr>
              <p:spPr>
                <a:xfrm>
                  <a:off x="3955075" y="409140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4" y="0"/>
                        <a:pt x="210" y="18"/>
                        <a:pt x="164" y="54"/>
                      </a:cubicBezTo>
                      <a:cubicBezTo>
                        <a:pt x="0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6" y="483"/>
                        <a:pt x="634" y="249"/>
                        <a:pt x="505" y="89"/>
                      </a:cubicBezTo>
                      <a:cubicBezTo>
                        <a:pt x="457" y="31"/>
                        <a:pt x="388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" name="Google Shape;40;p2"/>
                <p:cNvSpPr/>
                <p:nvPr/>
              </p:nvSpPr>
              <p:spPr>
                <a:xfrm>
                  <a:off x="3941725" y="4074825"/>
                  <a:ext cx="15400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8" extrusionOk="0">
                      <a:moveTo>
                        <a:pt x="309" y="1"/>
                      </a:moveTo>
                      <a:cubicBezTo>
                        <a:pt x="257" y="1"/>
                        <a:pt x="205" y="18"/>
                        <a:pt x="162" y="55"/>
                      </a:cubicBezTo>
                      <a:cubicBezTo>
                        <a:pt x="1" y="183"/>
                        <a:pt x="78" y="444"/>
                        <a:pt x="284" y="466"/>
                      </a:cubicBezTo>
                      <a:cubicBezTo>
                        <a:pt x="293" y="467"/>
                        <a:pt x="302" y="468"/>
                        <a:pt x="310" y="468"/>
                      </a:cubicBezTo>
                      <a:cubicBezTo>
                        <a:pt x="501" y="468"/>
                        <a:pt x="615" y="241"/>
                        <a:pt x="489" y="87"/>
                      </a:cubicBezTo>
                      <a:cubicBezTo>
                        <a:pt x="444" y="31"/>
                        <a:pt x="377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" name="Google Shape;41;p2"/>
                <p:cNvSpPr/>
                <p:nvPr/>
              </p:nvSpPr>
              <p:spPr>
                <a:xfrm>
                  <a:off x="3928475" y="4058325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50"/>
                      </a:cubicBezTo>
                      <a:cubicBezTo>
                        <a:pt x="1" y="175"/>
                        <a:pt x="75" y="426"/>
                        <a:pt x="274" y="445"/>
                      </a:cubicBezTo>
                      <a:cubicBezTo>
                        <a:pt x="282" y="446"/>
                        <a:pt x="289" y="446"/>
                        <a:pt x="297" y="446"/>
                      </a:cubicBezTo>
                      <a:cubicBezTo>
                        <a:pt x="480" y="446"/>
                        <a:pt x="590" y="230"/>
                        <a:pt x="470" y="82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" name="Google Shape;42;p2"/>
                <p:cNvSpPr/>
                <p:nvPr/>
              </p:nvSpPr>
              <p:spPr>
                <a:xfrm>
                  <a:off x="3915225" y="404180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2" y="1"/>
                      </a:moveTo>
                      <a:cubicBezTo>
                        <a:pt x="235" y="1"/>
                        <a:pt x="187" y="16"/>
                        <a:pt x="148" y="48"/>
                      </a:cubicBezTo>
                      <a:cubicBezTo>
                        <a:pt x="0" y="167"/>
                        <a:pt x="71" y="405"/>
                        <a:pt x="261" y="428"/>
                      </a:cubicBezTo>
                      <a:cubicBezTo>
                        <a:pt x="269" y="428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7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" name="Google Shape;43;p2"/>
                <p:cNvSpPr/>
                <p:nvPr/>
              </p:nvSpPr>
              <p:spPr>
                <a:xfrm>
                  <a:off x="3901975" y="4025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0" y="162"/>
                        <a:pt x="68" y="390"/>
                        <a:pt x="248" y="409"/>
                      </a:cubicBezTo>
                      <a:cubicBezTo>
                        <a:pt x="256" y="410"/>
                        <a:pt x="263" y="411"/>
                        <a:pt x="271" y="411"/>
                      </a:cubicBezTo>
                      <a:cubicBezTo>
                        <a:pt x="440" y="411"/>
                        <a:pt x="538" y="214"/>
                        <a:pt x="428" y="78"/>
                      </a:cubicBezTo>
                      <a:cubicBezTo>
                        <a:pt x="387" y="27"/>
                        <a:pt x="328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" name="Google Shape;44;p2"/>
                <p:cNvSpPr/>
                <p:nvPr/>
              </p:nvSpPr>
              <p:spPr>
                <a:xfrm>
                  <a:off x="3888625" y="4008725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60" y="1"/>
                      </a:moveTo>
                      <a:cubicBezTo>
                        <a:pt x="217" y="1"/>
                        <a:pt x="173" y="15"/>
                        <a:pt x="136" y="44"/>
                      </a:cubicBezTo>
                      <a:cubicBezTo>
                        <a:pt x="1" y="153"/>
                        <a:pt x="68" y="372"/>
                        <a:pt x="238" y="388"/>
                      </a:cubicBezTo>
                      <a:cubicBezTo>
                        <a:pt x="246" y="389"/>
                        <a:pt x="254" y="389"/>
                        <a:pt x="262" y="389"/>
                      </a:cubicBezTo>
                      <a:cubicBezTo>
                        <a:pt x="422" y="389"/>
                        <a:pt x="516" y="202"/>
                        <a:pt x="412" y="73"/>
                      </a:cubicBezTo>
                      <a:cubicBezTo>
                        <a:pt x="374" y="26"/>
                        <a:pt x="318" y="1"/>
                        <a:pt x="2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" name="Google Shape;45;p2"/>
                <p:cNvSpPr/>
                <p:nvPr/>
              </p:nvSpPr>
              <p:spPr>
                <a:xfrm>
                  <a:off x="3875375" y="3992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8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0" y="147"/>
                        <a:pt x="61" y="356"/>
                        <a:pt x="229" y="372"/>
                      </a:cubicBezTo>
                      <a:cubicBezTo>
                        <a:pt x="235" y="373"/>
                        <a:pt x="242" y="373"/>
                        <a:pt x="248" y="373"/>
                      </a:cubicBezTo>
                      <a:cubicBezTo>
                        <a:pt x="400" y="373"/>
                        <a:pt x="491" y="193"/>
                        <a:pt x="392" y="70"/>
                      </a:cubicBezTo>
                      <a:cubicBezTo>
                        <a:pt x="356" y="25"/>
                        <a:pt x="302" y="1"/>
                        <a:pt x="24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" name="Google Shape;46;p2"/>
                <p:cNvSpPr/>
                <p:nvPr/>
              </p:nvSpPr>
              <p:spPr>
                <a:xfrm>
                  <a:off x="3862125" y="397567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3" y="0"/>
                      </a:moveTo>
                      <a:cubicBezTo>
                        <a:pt x="194" y="0"/>
                        <a:pt x="155" y="13"/>
                        <a:pt x="122" y="39"/>
                      </a:cubicBezTo>
                      <a:cubicBezTo>
                        <a:pt x="0" y="139"/>
                        <a:pt x="58" y="335"/>
                        <a:pt x="215" y="354"/>
                      </a:cubicBezTo>
                      <a:cubicBezTo>
                        <a:pt x="222" y="355"/>
                        <a:pt x="228" y="355"/>
                        <a:pt x="235" y="355"/>
                      </a:cubicBezTo>
                      <a:cubicBezTo>
                        <a:pt x="381" y="355"/>
                        <a:pt x="465" y="182"/>
                        <a:pt x="370" y="65"/>
                      </a:cubicBezTo>
                      <a:cubicBezTo>
                        <a:pt x="335" y="22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" name="Google Shape;47;p2"/>
                <p:cNvSpPr/>
                <p:nvPr/>
              </p:nvSpPr>
              <p:spPr>
                <a:xfrm>
                  <a:off x="3848850" y="395915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3" y="0"/>
                      </a:moveTo>
                      <a:cubicBezTo>
                        <a:pt x="185" y="0"/>
                        <a:pt x="148" y="13"/>
                        <a:pt x="117" y="38"/>
                      </a:cubicBezTo>
                      <a:cubicBezTo>
                        <a:pt x="1" y="131"/>
                        <a:pt x="55" y="318"/>
                        <a:pt x="203" y="334"/>
                      </a:cubicBezTo>
                      <a:cubicBezTo>
                        <a:pt x="210" y="334"/>
                        <a:pt x="216" y="335"/>
                        <a:pt x="222" y="335"/>
                      </a:cubicBezTo>
                      <a:cubicBezTo>
                        <a:pt x="359" y="335"/>
                        <a:pt x="440" y="171"/>
                        <a:pt x="351" y="60"/>
                      </a:cubicBezTo>
                      <a:cubicBezTo>
                        <a:pt x="319" y="21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" name="Google Shape;48;p2"/>
                <p:cNvSpPr/>
                <p:nvPr/>
              </p:nvSpPr>
              <p:spPr>
                <a:xfrm>
                  <a:off x="3986250" y="4093425"/>
                  <a:ext cx="165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2" extrusionOk="0">
                      <a:moveTo>
                        <a:pt x="331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0" y="198"/>
                        <a:pt x="81" y="477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59" y="257"/>
                        <a:pt x="527" y="92"/>
                      </a:cubicBezTo>
                      <a:cubicBezTo>
                        <a:pt x="476" y="32"/>
                        <a:pt x="404" y="0"/>
                        <a:pt x="3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" name="Google Shape;49;p2"/>
                <p:cNvSpPr/>
                <p:nvPr/>
              </p:nvSpPr>
              <p:spPr>
                <a:xfrm>
                  <a:off x="3973000" y="4076850"/>
                  <a:ext cx="158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3" extrusionOk="0">
                      <a:moveTo>
                        <a:pt x="316" y="1"/>
                      </a:moveTo>
                      <a:cubicBezTo>
                        <a:pt x="263" y="1"/>
                        <a:pt x="209" y="18"/>
                        <a:pt x="164" y="54"/>
                      </a:cubicBezTo>
                      <a:cubicBezTo>
                        <a:pt x="0" y="192"/>
                        <a:pt x="80" y="459"/>
                        <a:pt x="293" y="482"/>
                      </a:cubicBezTo>
                      <a:cubicBezTo>
                        <a:pt x="302" y="482"/>
                        <a:pt x="311" y="483"/>
                        <a:pt x="319" y="483"/>
                      </a:cubicBezTo>
                      <a:cubicBezTo>
                        <a:pt x="516" y="483"/>
                        <a:pt x="634" y="250"/>
                        <a:pt x="505" y="93"/>
                      </a:cubicBezTo>
                      <a:cubicBezTo>
                        <a:pt x="457" y="32"/>
                        <a:pt x="387" y="1"/>
                        <a:pt x="31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" name="Google Shape;50;p2"/>
                <p:cNvSpPr/>
                <p:nvPr/>
              </p:nvSpPr>
              <p:spPr>
                <a:xfrm>
                  <a:off x="3959650" y="4060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7" y="1"/>
                      </a:moveTo>
                      <a:cubicBezTo>
                        <a:pt x="256" y="1"/>
                        <a:pt x="204" y="18"/>
                        <a:pt x="161" y="52"/>
                      </a:cubicBezTo>
                      <a:cubicBezTo>
                        <a:pt x="1" y="184"/>
                        <a:pt x="78" y="441"/>
                        <a:pt x="283" y="463"/>
                      </a:cubicBezTo>
                      <a:cubicBezTo>
                        <a:pt x="293" y="464"/>
                        <a:pt x="302" y="465"/>
                        <a:pt x="310" y="465"/>
                      </a:cubicBezTo>
                      <a:cubicBezTo>
                        <a:pt x="500" y="465"/>
                        <a:pt x="612" y="241"/>
                        <a:pt x="489" y="87"/>
                      </a:cubicBezTo>
                      <a:cubicBezTo>
                        <a:pt x="443" y="31"/>
                        <a:pt x="375" y="1"/>
                        <a:pt x="3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" name="Google Shape;51;p2"/>
                <p:cNvSpPr/>
                <p:nvPr/>
              </p:nvSpPr>
              <p:spPr>
                <a:xfrm>
                  <a:off x="3946400" y="4043800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5" y="52"/>
                      </a:cubicBezTo>
                      <a:cubicBezTo>
                        <a:pt x="0" y="177"/>
                        <a:pt x="74" y="425"/>
                        <a:pt x="270" y="444"/>
                      </a:cubicBezTo>
                      <a:cubicBezTo>
                        <a:pt x="280" y="445"/>
                        <a:pt x="289" y="446"/>
                        <a:pt x="297" y="446"/>
                      </a:cubicBezTo>
                      <a:cubicBezTo>
                        <a:pt x="480" y="446"/>
                        <a:pt x="586" y="231"/>
                        <a:pt x="470" y="84"/>
                      </a:cubicBezTo>
                      <a:cubicBezTo>
                        <a:pt x="424" y="29"/>
                        <a:pt x="360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" name="Google Shape;52;p2"/>
                <p:cNvSpPr/>
                <p:nvPr/>
              </p:nvSpPr>
              <p:spPr>
                <a:xfrm>
                  <a:off x="3933150" y="4027275"/>
                  <a:ext cx="141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9" extrusionOk="0">
                      <a:moveTo>
                        <a:pt x="281" y="0"/>
                      </a:moveTo>
                      <a:cubicBezTo>
                        <a:pt x="234" y="0"/>
                        <a:pt x="187" y="16"/>
                        <a:pt x="148" y="48"/>
                      </a:cubicBezTo>
                      <a:cubicBezTo>
                        <a:pt x="0" y="170"/>
                        <a:pt x="71" y="408"/>
                        <a:pt x="260" y="427"/>
                      </a:cubicBezTo>
                      <a:cubicBezTo>
                        <a:pt x="268" y="428"/>
                        <a:pt x="276" y="428"/>
                        <a:pt x="284" y="428"/>
                      </a:cubicBezTo>
                      <a:cubicBezTo>
                        <a:pt x="459" y="428"/>
                        <a:pt x="564" y="222"/>
                        <a:pt x="447" y="80"/>
                      </a:cubicBezTo>
                      <a:cubicBezTo>
                        <a:pt x="405" y="27"/>
                        <a:pt x="343" y="0"/>
                        <a:pt x="2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" name="Google Shape;53;p2"/>
                <p:cNvSpPr/>
                <p:nvPr/>
              </p:nvSpPr>
              <p:spPr>
                <a:xfrm>
                  <a:off x="3919800" y="4010775"/>
                  <a:ext cx="13550" cy="1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07" extrusionOk="0">
                      <a:moveTo>
                        <a:pt x="274" y="0"/>
                      </a:moveTo>
                      <a:cubicBezTo>
                        <a:pt x="228" y="0"/>
                        <a:pt x="183" y="15"/>
                        <a:pt x="145" y="46"/>
                      </a:cubicBezTo>
                      <a:cubicBezTo>
                        <a:pt x="1" y="158"/>
                        <a:pt x="71" y="390"/>
                        <a:pt x="251" y="406"/>
                      </a:cubicBezTo>
                      <a:cubicBezTo>
                        <a:pt x="259" y="407"/>
                        <a:pt x="267" y="407"/>
                        <a:pt x="274" y="407"/>
                      </a:cubicBezTo>
                      <a:cubicBezTo>
                        <a:pt x="441" y="407"/>
                        <a:pt x="542" y="210"/>
                        <a:pt x="431" y="75"/>
                      </a:cubicBezTo>
                      <a:cubicBezTo>
                        <a:pt x="391" y="26"/>
                        <a:pt x="333" y="0"/>
                        <a:pt x="27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" name="Google Shape;54;p2"/>
                <p:cNvSpPr/>
                <p:nvPr/>
              </p:nvSpPr>
              <p:spPr>
                <a:xfrm>
                  <a:off x="3906550" y="3994200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4"/>
                      </a:cubicBezTo>
                      <a:cubicBezTo>
                        <a:pt x="0" y="153"/>
                        <a:pt x="65" y="371"/>
                        <a:pt x="238" y="391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" name="Google Shape;55;p2"/>
                <p:cNvSpPr/>
                <p:nvPr/>
              </p:nvSpPr>
              <p:spPr>
                <a:xfrm>
                  <a:off x="3893300" y="3977700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4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4"/>
                        <a:pt x="61" y="353"/>
                        <a:pt x="228" y="373"/>
                      </a:cubicBezTo>
                      <a:cubicBezTo>
                        <a:pt x="235" y="373"/>
                        <a:pt x="241" y="373"/>
                        <a:pt x="248" y="373"/>
                      </a:cubicBezTo>
                      <a:cubicBezTo>
                        <a:pt x="400" y="373"/>
                        <a:pt x="491" y="194"/>
                        <a:pt x="389" y="70"/>
                      </a:cubicBezTo>
                      <a:cubicBezTo>
                        <a:pt x="352" y="24"/>
                        <a:pt x="299" y="1"/>
                        <a:pt x="24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" name="Google Shape;56;p2"/>
                <p:cNvSpPr/>
                <p:nvPr/>
              </p:nvSpPr>
              <p:spPr>
                <a:xfrm>
                  <a:off x="3880025" y="396115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3" y="0"/>
                      </a:moveTo>
                      <a:cubicBezTo>
                        <a:pt x="194" y="0"/>
                        <a:pt x="155" y="14"/>
                        <a:pt x="123" y="41"/>
                      </a:cubicBezTo>
                      <a:cubicBezTo>
                        <a:pt x="1" y="138"/>
                        <a:pt x="59" y="337"/>
                        <a:pt x="216" y="353"/>
                      </a:cubicBezTo>
                      <a:cubicBezTo>
                        <a:pt x="223" y="354"/>
                        <a:pt x="229" y="354"/>
                        <a:pt x="235" y="354"/>
                      </a:cubicBezTo>
                      <a:cubicBezTo>
                        <a:pt x="378" y="354"/>
                        <a:pt x="466" y="184"/>
                        <a:pt x="370" y="67"/>
                      </a:cubicBezTo>
                      <a:cubicBezTo>
                        <a:pt x="336" y="23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" name="Google Shape;57;p2"/>
                <p:cNvSpPr/>
                <p:nvPr/>
              </p:nvSpPr>
              <p:spPr>
                <a:xfrm>
                  <a:off x="3866775" y="3944625"/>
                  <a:ext cx="11000" cy="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4" extrusionOk="0">
                      <a:moveTo>
                        <a:pt x="219" y="1"/>
                      </a:moveTo>
                      <a:cubicBezTo>
                        <a:pt x="182" y="1"/>
                        <a:pt x="144" y="13"/>
                        <a:pt x="113" y="37"/>
                      </a:cubicBezTo>
                      <a:cubicBezTo>
                        <a:pt x="1" y="130"/>
                        <a:pt x="55" y="317"/>
                        <a:pt x="203" y="333"/>
                      </a:cubicBezTo>
                      <a:cubicBezTo>
                        <a:pt x="210" y="334"/>
                        <a:pt x="216" y="334"/>
                        <a:pt x="222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68" y="1"/>
                        <a:pt x="2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" name="Google Shape;58;p2"/>
                <p:cNvSpPr/>
                <p:nvPr/>
              </p:nvSpPr>
              <p:spPr>
                <a:xfrm>
                  <a:off x="3853450" y="3928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1" y="1"/>
                      </a:moveTo>
                      <a:cubicBezTo>
                        <a:pt x="176" y="1"/>
                        <a:pt x="140" y="12"/>
                        <a:pt x="109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199" y="317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4" y="59"/>
                      </a:cubicBezTo>
                      <a:cubicBezTo>
                        <a:pt x="302" y="21"/>
                        <a:pt x="257" y="1"/>
                        <a:pt x="21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" name="Google Shape;59;p2"/>
                <p:cNvSpPr/>
                <p:nvPr/>
              </p:nvSpPr>
              <p:spPr>
                <a:xfrm>
                  <a:off x="4017350" y="4095400"/>
                  <a:ext cx="1720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3" extrusionOk="0">
                      <a:moveTo>
                        <a:pt x="345" y="1"/>
                      </a:moveTo>
                      <a:cubicBezTo>
                        <a:pt x="288" y="1"/>
                        <a:pt x="231" y="19"/>
                        <a:pt x="183" y="58"/>
                      </a:cubicBezTo>
                      <a:cubicBezTo>
                        <a:pt x="0" y="202"/>
                        <a:pt x="87" y="495"/>
                        <a:pt x="318" y="520"/>
                      </a:cubicBezTo>
                      <a:cubicBezTo>
                        <a:pt x="329" y="522"/>
                        <a:pt x="339" y="522"/>
                        <a:pt x="349" y="522"/>
                      </a:cubicBezTo>
                      <a:cubicBezTo>
                        <a:pt x="559" y="522"/>
                        <a:pt x="688" y="271"/>
                        <a:pt x="550" y="99"/>
                      </a:cubicBezTo>
                      <a:cubicBezTo>
                        <a:pt x="498" y="35"/>
                        <a:pt x="422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" name="Google Shape;60;p2"/>
                <p:cNvSpPr/>
                <p:nvPr/>
              </p:nvSpPr>
              <p:spPr>
                <a:xfrm>
                  <a:off x="4004075" y="4078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7"/>
                      </a:cubicBezTo>
                      <a:cubicBezTo>
                        <a:pt x="1" y="198"/>
                        <a:pt x="84" y="481"/>
                        <a:pt x="306" y="503"/>
                      </a:cubicBezTo>
                      <a:cubicBezTo>
                        <a:pt x="315" y="504"/>
                        <a:pt x="325" y="505"/>
                        <a:pt x="334" y="505"/>
                      </a:cubicBezTo>
                      <a:cubicBezTo>
                        <a:pt x="542" y="505"/>
                        <a:pt x="663" y="262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" name="Google Shape;61;p2"/>
                <p:cNvSpPr/>
                <p:nvPr/>
              </p:nvSpPr>
              <p:spPr>
                <a:xfrm>
                  <a:off x="3990825" y="406240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20" y="0"/>
                      </a:moveTo>
                      <a:cubicBezTo>
                        <a:pt x="266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6" y="481"/>
                      </a:cubicBezTo>
                      <a:cubicBezTo>
                        <a:pt x="305" y="482"/>
                        <a:pt x="314" y="482"/>
                        <a:pt x="323" y="482"/>
                      </a:cubicBezTo>
                      <a:cubicBezTo>
                        <a:pt x="519" y="482"/>
                        <a:pt x="638" y="249"/>
                        <a:pt x="508" y="89"/>
                      </a:cubicBezTo>
                      <a:cubicBezTo>
                        <a:pt x="461" y="30"/>
                        <a:pt x="390" y="0"/>
                        <a:pt x="3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" name="Google Shape;62;p2"/>
                <p:cNvSpPr/>
                <p:nvPr/>
              </p:nvSpPr>
              <p:spPr>
                <a:xfrm>
                  <a:off x="3977575" y="4045825"/>
                  <a:ext cx="15300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8" extrusionOk="0">
                      <a:moveTo>
                        <a:pt x="309" y="1"/>
                      </a:moveTo>
                      <a:cubicBezTo>
                        <a:pt x="257" y="1"/>
                        <a:pt x="204" y="18"/>
                        <a:pt x="161" y="55"/>
                      </a:cubicBezTo>
                      <a:cubicBezTo>
                        <a:pt x="0" y="183"/>
                        <a:pt x="77" y="443"/>
                        <a:pt x="283" y="466"/>
                      </a:cubicBezTo>
                      <a:cubicBezTo>
                        <a:pt x="292" y="467"/>
                        <a:pt x="301" y="467"/>
                        <a:pt x="310" y="467"/>
                      </a:cubicBezTo>
                      <a:cubicBezTo>
                        <a:pt x="500" y="467"/>
                        <a:pt x="612" y="240"/>
                        <a:pt x="489" y="87"/>
                      </a:cubicBezTo>
                      <a:cubicBezTo>
                        <a:pt x="443" y="30"/>
                        <a:pt x="376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" name="Google Shape;63;p2"/>
                <p:cNvSpPr/>
                <p:nvPr/>
              </p:nvSpPr>
              <p:spPr>
                <a:xfrm>
                  <a:off x="3964325" y="4029325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4" y="0"/>
                      </a:moveTo>
                      <a:cubicBezTo>
                        <a:pt x="245" y="0"/>
                        <a:pt x="196" y="16"/>
                        <a:pt x="154" y="49"/>
                      </a:cubicBezTo>
                      <a:cubicBezTo>
                        <a:pt x="0" y="175"/>
                        <a:pt x="74" y="425"/>
                        <a:pt x="270" y="445"/>
                      </a:cubicBezTo>
                      <a:cubicBezTo>
                        <a:pt x="278" y="445"/>
                        <a:pt x="286" y="446"/>
                        <a:pt x="293" y="446"/>
                      </a:cubicBezTo>
                      <a:cubicBezTo>
                        <a:pt x="479" y="446"/>
                        <a:pt x="586" y="230"/>
                        <a:pt x="466" y="81"/>
                      </a:cubicBezTo>
                      <a:cubicBezTo>
                        <a:pt x="422" y="28"/>
                        <a:pt x="358" y="0"/>
                        <a:pt x="2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" name="Google Shape;64;p2"/>
                <p:cNvSpPr/>
                <p:nvPr/>
              </p:nvSpPr>
              <p:spPr>
                <a:xfrm>
                  <a:off x="3951050" y="4012800"/>
                  <a:ext cx="14025" cy="1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6" extrusionOk="0">
                      <a:moveTo>
                        <a:pt x="282" y="1"/>
                      </a:moveTo>
                      <a:cubicBezTo>
                        <a:pt x="235" y="1"/>
                        <a:pt x="188" y="16"/>
                        <a:pt x="149" y="48"/>
                      </a:cubicBezTo>
                      <a:cubicBezTo>
                        <a:pt x="1" y="167"/>
                        <a:pt x="71" y="405"/>
                        <a:pt x="261" y="424"/>
                      </a:cubicBezTo>
                      <a:cubicBezTo>
                        <a:pt x="270" y="425"/>
                        <a:pt x="279" y="426"/>
                        <a:pt x="288" y="426"/>
                      </a:cubicBezTo>
                      <a:cubicBezTo>
                        <a:pt x="458" y="426"/>
                        <a:pt x="561" y="221"/>
                        <a:pt x="447" y="80"/>
                      </a:cubicBezTo>
                      <a:cubicBezTo>
                        <a:pt x="406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" name="Google Shape;65;p2"/>
                <p:cNvSpPr/>
                <p:nvPr/>
              </p:nvSpPr>
              <p:spPr>
                <a:xfrm>
                  <a:off x="3937725" y="3996225"/>
                  <a:ext cx="1355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11" extrusionOk="0">
                      <a:moveTo>
                        <a:pt x="272" y="1"/>
                      </a:moveTo>
                      <a:cubicBezTo>
                        <a:pt x="226" y="1"/>
                        <a:pt x="180" y="16"/>
                        <a:pt x="142" y="46"/>
                      </a:cubicBezTo>
                      <a:cubicBezTo>
                        <a:pt x="0" y="162"/>
                        <a:pt x="68" y="390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1" y="410"/>
                        <a:pt x="542" y="213"/>
                        <a:pt x="431" y="78"/>
                      </a:cubicBezTo>
                      <a:cubicBezTo>
                        <a:pt x="391" y="27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" name="Google Shape;66;p2"/>
                <p:cNvSpPr/>
                <p:nvPr/>
              </p:nvSpPr>
              <p:spPr>
                <a:xfrm>
                  <a:off x="3924450" y="3979725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9" y="388"/>
                      </a:cubicBezTo>
                      <a:cubicBezTo>
                        <a:pt x="247" y="389"/>
                        <a:pt x="254" y="389"/>
                        <a:pt x="262" y="389"/>
                      </a:cubicBezTo>
                      <a:cubicBezTo>
                        <a:pt x="422" y="389"/>
                        <a:pt x="517" y="202"/>
                        <a:pt x="412" y="73"/>
                      </a:cubicBezTo>
                      <a:cubicBezTo>
                        <a:pt x="372" y="25"/>
                        <a:pt x="315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" name="Google Shape;67;p2"/>
                <p:cNvSpPr/>
                <p:nvPr/>
              </p:nvSpPr>
              <p:spPr>
                <a:xfrm>
                  <a:off x="3911200" y="3963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2" y="372"/>
                        <a:pt x="239" y="373"/>
                        <a:pt x="245" y="373"/>
                      </a:cubicBezTo>
                      <a:cubicBezTo>
                        <a:pt x="401" y="373"/>
                        <a:pt x="491" y="193"/>
                        <a:pt x="390" y="70"/>
                      </a:cubicBezTo>
                      <a:cubicBezTo>
                        <a:pt x="353" y="24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" name="Google Shape;68;p2"/>
                <p:cNvSpPr/>
                <p:nvPr/>
              </p:nvSpPr>
              <p:spPr>
                <a:xfrm>
                  <a:off x="3897950" y="394667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2" y="0"/>
                      </a:moveTo>
                      <a:cubicBezTo>
                        <a:pt x="193" y="0"/>
                        <a:pt x="154" y="13"/>
                        <a:pt x="123" y="39"/>
                      </a:cubicBezTo>
                      <a:cubicBezTo>
                        <a:pt x="0" y="138"/>
                        <a:pt x="58" y="334"/>
                        <a:pt x="216" y="354"/>
                      </a:cubicBezTo>
                      <a:cubicBezTo>
                        <a:pt x="222" y="354"/>
                        <a:pt x="228" y="355"/>
                        <a:pt x="235" y="355"/>
                      </a:cubicBezTo>
                      <a:cubicBezTo>
                        <a:pt x="378" y="355"/>
                        <a:pt x="466" y="182"/>
                        <a:pt x="370" y="65"/>
                      </a:cubicBezTo>
                      <a:cubicBezTo>
                        <a:pt x="335" y="22"/>
                        <a:pt x="284" y="0"/>
                        <a:pt x="2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" name="Google Shape;69;p2"/>
                <p:cNvSpPr/>
                <p:nvPr/>
              </p:nvSpPr>
              <p:spPr>
                <a:xfrm>
                  <a:off x="3884600" y="3930150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6" y="0"/>
                      </a:moveTo>
                      <a:cubicBezTo>
                        <a:pt x="189" y="0"/>
                        <a:pt x="151" y="12"/>
                        <a:pt x="120" y="38"/>
                      </a:cubicBezTo>
                      <a:cubicBezTo>
                        <a:pt x="1" y="131"/>
                        <a:pt x="59" y="317"/>
                        <a:pt x="207" y="333"/>
                      </a:cubicBezTo>
                      <a:cubicBezTo>
                        <a:pt x="213" y="334"/>
                        <a:pt x="219" y="334"/>
                        <a:pt x="226" y="334"/>
                      </a:cubicBezTo>
                      <a:cubicBezTo>
                        <a:pt x="362" y="334"/>
                        <a:pt x="444" y="171"/>
                        <a:pt x="354" y="60"/>
                      </a:cubicBezTo>
                      <a:cubicBezTo>
                        <a:pt x="322" y="21"/>
                        <a:pt x="274" y="0"/>
                        <a:pt x="22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" name="Google Shape;70;p2"/>
                <p:cNvSpPr/>
                <p:nvPr/>
              </p:nvSpPr>
              <p:spPr>
                <a:xfrm>
                  <a:off x="3871350" y="39135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6"/>
                      </a:cubicBezTo>
                      <a:cubicBezTo>
                        <a:pt x="1" y="126"/>
                        <a:pt x="55" y="302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7" y="165"/>
                        <a:pt x="332" y="61"/>
                      </a:cubicBezTo>
                      <a:cubicBezTo>
                        <a:pt x="301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" name="Google Shape;71;p2"/>
                <p:cNvSpPr/>
                <p:nvPr/>
              </p:nvSpPr>
              <p:spPr>
                <a:xfrm>
                  <a:off x="4048525" y="4097525"/>
                  <a:ext cx="1785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4" h="540" extrusionOk="0">
                      <a:moveTo>
                        <a:pt x="358" y="0"/>
                      </a:moveTo>
                      <a:cubicBezTo>
                        <a:pt x="298" y="0"/>
                        <a:pt x="239" y="20"/>
                        <a:pt x="190" y="59"/>
                      </a:cubicBezTo>
                      <a:cubicBezTo>
                        <a:pt x="0" y="210"/>
                        <a:pt x="90" y="513"/>
                        <a:pt x="331" y="538"/>
                      </a:cubicBezTo>
                      <a:cubicBezTo>
                        <a:pt x="341" y="539"/>
                        <a:pt x="352" y="540"/>
                        <a:pt x="362" y="540"/>
                      </a:cubicBezTo>
                      <a:cubicBezTo>
                        <a:pt x="581" y="540"/>
                        <a:pt x="713" y="279"/>
                        <a:pt x="569" y="101"/>
                      </a:cubicBezTo>
                      <a:cubicBezTo>
                        <a:pt x="515" y="35"/>
                        <a:pt x="437" y="0"/>
                        <a:pt x="3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" name="Google Shape;72;p2"/>
                <p:cNvSpPr/>
                <p:nvPr/>
              </p:nvSpPr>
              <p:spPr>
                <a:xfrm>
                  <a:off x="4035250" y="4080925"/>
                  <a:ext cx="17150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0" extrusionOk="0">
                      <a:moveTo>
                        <a:pt x="345" y="0"/>
                      </a:moveTo>
                      <a:cubicBezTo>
                        <a:pt x="288" y="0"/>
                        <a:pt x="229" y="19"/>
                        <a:pt x="181" y="58"/>
                      </a:cubicBezTo>
                      <a:cubicBezTo>
                        <a:pt x="1" y="203"/>
                        <a:pt x="88" y="495"/>
                        <a:pt x="316" y="518"/>
                      </a:cubicBezTo>
                      <a:cubicBezTo>
                        <a:pt x="326" y="519"/>
                        <a:pt x="337" y="520"/>
                        <a:pt x="347" y="520"/>
                      </a:cubicBezTo>
                      <a:cubicBezTo>
                        <a:pt x="560" y="520"/>
                        <a:pt x="685" y="272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" name="Google Shape;73;p2"/>
                <p:cNvSpPr/>
                <p:nvPr/>
              </p:nvSpPr>
              <p:spPr>
                <a:xfrm>
                  <a:off x="4022000" y="4064425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4" y="0"/>
                      </a:moveTo>
                      <a:cubicBezTo>
                        <a:pt x="278" y="0"/>
                        <a:pt x="221" y="19"/>
                        <a:pt x="174" y="56"/>
                      </a:cubicBezTo>
                      <a:cubicBezTo>
                        <a:pt x="0" y="198"/>
                        <a:pt x="84" y="477"/>
                        <a:pt x="306" y="500"/>
                      </a:cubicBezTo>
                      <a:cubicBezTo>
                        <a:pt x="316" y="501"/>
                        <a:pt x="326" y="501"/>
                        <a:pt x="336" y="501"/>
                      </a:cubicBezTo>
                      <a:cubicBezTo>
                        <a:pt x="543" y="501"/>
                        <a:pt x="662" y="257"/>
                        <a:pt x="528" y="92"/>
                      </a:cubicBezTo>
                      <a:cubicBezTo>
                        <a:pt x="478" y="31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" name="Google Shape;74;p2"/>
                <p:cNvSpPr/>
                <p:nvPr/>
              </p:nvSpPr>
              <p:spPr>
                <a:xfrm>
                  <a:off x="4008750" y="404785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1"/>
                      </a:moveTo>
                      <a:cubicBezTo>
                        <a:pt x="265" y="1"/>
                        <a:pt x="211" y="18"/>
                        <a:pt x="167" y="54"/>
                      </a:cubicBezTo>
                      <a:cubicBezTo>
                        <a:pt x="0" y="192"/>
                        <a:pt x="81" y="459"/>
                        <a:pt x="296" y="481"/>
                      </a:cubicBezTo>
                      <a:cubicBezTo>
                        <a:pt x="305" y="482"/>
                        <a:pt x="314" y="483"/>
                        <a:pt x="323" y="483"/>
                      </a:cubicBezTo>
                      <a:cubicBezTo>
                        <a:pt x="519" y="483"/>
                        <a:pt x="637" y="249"/>
                        <a:pt x="508" y="92"/>
                      </a:cubicBezTo>
                      <a:cubicBezTo>
                        <a:pt x="460" y="32"/>
                        <a:pt x="389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" name="Google Shape;75;p2"/>
                <p:cNvSpPr/>
                <p:nvPr/>
              </p:nvSpPr>
              <p:spPr>
                <a:xfrm>
                  <a:off x="3995475" y="4031350"/>
                  <a:ext cx="153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5" extrusionOk="0">
                      <a:moveTo>
                        <a:pt x="306" y="1"/>
                      </a:moveTo>
                      <a:cubicBezTo>
                        <a:pt x="255" y="1"/>
                        <a:pt x="204" y="17"/>
                        <a:pt x="162" y="52"/>
                      </a:cubicBezTo>
                      <a:cubicBezTo>
                        <a:pt x="1" y="184"/>
                        <a:pt x="78" y="441"/>
                        <a:pt x="284" y="463"/>
                      </a:cubicBezTo>
                      <a:cubicBezTo>
                        <a:pt x="293" y="464"/>
                        <a:pt x="302" y="465"/>
                        <a:pt x="311" y="465"/>
                      </a:cubicBezTo>
                      <a:cubicBezTo>
                        <a:pt x="500" y="465"/>
                        <a:pt x="612" y="241"/>
                        <a:pt x="489" y="87"/>
                      </a:cubicBezTo>
                      <a:cubicBezTo>
                        <a:pt x="442" y="30"/>
                        <a:pt x="374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" name="Google Shape;76;p2"/>
                <p:cNvSpPr/>
                <p:nvPr/>
              </p:nvSpPr>
              <p:spPr>
                <a:xfrm>
                  <a:off x="3982225" y="4014800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3" y="0"/>
                      </a:moveTo>
                      <a:cubicBezTo>
                        <a:pt x="243" y="0"/>
                        <a:pt x="193" y="17"/>
                        <a:pt x="152" y="52"/>
                      </a:cubicBezTo>
                      <a:cubicBezTo>
                        <a:pt x="1" y="177"/>
                        <a:pt x="75" y="425"/>
                        <a:pt x="271" y="444"/>
                      </a:cubicBezTo>
                      <a:cubicBezTo>
                        <a:pt x="280" y="445"/>
                        <a:pt x="289" y="445"/>
                        <a:pt x="297" y="445"/>
                      </a:cubicBezTo>
                      <a:cubicBezTo>
                        <a:pt x="478" y="445"/>
                        <a:pt x="586" y="231"/>
                        <a:pt x="467" y="84"/>
                      </a:cubicBezTo>
                      <a:cubicBezTo>
                        <a:pt x="423" y="29"/>
                        <a:pt x="358" y="0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" name="Google Shape;77;p2"/>
                <p:cNvSpPr/>
                <p:nvPr/>
              </p:nvSpPr>
              <p:spPr>
                <a:xfrm>
                  <a:off x="3968900" y="3998250"/>
                  <a:ext cx="14125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0" extrusionOk="0">
                      <a:moveTo>
                        <a:pt x="284" y="1"/>
                      </a:moveTo>
                      <a:cubicBezTo>
                        <a:pt x="237" y="1"/>
                        <a:pt x="188" y="17"/>
                        <a:pt x="148" y="49"/>
                      </a:cubicBezTo>
                      <a:cubicBezTo>
                        <a:pt x="0" y="171"/>
                        <a:pt x="71" y="409"/>
                        <a:pt x="261" y="428"/>
                      </a:cubicBezTo>
                      <a:cubicBezTo>
                        <a:pt x="268" y="429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8" y="28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" name="Google Shape;78;p2"/>
                <p:cNvSpPr/>
                <p:nvPr/>
              </p:nvSpPr>
              <p:spPr>
                <a:xfrm>
                  <a:off x="3955625" y="3981750"/>
                  <a:ext cx="1350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08" extrusionOk="0">
                      <a:moveTo>
                        <a:pt x="271" y="1"/>
                      </a:moveTo>
                      <a:cubicBezTo>
                        <a:pt x="226" y="1"/>
                        <a:pt x="180" y="16"/>
                        <a:pt x="142" y="47"/>
                      </a:cubicBezTo>
                      <a:cubicBezTo>
                        <a:pt x="1" y="159"/>
                        <a:pt x="68" y="390"/>
                        <a:pt x="252" y="407"/>
                      </a:cubicBezTo>
                      <a:cubicBezTo>
                        <a:pt x="259" y="407"/>
                        <a:pt x="267" y="408"/>
                        <a:pt x="275" y="408"/>
                      </a:cubicBezTo>
                      <a:cubicBezTo>
                        <a:pt x="441" y="408"/>
                        <a:pt x="539" y="211"/>
                        <a:pt x="432" y="76"/>
                      </a:cubicBezTo>
                      <a:cubicBezTo>
                        <a:pt x="390" y="26"/>
                        <a:pt x="330" y="1"/>
                        <a:pt x="2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" name="Google Shape;79;p2"/>
                <p:cNvSpPr/>
                <p:nvPr/>
              </p:nvSpPr>
              <p:spPr>
                <a:xfrm>
                  <a:off x="3942375" y="3965200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4"/>
                        <a:pt x="136" y="43"/>
                      </a:cubicBezTo>
                      <a:cubicBezTo>
                        <a:pt x="1" y="153"/>
                        <a:pt x="65" y="371"/>
                        <a:pt x="238" y="390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3" y="201"/>
                        <a:pt x="409" y="72"/>
                      </a:cubicBezTo>
                      <a:cubicBezTo>
                        <a:pt x="370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" name="Google Shape;80;p2"/>
                <p:cNvSpPr/>
                <p:nvPr/>
              </p:nvSpPr>
              <p:spPr>
                <a:xfrm>
                  <a:off x="3929125" y="3948625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3" y="373"/>
                        <a:pt x="241" y="373"/>
                        <a:pt x="248" y="373"/>
                      </a:cubicBezTo>
                      <a:cubicBezTo>
                        <a:pt x="399" y="373"/>
                        <a:pt x="490" y="193"/>
                        <a:pt x="389" y="70"/>
                      </a:cubicBezTo>
                      <a:cubicBezTo>
                        <a:pt x="353" y="25"/>
                        <a:pt x="300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" name="Google Shape;81;p2"/>
                <p:cNvSpPr/>
                <p:nvPr/>
              </p:nvSpPr>
              <p:spPr>
                <a:xfrm>
                  <a:off x="3915775" y="3932150"/>
                  <a:ext cx="117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" h="355" extrusionOk="0">
                      <a:moveTo>
                        <a:pt x="236" y="0"/>
                      </a:moveTo>
                      <a:cubicBezTo>
                        <a:pt x="197" y="0"/>
                        <a:pt x="158" y="14"/>
                        <a:pt x="126" y="41"/>
                      </a:cubicBezTo>
                      <a:cubicBezTo>
                        <a:pt x="1" y="138"/>
                        <a:pt x="62" y="337"/>
                        <a:pt x="216" y="353"/>
                      </a:cubicBezTo>
                      <a:cubicBezTo>
                        <a:pt x="223" y="354"/>
                        <a:pt x="229" y="354"/>
                        <a:pt x="236" y="354"/>
                      </a:cubicBezTo>
                      <a:cubicBezTo>
                        <a:pt x="382" y="354"/>
                        <a:pt x="469" y="184"/>
                        <a:pt x="374" y="67"/>
                      </a:cubicBezTo>
                      <a:cubicBezTo>
                        <a:pt x="339" y="23"/>
                        <a:pt x="288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" name="Google Shape;82;p2"/>
                <p:cNvSpPr/>
                <p:nvPr/>
              </p:nvSpPr>
              <p:spPr>
                <a:xfrm>
                  <a:off x="3902525" y="3915625"/>
                  <a:ext cx="11100" cy="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4" extrusionOk="0">
                      <a:moveTo>
                        <a:pt x="221" y="1"/>
                      </a:moveTo>
                      <a:cubicBezTo>
                        <a:pt x="184" y="1"/>
                        <a:pt x="148" y="12"/>
                        <a:pt x="116" y="37"/>
                      </a:cubicBezTo>
                      <a:cubicBezTo>
                        <a:pt x="1" y="130"/>
                        <a:pt x="58" y="317"/>
                        <a:pt x="206" y="333"/>
                      </a:cubicBezTo>
                      <a:cubicBezTo>
                        <a:pt x="213" y="333"/>
                        <a:pt x="219" y="334"/>
                        <a:pt x="226" y="334"/>
                      </a:cubicBezTo>
                      <a:cubicBezTo>
                        <a:pt x="362" y="334"/>
                        <a:pt x="443" y="173"/>
                        <a:pt x="351" y="63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" name="Google Shape;83;p2"/>
                <p:cNvSpPr/>
                <p:nvPr/>
              </p:nvSpPr>
              <p:spPr>
                <a:xfrm>
                  <a:off x="3889275" y="3899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3" y="1"/>
                      </a:moveTo>
                      <a:cubicBezTo>
                        <a:pt x="178" y="1"/>
                        <a:pt x="142" y="12"/>
                        <a:pt x="113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5" y="59"/>
                      </a:cubicBezTo>
                      <a:cubicBezTo>
                        <a:pt x="304" y="20"/>
                        <a:pt x="258" y="1"/>
                        <a:pt x="21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4" name="Google Shape;84;p2"/>
                <p:cNvSpPr/>
                <p:nvPr/>
              </p:nvSpPr>
              <p:spPr>
                <a:xfrm>
                  <a:off x="4079775" y="4099525"/>
                  <a:ext cx="183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3" h="557" extrusionOk="0">
                      <a:moveTo>
                        <a:pt x="369" y="0"/>
                      </a:moveTo>
                      <a:cubicBezTo>
                        <a:pt x="307" y="0"/>
                        <a:pt x="245" y="21"/>
                        <a:pt x="193" y="63"/>
                      </a:cubicBezTo>
                      <a:cubicBezTo>
                        <a:pt x="0" y="220"/>
                        <a:pt x="93" y="532"/>
                        <a:pt x="341" y="555"/>
                      </a:cubicBezTo>
                      <a:cubicBezTo>
                        <a:pt x="351" y="556"/>
                        <a:pt x="361" y="556"/>
                        <a:pt x="371" y="556"/>
                      </a:cubicBezTo>
                      <a:cubicBezTo>
                        <a:pt x="598" y="556"/>
                        <a:pt x="733" y="286"/>
                        <a:pt x="585" y="102"/>
                      </a:cubicBezTo>
                      <a:cubicBezTo>
                        <a:pt x="529" y="35"/>
                        <a:pt x="449" y="0"/>
                        <a:pt x="36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" name="Google Shape;85;p2"/>
                <p:cNvSpPr/>
                <p:nvPr/>
              </p:nvSpPr>
              <p:spPr>
                <a:xfrm>
                  <a:off x="4066425" y="4082975"/>
                  <a:ext cx="1780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" h="540" extrusionOk="0">
                      <a:moveTo>
                        <a:pt x="356" y="1"/>
                      </a:moveTo>
                      <a:cubicBezTo>
                        <a:pt x="298" y="1"/>
                        <a:pt x="238" y="20"/>
                        <a:pt x="187" y="60"/>
                      </a:cubicBezTo>
                      <a:cubicBezTo>
                        <a:pt x="1" y="211"/>
                        <a:pt x="91" y="513"/>
                        <a:pt x="328" y="539"/>
                      </a:cubicBezTo>
                      <a:cubicBezTo>
                        <a:pt x="338" y="539"/>
                        <a:pt x="347" y="540"/>
                        <a:pt x="356" y="540"/>
                      </a:cubicBezTo>
                      <a:cubicBezTo>
                        <a:pt x="581" y="540"/>
                        <a:pt x="711" y="281"/>
                        <a:pt x="566" y="102"/>
                      </a:cubicBezTo>
                      <a:cubicBezTo>
                        <a:pt x="513" y="35"/>
                        <a:pt x="435" y="1"/>
                        <a:pt x="35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" name="Google Shape;86;p2"/>
                <p:cNvSpPr/>
                <p:nvPr/>
              </p:nvSpPr>
              <p:spPr>
                <a:xfrm>
                  <a:off x="4053175" y="4066450"/>
                  <a:ext cx="17125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1" extrusionOk="0">
                      <a:moveTo>
                        <a:pt x="345" y="1"/>
                      </a:moveTo>
                      <a:cubicBezTo>
                        <a:pt x="287" y="1"/>
                        <a:pt x="229" y="20"/>
                        <a:pt x="180" y="59"/>
                      </a:cubicBezTo>
                      <a:cubicBezTo>
                        <a:pt x="0" y="203"/>
                        <a:pt x="87" y="493"/>
                        <a:pt x="315" y="518"/>
                      </a:cubicBezTo>
                      <a:cubicBezTo>
                        <a:pt x="326" y="519"/>
                        <a:pt x="336" y="520"/>
                        <a:pt x="346" y="520"/>
                      </a:cubicBezTo>
                      <a:cubicBezTo>
                        <a:pt x="559" y="520"/>
                        <a:pt x="685" y="269"/>
                        <a:pt x="547" y="97"/>
                      </a:cubicBezTo>
                      <a:cubicBezTo>
                        <a:pt x="496" y="33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" name="Google Shape;87;p2"/>
                <p:cNvSpPr/>
                <p:nvPr/>
              </p:nvSpPr>
              <p:spPr>
                <a:xfrm>
                  <a:off x="4039925" y="4049875"/>
                  <a:ext cx="1657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5" extrusionOk="0">
                      <a:moveTo>
                        <a:pt x="331" y="1"/>
                      </a:moveTo>
                      <a:cubicBezTo>
                        <a:pt x="275" y="1"/>
                        <a:pt x="219" y="19"/>
                        <a:pt x="174" y="56"/>
                      </a:cubicBezTo>
                      <a:cubicBezTo>
                        <a:pt x="0" y="198"/>
                        <a:pt x="84" y="481"/>
                        <a:pt x="305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8" y="505"/>
                        <a:pt x="663" y="261"/>
                        <a:pt x="527" y="95"/>
                      </a:cubicBezTo>
                      <a:cubicBezTo>
                        <a:pt x="478" y="33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" name="Google Shape;88;p2"/>
                <p:cNvSpPr/>
                <p:nvPr/>
              </p:nvSpPr>
              <p:spPr>
                <a:xfrm>
                  <a:off x="4026650" y="4033375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2"/>
                      </a:cubicBezTo>
                      <a:cubicBezTo>
                        <a:pt x="303" y="483"/>
                        <a:pt x="312" y="483"/>
                        <a:pt x="321" y="483"/>
                      </a:cubicBezTo>
                      <a:cubicBezTo>
                        <a:pt x="519" y="483"/>
                        <a:pt x="635" y="250"/>
                        <a:pt x="509" y="90"/>
                      </a:cubicBezTo>
                      <a:cubicBezTo>
                        <a:pt x="461" y="31"/>
                        <a:pt x="391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" name="Google Shape;89;p2"/>
                <p:cNvSpPr/>
                <p:nvPr/>
              </p:nvSpPr>
              <p:spPr>
                <a:xfrm>
                  <a:off x="4013400" y="4016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8" y="1"/>
                      </a:moveTo>
                      <a:cubicBezTo>
                        <a:pt x="256" y="1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3" y="466"/>
                      </a:cubicBezTo>
                      <a:cubicBezTo>
                        <a:pt x="291" y="467"/>
                        <a:pt x="299" y="467"/>
                        <a:pt x="307" y="467"/>
                      </a:cubicBezTo>
                      <a:cubicBezTo>
                        <a:pt x="499" y="467"/>
                        <a:pt x="613" y="241"/>
                        <a:pt x="486" y="87"/>
                      </a:cubicBezTo>
                      <a:cubicBezTo>
                        <a:pt x="440" y="30"/>
                        <a:pt x="374" y="1"/>
                        <a:pt x="3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" name="Google Shape;90;p2"/>
                <p:cNvSpPr/>
                <p:nvPr/>
              </p:nvSpPr>
              <p:spPr>
                <a:xfrm>
                  <a:off x="4000075" y="4000325"/>
                  <a:ext cx="14750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4" y="49"/>
                      </a:cubicBezTo>
                      <a:cubicBezTo>
                        <a:pt x="0" y="175"/>
                        <a:pt x="74" y="425"/>
                        <a:pt x="273" y="444"/>
                      </a:cubicBezTo>
                      <a:cubicBezTo>
                        <a:pt x="281" y="445"/>
                        <a:pt x="289" y="446"/>
                        <a:pt x="296" y="446"/>
                      </a:cubicBezTo>
                      <a:cubicBezTo>
                        <a:pt x="479" y="446"/>
                        <a:pt x="590" y="229"/>
                        <a:pt x="469" y="81"/>
                      </a:cubicBezTo>
                      <a:cubicBezTo>
                        <a:pt x="425" y="28"/>
                        <a:pt x="360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" name="Google Shape;91;p2"/>
                <p:cNvSpPr/>
                <p:nvPr/>
              </p:nvSpPr>
              <p:spPr>
                <a:xfrm>
                  <a:off x="3986800" y="3983800"/>
                  <a:ext cx="14100" cy="1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6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67"/>
                        <a:pt x="72" y="405"/>
                        <a:pt x="261" y="424"/>
                      </a:cubicBezTo>
                      <a:cubicBezTo>
                        <a:pt x="270" y="425"/>
                        <a:pt x="279" y="426"/>
                        <a:pt x="288" y="426"/>
                      </a:cubicBezTo>
                      <a:cubicBezTo>
                        <a:pt x="462" y="426"/>
                        <a:pt x="564" y="221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" name="Google Shape;92;p2"/>
                <p:cNvSpPr/>
                <p:nvPr/>
              </p:nvSpPr>
              <p:spPr>
                <a:xfrm>
                  <a:off x="3973550" y="3967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1" y="162"/>
                        <a:pt x="68" y="390"/>
                        <a:pt x="248" y="409"/>
                      </a:cubicBezTo>
                      <a:cubicBezTo>
                        <a:pt x="256" y="410"/>
                        <a:pt x="264" y="410"/>
                        <a:pt x="272" y="410"/>
                      </a:cubicBezTo>
                      <a:cubicBezTo>
                        <a:pt x="441" y="410"/>
                        <a:pt x="539" y="213"/>
                        <a:pt x="428" y="78"/>
                      </a:cubicBezTo>
                      <a:cubicBezTo>
                        <a:pt x="388" y="27"/>
                        <a:pt x="329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" name="Google Shape;93;p2"/>
                <p:cNvSpPr/>
                <p:nvPr/>
              </p:nvSpPr>
              <p:spPr>
                <a:xfrm>
                  <a:off x="3960300" y="3950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7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5" y="392"/>
                        <a:pt x="251" y="392"/>
                        <a:pt x="257" y="392"/>
                      </a:cubicBezTo>
                      <a:cubicBezTo>
                        <a:pt x="417" y="392"/>
                        <a:pt x="514" y="203"/>
                        <a:pt x="408" y="73"/>
                      </a:cubicBezTo>
                      <a:cubicBezTo>
                        <a:pt x="370" y="25"/>
                        <a:pt x="314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" name="Google Shape;94;p2"/>
                <p:cNvSpPr/>
                <p:nvPr/>
              </p:nvSpPr>
              <p:spPr>
                <a:xfrm>
                  <a:off x="3946950" y="3934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9" y="0"/>
                      </a:moveTo>
                      <a:cubicBezTo>
                        <a:pt x="208" y="0"/>
                        <a:pt x="166" y="15"/>
                        <a:pt x="133" y="44"/>
                      </a:cubicBezTo>
                      <a:cubicBezTo>
                        <a:pt x="1" y="147"/>
                        <a:pt x="65" y="356"/>
                        <a:pt x="229" y="372"/>
                      </a:cubicBezTo>
                      <a:cubicBezTo>
                        <a:pt x="236" y="372"/>
                        <a:pt x="242" y="373"/>
                        <a:pt x="248" y="373"/>
                      </a:cubicBezTo>
                      <a:cubicBezTo>
                        <a:pt x="401" y="373"/>
                        <a:pt x="492" y="193"/>
                        <a:pt x="393" y="70"/>
                      </a:cubicBezTo>
                      <a:cubicBezTo>
                        <a:pt x="357" y="24"/>
                        <a:pt x="303" y="0"/>
                        <a:pt x="24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" name="Google Shape;95;p2"/>
                <p:cNvSpPr/>
                <p:nvPr/>
              </p:nvSpPr>
              <p:spPr>
                <a:xfrm>
                  <a:off x="3933700" y="39176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6" y="0"/>
                      </a:moveTo>
                      <a:cubicBezTo>
                        <a:pt x="196" y="0"/>
                        <a:pt x="156" y="14"/>
                        <a:pt x="123" y="42"/>
                      </a:cubicBezTo>
                      <a:cubicBezTo>
                        <a:pt x="1" y="138"/>
                        <a:pt x="58" y="337"/>
                        <a:pt x="216" y="353"/>
                      </a:cubicBezTo>
                      <a:cubicBezTo>
                        <a:pt x="223" y="354"/>
                        <a:pt x="229" y="354"/>
                        <a:pt x="235" y="354"/>
                      </a:cubicBezTo>
                      <a:cubicBezTo>
                        <a:pt x="381" y="354"/>
                        <a:pt x="466" y="184"/>
                        <a:pt x="373" y="67"/>
                      </a:cubicBezTo>
                      <a:cubicBezTo>
                        <a:pt x="339" y="24"/>
                        <a:pt x="287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" name="Google Shape;96;p2"/>
                <p:cNvSpPr/>
                <p:nvPr/>
              </p:nvSpPr>
              <p:spPr>
                <a:xfrm>
                  <a:off x="3920450" y="3901125"/>
                  <a:ext cx="110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9"/>
                      </a:cubicBezTo>
                      <a:cubicBezTo>
                        <a:pt x="0" y="132"/>
                        <a:pt x="55" y="318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58" y="335"/>
                        <a:pt x="440" y="172"/>
                        <a:pt x="351" y="61"/>
                      </a:cubicBezTo>
                      <a:cubicBezTo>
                        <a:pt x="318" y="21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" name="Google Shape;97;p2"/>
                <p:cNvSpPr/>
                <p:nvPr/>
              </p:nvSpPr>
              <p:spPr>
                <a:xfrm>
                  <a:off x="3907200" y="3884650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6"/>
                      </a:cubicBezTo>
                      <a:cubicBezTo>
                        <a:pt x="0" y="122"/>
                        <a:pt x="51" y="299"/>
                        <a:pt x="193" y="315"/>
                      </a:cubicBezTo>
                      <a:cubicBezTo>
                        <a:pt x="198" y="316"/>
                        <a:pt x="203" y="316"/>
                        <a:pt x="208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" name="Google Shape;98;p2"/>
                <p:cNvSpPr/>
                <p:nvPr/>
              </p:nvSpPr>
              <p:spPr>
                <a:xfrm>
                  <a:off x="4110950" y="4101525"/>
                  <a:ext cx="189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7" extrusionOk="0">
                      <a:moveTo>
                        <a:pt x="381" y="0"/>
                      </a:moveTo>
                      <a:cubicBezTo>
                        <a:pt x="317" y="0"/>
                        <a:pt x="252" y="22"/>
                        <a:pt x="199" y="67"/>
                      </a:cubicBezTo>
                      <a:cubicBezTo>
                        <a:pt x="0" y="227"/>
                        <a:pt x="93" y="549"/>
                        <a:pt x="350" y="574"/>
                      </a:cubicBezTo>
                      <a:cubicBezTo>
                        <a:pt x="362" y="576"/>
                        <a:pt x="374" y="576"/>
                        <a:pt x="385" y="576"/>
                      </a:cubicBezTo>
                      <a:cubicBezTo>
                        <a:pt x="618" y="576"/>
                        <a:pt x="758" y="298"/>
                        <a:pt x="604" y="108"/>
                      </a:cubicBezTo>
                      <a:cubicBezTo>
                        <a:pt x="548" y="37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" name="Google Shape;99;p2"/>
                <p:cNvSpPr/>
                <p:nvPr/>
              </p:nvSpPr>
              <p:spPr>
                <a:xfrm>
                  <a:off x="4097600" y="4085000"/>
                  <a:ext cx="185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0" h="559" extrusionOk="0">
                      <a:moveTo>
                        <a:pt x="369" y="1"/>
                      </a:moveTo>
                      <a:cubicBezTo>
                        <a:pt x="308" y="1"/>
                        <a:pt x="246" y="21"/>
                        <a:pt x="193" y="62"/>
                      </a:cubicBezTo>
                      <a:cubicBezTo>
                        <a:pt x="1" y="220"/>
                        <a:pt x="94" y="532"/>
                        <a:pt x="341" y="557"/>
                      </a:cubicBezTo>
                      <a:cubicBezTo>
                        <a:pt x="352" y="558"/>
                        <a:pt x="362" y="559"/>
                        <a:pt x="372" y="559"/>
                      </a:cubicBezTo>
                      <a:cubicBezTo>
                        <a:pt x="602" y="559"/>
                        <a:pt x="740" y="289"/>
                        <a:pt x="589" y="104"/>
                      </a:cubicBezTo>
                      <a:cubicBezTo>
                        <a:pt x="532" y="36"/>
                        <a:pt x="451" y="1"/>
                        <a:pt x="3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" name="Google Shape;100;p2"/>
                <p:cNvSpPr/>
                <p:nvPr/>
              </p:nvSpPr>
              <p:spPr>
                <a:xfrm>
                  <a:off x="4084350" y="4068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2"/>
                      </a:cubicBezTo>
                      <a:cubicBezTo>
                        <a:pt x="0" y="213"/>
                        <a:pt x="90" y="512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82" y="540"/>
                        <a:pt x="710" y="279"/>
                        <a:pt x="566" y="101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" name="Google Shape;101;p2"/>
                <p:cNvSpPr/>
                <p:nvPr/>
              </p:nvSpPr>
              <p:spPr>
                <a:xfrm>
                  <a:off x="4071100" y="4051925"/>
                  <a:ext cx="171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0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0" y="58"/>
                      </a:cubicBezTo>
                      <a:cubicBezTo>
                        <a:pt x="0" y="203"/>
                        <a:pt x="84" y="495"/>
                        <a:pt x="315" y="518"/>
                      </a:cubicBezTo>
                      <a:cubicBezTo>
                        <a:pt x="326" y="519"/>
                        <a:pt x="336" y="519"/>
                        <a:pt x="346" y="519"/>
                      </a:cubicBezTo>
                      <a:cubicBezTo>
                        <a:pt x="559" y="519"/>
                        <a:pt x="684" y="271"/>
                        <a:pt x="546" y="97"/>
                      </a:cubicBezTo>
                      <a:cubicBezTo>
                        <a:pt x="495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" name="Google Shape;102;p2"/>
                <p:cNvSpPr/>
                <p:nvPr/>
              </p:nvSpPr>
              <p:spPr>
                <a:xfrm>
                  <a:off x="4057825" y="403542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1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1" y="197"/>
                        <a:pt x="84" y="477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9" y="504"/>
                        <a:pt x="663" y="261"/>
                        <a:pt x="528" y="95"/>
                      </a:cubicBezTo>
                      <a:cubicBezTo>
                        <a:pt x="478" y="32"/>
                        <a:pt x="405" y="0"/>
                        <a:pt x="3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" name="Google Shape;103;p2"/>
                <p:cNvSpPr/>
                <p:nvPr/>
              </p:nvSpPr>
              <p:spPr>
                <a:xfrm>
                  <a:off x="4044575" y="4018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92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4" y="249"/>
                        <a:pt x="508" y="92"/>
                      </a:cubicBezTo>
                      <a:cubicBezTo>
                        <a:pt x="459" y="32"/>
                        <a:pt x="388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" name="Google Shape;104;p2"/>
                <p:cNvSpPr/>
                <p:nvPr/>
              </p:nvSpPr>
              <p:spPr>
                <a:xfrm>
                  <a:off x="4031250" y="4002350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6" y="1"/>
                      </a:moveTo>
                      <a:cubicBezTo>
                        <a:pt x="255" y="1"/>
                        <a:pt x="203" y="17"/>
                        <a:pt x="161" y="52"/>
                      </a:cubicBezTo>
                      <a:cubicBezTo>
                        <a:pt x="0" y="184"/>
                        <a:pt x="77" y="444"/>
                        <a:pt x="283" y="463"/>
                      </a:cubicBezTo>
                      <a:cubicBezTo>
                        <a:pt x="292" y="464"/>
                        <a:pt x="301" y="465"/>
                        <a:pt x="310" y="465"/>
                      </a:cubicBezTo>
                      <a:cubicBezTo>
                        <a:pt x="503" y="465"/>
                        <a:pt x="614" y="241"/>
                        <a:pt x="489" y="87"/>
                      </a:cubicBezTo>
                      <a:cubicBezTo>
                        <a:pt x="443" y="30"/>
                        <a:pt x="375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" name="Google Shape;105;p2"/>
                <p:cNvSpPr/>
                <p:nvPr/>
              </p:nvSpPr>
              <p:spPr>
                <a:xfrm>
                  <a:off x="4017975" y="3985800"/>
                  <a:ext cx="147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9" extrusionOk="0">
                      <a:moveTo>
                        <a:pt x="296" y="0"/>
                      </a:moveTo>
                      <a:cubicBezTo>
                        <a:pt x="247" y="0"/>
                        <a:pt x="197" y="17"/>
                        <a:pt x="155" y="52"/>
                      </a:cubicBezTo>
                      <a:cubicBezTo>
                        <a:pt x="1" y="177"/>
                        <a:pt x="75" y="425"/>
                        <a:pt x="274" y="447"/>
                      </a:cubicBezTo>
                      <a:cubicBezTo>
                        <a:pt x="282" y="448"/>
                        <a:pt x="290" y="448"/>
                        <a:pt x="297" y="448"/>
                      </a:cubicBezTo>
                      <a:cubicBezTo>
                        <a:pt x="480" y="448"/>
                        <a:pt x="590" y="232"/>
                        <a:pt x="470" y="84"/>
                      </a:cubicBezTo>
                      <a:cubicBezTo>
                        <a:pt x="426" y="29"/>
                        <a:pt x="362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" name="Google Shape;106;p2"/>
                <p:cNvSpPr/>
                <p:nvPr/>
              </p:nvSpPr>
              <p:spPr>
                <a:xfrm>
                  <a:off x="4004725" y="3969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4" y="1"/>
                      </a:moveTo>
                      <a:cubicBezTo>
                        <a:pt x="236" y="1"/>
                        <a:pt x="189" y="16"/>
                        <a:pt x="148" y="48"/>
                      </a:cubicBezTo>
                      <a:cubicBezTo>
                        <a:pt x="1" y="171"/>
                        <a:pt x="71" y="408"/>
                        <a:pt x="261" y="428"/>
                      </a:cubicBezTo>
                      <a:cubicBezTo>
                        <a:pt x="269" y="429"/>
                        <a:pt x="277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7" y="28"/>
                        <a:pt x="345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" name="Google Shape;107;p2"/>
                <p:cNvSpPr/>
                <p:nvPr/>
              </p:nvSpPr>
              <p:spPr>
                <a:xfrm>
                  <a:off x="3991475" y="3952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8"/>
                        <a:pt x="271" y="408"/>
                      </a:cubicBezTo>
                      <a:cubicBezTo>
                        <a:pt x="440" y="408"/>
                        <a:pt x="538" y="211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" name="Google Shape;108;p2"/>
                <p:cNvSpPr/>
                <p:nvPr/>
              </p:nvSpPr>
              <p:spPr>
                <a:xfrm>
                  <a:off x="3978125" y="3936175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60" y="1"/>
                      </a:moveTo>
                      <a:cubicBezTo>
                        <a:pt x="217" y="1"/>
                        <a:pt x="173" y="15"/>
                        <a:pt x="136" y="44"/>
                      </a:cubicBezTo>
                      <a:cubicBezTo>
                        <a:pt x="1" y="153"/>
                        <a:pt x="68" y="372"/>
                        <a:pt x="239" y="391"/>
                      </a:cubicBezTo>
                      <a:cubicBezTo>
                        <a:pt x="246" y="392"/>
                        <a:pt x="254" y="393"/>
                        <a:pt x="262" y="393"/>
                      </a:cubicBezTo>
                      <a:cubicBezTo>
                        <a:pt x="421" y="393"/>
                        <a:pt x="517" y="202"/>
                        <a:pt x="412" y="73"/>
                      </a:cubicBezTo>
                      <a:cubicBezTo>
                        <a:pt x="374" y="26"/>
                        <a:pt x="318" y="1"/>
                        <a:pt x="2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" name="Google Shape;109;p2"/>
                <p:cNvSpPr/>
                <p:nvPr/>
              </p:nvSpPr>
              <p:spPr>
                <a:xfrm>
                  <a:off x="3964875" y="391970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6" y="0"/>
                      </a:moveTo>
                      <a:cubicBezTo>
                        <a:pt x="205" y="0"/>
                        <a:pt x="163" y="14"/>
                        <a:pt x="129" y="41"/>
                      </a:cubicBezTo>
                      <a:cubicBezTo>
                        <a:pt x="1" y="147"/>
                        <a:pt x="65" y="353"/>
                        <a:pt x="229" y="369"/>
                      </a:cubicBezTo>
                      <a:cubicBezTo>
                        <a:pt x="236" y="370"/>
                        <a:pt x="244" y="370"/>
                        <a:pt x="252" y="370"/>
                      </a:cubicBezTo>
                      <a:cubicBezTo>
                        <a:pt x="402" y="370"/>
                        <a:pt x="491" y="193"/>
                        <a:pt x="393" y="70"/>
                      </a:cubicBezTo>
                      <a:cubicBezTo>
                        <a:pt x="356" y="24"/>
                        <a:pt x="301" y="0"/>
                        <a:pt x="24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0" name="Google Shape;110;p2"/>
                <p:cNvSpPr/>
                <p:nvPr/>
              </p:nvSpPr>
              <p:spPr>
                <a:xfrm>
                  <a:off x="3951625" y="3903150"/>
                  <a:ext cx="11650" cy="8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4" extrusionOk="0">
                      <a:moveTo>
                        <a:pt x="234" y="0"/>
                      </a:moveTo>
                      <a:cubicBezTo>
                        <a:pt x="195" y="0"/>
                        <a:pt x="156" y="13"/>
                        <a:pt x="122" y="41"/>
                      </a:cubicBezTo>
                      <a:cubicBezTo>
                        <a:pt x="0" y="138"/>
                        <a:pt x="58" y="337"/>
                        <a:pt x="216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5" y="184"/>
                        <a:pt x="370" y="67"/>
                      </a:cubicBezTo>
                      <a:cubicBezTo>
                        <a:pt x="335" y="23"/>
                        <a:pt x="285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1" name="Google Shape;111;p2"/>
                <p:cNvSpPr/>
                <p:nvPr/>
              </p:nvSpPr>
              <p:spPr>
                <a:xfrm>
                  <a:off x="3938350" y="38866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0"/>
                      </a:moveTo>
                      <a:cubicBezTo>
                        <a:pt x="185" y="0"/>
                        <a:pt x="147" y="13"/>
                        <a:pt x="117" y="38"/>
                      </a:cubicBezTo>
                      <a:cubicBezTo>
                        <a:pt x="1" y="131"/>
                        <a:pt x="56" y="318"/>
                        <a:pt x="203" y="334"/>
                      </a:cubicBezTo>
                      <a:cubicBezTo>
                        <a:pt x="210" y="334"/>
                        <a:pt x="216" y="335"/>
                        <a:pt x="223" y="335"/>
                      </a:cubicBezTo>
                      <a:cubicBezTo>
                        <a:pt x="359" y="335"/>
                        <a:pt x="440" y="174"/>
                        <a:pt x="351" y="64"/>
                      </a:cubicBezTo>
                      <a:cubicBezTo>
                        <a:pt x="318" y="22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2" name="Google Shape;112;p2"/>
                <p:cNvSpPr/>
                <p:nvPr/>
              </p:nvSpPr>
              <p:spPr>
                <a:xfrm>
                  <a:off x="3925100" y="3870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1"/>
                      </a:moveTo>
                      <a:cubicBezTo>
                        <a:pt x="175" y="1"/>
                        <a:pt x="139" y="12"/>
                        <a:pt x="110" y="36"/>
                      </a:cubicBezTo>
                      <a:cubicBezTo>
                        <a:pt x="1" y="123"/>
                        <a:pt x="52" y="299"/>
                        <a:pt x="190" y="315"/>
                      </a:cubicBezTo>
                      <a:cubicBezTo>
                        <a:pt x="197" y="316"/>
                        <a:pt x="203" y="317"/>
                        <a:pt x="209" y="317"/>
                      </a:cubicBezTo>
                      <a:cubicBezTo>
                        <a:pt x="340" y="317"/>
                        <a:pt x="418" y="163"/>
                        <a:pt x="332" y="58"/>
                      </a:cubicBezTo>
                      <a:cubicBezTo>
                        <a:pt x="301" y="20"/>
                        <a:pt x="256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3" name="Google Shape;113;p2"/>
                <p:cNvSpPr/>
                <p:nvPr/>
              </p:nvSpPr>
              <p:spPr>
                <a:xfrm>
                  <a:off x="4128775" y="4087050"/>
                  <a:ext cx="1907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7" extrusionOk="0">
                      <a:moveTo>
                        <a:pt x="384" y="0"/>
                      </a:moveTo>
                      <a:cubicBezTo>
                        <a:pt x="320" y="0"/>
                        <a:pt x="256" y="21"/>
                        <a:pt x="203" y="64"/>
                      </a:cubicBezTo>
                      <a:cubicBezTo>
                        <a:pt x="1" y="225"/>
                        <a:pt x="97" y="549"/>
                        <a:pt x="354" y="575"/>
                      </a:cubicBezTo>
                      <a:cubicBezTo>
                        <a:pt x="364" y="576"/>
                        <a:pt x="375" y="576"/>
                        <a:pt x="385" y="576"/>
                      </a:cubicBezTo>
                      <a:cubicBezTo>
                        <a:pt x="621" y="576"/>
                        <a:pt x="762" y="297"/>
                        <a:pt x="608" y="106"/>
                      </a:cubicBezTo>
                      <a:cubicBezTo>
                        <a:pt x="551" y="36"/>
                        <a:pt x="468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4" name="Google Shape;114;p2"/>
                <p:cNvSpPr/>
                <p:nvPr/>
              </p:nvSpPr>
              <p:spPr>
                <a:xfrm>
                  <a:off x="4115525" y="4070525"/>
                  <a:ext cx="1840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7" extrusionOk="0">
                      <a:moveTo>
                        <a:pt x="370" y="0"/>
                      </a:moveTo>
                      <a:cubicBezTo>
                        <a:pt x="308" y="0"/>
                        <a:pt x="245" y="21"/>
                        <a:pt x="193" y="63"/>
                      </a:cubicBezTo>
                      <a:cubicBezTo>
                        <a:pt x="0" y="220"/>
                        <a:pt x="93" y="532"/>
                        <a:pt x="341" y="555"/>
                      </a:cubicBezTo>
                      <a:cubicBezTo>
                        <a:pt x="351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5" y="101"/>
                      </a:cubicBezTo>
                      <a:cubicBezTo>
                        <a:pt x="531" y="34"/>
                        <a:pt x="451" y="0"/>
                        <a:pt x="3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" name="Google Shape;115;p2"/>
                <p:cNvSpPr/>
                <p:nvPr/>
              </p:nvSpPr>
              <p:spPr>
                <a:xfrm>
                  <a:off x="4102275" y="4053975"/>
                  <a:ext cx="17775" cy="13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1" extrusionOk="0">
                      <a:moveTo>
                        <a:pt x="354" y="0"/>
                      </a:moveTo>
                      <a:cubicBezTo>
                        <a:pt x="295" y="0"/>
                        <a:pt x="236" y="20"/>
                        <a:pt x="186" y="60"/>
                      </a:cubicBezTo>
                      <a:cubicBezTo>
                        <a:pt x="0" y="211"/>
                        <a:pt x="90" y="513"/>
                        <a:pt x="328" y="538"/>
                      </a:cubicBezTo>
                      <a:cubicBezTo>
                        <a:pt x="338" y="540"/>
                        <a:pt x="348" y="540"/>
                        <a:pt x="359" y="540"/>
                      </a:cubicBezTo>
                      <a:cubicBezTo>
                        <a:pt x="578" y="540"/>
                        <a:pt x="710" y="280"/>
                        <a:pt x="566" y="101"/>
                      </a:cubicBezTo>
                      <a:cubicBezTo>
                        <a:pt x="512" y="35"/>
                        <a:pt x="434" y="0"/>
                        <a:pt x="35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" name="Google Shape;116;p2"/>
                <p:cNvSpPr/>
                <p:nvPr/>
              </p:nvSpPr>
              <p:spPr>
                <a:xfrm>
                  <a:off x="4089000" y="4037400"/>
                  <a:ext cx="1715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2" extrusionOk="0">
                      <a:moveTo>
                        <a:pt x="342" y="1"/>
                      </a:moveTo>
                      <a:cubicBezTo>
                        <a:pt x="286" y="1"/>
                        <a:pt x="229" y="19"/>
                        <a:pt x="181" y="57"/>
                      </a:cubicBezTo>
                      <a:cubicBezTo>
                        <a:pt x="1" y="202"/>
                        <a:pt x="84" y="494"/>
                        <a:pt x="316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7" y="522"/>
                        <a:pt x="685" y="271"/>
                        <a:pt x="547" y="99"/>
                      </a:cubicBezTo>
                      <a:cubicBezTo>
                        <a:pt x="495" y="34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" name="Google Shape;117;p2"/>
                <p:cNvSpPr/>
                <p:nvPr/>
              </p:nvSpPr>
              <p:spPr>
                <a:xfrm>
                  <a:off x="4075750" y="4020875"/>
                  <a:ext cx="165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5" extrusionOk="0">
                      <a:moveTo>
                        <a:pt x="330" y="1"/>
                      </a:moveTo>
                      <a:cubicBezTo>
                        <a:pt x="275" y="1"/>
                        <a:pt x="220" y="19"/>
                        <a:pt x="174" y="56"/>
                      </a:cubicBezTo>
                      <a:cubicBezTo>
                        <a:pt x="0" y="198"/>
                        <a:pt x="81" y="481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8" y="504"/>
                        <a:pt x="660" y="261"/>
                        <a:pt x="524" y="95"/>
                      </a:cubicBezTo>
                      <a:cubicBezTo>
                        <a:pt x="475" y="33"/>
                        <a:pt x="403" y="1"/>
                        <a:pt x="3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8" name="Google Shape;118;p2"/>
                <p:cNvSpPr/>
                <p:nvPr/>
              </p:nvSpPr>
              <p:spPr>
                <a:xfrm>
                  <a:off x="4062500" y="4004375"/>
                  <a:ext cx="158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4" extrusionOk="0">
                      <a:moveTo>
                        <a:pt x="317" y="1"/>
                      </a:moveTo>
                      <a:cubicBezTo>
                        <a:pt x="264" y="1"/>
                        <a:pt x="210" y="18"/>
                        <a:pt x="164" y="54"/>
                      </a:cubicBezTo>
                      <a:cubicBezTo>
                        <a:pt x="0" y="189"/>
                        <a:pt x="81" y="459"/>
                        <a:pt x="293" y="482"/>
                      </a:cubicBezTo>
                      <a:cubicBezTo>
                        <a:pt x="302" y="483"/>
                        <a:pt x="311" y="483"/>
                        <a:pt x="319" y="483"/>
                      </a:cubicBezTo>
                      <a:cubicBezTo>
                        <a:pt x="516" y="483"/>
                        <a:pt x="634" y="250"/>
                        <a:pt x="505" y="90"/>
                      </a:cubicBezTo>
                      <a:cubicBezTo>
                        <a:pt x="457" y="31"/>
                        <a:pt x="388" y="1"/>
                        <a:pt x="31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" name="Google Shape;119;p2"/>
                <p:cNvSpPr/>
                <p:nvPr/>
              </p:nvSpPr>
              <p:spPr>
                <a:xfrm>
                  <a:off x="4049150" y="3987825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09" y="0"/>
                      </a:moveTo>
                      <a:cubicBezTo>
                        <a:pt x="257" y="0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4" y="466"/>
                      </a:cubicBezTo>
                      <a:cubicBezTo>
                        <a:pt x="291" y="466"/>
                        <a:pt x="299" y="467"/>
                        <a:pt x="307" y="467"/>
                      </a:cubicBezTo>
                      <a:cubicBezTo>
                        <a:pt x="499" y="467"/>
                        <a:pt x="616" y="241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0" name="Google Shape;120;p2"/>
                <p:cNvSpPr/>
                <p:nvPr/>
              </p:nvSpPr>
              <p:spPr>
                <a:xfrm>
                  <a:off x="4035900" y="3971300"/>
                  <a:ext cx="146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7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5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78" y="446"/>
                        <a:pt x="286" y="446"/>
                        <a:pt x="294" y="446"/>
                      </a:cubicBezTo>
                      <a:cubicBezTo>
                        <a:pt x="479" y="446"/>
                        <a:pt x="587" y="230"/>
                        <a:pt x="470" y="82"/>
                      </a:cubicBezTo>
                      <a:cubicBezTo>
                        <a:pt x="426" y="29"/>
                        <a:pt x="361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1" name="Google Shape;121;p2"/>
                <p:cNvSpPr/>
                <p:nvPr/>
              </p:nvSpPr>
              <p:spPr>
                <a:xfrm>
                  <a:off x="4022650" y="3954750"/>
                  <a:ext cx="14100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8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50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7"/>
                        <a:pt x="279" y="428"/>
                        <a:pt x="287" y="428"/>
                      </a:cubicBezTo>
                      <a:cubicBezTo>
                        <a:pt x="461" y="428"/>
                        <a:pt x="563" y="223"/>
                        <a:pt x="447" y="82"/>
                      </a:cubicBezTo>
                      <a:cubicBezTo>
                        <a:pt x="405" y="29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2" name="Google Shape;122;p2"/>
                <p:cNvSpPr/>
                <p:nvPr/>
              </p:nvSpPr>
              <p:spPr>
                <a:xfrm>
                  <a:off x="4009375" y="3938225"/>
                  <a:ext cx="1350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11" extrusionOk="0">
                      <a:moveTo>
                        <a:pt x="271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1" y="161"/>
                        <a:pt x="68" y="390"/>
                        <a:pt x="252" y="409"/>
                      </a:cubicBezTo>
                      <a:cubicBezTo>
                        <a:pt x="259" y="410"/>
                        <a:pt x="267" y="410"/>
                        <a:pt x="275" y="410"/>
                      </a:cubicBezTo>
                      <a:cubicBezTo>
                        <a:pt x="441" y="410"/>
                        <a:pt x="539" y="213"/>
                        <a:pt x="432" y="78"/>
                      </a:cubicBezTo>
                      <a:cubicBezTo>
                        <a:pt x="391" y="27"/>
                        <a:pt x="331" y="0"/>
                        <a:pt x="2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3" name="Google Shape;123;p2"/>
                <p:cNvSpPr/>
                <p:nvPr/>
              </p:nvSpPr>
              <p:spPr>
                <a:xfrm>
                  <a:off x="3996050" y="392172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5" y="391"/>
                        <a:pt x="251" y="392"/>
                        <a:pt x="258" y="392"/>
                      </a:cubicBezTo>
                      <a:cubicBezTo>
                        <a:pt x="420" y="392"/>
                        <a:pt x="517" y="202"/>
                        <a:pt x="412" y="73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" name="Google Shape;124;p2"/>
                <p:cNvSpPr/>
                <p:nvPr/>
              </p:nvSpPr>
              <p:spPr>
                <a:xfrm>
                  <a:off x="3982800" y="3905150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5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8"/>
                        <a:pt x="61" y="353"/>
                        <a:pt x="225" y="373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91" y="194"/>
                        <a:pt x="389" y="70"/>
                      </a:cubicBezTo>
                      <a:cubicBezTo>
                        <a:pt x="352" y="24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" name="Google Shape;125;p2"/>
                <p:cNvSpPr/>
                <p:nvPr/>
              </p:nvSpPr>
              <p:spPr>
                <a:xfrm>
                  <a:off x="3969525" y="3888650"/>
                  <a:ext cx="1165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3" extrusionOk="0">
                      <a:moveTo>
                        <a:pt x="232" y="1"/>
                      </a:moveTo>
                      <a:cubicBezTo>
                        <a:pt x="194" y="1"/>
                        <a:pt x="155" y="13"/>
                        <a:pt x="123" y="39"/>
                      </a:cubicBezTo>
                      <a:cubicBezTo>
                        <a:pt x="1" y="139"/>
                        <a:pt x="59" y="335"/>
                        <a:pt x="216" y="351"/>
                      </a:cubicBezTo>
                      <a:cubicBezTo>
                        <a:pt x="224" y="352"/>
                        <a:pt x="231" y="353"/>
                        <a:pt x="239" y="353"/>
                      </a:cubicBezTo>
                      <a:cubicBezTo>
                        <a:pt x="380" y="353"/>
                        <a:pt x="465" y="181"/>
                        <a:pt x="370" y="65"/>
                      </a:cubicBezTo>
                      <a:cubicBezTo>
                        <a:pt x="336" y="23"/>
                        <a:pt x="284" y="1"/>
                        <a:pt x="23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" name="Google Shape;126;p2"/>
                <p:cNvSpPr/>
                <p:nvPr/>
              </p:nvSpPr>
              <p:spPr>
                <a:xfrm>
                  <a:off x="3956275" y="3872125"/>
                  <a:ext cx="1102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1" y="132"/>
                        <a:pt x="55" y="318"/>
                        <a:pt x="203" y="334"/>
                      </a:cubicBezTo>
                      <a:cubicBezTo>
                        <a:pt x="210" y="335"/>
                        <a:pt x="216" y="335"/>
                        <a:pt x="222" y="335"/>
                      </a:cubicBezTo>
                      <a:cubicBezTo>
                        <a:pt x="359" y="335"/>
                        <a:pt x="440" y="172"/>
                        <a:pt x="351" y="61"/>
                      </a:cubicBezTo>
                      <a:cubicBezTo>
                        <a:pt x="318" y="21"/>
                        <a:pt x="271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" name="Google Shape;127;p2"/>
                <p:cNvSpPr/>
                <p:nvPr/>
              </p:nvSpPr>
              <p:spPr>
                <a:xfrm>
                  <a:off x="3943025" y="3855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1"/>
                      </a:moveTo>
                      <a:cubicBezTo>
                        <a:pt x="173" y="1"/>
                        <a:pt x="137" y="12"/>
                        <a:pt x="106" y="36"/>
                      </a:cubicBezTo>
                      <a:cubicBezTo>
                        <a:pt x="0" y="126"/>
                        <a:pt x="52" y="303"/>
                        <a:pt x="190" y="316"/>
                      </a:cubicBezTo>
                      <a:cubicBezTo>
                        <a:pt x="197" y="317"/>
                        <a:pt x="203" y="317"/>
                        <a:pt x="209" y="317"/>
                      </a:cubicBezTo>
                      <a:cubicBezTo>
                        <a:pt x="339" y="317"/>
                        <a:pt x="414" y="166"/>
                        <a:pt x="331" y="59"/>
                      </a:cubicBezTo>
                      <a:cubicBezTo>
                        <a:pt x="300" y="21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8" name="Google Shape;128;p2"/>
                <p:cNvSpPr/>
                <p:nvPr/>
              </p:nvSpPr>
              <p:spPr>
                <a:xfrm>
                  <a:off x="4159950" y="408907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5" y="0"/>
                      </a:moveTo>
                      <a:cubicBezTo>
                        <a:pt x="329" y="0"/>
                        <a:pt x="263" y="22"/>
                        <a:pt x="209" y="66"/>
                      </a:cubicBezTo>
                      <a:cubicBezTo>
                        <a:pt x="0" y="234"/>
                        <a:pt x="100" y="565"/>
                        <a:pt x="364" y="593"/>
                      </a:cubicBezTo>
                      <a:cubicBezTo>
                        <a:pt x="375" y="595"/>
                        <a:pt x="387" y="595"/>
                        <a:pt x="398" y="595"/>
                      </a:cubicBezTo>
                      <a:cubicBezTo>
                        <a:pt x="641" y="595"/>
                        <a:pt x="787" y="308"/>
                        <a:pt x="627" y="111"/>
                      </a:cubicBezTo>
                      <a:cubicBezTo>
                        <a:pt x="569" y="38"/>
                        <a:pt x="482" y="0"/>
                        <a:pt x="3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" name="Google Shape;129;p2"/>
                <p:cNvSpPr/>
                <p:nvPr/>
              </p:nvSpPr>
              <p:spPr>
                <a:xfrm>
                  <a:off x="4146700" y="4072525"/>
                  <a:ext cx="1902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" h="577" extrusionOk="0">
                      <a:moveTo>
                        <a:pt x="382" y="0"/>
                      </a:moveTo>
                      <a:cubicBezTo>
                        <a:pt x="318" y="0"/>
                        <a:pt x="254" y="22"/>
                        <a:pt x="199" y="66"/>
                      </a:cubicBezTo>
                      <a:cubicBezTo>
                        <a:pt x="0" y="227"/>
                        <a:pt x="97" y="548"/>
                        <a:pt x="351" y="574"/>
                      </a:cubicBezTo>
                      <a:cubicBezTo>
                        <a:pt x="362" y="575"/>
                        <a:pt x="374" y="576"/>
                        <a:pt x="385" y="576"/>
                      </a:cubicBezTo>
                      <a:cubicBezTo>
                        <a:pt x="622" y="576"/>
                        <a:pt x="761" y="298"/>
                        <a:pt x="608" y="108"/>
                      </a:cubicBezTo>
                      <a:cubicBezTo>
                        <a:pt x="549" y="37"/>
                        <a:pt x="466" y="0"/>
                        <a:pt x="3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" name="Google Shape;130;p2"/>
                <p:cNvSpPr/>
                <p:nvPr/>
              </p:nvSpPr>
              <p:spPr>
                <a:xfrm>
                  <a:off x="4133425" y="4056000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1"/>
                      </a:moveTo>
                      <a:cubicBezTo>
                        <a:pt x="307" y="1"/>
                        <a:pt x="245" y="21"/>
                        <a:pt x="194" y="62"/>
                      </a:cubicBezTo>
                      <a:cubicBezTo>
                        <a:pt x="1" y="220"/>
                        <a:pt x="94" y="531"/>
                        <a:pt x="342" y="557"/>
                      </a:cubicBezTo>
                      <a:cubicBezTo>
                        <a:pt x="352" y="558"/>
                        <a:pt x="362" y="559"/>
                        <a:pt x="373" y="559"/>
                      </a:cubicBezTo>
                      <a:cubicBezTo>
                        <a:pt x="602" y="559"/>
                        <a:pt x="737" y="289"/>
                        <a:pt x="586" y="104"/>
                      </a:cubicBezTo>
                      <a:cubicBezTo>
                        <a:pt x="531" y="36"/>
                        <a:pt x="450" y="1"/>
                        <a:pt x="36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" name="Google Shape;131;p2"/>
                <p:cNvSpPr/>
                <p:nvPr/>
              </p:nvSpPr>
              <p:spPr>
                <a:xfrm>
                  <a:off x="4120175" y="4039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2"/>
                      </a:cubicBezTo>
                      <a:cubicBezTo>
                        <a:pt x="1" y="213"/>
                        <a:pt x="87" y="512"/>
                        <a:pt x="328" y="538"/>
                      </a:cubicBezTo>
                      <a:cubicBezTo>
                        <a:pt x="339" y="539"/>
                        <a:pt x="349" y="539"/>
                        <a:pt x="359" y="539"/>
                      </a:cubicBezTo>
                      <a:cubicBezTo>
                        <a:pt x="579" y="539"/>
                        <a:pt x="711" y="279"/>
                        <a:pt x="566" y="101"/>
                      </a:cubicBezTo>
                      <a:cubicBezTo>
                        <a:pt x="513" y="35"/>
                        <a:pt x="436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2" name="Google Shape;132;p2"/>
                <p:cNvSpPr/>
                <p:nvPr/>
              </p:nvSpPr>
              <p:spPr>
                <a:xfrm>
                  <a:off x="4106925" y="4022900"/>
                  <a:ext cx="17125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1" extrusionOk="0">
                      <a:moveTo>
                        <a:pt x="345" y="1"/>
                      </a:moveTo>
                      <a:cubicBezTo>
                        <a:pt x="287" y="1"/>
                        <a:pt x="229" y="20"/>
                        <a:pt x="180" y="59"/>
                      </a:cubicBezTo>
                      <a:cubicBezTo>
                        <a:pt x="0" y="204"/>
                        <a:pt x="84" y="496"/>
                        <a:pt x="315" y="518"/>
                      </a:cubicBezTo>
                      <a:cubicBezTo>
                        <a:pt x="326" y="520"/>
                        <a:pt x="336" y="520"/>
                        <a:pt x="346" y="520"/>
                      </a:cubicBezTo>
                      <a:cubicBezTo>
                        <a:pt x="556" y="520"/>
                        <a:pt x="685" y="272"/>
                        <a:pt x="547" y="97"/>
                      </a:cubicBezTo>
                      <a:cubicBezTo>
                        <a:pt x="496" y="34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3" name="Google Shape;133;p2"/>
                <p:cNvSpPr/>
                <p:nvPr/>
              </p:nvSpPr>
              <p:spPr>
                <a:xfrm>
                  <a:off x="4093575" y="4006400"/>
                  <a:ext cx="16575" cy="12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3" extrusionOk="0">
                      <a:moveTo>
                        <a:pt x="334" y="1"/>
                      </a:moveTo>
                      <a:cubicBezTo>
                        <a:pt x="278" y="1"/>
                        <a:pt x="222" y="19"/>
                        <a:pt x="174" y="57"/>
                      </a:cubicBezTo>
                      <a:cubicBezTo>
                        <a:pt x="1" y="198"/>
                        <a:pt x="84" y="478"/>
                        <a:pt x="309" y="500"/>
                      </a:cubicBezTo>
                      <a:cubicBezTo>
                        <a:pt x="320" y="502"/>
                        <a:pt x="330" y="502"/>
                        <a:pt x="340" y="502"/>
                      </a:cubicBezTo>
                      <a:cubicBezTo>
                        <a:pt x="543" y="502"/>
                        <a:pt x="663" y="258"/>
                        <a:pt x="528" y="92"/>
                      </a:cubicBezTo>
                      <a:cubicBezTo>
                        <a:pt x="479" y="32"/>
                        <a:pt x="407" y="1"/>
                        <a:pt x="3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" name="Google Shape;134;p2"/>
                <p:cNvSpPr/>
                <p:nvPr/>
              </p:nvSpPr>
              <p:spPr>
                <a:xfrm>
                  <a:off x="4080400" y="3989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4" y="0"/>
                        <a:pt x="210" y="18"/>
                        <a:pt x="165" y="54"/>
                      </a:cubicBezTo>
                      <a:cubicBezTo>
                        <a:pt x="1" y="192"/>
                        <a:pt x="81" y="459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7" y="482"/>
                        <a:pt x="635" y="249"/>
                        <a:pt x="505" y="92"/>
                      </a:cubicBezTo>
                      <a:cubicBezTo>
                        <a:pt x="458" y="32"/>
                        <a:pt x="388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" name="Google Shape;135;p2"/>
                <p:cNvSpPr/>
                <p:nvPr/>
              </p:nvSpPr>
              <p:spPr>
                <a:xfrm>
                  <a:off x="4067075" y="3973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7" y="0"/>
                      </a:moveTo>
                      <a:cubicBezTo>
                        <a:pt x="255" y="0"/>
                        <a:pt x="204" y="17"/>
                        <a:pt x="161" y="52"/>
                      </a:cubicBezTo>
                      <a:cubicBezTo>
                        <a:pt x="0" y="183"/>
                        <a:pt x="78" y="444"/>
                        <a:pt x="283" y="463"/>
                      </a:cubicBezTo>
                      <a:cubicBezTo>
                        <a:pt x="292" y="464"/>
                        <a:pt x="301" y="464"/>
                        <a:pt x="310" y="464"/>
                      </a:cubicBezTo>
                      <a:cubicBezTo>
                        <a:pt x="500" y="464"/>
                        <a:pt x="612" y="240"/>
                        <a:pt x="489" y="87"/>
                      </a:cubicBezTo>
                      <a:cubicBezTo>
                        <a:pt x="443" y="30"/>
                        <a:pt x="375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" name="Google Shape;136;p2"/>
                <p:cNvSpPr/>
                <p:nvPr/>
              </p:nvSpPr>
              <p:spPr>
                <a:xfrm>
                  <a:off x="4053825" y="3956800"/>
                  <a:ext cx="14675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8" extrusionOk="0">
                      <a:moveTo>
                        <a:pt x="295" y="0"/>
                      </a:moveTo>
                      <a:cubicBezTo>
                        <a:pt x="246" y="0"/>
                        <a:pt x="196" y="17"/>
                        <a:pt x="154" y="52"/>
                      </a:cubicBezTo>
                      <a:cubicBezTo>
                        <a:pt x="0" y="177"/>
                        <a:pt x="74" y="424"/>
                        <a:pt x="270" y="447"/>
                      </a:cubicBezTo>
                      <a:cubicBezTo>
                        <a:pt x="278" y="448"/>
                        <a:pt x="286" y="448"/>
                        <a:pt x="294" y="448"/>
                      </a:cubicBezTo>
                      <a:cubicBezTo>
                        <a:pt x="479" y="448"/>
                        <a:pt x="587" y="232"/>
                        <a:pt x="469" y="84"/>
                      </a:cubicBezTo>
                      <a:cubicBezTo>
                        <a:pt x="424" y="29"/>
                        <a:pt x="359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7" name="Google Shape;137;p2"/>
                <p:cNvSpPr/>
                <p:nvPr/>
              </p:nvSpPr>
              <p:spPr>
                <a:xfrm>
                  <a:off x="4040475" y="3940250"/>
                  <a:ext cx="142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" h="429" extrusionOk="0">
                      <a:moveTo>
                        <a:pt x="285" y="1"/>
                      </a:moveTo>
                      <a:cubicBezTo>
                        <a:pt x="238" y="1"/>
                        <a:pt x="191" y="16"/>
                        <a:pt x="152" y="48"/>
                      </a:cubicBezTo>
                      <a:cubicBezTo>
                        <a:pt x="1" y="167"/>
                        <a:pt x="71" y="408"/>
                        <a:pt x="264" y="428"/>
                      </a:cubicBezTo>
                      <a:cubicBezTo>
                        <a:pt x="272" y="428"/>
                        <a:pt x="280" y="429"/>
                        <a:pt x="287" y="429"/>
                      </a:cubicBezTo>
                      <a:cubicBezTo>
                        <a:pt x="463" y="429"/>
                        <a:pt x="568" y="222"/>
                        <a:pt x="451" y="80"/>
                      </a:cubicBezTo>
                      <a:cubicBezTo>
                        <a:pt x="409" y="28"/>
                        <a:pt x="347" y="1"/>
                        <a:pt x="28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8" name="Google Shape;138;p2"/>
                <p:cNvSpPr/>
                <p:nvPr/>
              </p:nvSpPr>
              <p:spPr>
                <a:xfrm>
                  <a:off x="4027225" y="3923750"/>
                  <a:ext cx="1355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08" extrusionOk="0">
                      <a:moveTo>
                        <a:pt x="273" y="1"/>
                      </a:moveTo>
                      <a:cubicBezTo>
                        <a:pt x="227" y="1"/>
                        <a:pt x="181" y="16"/>
                        <a:pt x="142" y="46"/>
                      </a:cubicBezTo>
                      <a:cubicBezTo>
                        <a:pt x="0" y="159"/>
                        <a:pt x="68" y="390"/>
                        <a:pt x="251" y="406"/>
                      </a:cubicBezTo>
                      <a:cubicBezTo>
                        <a:pt x="259" y="407"/>
                        <a:pt x="267" y="407"/>
                        <a:pt x="274" y="407"/>
                      </a:cubicBezTo>
                      <a:cubicBezTo>
                        <a:pt x="441" y="407"/>
                        <a:pt x="542" y="210"/>
                        <a:pt x="431" y="75"/>
                      </a:cubicBezTo>
                      <a:cubicBezTo>
                        <a:pt x="391" y="26"/>
                        <a:pt x="332" y="1"/>
                        <a:pt x="27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9" name="Google Shape;139;p2"/>
                <p:cNvSpPr/>
                <p:nvPr/>
              </p:nvSpPr>
              <p:spPr>
                <a:xfrm>
                  <a:off x="4013975" y="3907175"/>
                  <a:ext cx="1290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" h="393" extrusionOk="0">
                      <a:moveTo>
                        <a:pt x="258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4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21" y="392"/>
                        <a:pt x="516" y="202"/>
                        <a:pt x="411" y="73"/>
                      </a:cubicBezTo>
                      <a:cubicBezTo>
                        <a:pt x="373" y="25"/>
                        <a:pt x="316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" name="Google Shape;140;p2"/>
                <p:cNvSpPr/>
                <p:nvPr/>
              </p:nvSpPr>
              <p:spPr>
                <a:xfrm>
                  <a:off x="4000700" y="389070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0"/>
                      </a:moveTo>
                      <a:cubicBezTo>
                        <a:pt x="205" y="0"/>
                        <a:pt x="164" y="14"/>
                        <a:pt x="129" y="41"/>
                      </a:cubicBezTo>
                      <a:cubicBezTo>
                        <a:pt x="1" y="147"/>
                        <a:pt x="62" y="353"/>
                        <a:pt x="226" y="369"/>
                      </a:cubicBezTo>
                      <a:cubicBezTo>
                        <a:pt x="234" y="370"/>
                        <a:pt x="242" y="370"/>
                        <a:pt x="249" y="370"/>
                      </a:cubicBezTo>
                      <a:cubicBezTo>
                        <a:pt x="402" y="370"/>
                        <a:pt x="491" y="192"/>
                        <a:pt x="390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1" name="Google Shape;141;p2"/>
                <p:cNvSpPr/>
                <p:nvPr/>
              </p:nvSpPr>
              <p:spPr>
                <a:xfrm>
                  <a:off x="3987450" y="387412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2" y="0"/>
                        <a:pt x="154" y="13"/>
                        <a:pt x="123" y="39"/>
                      </a:cubicBezTo>
                      <a:cubicBezTo>
                        <a:pt x="1" y="138"/>
                        <a:pt x="58" y="338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78" y="355"/>
                        <a:pt x="466" y="185"/>
                        <a:pt x="370" y="68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2" name="Google Shape;142;p2"/>
                <p:cNvSpPr/>
                <p:nvPr/>
              </p:nvSpPr>
              <p:spPr>
                <a:xfrm>
                  <a:off x="3974200" y="3857600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1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17"/>
                        <a:pt x="203" y="333"/>
                      </a:cubicBezTo>
                      <a:cubicBezTo>
                        <a:pt x="209" y="334"/>
                        <a:pt x="216" y="334"/>
                        <a:pt x="222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3" name="Google Shape;143;p2"/>
                <p:cNvSpPr/>
                <p:nvPr/>
              </p:nvSpPr>
              <p:spPr>
                <a:xfrm>
                  <a:off x="3960850" y="3841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3"/>
                        <a:pt x="52" y="299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8" y="162"/>
                        <a:pt x="335" y="58"/>
                      </a:cubicBezTo>
                      <a:cubicBezTo>
                        <a:pt x="302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4" name="Google Shape;144;p2"/>
                <p:cNvSpPr/>
                <p:nvPr/>
              </p:nvSpPr>
              <p:spPr>
                <a:xfrm>
                  <a:off x="4191125" y="4091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9" y="1"/>
                      </a:moveTo>
                      <a:cubicBezTo>
                        <a:pt x="341" y="1"/>
                        <a:pt x="273" y="23"/>
                        <a:pt x="216" y="69"/>
                      </a:cubicBezTo>
                      <a:cubicBezTo>
                        <a:pt x="0" y="239"/>
                        <a:pt x="103" y="583"/>
                        <a:pt x="376" y="612"/>
                      </a:cubicBezTo>
                      <a:cubicBezTo>
                        <a:pt x="388" y="613"/>
                        <a:pt x="400" y="614"/>
                        <a:pt x="411" y="614"/>
                      </a:cubicBezTo>
                      <a:cubicBezTo>
                        <a:pt x="660" y="614"/>
                        <a:pt x="809" y="317"/>
                        <a:pt x="646" y="114"/>
                      </a:cubicBezTo>
                      <a:cubicBezTo>
                        <a:pt x="586" y="39"/>
                        <a:pt x="498" y="1"/>
                        <a:pt x="4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5" name="Google Shape;145;p2"/>
                <p:cNvSpPr/>
                <p:nvPr/>
              </p:nvSpPr>
              <p:spPr>
                <a:xfrm>
                  <a:off x="4177875" y="407452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3" y="1"/>
                      </a:moveTo>
                      <a:cubicBezTo>
                        <a:pt x="327" y="1"/>
                        <a:pt x="261" y="22"/>
                        <a:pt x="206" y="67"/>
                      </a:cubicBezTo>
                      <a:cubicBezTo>
                        <a:pt x="0" y="234"/>
                        <a:pt x="100" y="568"/>
                        <a:pt x="363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6" y="308"/>
                        <a:pt x="627" y="112"/>
                      </a:cubicBezTo>
                      <a:cubicBezTo>
                        <a:pt x="566" y="39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6" name="Google Shape;146;p2"/>
                <p:cNvSpPr/>
                <p:nvPr/>
              </p:nvSpPr>
              <p:spPr>
                <a:xfrm>
                  <a:off x="4164600" y="4058025"/>
                  <a:ext cx="19075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8" extrusionOk="0">
                      <a:moveTo>
                        <a:pt x="382" y="1"/>
                      </a:moveTo>
                      <a:cubicBezTo>
                        <a:pt x="318" y="1"/>
                        <a:pt x="254" y="22"/>
                        <a:pt x="200" y="65"/>
                      </a:cubicBezTo>
                      <a:cubicBezTo>
                        <a:pt x="1" y="225"/>
                        <a:pt x="97" y="550"/>
                        <a:pt x="351" y="576"/>
                      </a:cubicBezTo>
                      <a:cubicBezTo>
                        <a:pt x="362" y="577"/>
                        <a:pt x="372" y="577"/>
                        <a:pt x="382" y="577"/>
                      </a:cubicBezTo>
                      <a:cubicBezTo>
                        <a:pt x="621" y="577"/>
                        <a:pt x="762" y="298"/>
                        <a:pt x="605" y="106"/>
                      </a:cubicBezTo>
                      <a:cubicBezTo>
                        <a:pt x="548" y="37"/>
                        <a:pt x="466" y="1"/>
                        <a:pt x="3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7" name="Google Shape;147;p2"/>
                <p:cNvSpPr/>
                <p:nvPr/>
              </p:nvSpPr>
              <p:spPr>
                <a:xfrm>
                  <a:off x="4151350" y="4041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1"/>
                      </a:moveTo>
                      <a:cubicBezTo>
                        <a:pt x="308" y="1"/>
                        <a:pt x="245" y="22"/>
                        <a:pt x="193" y="64"/>
                      </a:cubicBezTo>
                      <a:cubicBezTo>
                        <a:pt x="1" y="221"/>
                        <a:pt x="94" y="533"/>
                        <a:pt x="341" y="555"/>
                      </a:cubicBezTo>
                      <a:cubicBezTo>
                        <a:pt x="352" y="556"/>
                        <a:pt x="362" y="557"/>
                        <a:pt x="372" y="557"/>
                      </a:cubicBezTo>
                      <a:cubicBezTo>
                        <a:pt x="601" y="557"/>
                        <a:pt x="736" y="287"/>
                        <a:pt x="586" y="102"/>
                      </a:cubicBezTo>
                      <a:cubicBezTo>
                        <a:pt x="531" y="35"/>
                        <a:pt x="451" y="1"/>
                        <a:pt x="3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8" name="Google Shape;148;p2"/>
                <p:cNvSpPr/>
                <p:nvPr/>
              </p:nvSpPr>
              <p:spPr>
                <a:xfrm>
                  <a:off x="4138025" y="4024975"/>
                  <a:ext cx="1785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4" h="540" extrusionOk="0">
                      <a:moveTo>
                        <a:pt x="358" y="0"/>
                      </a:moveTo>
                      <a:cubicBezTo>
                        <a:pt x="299" y="0"/>
                        <a:pt x="239" y="20"/>
                        <a:pt x="190" y="59"/>
                      </a:cubicBezTo>
                      <a:cubicBezTo>
                        <a:pt x="0" y="210"/>
                        <a:pt x="90" y="513"/>
                        <a:pt x="331" y="538"/>
                      </a:cubicBezTo>
                      <a:cubicBezTo>
                        <a:pt x="342" y="539"/>
                        <a:pt x="352" y="540"/>
                        <a:pt x="362" y="540"/>
                      </a:cubicBezTo>
                      <a:cubicBezTo>
                        <a:pt x="582" y="540"/>
                        <a:pt x="713" y="279"/>
                        <a:pt x="569" y="101"/>
                      </a:cubicBezTo>
                      <a:cubicBezTo>
                        <a:pt x="516" y="35"/>
                        <a:pt x="437" y="0"/>
                        <a:pt x="3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9" name="Google Shape;149;p2"/>
                <p:cNvSpPr/>
                <p:nvPr/>
              </p:nvSpPr>
              <p:spPr>
                <a:xfrm>
                  <a:off x="4124750" y="4008450"/>
                  <a:ext cx="172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0" extrusionOk="0">
                      <a:moveTo>
                        <a:pt x="346" y="0"/>
                      </a:moveTo>
                      <a:cubicBezTo>
                        <a:pt x="289" y="0"/>
                        <a:pt x="231" y="19"/>
                        <a:pt x="184" y="58"/>
                      </a:cubicBezTo>
                      <a:cubicBezTo>
                        <a:pt x="1" y="203"/>
                        <a:pt x="88" y="495"/>
                        <a:pt x="319" y="518"/>
                      </a:cubicBezTo>
                      <a:cubicBezTo>
                        <a:pt x="329" y="519"/>
                        <a:pt x="340" y="520"/>
                        <a:pt x="350" y="520"/>
                      </a:cubicBezTo>
                      <a:cubicBezTo>
                        <a:pt x="563" y="520"/>
                        <a:pt x="688" y="269"/>
                        <a:pt x="550" y="97"/>
                      </a:cubicBezTo>
                      <a:cubicBezTo>
                        <a:pt x="498" y="33"/>
                        <a:pt x="422" y="0"/>
                        <a:pt x="34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0" name="Google Shape;150;p2"/>
                <p:cNvSpPr/>
                <p:nvPr/>
              </p:nvSpPr>
              <p:spPr>
                <a:xfrm>
                  <a:off x="4111500" y="3991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6"/>
                      </a:cubicBezTo>
                      <a:cubicBezTo>
                        <a:pt x="1" y="198"/>
                        <a:pt x="84" y="480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42" y="504"/>
                        <a:pt x="663" y="261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1" name="Google Shape;151;p2"/>
                <p:cNvSpPr/>
                <p:nvPr/>
              </p:nvSpPr>
              <p:spPr>
                <a:xfrm>
                  <a:off x="4098250" y="397537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9" y="1"/>
                      </a:moveTo>
                      <a:cubicBezTo>
                        <a:pt x="266" y="1"/>
                        <a:pt x="212" y="18"/>
                        <a:pt x="167" y="54"/>
                      </a:cubicBezTo>
                      <a:cubicBezTo>
                        <a:pt x="0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7" y="249"/>
                        <a:pt x="508" y="90"/>
                      </a:cubicBezTo>
                      <a:cubicBezTo>
                        <a:pt x="461" y="31"/>
                        <a:pt x="390" y="1"/>
                        <a:pt x="3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2" name="Google Shape;152;p2"/>
                <p:cNvSpPr/>
                <p:nvPr/>
              </p:nvSpPr>
              <p:spPr>
                <a:xfrm>
                  <a:off x="4085000" y="3958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7" y="0"/>
                      </a:moveTo>
                      <a:cubicBezTo>
                        <a:pt x="256" y="0"/>
                        <a:pt x="204" y="18"/>
                        <a:pt x="161" y="54"/>
                      </a:cubicBezTo>
                      <a:cubicBezTo>
                        <a:pt x="0" y="183"/>
                        <a:pt x="77" y="443"/>
                        <a:pt x="283" y="465"/>
                      </a:cubicBezTo>
                      <a:cubicBezTo>
                        <a:pt x="291" y="466"/>
                        <a:pt x="299" y="467"/>
                        <a:pt x="306" y="467"/>
                      </a:cubicBezTo>
                      <a:cubicBezTo>
                        <a:pt x="498" y="467"/>
                        <a:pt x="612" y="241"/>
                        <a:pt x="489" y="86"/>
                      </a:cubicBezTo>
                      <a:cubicBezTo>
                        <a:pt x="441" y="30"/>
                        <a:pt x="375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3" name="Google Shape;153;p2"/>
                <p:cNvSpPr/>
                <p:nvPr/>
              </p:nvSpPr>
              <p:spPr>
                <a:xfrm>
                  <a:off x="4071725" y="3942275"/>
                  <a:ext cx="14700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448" extrusionOk="0">
                      <a:moveTo>
                        <a:pt x="295" y="1"/>
                      </a:moveTo>
                      <a:cubicBezTo>
                        <a:pt x="245" y="1"/>
                        <a:pt x="196" y="17"/>
                        <a:pt x="155" y="51"/>
                      </a:cubicBezTo>
                      <a:cubicBezTo>
                        <a:pt x="1" y="176"/>
                        <a:pt x="75" y="424"/>
                        <a:pt x="271" y="446"/>
                      </a:cubicBezTo>
                      <a:cubicBezTo>
                        <a:pt x="279" y="447"/>
                        <a:pt x="287" y="447"/>
                        <a:pt x="294" y="447"/>
                      </a:cubicBezTo>
                      <a:cubicBezTo>
                        <a:pt x="479" y="447"/>
                        <a:pt x="587" y="231"/>
                        <a:pt x="467" y="83"/>
                      </a:cubicBezTo>
                      <a:cubicBezTo>
                        <a:pt x="423" y="29"/>
                        <a:pt x="359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4" name="Google Shape;154;p2"/>
                <p:cNvSpPr/>
                <p:nvPr/>
              </p:nvSpPr>
              <p:spPr>
                <a:xfrm>
                  <a:off x="4058400" y="3925750"/>
                  <a:ext cx="14100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8" extrusionOk="0">
                      <a:moveTo>
                        <a:pt x="283" y="1"/>
                      </a:moveTo>
                      <a:cubicBezTo>
                        <a:pt x="236" y="1"/>
                        <a:pt x="188" y="17"/>
                        <a:pt x="148" y="50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61" y="427"/>
                        <a:pt x="563" y="223"/>
                        <a:pt x="450" y="82"/>
                      </a:cubicBezTo>
                      <a:cubicBezTo>
                        <a:pt x="408" y="29"/>
                        <a:pt x="346" y="1"/>
                        <a:pt x="28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5" name="Google Shape;155;p2"/>
                <p:cNvSpPr/>
                <p:nvPr/>
              </p:nvSpPr>
              <p:spPr>
                <a:xfrm>
                  <a:off x="4045150" y="3909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70" y="0"/>
                      </a:moveTo>
                      <a:cubicBezTo>
                        <a:pt x="224" y="0"/>
                        <a:pt x="179" y="15"/>
                        <a:pt x="141" y="46"/>
                      </a:cubicBezTo>
                      <a:cubicBezTo>
                        <a:pt x="0" y="161"/>
                        <a:pt x="68" y="389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0" y="26"/>
                        <a:pt x="330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6" name="Google Shape;156;p2"/>
                <p:cNvSpPr/>
                <p:nvPr/>
              </p:nvSpPr>
              <p:spPr>
                <a:xfrm>
                  <a:off x="4031875" y="3892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5"/>
                        <a:pt x="136" y="44"/>
                      </a:cubicBezTo>
                      <a:cubicBezTo>
                        <a:pt x="1" y="153"/>
                        <a:pt x="65" y="371"/>
                        <a:pt x="239" y="391"/>
                      </a:cubicBezTo>
                      <a:cubicBezTo>
                        <a:pt x="245" y="391"/>
                        <a:pt x="252" y="392"/>
                        <a:pt x="258" y="392"/>
                      </a:cubicBezTo>
                      <a:cubicBezTo>
                        <a:pt x="420" y="392"/>
                        <a:pt x="514" y="202"/>
                        <a:pt x="409" y="73"/>
                      </a:cubicBezTo>
                      <a:cubicBezTo>
                        <a:pt x="371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7" name="Google Shape;157;p2"/>
                <p:cNvSpPr/>
                <p:nvPr/>
              </p:nvSpPr>
              <p:spPr>
                <a:xfrm>
                  <a:off x="4018625" y="387615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1" y="147"/>
                        <a:pt x="62" y="356"/>
                        <a:pt x="225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4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" name="Google Shape;158;p2"/>
                <p:cNvSpPr/>
                <p:nvPr/>
              </p:nvSpPr>
              <p:spPr>
                <a:xfrm>
                  <a:off x="4005300" y="3859650"/>
                  <a:ext cx="1170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" h="353" extrusionOk="0">
                      <a:moveTo>
                        <a:pt x="234" y="1"/>
                      </a:moveTo>
                      <a:cubicBezTo>
                        <a:pt x="195" y="1"/>
                        <a:pt x="155" y="13"/>
                        <a:pt x="122" y="39"/>
                      </a:cubicBezTo>
                      <a:cubicBezTo>
                        <a:pt x="0" y="139"/>
                        <a:pt x="61" y="335"/>
                        <a:pt x="215" y="351"/>
                      </a:cubicBezTo>
                      <a:cubicBezTo>
                        <a:pt x="223" y="352"/>
                        <a:pt x="231" y="352"/>
                        <a:pt x="238" y="352"/>
                      </a:cubicBezTo>
                      <a:cubicBezTo>
                        <a:pt x="382" y="352"/>
                        <a:pt x="468" y="181"/>
                        <a:pt x="373" y="65"/>
                      </a:cubicBezTo>
                      <a:cubicBezTo>
                        <a:pt x="338" y="23"/>
                        <a:pt x="286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" name="Google Shape;159;p2"/>
                <p:cNvSpPr/>
                <p:nvPr/>
              </p:nvSpPr>
              <p:spPr>
                <a:xfrm>
                  <a:off x="3992025" y="3843100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3" y="0"/>
                      </a:moveTo>
                      <a:cubicBezTo>
                        <a:pt x="186" y="0"/>
                        <a:pt x="148" y="13"/>
                        <a:pt x="116" y="39"/>
                      </a:cubicBezTo>
                      <a:cubicBezTo>
                        <a:pt x="1" y="133"/>
                        <a:pt x="59" y="319"/>
                        <a:pt x="206" y="335"/>
                      </a:cubicBezTo>
                      <a:cubicBezTo>
                        <a:pt x="213" y="336"/>
                        <a:pt x="219" y="336"/>
                        <a:pt x="225" y="336"/>
                      </a:cubicBezTo>
                      <a:cubicBezTo>
                        <a:pt x="362" y="336"/>
                        <a:pt x="443" y="172"/>
                        <a:pt x="351" y="62"/>
                      </a:cubicBezTo>
                      <a:cubicBezTo>
                        <a:pt x="318" y="22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" name="Google Shape;160;p2"/>
                <p:cNvSpPr/>
                <p:nvPr/>
              </p:nvSpPr>
              <p:spPr>
                <a:xfrm>
                  <a:off x="3978775" y="382655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8" y="1"/>
                      </a:moveTo>
                      <a:cubicBezTo>
                        <a:pt x="174" y="1"/>
                        <a:pt x="139" y="13"/>
                        <a:pt x="110" y="36"/>
                      </a:cubicBezTo>
                      <a:cubicBezTo>
                        <a:pt x="0" y="126"/>
                        <a:pt x="52" y="303"/>
                        <a:pt x="193" y="316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0" y="317"/>
                        <a:pt x="417" y="166"/>
                        <a:pt x="331" y="62"/>
                      </a:cubicBezTo>
                      <a:cubicBezTo>
                        <a:pt x="300" y="21"/>
                        <a:pt x="255" y="1"/>
                        <a:pt x="2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" name="Google Shape;161;p2"/>
                <p:cNvSpPr/>
                <p:nvPr/>
              </p:nvSpPr>
              <p:spPr>
                <a:xfrm>
                  <a:off x="4222300" y="4093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21" y="1"/>
                      </a:moveTo>
                      <a:cubicBezTo>
                        <a:pt x="351" y="1"/>
                        <a:pt x="280" y="24"/>
                        <a:pt x="222" y="73"/>
                      </a:cubicBezTo>
                      <a:cubicBezTo>
                        <a:pt x="0" y="249"/>
                        <a:pt x="106" y="603"/>
                        <a:pt x="386" y="632"/>
                      </a:cubicBezTo>
                      <a:cubicBezTo>
                        <a:pt x="398" y="633"/>
                        <a:pt x="409" y="634"/>
                        <a:pt x="421" y="634"/>
                      </a:cubicBezTo>
                      <a:cubicBezTo>
                        <a:pt x="680" y="634"/>
                        <a:pt x="835" y="327"/>
                        <a:pt x="666" y="118"/>
                      </a:cubicBezTo>
                      <a:cubicBezTo>
                        <a:pt x="604" y="41"/>
                        <a:pt x="513" y="1"/>
                        <a:pt x="4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2" name="Google Shape;162;p2"/>
                <p:cNvSpPr/>
                <p:nvPr/>
              </p:nvSpPr>
              <p:spPr>
                <a:xfrm>
                  <a:off x="4209050" y="4076550"/>
                  <a:ext cx="20225" cy="1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" h="615" extrusionOk="0">
                      <a:moveTo>
                        <a:pt x="407" y="1"/>
                      </a:moveTo>
                      <a:cubicBezTo>
                        <a:pt x="338" y="1"/>
                        <a:pt x="269" y="23"/>
                        <a:pt x="212" y="69"/>
                      </a:cubicBezTo>
                      <a:cubicBezTo>
                        <a:pt x="0" y="243"/>
                        <a:pt x="103" y="587"/>
                        <a:pt x="376" y="612"/>
                      </a:cubicBezTo>
                      <a:cubicBezTo>
                        <a:pt x="388" y="614"/>
                        <a:pt x="399" y="614"/>
                        <a:pt x="411" y="614"/>
                      </a:cubicBezTo>
                      <a:cubicBezTo>
                        <a:pt x="660" y="614"/>
                        <a:pt x="809" y="320"/>
                        <a:pt x="646" y="114"/>
                      </a:cubicBezTo>
                      <a:cubicBezTo>
                        <a:pt x="586" y="40"/>
                        <a:pt x="497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3" name="Google Shape;163;p2"/>
                <p:cNvSpPr/>
                <p:nvPr/>
              </p:nvSpPr>
              <p:spPr>
                <a:xfrm>
                  <a:off x="4195775" y="4060075"/>
                  <a:ext cx="19625" cy="14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5" h="599" extrusionOk="0">
                      <a:moveTo>
                        <a:pt x="396" y="1"/>
                      </a:moveTo>
                      <a:cubicBezTo>
                        <a:pt x="329" y="1"/>
                        <a:pt x="262" y="23"/>
                        <a:pt x="206" y="69"/>
                      </a:cubicBezTo>
                      <a:cubicBezTo>
                        <a:pt x="1" y="233"/>
                        <a:pt x="100" y="568"/>
                        <a:pt x="364" y="597"/>
                      </a:cubicBezTo>
                      <a:cubicBezTo>
                        <a:pt x="374" y="598"/>
                        <a:pt x="385" y="598"/>
                        <a:pt x="395" y="598"/>
                      </a:cubicBezTo>
                      <a:cubicBezTo>
                        <a:pt x="640" y="598"/>
                        <a:pt x="785" y="309"/>
                        <a:pt x="624" y="111"/>
                      </a:cubicBezTo>
                      <a:cubicBezTo>
                        <a:pt x="566" y="39"/>
                        <a:pt x="481" y="1"/>
                        <a:pt x="3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4" name="Google Shape;164;p2"/>
                <p:cNvSpPr/>
                <p:nvPr/>
              </p:nvSpPr>
              <p:spPr>
                <a:xfrm>
                  <a:off x="4182525" y="4043525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1" y="0"/>
                      </a:moveTo>
                      <a:cubicBezTo>
                        <a:pt x="317" y="0"/>
                        <a:pt x="253" y="22"/>
                        <a:pt x="200" y="66"/>
                      </a:cubicBezTo>
                      <a:cubicBezTo>
                        <a:pt x="1" y="227"/>
                        <a:pt x="97" y="548"/>
                        <a:pt x="351" y="574"/>
                      </a:cubicBezTo>
                      <a:cubicBezTo>
                        <a:pt x="363" y="575"/>
                        <a:pt x="374" y="576"/>
                        <a:pt x="386" y="576"/>
                      </a:cubicBezTo>
                      <a:cubicBezTo>
                        <a:pt x="622" y="576"/>
                        <a:pt x="761" y="298"/>
                        <a:pt x="605" y="108"/>
                      </a:cubicBezTo>
                      <a:cubicBezTo>
                        <a:pt x="548" y="37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5" name="Google Shape;165;p2"/>
                <p:cNvSpPr/>
                <p:nvPr/>
              </p:nvSpPr>
              <p:spPr>
                <a:xfrm>
                  <a:off x="4169275" y="4027000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6" y="1"/>
                      </a:moveTo>
                      <a:cubicBezTo>
                        <a:pt x="305" y="1"/>
                        <a:pt x="244" y="21"/>
                        <a:pt x="193" y="62"/>
                      </a:cubicBezTo>
                      <a:cubicBezTo>
                        <a:pt x="0" y="219"/>
                        <a:pt x="93" y="531"/>
                        <a:pt x="341" y="557"/>
                      </a:cubicBezTo>
                      <a:cubicBezTo>
                        <a:pt x="351" y="558"/>
                        <a:pt x="362" y="559"/>
                        <a:pt x="372" y="559"/>
                      </a:cubicBezTo>
                      <a:cubicBezTo>
                        <a:pt x="601" y="559"/>
                        <a:pt x="736" y="288"/>
                        <a:pt x="585" y="104"/>
                      </a:cubicBezTo>
                      <a:cubicBezTo>
                        <a:pt x="528" y="36"/>
                        <a:pt x="447" y="1"/>
                        <a:pt x="36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" name="Google Shape;166;p2"/>
                <p:cNvSpPr/>
                <p:nvPr/>
              </p:nvSpPr>
              <p:spPr>
                <a:xfrm>
                  <a:off x="4155925" y="4010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9" y="0"/>
                      </a:moveTo>
                      <a:cubicBezTo>
                        <a:pt x="300" y="0"/>
                        <a:pt x="240" y="20"/>
                        <a:pt x="190" y="62"/>
                      </a:cubicBezTo>
                      <a:cubicBezTo>
                        <a:pt x="1" y="210"/>
                        <a:pt x="91" y="512"/>
                        <a:pt x="329" y="538"/>
                      </a:cubicBezTo>
                      <a:cubicBezTo>
                        <a:pt x="339" y="539"/>
                        <a:pt x="350" y="539"/>
                        <a:pt x="360" y="539"/>
                      </a:cubicBezTo>
                      <a:cubicBezTo>
                        <a:pt x="582" y="539"/>
                        <a:pt x="711" y="279"/>
                        <a:pt x="570" y="101"/>
                      </a:cubicBezTo>
                      <a:cubicBezTo>
                        <a:pt x="515" y="35"/>
                        <a:pt x="437" y="0"/>
                        <a:pt x="3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" name="Google Shape;167;p2"/>
                <p:cNvSpPr/>
                <p:nvPr/>
              </p:nvSpPr>
              <p:spPr>
                <a:xfrm>
                  <a:off x="4142675" y="3993875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4" y="0"/>
                      </a:moveTo>
                      <a:cubicBezTo>
                        <a:pt x="287" y="0"/>
                        <a:pt x="229" y="20"/>
                        <a:pt x="180" y="60"/>
                      </a:cubicBezTo>
                      <a:cubicBezTo>
                        <a:pt x="1" y="204"/>
                        <a:pt x="87" y="494"/>
                        <a:pt x="315" y="519"/>
                      </a:cubicBezTo>
                      <a:cubicBezTo>
                        <a:pt x="326" y="520"/>
                        <a:pt x="336" y="521"/>
                        <a:pt x="346" y="521"/>
                      </a:cubicBezTo>
                      <a:cubicBezTo>
                        <a:pt x="559" y="521"/>
                        <a:pt x="685" y="270"/>
                        <a:pt x="547" y="98"/>
                      </a:cubicBezTo>
                      <a:cubicBezTo>
                        <a:pt x="496" y="34"/>
                        <a:pt x="420" y="0"/>
                        <a:pt x="34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8" name="Google Shape;168;p2"/>
                <p:cNvSpPr/>
                <p:nvPr/>
              </p:nvSpPr>
              <p:spPr>
                <a:xfrm>
                  <a:off x="4129425" y="3977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3" y="1"/>
                      </a:moveTo>
                      <a:cubicBezTo>
                        <a:pt x="278" y="1"/>
                        <a:pt x="221" y="19"/>
                        <a:pt x="174" y="57"/>
                      </a:cubicBezTo>
                      <a:cubicBezTo>
                        <a:pt x="0" y="198"/>
                        <a:pt x="84" y="478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62" y="258"/>
                        <a:pt x="527" y="92"/>
                      </a:cubicBezTo>
                      <a:cubicBezTo>
                        <a:pt x="478" y="32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9" name="Google Shape;169;p2"/>
                <p:cNvSpPr/>
                <p:nvPr/>
              </p:nvSpPr>
              <p:spPr>
                <a:xfrm>
                  <a:off x="4116150" y="3960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8" y="53"/>
                      </a:cubicBezTo>
                      <a:cubicBezTo>
                        <a:pt x="1" y="188"/>
                        <a:pt x="81" y="458"/>
                        <a:pt x="293" y="481"/>
                      </a:cubicBezTo>
                      <a:cubicBezTo>
                        <a:pt x="303" y="482"/>
                        <a:pt x="312" y="482"/>
                        <a:pt x="321" y="482"/>
                      </a:cubicBezTo>
                      <a:cubicBezTo>
                        <a:pt x="520" y="482"/>
                        <a:pt x="635" y="249"/>
                        <a:pt x="509" y="92"/>
                      </a:cubicBezTo>
                      <a:cubicBezTo>
                        <a:pt x="461" y="31"/>
                        <a:pt x="390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0" name="Google Shape;170;p2"/>
                <p:cNvSpPr/>
                <p:nvPr/>
              </p:nvSpPr>
              <p:spPr>
                <a:xfrm>
                  <a:off x="4102900" y="3944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6" y="0"/>
                      </a:moveTo>
                      <a:cubicBezTo>
                        <a:pt x="255" y="0"/>
                        <a:pt x="204" y="17"/>
                        <a:pt x="161" y="51"/>
                      </a:cubicBezTo>
                      <a:cubicBezTo>
                        <a:pt x="1" y="183"/>
                        <a:pt x="78" y="444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0" y="464"/>
                        <a:pt x="612" y="240"/>
                        <a:pt x="486" y="87"/>
                      </a:cubicBezTo>
                      <a:cubicBezTo>
                        <a:pt x="440" y="30"/>
                        <a:pt x="373" y="0"/>
                        <a:pt x="3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1" name="Google Shape;171;p2"/>
                <p:cNvSpPr/>
                <p:nvPr/>
              </p:nvSpPr>
              <p:spPr>
                <a:xfrm>
                  <a:off x="4089575" y="3927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6" y="1"/>
                      </a:moveTo>
                      <a:cubicBezTo>
                        <a:pt x="246" y="1"/>
                        <a:pt x="196" y="18"/>
                        <a:pt x="154" y="52"/>
                      </a:cubicBezTo>
                      <a:cubicBezTo>
                        <a:pt x="0" y="178"/>
                        <a:pt x="74" y="425"/>
                        <a:pt x="273" y="448"/>
                      </a:cubicBezTo>
                      <a:cubicBezTo>
                        <a:pt x="281" y="448"/>
                        <a:pt x="289" y="449"/>
                        <a:pt x="297" y="449"/>
                      </a:cubicBezTo>
                      <a:cubicBezTo>
                        <a:pt x="479" y="449"/>
                        <a:pt x="590" y="233"/>
                        <a:pt x="469" y="85"/>
                      </a:cubicBezTo>
                      <a:cubicBezTo>
                        <a:pt x="426" y="30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2" name="Google Shape;172;p2"/>
                <p:cNvSpPr/>
                <p:nvPr/>
              </p:nvSpPr>
              <p:spPr>
                <a:xfrm>
                  <a:off x="4076300" y="3911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67"/>
                        <a:pt x="72" y="408"/>
                        <a:pt x="261" y="427"/>
                      </a:cubicBezTo>
                      <a:cubicBezTo>
                        <a:pt x="269" y="428"/>
                        <a:pt x="277" y="429"/>
                        <a:pt x="285" y="429"/>
                      </a:cubicBezTo>
                      <a:cubicBezTo>
                        <a:pt x="460" y="429"/>
                        <a:pt x="565" y="222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3" name="Google Shape;173;p2"/>
                <p:cNvSpPr/>
                <p:nvPr/>
              </p:nvSpPr>
              <p:spPr>
                <a:xfrm>
                  <a:off x="4063050" y="3894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1" y="1"/>
                      </a:moveTo>
                      <a:cubicBezTo>
                        <a:pt x="225" y="1"/>
                        <a:pt x="180" y="15"/>
                        <a:pt x="142" y="46"/>
                      </a:cubicBezTo>
                      <a:cubicBezTo>
                        <a:pt x="1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2" y="407"/>
                      </a:cubicBezTo>
                      <a:cubicBezTo>
                        <a:pt x="441" y="407"/>
                        <a:pt x="539" y="210"/>
                        <a:pt x="431" y="75"/>
                      </a:cubicBezTo>
                      <a:cubicBezTo>
                        <a:pt x="390" y="26"/>
                        <a:pt x="330" y="1"/>
                        <a:pt x="2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4" name="Google Shape;174;p2"/>
                <p:cNvSpPr/>
                <p:nvPr/>
              </p:nvSpPr>
              <p:spPr>
                <a:xfrm>
                  <a:off x="4049800" y="3878175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8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18" y="392"/>
                        <a:pt x="513" y="202"/>
                        <a:pt x="409" y="73"/>
                      </a:cubicBezTo>
                      <a:cubicBezTo>
                        <a:pt x="370" y="25"/>
                        <a:pt x="314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5" name="Google Shape;175;p2"/>
                <p:cNvSpPr/>
                <p:nvPr/>
              </p:nvSpPr>
              <p:spPr>
                <a:xfrm>
                  <a:off x="4036450" y="386167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5" y="1"/>
                        <a:pt x="164" y="14"/>
                        <a:pt x="130" y="42"/>
                      </a:cubicBezTo>
                      <a:cubicBezTo>
                        <a:pt x="1" y="145"/>
                        <a:pt x="65" y="354"/>
                        <a:pt x="229" y="373"/>
                      </a:cubicBezTo>
                      <a:cubicBezTo>
                        <a:pt x="236" y="374"/>
                        <a:pt x="242" y="374"/>
                        <a:pt x="249" y="374"/>
                      </a:cubicBezTo>
                      <a:cubicBezTo>
                        <a:pt x="401" y="374"/>
                        <a:pt x="492" y="194"/>
                        <a:pt x="393" y="71"/>
                      </a:cubicBezTo>
                      <a:cubicBezTo>
                        <a:pt x="356" y="25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6" name="Google Shape;176;p2"/>
                <p:cNvSpPr/>
                <p:nvPr/>
              </p:nvSpPr>
              <p:spPr>
                <a:xfrm>
                  <a:off x="4023200" y="3845125"/>
                  <a:ext cx="11725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5" extrusionOk="0">
                      <a:moveTo>
                        <a:pt x="234" y="0"/>
                      </a:moveTo>
                      <a:cubicBezTo>
                        <a:pt x="195" y="0"/>
                        <a:pt x="156" y="13"/>
                        <a:pt x="123" y="39"/>
                      </a:cubicBezTo>
                      <a:cubicBezTo>
                        <a:pt x="1" y="138"/>
                        <a:pt x="59" y="338"/>
                        <a:pt x="216" y="354"/>
                      </a:cubicBezTo>
                      <a:cubicBezTo>
                        <a:pt x="223" y="354"/>
                        <a:pt x="229" y="355"/>
                        <a:pt x="236" y="355"/>
                      </a:cubicBezTo>
                      <a:cubicBezTo>
                        <a:pt x="382" y="355"/>
                        <a:pt x="469" y="185"/>
                        <a:pt x="373" y="68"/>
                      </a:cubicBezTo>
                      <a:cubicBezTo>
                        <a:pt x="338" y="23"/>
                        <a:pt x="286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" name="Google Shape;177;p2"/>
                <p:cNvSpPr/>
                <p:nvPr/>
              </p:nvSpPr>
              <p:spPr>
                <a:xfrm>
                  <a:off x="4009950" y="3828600"/>
                  <a:ext cx="11100" cy="8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8" extrusionOk="0">
                      <a:moveTo>
                        <a:pt x="221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20"/>
                        <a:pt x="203" y="337"/>
                      </a:cubicBezTo>
                      <a:cubicBezTo>
                        <a:pt x="208" y="337"/>
                        <a:pt x="214" y="337"/>
                        <a:pt x="219" y="337"/>
                      </a:cubicBezTo>
                      <a:cubicBezTo>
                        <a:pt x="360" y="337"/>
                        <a:pt x="444" y="175"/>
                        <a:pt x="351" y="63"/>
                      </a:cubicBezTo>
                      <a:cubicBezTo>
                        <a:pt x="318" y="21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" name="Google Shape;178;p2"/>
                <p:cNvSpPr/>
                <p:nvPr/>
              </p:nvSpPr>
              <p:spPr>
                <a:xfrm>
                  <a:off x="3996700" y="3812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6"/>
                      </a:cubicBezTo>
                      <a:cubicBezTo>
                        <a:pt x="0" y="122"/>
                        <a:pt x="52" y="299"/>
                        <a:pt x="193" y="315"/>
                      </a:cubicBezTo>
                      <a:cubicBezTo>
                        <a:pt x="199" y="316"/>
                        <a:pt x="206" y="316"/>
                        <a:pt x="212" y="316"/>
                      </a:cubicBezTo>
                      <a:cubicBezTo>
                        <a:pt x="339" y="316"/>
                        <a:pt x="417" y="162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" name="Google Shape;179;p2"/>
                <p:cNvSpPr/>
                <p:nvPr/>
              </p:nvSpPr>
              <p:spPr>
                <a:xfrm>
                  <a:off x="4253550" y="4095175"/>
                  <a:ext cx="21450" cy="16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4" extrusionOk="0">
                      <a:moveTo>
                        <a:pt x="430" y="0"/>
                      </a:moveTo>
                      <a:cubicBezTo>
                        <a:pt x="358" y="0"/>
                        <a:pt x="285" y="24"/>
                        <a:pt x="225" y="73"/>
                      </a:cubicBezTo>
                      <a:cubicBezTo>
                        <a:pt x="0" y="256"/>
                        <a:pt x="110" y="623"/>
                        <a:pt x="399" y="652"/>
                      </a:cubicBezTo>
                      <a:cubicBezTo>
                        <a:pt x="411" y="653"/>
                        <a:pt x="422" y="653"/>
                        <a:pt x="433" y="653"/>
                      </a:cubicBezTo>
                      <a:cubicBezTo>
                        <a:pt x="699" y="653"/>
                        <a:pt x="858" y="334"/>
                        <a:pt x="682" y="121"/>
                      </a:cubicBezTo>
                      <a:cubicBezTo>
                        <a:pt x="618" y="41"/>
                        <a:pt x="525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0" name="Google Shape;180;p2"/>
                <p:cNvSpPr/>
                <p:nvPr/>
              </p:nvSpPr>
              <p:spPr>
                <a:xfrm>
                  <a:off x="4240225" y="4078600"/>
                  <a:ext cx="20850" cy="15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4" h="633" extrusionOk="0">
                      <a:moveTo>
                        <a:pt x="420" y="0"/>
                      </a:moveTo>
                      <a:cubicBezTo>
                        <a:pt x="349" y="0"/>
                        <a:pt x="278" y="24"/>
                        <a:pt x="219" y="71"/>
                      </a:cubicBezTo>
                      <a:cubicBezTo>
                        <a:pt x="0" y="248"/>
                        <a:pt x="106" y="601"/>
                        <a:pt x="386" y="630"/>
                      </a:cubicBezTo>
                      <a:cubicBezTo>
                        <a:pt x="399" y="632"/>
                        <a:pt x="411" y="632"/>
                        <a:pt x="424" y="632"/>
                      </a:cubicBezTo>
                      <a:cubicBezTo>
                        <a:pt x="681" y="632"/>
                        <a:pt x="834" y="327"/>
                        <a:pt x="665" y="119"/>
                      </a:cubicBezTo>
                      <a:cubicBezTo>
                        <a:pt x="603" y="41"/>
                        <a:pt x="512" y="0"/>
                        <a:pt x="4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1" name="Google Shape;181;p2"/>
                <p:cNvSpPr/>
                <p:nvPr/>
              </p:nvSpPr>
              <p:spPr>
                <a:xfrm>
                  <a:off x="4226950" y="4062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1"/>
                      </a:moveTo>
                      <a:cubicBezTo>
                        <a:pt x="339" y="1"/>
                        <a:pt x="270" y="23"/>
                        <a:pt x="213" y="69"/>
                      </a:cubicBezTo>
                      <a:cubicBezTo>
                        <a:pt x="1" y="239"/>
                        <a:pt x="104" y="583"/>
                        <a:pt x="377" y="612"/>
                      </a:cubicBezTo>
                      <a:cubicBezTo>
                        <a:pt x="388" y="613"/>
                        <a:pt x="400" y="614"/>
                        <a:pt x="411" y="614"/>
                      </a:cubicBezTo>
                      <a:cubicBezTo>
                        <a:pt x="661" y="614"/>
                        <a:pt x="810" y="317"/>
                        <a:pt x="647" y="114"/>
                      </a:cubicBezTo>
                      <a:cubicBezTo>
                        <a:pt x="587" y="39"/>
                        <a:pt x="497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2" name="Google Shape;182;p2"/>
                <p:cNvSpPr/>
                <p:nvPr/>
              </p:nvSpPr>
              <p:spPr>
                <a:xfrm>
                  <a:off x="4213700" y="404552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1"/>
                      </a:moveTo>
                      <a:cubicBezTo>
                        <a:pt x="328" y="1"/>
                        <a:pt x="262" y="22"/>
                        <a:pt x="206" y="67"/>
                      </a:cubicBezTo>
                      <a:cubicBezTo>
                        <a:pt x="0" y="234"/>
                        <a:pt x="100" y="568"/>
                        <a:pt x="364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4" y="308"/>
                        <a:pt x="624" y="112"/>
                      </a:cubicBezTo>
                      <a:cubicBezTo>
                        <a:pt x="565" y="38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3" name="Google Shape;183;p2"/>
                <p:cNvSpPr/>
                <p:nvPr/>
              </p:nvSpPr>
              <p:spPr>
                <a:xfrm>
                  <a:off x="4200450" y="4029050"/>
                  <a:ext cx="189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7" extrusionOk="0">
                      <a:moveTo>
                        <a:pt x="381" y="1"/>
                      </a:moveTo>
                      <a:cubicBezTo>
                        <a:pt x="317" y="1"/>
                        <a:pt x="252" y="22"/>
                        <a:pt x="199" y="67"/>
                      </a:cubicBezTo>
                      <a:cubicBezTo>
                        <a:pt x="0" y="227"/>
                        <a:pt x="97" y="549"/>
                        <a:pt x="351" y="575"/>
                      </a:cubicBezTo>
                      <a:cubicBezTo>
                        <a:pt x="362" y="576"/>
                        <a:pt x="374" y="577"/>
                        <a:pt x="385" y="577"/>
                      </a:cubicBezTo>
                      <a:cubicBezTo>
                        <a:pt x="621" y="577"/>
                        <a:pt x="758" y="299"/>
                        <a:pt x="604" y="109"/>
                      </a:cubicBezTo>
                      <a:cubicBezTo>
                        <a:pt x="548" y="38"/>
                        <a:pt x="465" y="1"/>
                        <a:pt x="3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4" name="Google Shape;184;p2"/>
                <p:cNvSpPr/>
                <p:nvPr/>
              </p:nvSpPr>
              <p:spPr>
                <a:xfrm>
                  <a:off x="4187175" y="4012500"/>
                  <a:ext cx="1835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4" h="557" extrusionOk="0">
                      <a:moveTo>
                        <a:pt x="370" y="1"/>
                      </a:moveTo>
                      <a:cubicBezTo>
                        <a:pt x="308" y="1"/>
                        <a:pt x="246" y="21"/>
                        <a:pt x="194" y="64"/>
                      </a:cubicBezTo>
                      <a:cubicBezTo>
                        <a:pt x="1" y="221"/>
                        <a:pt x="94" y="533"/>
                        <a:pt x="338" y="555"/>
                      </a:cubicBezTo>
                      <a:cubicBezTo>
                        <a:pt x="349" y="556"/>
                        <a:pt x="359" y="557"/>
                        <a:pt x="369" y="557"/>
                      </a:cubicBezTo>
                      <a:cubicBezTo>
                        <a:pt x="598" y="557"/>
                        <a:pt x="734" y="287"/>
                        <a:pt x="586" y="102"/>
                      </a:cubicBezTo>
                      <a:cubicBezTo>
                        <a:pt x="530" y="35"/>
                        <a:pt x="450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5" name="Google Shape;185;p2"/>
                <p:cNvSpPr/>
                <p:nvPr/>
              </p:nvSpPr>
              <p:spPr>
                <a:xfrm>
                  <a:off x="4173850" y="3995950"/>
                  <a:ext cx="17775" cy="13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1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0"/>
                      </a:cubicBezTo>
                      <a:cubicBezTo>
                        <a:pt x="0" y="211"/>
                        <a:pt x="90" y="513"/>
                        <a:pt x="328" y="539"/>
                      </a:cubicBezTo>
                      <a:cubicBezTo>
                        <a:pt x="339" y="540"/>
                        <a:pt x="349" y="541"/>
                        <a:pt x="359" y="541"/>
                      </a:cubicBezTo>
                      <a:cubicBezTo>
                        <a:pt x="582" y="541"/>
                        <a:pt x="711" y="280"/>
                        <a:pt x="566" y="102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6" name="Google Shape;186;p2"/>
                <p:cNvSpPr/>
                <p:nvPr/>
              </p:nvSpPr>
              <p:spPr>
                <a:xfrm>
                  <a:off x="4160600" y="3979400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2" y="0"/>
                      </a:moveTo>
                      <a:cubicBezTo>
                        <a:pt x="285" y="0"/>
                        <a:pt x="228" y="19"/>
                        <a:pt x="180" y="57"/>
                      </a:cubicBezTo>
                      <a:cubicBezTo>
                        <a:pt x="0" y="202"/>
                        <a:pt x="84" y="494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99"/>
                      </a:cubicBezTo>
                      <a:cubicBezTo>
                        <a:pt x="495" y="34"/>
                        <a:pt x="419" y="0"/>
                        <a:pt x="34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7" name="Google Shape;187;p2"/>
                <p:cNvSpPr/>
                <p:nvPr/>
              </p:nvSpPr>
              <p:spPr>
                <a:xfrm>
                  <a:off x="4147325" y="3962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2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1" y="197"/>
                        <a:pt x="84" y="477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9" y="504"/>
                        <a:pt x="664" y="261"/>
                        <a:pt x="528" y="95"/>
                      </a:cubicBezTo>
                      <a:cubicBezTo>
                        <a:pt x="479" y="32"/>
                        <a:pt x="405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8" name="Google Shape;188;p2"/>
                <p:cNvSpPr/>
                <p:nvPr/>
              </p:nvSpPr>
              <p:spPr>
                <a:xfrm>
                  <a:off x="4134075" y="394637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4" y="249"/>
                        <a:pt x="505" y="89"/>
                      </a:cubicBezTo>
                      <a:cubicBezTo>
                        <a:pt x="458" y="31"/>
                        <a:pt x="388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9" name="Google Shape;189;p2"/>
                <p:cNvSpPr/>
                <p:nvPr/>
              </p:nvSpPr>
              <p:spPr>
                <a:xfrm>
                  <a:off x="4120750" y="3929825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0"/>
                      </a:moveTo>
                      <a:cubicBezTo>
                        <a:pt x="258" y="0"/>
                        <a:pt x="206" y="18"/>
                        <a:pt x="161" y="54"/>
                      </a:cubicBezTo>
                      <a:cubicBezTo>
                        <a:pt x="0" y="183"/>
                        <a:pt x="77" y="443"/>
                        <a:pt x="286" y="465"/>
                      </a:cubicBezTo>
                      <a:cubicBezTo>
                        <a:pt x="294" y="466"/>
                        <a:pt x="302" y="466"/>
                        <a:pt x="310" y="466"/>
                      </a:cubicBezTo>
                      <a:cubicBezTo>
                        <a:pt x="501" y="466"/>
                        <a:pt x="615" y="241"/>
                        <a:pt x="489" y="86"/>
                      </a:cubicBezTo>
                      <a:cubicBezTo>
                        <a:pt x="443" y="30"/>
                        <a:pt x="377" y="0"/>
                        <a:pt x="3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0" name="Google Shape;190;p2"/>
                <p:cNvSpPr/>
                <p:nvPr/>
              </p:nvSpPr>
              <p:spPr>
                <a:xfrm>
                  <a:off x="4107475" y="3913300"/>
                  <a:ext cx="147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7" extrusionOk="0">
                      <a:moveTo>
                        <a:pt x="296" y="1"/>
                      </a:moveTo>
                      <a:cubicBezTo>
                        <a:pt x="246" y="1"/>
                        <a:pt x="197" y="17"/>
                        <a:pt x="155" y="50"/>
                      </a:cubicBezTo>
                      <a:cubicBezTo>
                        <a:pt x="1" y="175"/>
                        <a:pt x="75" y="426"/>
                        <a:pt x="274" y="445"/>
                      </a:cubicBezTo>
                      <a:cubicBezTo>
                        <a:pt x="282" y="446"/>
                        <a:pt x="290" y="446"/>
                        <a:pt x="297" y="446"/>
                      </a:cubicBezTo>
                      <a:cubicBezTo>
                        <a:pt x="480" y="446"/>
                        <a:pt x="590" y="230"/>
                        <a:pt x="470" y="82"/>
                      </a:cubicBezTo>
                      <a:cubicBezTo>
                        <a:pt x="426" y="29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1" name="Google Shape;191;p2"/>
                <p:cNvSpPr/>
                <p:nvPr/>
              </p:nvSpPr>
              <p:spPr>
                <a:xfrm>
                  <a:off x="4094300" y="3896750"/>
                  <a:ext cx="14025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8" extrusionOk="0">
                      <a:moveTo>
                        <a:pt x="282" y="0"/>
                      </a:moveTo>
                      <a:cubicBezTo>
                        <a:pt x="235" y="0"/>
                        <a:pt x="188" y="16"/>
                        <a:pt x="149" y="50"/>
                      </a:cubicBezTo>
                      <a:cubicBezTo>
                        <a:pt x="1" y="169"/>
                        <a:pt x="72" y="406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58" y="427"/>
                        <a:pt x="561" y="222"/>
                        <a:pt x="448" y="79"/>
                      </a:cubicBezTo>
                      <a:cubicBezTo>
                        <a:pt x="406" y="28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2" name="Google Shape;192;p2"/>
                <p:cNvSpPr/>
                <p:nvPr/>
              </p:nvSpPr>
              <p:spPr>
                <a:xfrm>
                  <a:off x="4080975" y="388020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8"/>
                        <a:pt x="271" y="408"/>
                      </a:cubicBezTo>
                      <a:cubicBezTo>
                        <a:pt x="440" y="408"/>
                        <a:pt x="538" y="211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3" name="Google Shape;193;p2"/>
                <p:cNvSpPr/>
                <p:nvPr/>
              </p:nvSpPr>
              <p:spPr>
                <a:xfrm>
                  <a:off x="4067725" y="3863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7" y="0"/>
                      </a:moveTo>
                      <a:cubicBezTo>
                        <a:pt x="214" y="0"/>
                        <a:pt x="171" y="14"/>
                        <a:pt x="135" y="43"/>
                      </a:cubicBezTo>
                      <a:cubicBezTo>
                        <a:pt x="0" y="153"/>
                        <a:pt x="64" y="371"/>
                        <a:pt x="235" y="391"/>
                      </a:cubicBezTo>
                      <a:cubicBezTo>
                        <a:pt x="241" y="391"/>
                        <a:pt x="248" y="391"/>
                        <a:pt x="254" y="391"/>
                      </a:cubicBezTo>
                      <a:cubicBezTo>
                        <a:pt x="416" y="391"/>
                        <a:pt x="513" y="202"/>
                        <a:pt x="408" y="72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4" name="Google Shape;194;p2"/>
                <p:cNvSpPr/>
                <p:nvPr/>
              </p:nvSpPr>
              <p:spPr>
                <a:xfrm>
                  <a:off x="4054375" y="38472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7"/>
                        <a:pt x="65" y="353"/>
                        <a:pt x="229" y="372"/>
                      </a:cubicBezTo>
                      <a:cubicBezTo>
                        <a:pt x="235" y="373"/>
                        <a:pt x="242" y="373"/>
                        <a:pt x="248" y="373"/>
                      </a:cubicBezTo>
                      <a:cubicBezTo>
                        <a:pt x="401" y="373"/>
                        <a:pt x="491" y="194"/>
                        <a:pt x="393" y="70"/>
                      </a:cubicBezTo>
                      <a:cubicBezTo>
                        <a:pt x="356" y="24"/>
                        <a:pt x="301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5" name="Google Shape;195;p2"/>
                <p:cNvSpPr/>
                <p:nvPr/>
              </p:nvSpPr>
              <p:spPr>
                <a:xfrm>
                  <a:off x="4041125" y="3830650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3" y="0"/>
                      </a:moveTo>
                      <a:cubicBezTo>
                        <a:pt x="195" y="0"/>
                        <a:pt x="156" y="13"/>
                        <a:pt x="122" y="39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3" y="352"/>
                        <a:pt x="231" y="352"/>
                        <a:pt x="238" y="352"/>
                      </a:cubicBezTo>
                      <a:cubicBezTo>
                        <a:pt x="382" y="352"/>
                        <a:pt x="465" y="181"/>
                        <a:pt x="373" y="65"/>
                      </a:cubicBezTo>
                      <a:cubicBezTo>
                        <a:pt x="336" y="23"/>
                        <a:pt x="285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6" name="Google Shape;196;p2"/>
                <p:cNvSpPr/>
                <p:nvPr/>
              </p:nvSpPr>
              <p:spPr>
                <a:xfrm>
                  <a:off x="4027875" y="3814100"/>
                  <a:ext cx="110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6" extrusionOk="0">
                      <a:moveTo>
                        <a:pt x="221" y="0"/>
                      </a:moveTo>
                      <a:cubicBezTo>
                        <a:pt x="184" y="0"/>
                        <a:pt x="146" y="13"/>
                        <a:pt x="116" y="39"/>
                      </a:cubicBezTo>
                      <a:cubicBezTo>
                        <a:pt x="0" y="132"/>
                        <a:pt x="55" y="319"/>
                        <a:pt x="203" y="335"/>
                      </a:cubicBezTo>
                      <a:cubicBezTo>
                        <a:pt x="209" y="336"/>
                        <a:pt x="215" y="336"/>
                        <a:pt x="222" y="336"/>
                      </a:cubicBezTo>
                      <a:cubicBezTo>
                        <a:pt x="358" y="336"/>
                        <a:pt x="440" y="172"/>
                        <a:pt x="350" y="62"/>
                      </a:cubicBezTo>
                      <a:cubicBezTo>
                        <a:pt x="318" y="22"/>
                        <a:pt x="269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7" name="Google Shape;197;p2"/>
                <p:cNvSpPr/>
                <p:nvPr/>
              </p:nvSpPr>
              <p:spPr>
                <a:xfrm>
                  <a:off x="4014600" y="3797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1" y="126"/>
                        <a:pt x="52" y="303"/>
                        <a:pt x="194" y="316"/>
                      </a:cubicBezTo>
                      <a:cubicBezTo>
                        <a:pt x="200" y="316"/>
                        <a:pt x="206" y="317"/>
                        <a:pt x="213" y="317"/>
                      </a:cubicBezTo>
                      <a:cubicBezTo>
                        <a:pt x="340" y="317"/>
                        <a:pt x="415" y="166"/>
                        <a:pt x="332" y="62"/>
                      </a:cubicBezTo>
                      <a:cubicBezTo>
                        <a:pt x="301" y="21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8" name="Google Shape;198;p2"/>
                <p:cNvSpPr/>
                <p:nvPr/>
              </p:nvSpPr>
              <p:spPr>
                <a:xfrm>
                  <a:off x="4271375" y="4080650"/>
                  <a:ext cx="21525" cy="16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1" h="650" extrusionOk="0">
                      <a:moveTo>
                        <a:pt x="431" y="1"/>
                      </a:moveTo>
                      <a:cubicBezTo>
                        <a:pt x="359" y="1"/>
                        <a:pt x="287" y="24"/>
                        <a:pt x="226" y="72"/>
                      </a:cubicBezTo>
                      <a:cubicBezTo>
                        <a:pt x="1" y="256"/>
                        <a:pt x="110" y="619"/>
                        <a:pt x="399" y="648"/>
                      </a:cubicBezTo>
                      <a:cubicBezTo>
                        <a:pt x="412" y="649"/>
                        <a:pt x="425" y="650"/>
                        <a:pt x="438" y="650"/>
                      </a:cubicBezTo>
                      <a:cubicBezTo>
                        <a:pt x="701" y="650"/>
                        <a:pt x="860" y="335"/>
                        <a:pt x="685" y="121"/>
                      </a:cubicBezTo>
                      <a:cubicBezTo>
                        <a:pt x="621" y="42"/>
                        <a:pt x="527" y="1"/>
                        <a:pt x="4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9" name="Google Shape;199;p2"/>
                <p:cNvSpPr/>
                <p:nvPr/>
              </p:nvSpPr>
              <p:spPr>
                <a:xfrm>
                  <a:off x="4258125" y="4064100"/>
                  <a:ext cx="20900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6" h="634" extrusionOk="0">
                      <a:moveTo>
                        <a:pt x="418" y="0"/>
                      </a:moveTo>
                      <a:cubicBezTo>
                        <a:pt x="348" y="0"/>
                        <a:pt x="278" y="24"/>
                        <a:pt x="219" y="72"/>
                      </a:cubicBezTo>
                      <a:cubicBezTo>
                        <a:pt x="1" y="249"/>
                        <a:pt x="107" y="603"/>
                        <a:pt x="386" y="632"/>
                      </a:cubicBezTo>
                      <a:cubicBezTo>
                        <a:pt x="398" y="633"/>
                        <a:pt x="410" y="633"/>
                        <a:pt x="421" y="633"/>
                      </a:cubicBezTo>
                      <a:cubicBezTo>
                        <a:pt x="680" y="633"/>
                        <a:pt x="835" y="327"/>
                        <a:pt x="666" y="117"/>
                      </a:cubicBezTo>
                      <a:cubicBezTo>
                        <a:pt x="602" y="41"/>
                        <a:pt x="510" y="0"/>
                        <a:pt x="4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0" name="Google Shape;200;p2"/>
                <p:cNvSpPr/>
                <p:nvPr/>
              </p:nvSpPr>
              <p:spPr>
                <a:xfrm>
                  <a:off x="4244875" y="4047550"/>
                  <a:ext cx="20250" cy="1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5" extrusionOk="0">
                      <a:moveTo>
                        <a:pt x="406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0" y="243"/>
                        <a:pt x="103" y="587"/>
                        <a:pt x="373" y="612"/>
                      </a:cubicBezTo>
                      <a:cubicBezTo>
                        <a:pt x="385" y="614"/>
                        <a:pt x="397" y="614"/>
                        <a:pt x="408" y="614"/>
                      </a:cubicBezTo>
                      <a:cubicBezTo>
                        <a:pt x="661" y="614"/>
                        <a:pt x="809" y="320"/>
                        <a:pt x="643" y="114"/>
                      </a:cubicBezTo>
                      <a:cubicBezTo>
                        <a:pt x="583" y="39"/>
                        <a:pt x="495" y="1"/>
                        <a:pt x="4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1" name="Google Shape;201;p2"/>
                <p:cNvSpPr/>
                <p:nvPr/>
              </p:nvSpPr>
              <p:spPr>
                <a:xfrm>
                  <a:off x="4231625" y="403107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2" y="0"/>
                      </a:moveTo>
                      <a:cubicBezTo>
                        <a:pt x="326" y="0"/>
                        <a:pt x="260" y="22"/>
                        <a:pt x="206" y="66"/>
                      </a:cubicBezTo>
                      <a:cubicBezTo>
                        <a:pt x="0" y="233"/>
                        <a:pt x="97" y="564"/>
                        <a:pt x="360" y="593"/>
                      </a:cubicBezTo>
                      <a:cubicBezTo>
                        <a:pt x="372" y="594"/>
                        <a:pt x="384" y="595"/>
                        <a:pt x="395" y="595"/>
                      </a:cubicBezTo>
                      <a:cubicBezTo>
                        <a:pt x="641" y="595"/>
                        <a:pt x="783" y="308"/>
                        <a:pt x="624" y="111"/>
                      </a:cubicBezTo>
                      <a:cubicBezTo>
                        <a:pt x="565" y="38"/>
                        <a:pt x="478" y="0"/>
                        <a:pt x="39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2" name="Google Shape;202;p2"/>
                <p:cNvSpPr/>
                <p:nvPr/>
              </p:nvSpPr>
              <p:spPr>
                <a:xfrm>
                  <a:off x="4218275" y="4014500"/>
                  <a:ext cx="190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7" extrusionOk="0">
                      <a:moveTo>
                        <a:pt x="384" y="1"/>
                      </a:moveTo>
                      <a:cubicBezTo>
                        <a:pt x="319" y="1"/>
                        <a:pt x="254" y="23"/>
                        <a:pt x="200" y="67"/>
                      </a:cubicBezTo>
                      <a:cubicBezTo>
                        <a:pt x="1" y="228"/>
                        <a:pt x="97" y="549"/>
                        <a:pt x="354" y="575"/>
                      </a:cubicBezTo>
                      <a:cubicBezTo>
                        <a:pt x="366" y="576"/>
                        <a:pt x="377" y="577"/>
                        <a:pt x="389" y="577"/>
                      </a:cubicBezTo>
                      <a:cubicBezTo>
                        <a:pt x="622" y="577"/>
                        <a:pt x="761" y="299"/>
                        <a:pt x="608" y="109"/>
                      </a:cubicBezTo>
                      <a:cubicBezTo>
                        <a:pt x="552" y="38"/>
                        <a:pt x="468" y="1"/>
                        <a:pt x="3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3" name="Google Shape;203;p2"/>
                <p:cNvSpPr/>
                <p:nvPr/>
              </p:nvSpPr>
              <p:spPr>
                <a:xfrm>
                  <a:off x="4205025" y="399805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2" y="0"/>
                      </a:moveTo>
                      <a:cubicBezTo>
                        <a:pt x="310" y="0"/>
                        <a:pt x="247" y="21"/>
                        <a:pt x="193" y="63"/>
                      </a:cubicBezTo>
                      <a:cubicBezTo>
                        <a:pt x="0" y="217"/>
                        <a:pt x="94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9" y="102"/>
                      </a:cubicBezTo>
                      <a:cubicBezTo>
                        <a:pt x="532" y="35"/>
                        <a:pt x="453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4" name="Google Shape;204;p2"/>
                <p:cNvSpPr/>
                <p:nvPr/>
              </p:nvSpPr>
              <p:spPr>
                <a:xfrm>
                  <a:off x="4191775" y="3981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2"/>
                      </a:cubicBezTo>
                      <a:cubicBezTo>
                        <a:pt x="0" y="210"/>
                        <a:pt x="90" y="512"/>
                        <a:pt x="328" y="537"/>
                      </a:cubicBezTo>
                      <a:cubicBezTo>
                        <a:pt x="338" y="539"/>
                        <a:pt x="349" y="539"/>
                        <a:pt x="359" y="539"/>
                      </a:cubicBezTo>
                      <a:cubicBezTo>
                        <a:pt x="578" y="539"/>
                        <a:pt x="710" y="279"/>
                        <a:pt x="566" y="100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5" name="Google Shape;205;p2"/>
                <p:cNvSpPr/>
                <p:nvPr/>
              </p:nvSpPr>
              <p:spPr>
                <a:xfrm>
                  <a:off x="4178500" y="3964875"/>
                  <a:ext cx="17150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1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1" y="60"/>
                      </a:cubicBezTo>
                      <a:cubicBezTo>
                        <a:pt x="1" y="204"/>
                        <a:pt x="84" y="493"/>
                        <a:pt x="316" y="519"/>
                      </a:cubicBezTo>
                      <a:cubicBezTo>
                        <a:pt x="326" y="520"/>
                        <a:pt x="336" y="521"/>
                        <a:pt x="346" y="521"/>
                      </a:cubicBezTo>
                      <a:cubicBezTo>
                        <a:pt x="557" y="521"/>
                        <a:pt x="685" y="270"/>
                        <a:pt x="547" y="98"/>
                      </a:cubicBezTo>
                      <a:cubicBezTo>
                        <a:pt x="496" y="34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6" name="Google Shape;206;p2"/>
                <p:cNvSpPr/>
                <p:nvPr/>
              </p:nvSpPr>
              <p:spPr>
                <a:xfrm>
                  <a:off x="4165250" y="3948400"/>
                  <a:ext cx="165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2" extrusionOk="0">
                      <a:moveTo>
                        <a:pt x="331" y="1"/>
                      </a:moveTo>
                      <a:cubicBezTo>
                        <a:pt x="276" y="1"/>
                        <a:pt x="220" y="19"/>
                        <a:pt x="174" y="57"/>
                      </a:cubicBezTo>
                      <a:cubicBezTo>
                        <a:pt x="1" y="198"/>
                        <a:pt x="81" y="478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59" y="260"/>
                        <a:pt x="528" y="92"/>
                      </a:cubicBezTo>
                      <a:cubicBezTo>
                        <a:pt x="477" y="32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7" name="Google Shape;207;p2"/>
                <p:cNvSpPr/>
                <p:nvPr/>
              </p:nvSpPr>
              <p:spPr>
                <a:xfrm>
                  <a:off x="4152000" y="3931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4" y="0"/>
                        <a:pt x="211" y="18"/>
                        <a:pt x="167" y="53"/>
                      </a:cubicBezTo>
                      <a:cubicBezTo>
                        <a:pt x="0" y="188"/>
                        <a:pt x="81" y="458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6" y="482"/>
                        <a:pt x="634" y="249"/>
                        <a:pt x="505" y="92"/>
                      </a:cubicBezTo>
                      <a:cubicBezTo>
                        <a:pt x="457" y="31"/>
                        <a:pt x="387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8" name="Google Shape;208;p2"/>
                <p:cNvSpPr/>
                <p:nvPr/>
              </p:nvSpPr>
              <p:spPr>
                <a:xfrm>
                  <a:off x="4138650" y="3915350"/>
                  <a:ext cx="154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5" extrusionOk="0">
                      <a:moveTo>
                        <a:pt x="307" y="0"/>
                      </a:moveTo>
                      <a:cubicBezTo>
                        <a:pt x="256" y="0"/>
                        <a:pt x="204" y="17"/>
                        <a:pt x="162" y="51"/>
                      </a:cubicBezTo>
                      <a:cubicBezTo>
                        <a:pt x="1" y="183"/>
                        <a:pt x="78" y="443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1" y="464"/>
                        <a:pt x="615" y="240"/>
                        <a:pt x="489" y="87"/>
                      </a:cubicBezTo>
                      <a:cubicBezTo>
                        <a:pt x="443" y="30"/>
                        <a:pt x="376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9" name="Google Shape;209;p2"/>
                <p:cNvSpPr/>
                <p:nvPr/>
              </p:nvSpPr>
              <p:spPr>
                <a:xfrm>
                  <a:off x="4125400" y="3898775"/>
                  <a:ext cx="147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9" extrusionOk="0">
                      <a:moveTo>
                        <a:pt x="296" y="1"/>
                      </a:moveTo>
                      <a:cubicBezTo>
                        <a:pt x="247" y="1"/>
                        <a:pt x="196" y="18"/>
                        <a:pt x="155" y="52"/>
                      </a:cubicBezTo>
                      <a:cubicBezTo>
                        <a:pt x="1" y="178"/>
                        <a:pt x="74" y="425"/>
                        <a:pt x="274" y="448"/>
                      </a:cubicBezTo>
                      <a:cubicBezTo>
                        <a:pt x="282" y="448"/>
                        <a:pt x="289" y="449"/>
                        <a:pt x="297" y="449"/>
                      </a:cubicBezTo>
                      <a:cubicBezTo>
                        <a:pt x="479" y="449"/>
                        <a:pt x="590" y="232"/>
                        <a:pt x="470" y="84"/>
                      </a:cubicBezTo>
                      <a:cubicBezTo>
                        <a:pt x="426" y="30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0" name="Google Shape;210;p2"/>
                <p:cNvSpPr/>
                <p:nvPr/>
              </p:nvSpPr>
              <p:spPr>
                <a:xfrm>
                  <a:off x="4112150" y="3882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2" y="0"/>
                      </a:moveTo>
                      <a:cubicBezTo>
                        <a:pt x="234" y="0"/>
                        <a:pt x="187" y="16"/>
                        <a:pt x="148" y="48"/>
                      </a:cubicBezTo>
                      <a:cubicBezTo>
                        <a:pt x="0" y="167"/>
                        <a:pt x="71" y="408"/>
                        <a:pt x="261" y="427"/>
                      </a:cubicBezTo>
                      <a:cubicBezTo>
                        <a:pt x="269" y="428"/>
                        <a:pt x="276" y="428"/>
                        <a:pt x="284" y="428"/>
                      </a:cubicBezTo>
                      <a:cubicBezTo>
                        <a:pt x="460" y="428"/>
                        <a:pt x="564" y="222"/>
                        <a:pt x="447" y="80"/>
                      </a:cubicBezTo>
                      <a:cubicBezTo>
                        <a:pt x="405" y="27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1" name="Google Shape;211;p2"/>
                <p:cNvSpPr/>
                <p:nvPr/>
              </p:nvSpPr>
              <p:spPr>
                <a:xfrm>
                  <a:off x="4098900" y="3865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79" y="15"/>
                        <a:pt x="141" y="46"/>
                      </a:cubicBezTo>
                      <a:cubicBezTo>
                        <a:pt x="0" y="158"/>
                        <a:pt x="68" y="390"/>
                        <a:pt x="247" y="406"/>
                      </a:cubicBezTo>
                      <a:cubicBezTo>
                        <a:pt x="255" y="407"/>
                        <a:pt x="263" y="407"/>
                        <a:pt x="271" y="407"/>
                      </a:cubicBezTo>
                      <a:cubicBezTo>
                        <a:pt x="437" y="407"/>
                        <a:pt x="538" y="210"/>
                        <a:pt x="427" y="75"/>
                      </a:cubicBezTo>
                      <a:cubicBezTo>
                        <a:pt x="387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2" name="Google Shape;212;p2"/>
                <p:cNvSpPr/>
                <p:nvPr/>
              </p:nvSpPr>
              <p:spPr>
                <a:xfrm>
                  <a:off x="4085550" y="3849175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59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8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21" y="392"/>
                        <a:pt x="516" y="202"/>
                        <a:pt x="412" y="73"/>
                      </a:cubicBezTo>
                      <a:cubicBezTo>
                        <a:pt x="374" y="25"/>
                        <a:pt x="316" y="1"/>
                        <a:pt x="25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3" name="Google Shape;213;p2"/>
                <p:cNvSpPr/>
                <p:nvPr/>
              </p:nvSpPr>
              <p:spPr>
                <a:xfrm>
                  <a:off x="4072300" y="383267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5"/>
                        <a:pt x="61" y="353"/>
                        <a:pt x="228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0" y="374"/>
                        <a:pt x="491" y="194"/>
                        <a:pt x="392" y="71"/>
                      </a:cubicBezTo>
                      <a:cubicBezTo>
                        <a:pt x="354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4" name="Google Shape;214;p2"/>
                <p:cNvSpPr/>
                <p:nvPr/>
              </p:nvSpPr>
              <p:spPr>
                <a:xfrm>
                  <a:off x="4059050" y="3816175"/>
                  <a:ext cx="1170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" h="353" extrusionOk="0">
                      <a:moveTo>
                        <a:pt x="235" y="1"/>
                      </a:moveTo>
                      <a:cubicBezTo>
                        <a:pt x="196" y="1"/>
                        <a:pt x="157" y="14"/>
                        <a:pt x="125" y="40"/>
                      </a:cubicBezTo>
                      <a:cubicBezTo>
                        <a:pt x="0" y="139"/>
                        <a:pt x="61" y="335"/>
                        <a:pt x="215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82" y="353"/>
                        <a:pt x="468" y="182"/>
                        <a:pt x="373" y="65"/>
                      </a:cubicBezTo>
                      <a:cubicBezTo>
                        <a:pt x="338" y="23"/>
                        <a:pt x="286" y="1"/>
                        <a:pt x="23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5" name="Google Shape;215;p2"/>
                <p:cNvSpPr/>
                <p:nvPr/>
              </p:nvSpPr>
              <p:spPr>
                <a:xfrm>
                  <a:off x="4045775" y="37996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1" y="0"/>
                      </a:moveTo>
                      <a:cubicBezTo>
                        <a:pt x="184" y="0"/>
                        <a:pt x="147" y="12"/>
                        <a:pt x="116" y="37"/>
                      </a:cubicBezTo>
                      <a:cubicBezTo>
                        <a:pt x="1" y="131"/>
                        <a:pt x="55" y="320"/>
                        <a:pt x="203" y="333"/>
                      </a:cubicBezTo>
                      <a:cubicBezTo>
                        <a:pt x="210" y="334"/>
                        <a:pt x="216" y="334"/>
                        <a:pt x="223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1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6" name="Google Shape;216;p2"/>
                <p:cNvSpPr/>
                <p:nvPr/>
              </p:nvSpPr>
              <p:spPr>
                <a:xfrm>
                  <a:off x="4032525" y="3783100"/>
                  <a:ext cx="10375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6" extrusionOk="0">
                      <a:moveTo>
                        <a:pt x="209" y="0"/>
                      </a:moveTo>
                      <a:cubicBezTo>
                        <a:pt x="173" y="0"/>
                        <a:pt x="137" y="12"/>
                        <a:pt x="107" y="35"/>
                      </a:cubicBezTo>
                      <a:cubicBezTo>
                        <a:pt x="0" y="122"/>
                        <a:pt x="52" y="299"/>
                        <a:pt x="190" y="315"/>
                      </a:cubicBezTo>
                      <a:cubicBezTo>
                        <a:pt x="195" y="316"/>
                        <a:pt x="201" y="316"/>
                        <a:pt x="206" y="316"/>
                      </a:cubicBezTo>
                      <a:cubicBezTo>
                        <a:pt x="338" y="316"/>
                        <a:pt x="415" y="163"/>
                        <a:pt x="331" y="58"/>
                      </a:cubicBezTo>
                      <a:cubicBezTo>
                        <a:pt x="301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7" name="Google Shape;217;p2"/>
                <p:cNvSpPr/>
                <p:nvPr/>
              </p:nvSpPr>
              <p:spPr>
                <a:xfrm>
                  <a:off x="4302550" y="4082675"/>
                  <a:ext cx="22075" cy="1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69" extrusionOk="0">
                      <a:moveTo>
                        <a:pt x="444" y="1"/>
                      </a:moveTo>
                      <a:cubicBezTo>
                        <a:pt x="370" y="1"/>
                        <a:pt x="295" y="25"/>
                        <a:pt x="232" y="75"/>
                      </a:cubicBezTo>
                      <a:cubicBezTo>
                        <a:pt x="1" y="261"/>
                        <a:pt x="113" y="637"/>
                        <a:pt x="409" y="666"/>
                      </a:cubicBezTo>
                      <a:cubicBezTo>
                        <a:pt x="422" y="668"/>
                        <a:pt x="435" y="668"/>
                        <a:pt x="447" y="668"/>
                      </a:cubicBezTo>
                      <a:cubicBezTo>
                        <a:pt x="720" y="668"/>
                        <a:pt x="883" y="344"/>
                        <a:pt x="705" y="123"/>
                      </a:cubicBezTo>
                      <a:cubicBezTo>
                        <a:pt x="639" y="43"/>
                        <a:pt x="542" y="1"/>
                        <a:pt x="44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8" name="Google Shape;218;p2"/>
                <p:cNvSpPr/>
                <p:nvPr/>
              </p:nvSpPr>
              <p:spPr>
                <a:xfrm>
                  <a:off x="4289300" y="4066125"/>
                  <a:ext cx="21425" cy="16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653" extrusionOk="0">
                      <a:moveTo>
                        <a:pt x="429" y="1"/>
                      </a:moveTo>
                      <a:cubicBezTo>
                        <a:pt x="357" y="1"/>
                        <a:pt x="285" y="25"/>
                        <a:pt x="226" y="75"/>
                      </a:cubicBezTo>
                      <a:cubicBezTo>
                        <a:pt x="1" y="255"/>
                        <a:pt x="107" y="621"/>
                        <a:pt x="396" y="650"/>
                      </a:cubicBezTo>
                      <a:cubicBezTo>
                        <a:pt x="409" y="652"/>
                        <a:pt x="422" y="652"/>
                        <a:pt x="434" y="652"/>
                      </a:cubicBezTo>
                      <a:cubicBezTo>
                        <a:pt x="701" y="652"/>
                        <a:pt x="857" y="338"/>
                        <a:pt x="682" y="123"/>
                      </a:cubicBezTo>
                      <a:cubicBezTo>
                        <a:pt x="618" y="43"/>
                        <a:pt x="524" y="1"/>
                        <a:pt x="42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" name="Google Shape;219;p2"/>
                <p:cNvSpPr/>
                <p:nvPr/>
              </p:nvSpPr>
              <p:spPr>
                <a:xfrm>
                  <a:off x="4276050" y="4049600"/>
                  <a:ext cx="20850" cy="15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4" h="633" extrusionOk="0">
                      <a:moveTo>
                        <a:pt x="417" y="0"/>
                      </a:moveTo>
                      <a:cubicBezTo>
                        <a:pt x="347" y="0"/>
                        <a:pt x="277" y="23"/>
                        <a:pt x="219" y="71"/>
                      </a:cubicBezTo>
                      <a:cubicBezTo>
                        <a:pt x="0" y="247"/>
                        <a:pt x="106" y="601"/>
                        <a:pt x="386" y="630"/>
                      </a:cubicBezTo>
                      <a:cubicBezTo>
                        <a:pt x="399" y="631"/>
                        <a:pt x="412" y="632"/>
                        <a:pt x="424" y="632"/>
                      </a:cubicBezTo>
                      <a:cubicBezTo>
                        <a:pt x="681" y="632"/>
                        <a:pt x="834" y="327"/>
                        <a:pt x="662" y="119"/>
                      </a:cubicBezTo>
                      <a:cubicBezTo>
                        <a:pt x="600" y="40"/>
                        <a:pt x="509" y="0"/>
                        <a:pt x="4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0" name="Google Shape;220;p2"/>
                <p:cNvSpPr/>
                <p:nvPr/>
              </p:nvSpPr>
              <p:spPr>
                <a:xfrm>
                  <a:off x="4262800" y="4033100"/>
                  <a:ext cx="20225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" h="614" extrusionOk="0">
                      <a:moveTo>
                        <a:pt x="406" y="0"/>
                      </a:moveTo>
                      <a:cubicBezTo>
                        <a:pt x="338" y="0"/>
                        <a:pt x="269" y="23"/>
                        <a:pt x="212" y="69"/>
                      </a:cubicBezTo>
                      <a:cubicBezTo>
                        <a:pt x="0" y="239"/>
                        <a:pt x="100" y="583"/>
                        <a:pt x="373" y="612"/>
                      </a:cubicBezTo>
                      <a:cubicBezTo>
                        <a:pt x="385" y="613"/>
                        <a:pt x="396" y="614"/>
                        <a:pt x="407" y="614"/>
                      </a:cubicBezTo>
                      <a:cubicBezTo>
                        <a:pt x="657" y="614"/>
                        <a:pt x="809" y="317"/>
                        <a:pt x="643" y="114"/>
                      </a:cubicBezTo>
                      <a:cubicBezTo>
                        <a:pt x="583" y="39"/>
                        <a:pt x="495" y="0"/>
                        <a:pt x="4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1" name="Google Shape;221;p2"/>
                <p:cNvSpPr/>
                <p:nvPr/>
              </p:nvSpPr>
              <p:spPr>
                <a:xfrm>
                  <a:off x="4249450" y="401652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5" y="0"/>
                      </a:moveTo>
                      <a:cubicBezTo>
                        <a:pt x="329" y="0"/>
                        <a:pt x="263" y="22"/>
                        <a:pt x="209" y="66"/>
                      </a:cubicBezTo>
                      <a:cubicBezTo>
                        <a:pt x="1" y="234"/>
                        <a:pt x="100" y="568"/>
                        <a:pt x="364" y="593"/>
                      </a:cubicBezTo>
                      <a:cubicBezTo>
                        <a:pt x="375" y="595"/>
                        <a:pt x="387" y="595"/>
                        <a:pt x="398" y="595"/>
                      </a:cubicBezTo>
                      <a:cubicBezTo>
                        <a:pt x="641" y="595"/>
                        <a:pt x="787" y="308"/>
                        <a:pt x="627" y="111"/>
                      </a:cubicBezTo>
                      <a:cubicBezTo>
                        <a:pt x="569" y="38"/>
                        <a:pt x="482" y="0"/>
                        <a:pt x="3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2" name="Google Shape;222;p2"/>
                <p:cNvSpPr/>
                <p:nvPr/>
              </p:nvSpPr>
              <p:spPr>
                <a:xfrm>
                  <a:off x="4236200" y="4000050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4" y="0"/>
                      </a:moveTo>
                      <a:cubicBezTo>
                        <a:pt x="319" y="0"/>
                        <a:pt x="254" y="22"/>
                        <a:pt x="200" y="67"/>
                      </a:cubicBezTo>
                      <a:cubicBezTo>
                        <a:pt x="0" y="227"/>
                        <a:pt x="100" y="549"/>
                        <a:pt x="354" y="574"/>
                      </a:cubicBezTo>
                      <a:cubicBezTo>
                        <a:pt x="364" y="575"/>
                        <a:pt x="375" y="576"/>
                        <a:pt x="385" y="576"/>
                      </a:cubicBezTo>
                      <a:cubicBezTo>
                        <a:pt x="623" y="576"/>
                        <a:pt x="762" y="296"/>
                        <a:pt x="608" y="105"/>
                      </a:cubicBezTo>
                      <a:cubicBezTo>
                        <a:pt x="550" y="36"/>
                        <a:pt x="467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" name="Google Shape;223;p2"/>
                <p:cNvSpPr/>
                <p:nvPr/>
              </p:nvSpPr>
              <p:spPr>
                <a:xfrm>
                  <a:off x="4222950" y="3983500"/>
                  <a:ext cx="1840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7" extrusionOk="0">
                      <a:moveTo>
                        <a:pt x="370" y="1"/>
                      </a:moveTo>
                      <a:cubicBezTo>
                        <a:pt x="308" y="1"/>
                        <a:pt x="245" y="21"/>
                        <a:pt x="193" y="63"/>
                      </a:cubicBezTo>
                      <a:cubicBezTo>
                        <a:pt x="0" y="221"/>
                        <a:pt x="93" y="533"/>
                        <a:pt x="341" y="555"/>
                      </a:cubicBezTo>
                      <a:cubicBezTo>
                        <a:pt x="351" y="556"/>
                        <a:pt x="362" y="557"/>
                        <a:pt x="372" y="557"/>
                      </a:cubicBezTo>
                      <a:cubicBezTo>
                        <a:pt x="601" y="557"/>
                        <a:pt x="736" y="287"/>
                        <a:pt x="585" y="102"/>
                      </a:cubicBezTo>
                      <a:cubicBezTo>
                        <a:pt x="531" y="35"/>
                        <a:pt x="451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4" name="Google Shape;224;p2"/>
                <p:cNvSpPr/>
                <p:nvPr/>
              </p:nvSpPr>
              <p:spPr>
                <a:xfrm>
                  <a:off x="4209675" y="396697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5" y="0"/>
                      </a:moveTo>
                      <a:cubicBezTo>
                        <a:pt x="296" y="0"/>
                        <a:pt x="237" y="19"/>
                        <a:pt x="187" y="59"/>
                      </a:cubicBezTo>
                      <a:cubicBezTo>
                        <a:pt x="1" y="210"/>
                        <a:pt x="88" y="512"/>
                        <a:pt x="329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1" y="279"/>
                        <a:pt x="566" y="101"/>
                      </a:cubicBezTo>
                      <a:cubicBezTo>
                        <a:pt x="513" y="35"/>
                        <a:pt x="434" y="0"/>
                        <a:pt x="35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5" name="Google Shape;225;p2"/>
                <p:cNvSpPr/>
                <p:nvPr/>
              </p:nvSpPr>
              <p:spPr>
                <a:xfrm>
                  <a:off x="4196350" y="3950400"/>
                  <a:ext cx="1720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2" extrusionOk="0">
                      <a:moveTo>
                        <a:pt x="345" y="0"/>
                      </a:moveTo>
                      <a:cubicBezTo>
                        <a:pt x="288" y="0"/>
                        <a:pt x="231" y="19"/>
                        <a:pt x="183" y="57"/>
                      </a:cubicBezTo>
                      <a:cubicBezTo>
                        <a:pt x="0" y="202"/>
                        <a:pt x="87" y="494"/>
                        <a:pt x="318" y="520"/>
                      </a:cubicBezTo>
                      <a:cubicBezTo>
                        <a:pt x="329" y="521"/>
                        <a:pt x="339" y="521"/>
                        <a:pt x="349" y="521"/>
                      </a:cubicBezTo>
                      <a:cubicBezTo>
                        <a:pt x="562" y="521"/>
                        <a:pt x="688" y="271"/>
                        <a:pt x="550" y="99"/>
                      </a:cubicBezTo>
                      <a:cubicBezTo>
                        <a:pt x="498" y="34"/>
                        <a:pt x="422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6" name="Google Shape;226;p2"/>
                <p:cNvSpPr/>
                <p:nvPr/>
              </p:nvSpPr>
              <p:spPr>
                <a:xfrm>
                  <a:off x="4183100" y="3933875"/>
                  <a:ext cx="16575" cy="1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4" extrusionOk="0">
                      <a:moveTo>
                        <a:pt x="333" y="0"/>
                      </a:moveTo>
                      <a:cubicBezTo>
                        <a:pt x="278" y="0"/>
                        <a:pt x="222" y="19"/>
                        <a:pt x="177" y="56"/>
                      </a:cubicBezTo>
                      <a:cubicBezTo>
                        <a:pt x="0" y="197"/>
                        <a:pt x="84" y="477"/>
                        <a:pt x="305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41" y="504"/>
                        <a:pt x="663" y="261"/>
                        <a:pt x="527" y="94"/>
                      </a:cubicBezTo>
                      <a:cubicBezTo>
                        <a:pt x="478" y="32"/>
                        <a:pt x="405" y="0"/>
                        <a:pt x="3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7" name="Google Shape;227;p2"/>
                <p:cNvSpPr/>
                <p:nvPr/>
              </p:nvSpPr>
              <p:spPr>
                <a:xfrm>
                  <a:off x="4169900" y="391737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5" y="0"/>
                        <a:pt x="211" y="18"/>
                        <a:pt x="165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3" y="482"/>
                        <a:pt x="311" y="483"/>
                        <a:pt x="320" y="483"/>
                      </a:cubicBezTo>
                      <a:cubicBezTo>
                        <a:pt x="517" y="483"/>
                        <a:pt x="635" y="249"/>
                        <a:pt x="506" y="89"/>
                      </a:cubicBezTo>
                      <a:cubicBezTo>
                        <a:pt x="458" y="31"/>
                        <a:pt x="389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8" name="Google Shape;228;p2"/>
                <p:cNvSpPr/>
                <p:nvPr/>
              </p:nvSpPr>
              <p:spPr>
                <a:xfrm>
                  <a:off x="4156575" y="3900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9" y="0"/>
                      </a:moveTo>
                      <a:cubicBezTo>
                        <a:pt x="257" y="0"/>
                        <a:pt x="204" y="18"/>
                        <a:pt x="161" y="54"/>
                      </a:cubicBezTo>
                      <a:cubicBezTo>
                        <a:pt x="0" y="182"/>
                        <a:pt x="78" y="443"/>
                        <a:pt x="283" y="465"/>
                      </a:cubicBezTo>
                      <a:cubicBezTo>
                        <a:pt x="291" y="466"/>
                        <a:pt x="299" y="466"/>
                        <a:pt x="307" y="466"/>
                      </a:cubicBezTo>
                      <a:cubicBezTo>
                        <a:pt x="498" y="466"/>
                        <a:pt x="613" y="240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" name="Google Shape;229;p2"/>
                <p:cNvSpPr/>
                <p:nvPr/>
              </p:nvSpPr>
              <p:spPr>
                <a:xfrm>
                  <a:off x="4143325" y="3884300"/>
                  <a:ext cx="146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7" extrusionOk="0">
                      <a:moveTo>
                        <a:pt x="294" y="1"/>
                      </a:moveTo>
                      <a:cubicBezTo>
                        <a:pt x="245" y="1"/>
                        <a:pt x="196" y="16"/>
                        <a:pt x="154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78" y="446"/>
                        <a:pt x="286" y="446"/>
                        <a:pt x="294" y="446"/>
                      </a:cubicBezTo>
                      <a:cubicBezTo>
                        <a:pt x="479" y="446"/>
                        <a:pt x="587" y="230"/>
                        <a:pt x="466" y="82"/>
                      </a:cubicBezTo>
                      <a:cubicBezTo>
                        <a:pt x="422" y="29"/>
                        <a:pt x="358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0" name="Google Shape;230;p2"/>
                <p:cNvSpPr/>
                <p:nvPr/>
              </p:nvSpPr>
              <p:spPr>
                <a:xfrm>
                  <a:off x="4130050" y="3867750"/>
                  <a:ext cx="14025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8" extrusionOk="0">
                      <a:moveTo>
                        <a:pt x="281" y="0"/>
                      </a:moveTo>
                      <a:cubicBezTo>
                        <a:pt x="234" y="0"/>
                        <a:pt x="187" y="16"/>
                        <a:pt x="149" y="50"/>
                      </a:cubicBezTo>
                      <a:cubicBezTo>
                        <a:pt x="1" y="168"/>
                        <a:pt x="72" y="406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59" y="427"/>
                        <a:pt x="561" y="222"/>
                        <a:pt x="448" y="82"/>
                      </a:cubicBezTo>
                      <a:cubicBezTo>
                        <a:pt x="406" y="29"/>
                        <a:pt x="344" y="0"/>
                        <a:pt x="2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" name="Google Shape;231;p2"/>
                <p:cNvSpPr/>
                <p:nvPr/>
              </p:nvSpPr>
              <p:spPr>
                <a:xfrm>
                  <a:off x="4116725" y="3851200"/>
                  <a:ext cx="1355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11" extrusionOk="0">
                      <a:moveTo>
                        <a:pt x="272" y="1"/>
                      </a:moveTo>
                      <a:cubicBezTo>
                        <a:pt x="226" y="1"/>
                        <a:pt x="181" y="16"/>
                        <a:pt x="142" y="46"/>
                      </a:cubicBezTo>
                      <a:cubicBezTo>
                        <a:pt x="0" y="162"/>
                        <a:pt x="71" y="390"/>
                        <a:pt x="251" y="409"/>
                      </a:cubicBezTo>
                      <a:cubicBezTo>
                        <a:pt x="259" y="410"/>
                        <a:pt x="267" y="411"/>
                        <a:pt x="274" y="411"/>
                      </a:cubicBezTo>
                      <a:cubicBezTo>
                        <a:pt x="441" y="411"/>
                        <a:pt x="542" y="214"/>
                        <a:pt x="431" y="78"/>
                      </a:cubicBezTo>
                      <a:cubicBezTo>
                        <a:pt x="391" y="27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" name="Google Shape;232;p2"/>
                <p:cNvSpPr/>
                <p:nvPr/>
              </p:nvSpPr>
              <p:spPr>
                <a:xfrm>
                  <a:off x="4103475" y="383472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3"/>
                      </a:cubicBezTo>
                      <a:cubicBezTo>
                        <a:pt x="0" y="153"/>
                        <a:pt x="64" y="371"/>
                        <a:pt x="238" y="390"/>
                      </a:cubicBezTo>
                      <a:cubicBezTo>
                        <a:pt x="245" y="391"/>
                        <a:pt x="251" y="391"/>
                        <a:pt x="258" y="391"/>
                      </a:cubicBezTo>
                      <a:cubicBezTo>
                        <a:pt x="420" y="391"/>
                        <a:pt x="517" y="202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" name="Google Shape;233;p2"/>
                <p:cNvSpPr/>
                <p:nvPr/>
              </p:nvSpPr>
              <p:spPr>
                <a:xfrm>
                  <a:off x="4090200" y="381815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3" y="373"/>
                        <a:pt x="239" y="373"/>
                        <a:pt x="246" y="373"/>
                      </a:cubicBezTo>
                      <a:cubicBezTo>
                        <a:pt x="401" y="373"/>
                        <a:pt x="492" y="193"/>
                        <a:pt x="390" y="70"/>
                      </a:cubicBezTo>
                      <a:cubicBezTo>
                        <a:pt x="354" y="25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" name="Google Shape;234;p2"/>
                <p:cNvSpPr/>
                <p:nvPr/>
              </p:nvSpPr>
              <p:spPr>
                <a:xfrm>
                  <a:off x="4076950" y="3801650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2" y="0"/>
                      </a:moveTo>
                      <a:cubicBezTo>
                        <a:pt x="193" y="0"/>
                        <a:pt x="155" y="13"/>
                        <a:pt x="123" y="39"/>
                      </a:cubicBezTo>
                      <a:cubicBezTo>
                        <a:pt x="1" y="139"/>
                        <a:pt x="59" y="335"/>
                        <a:pt x="216" y="351"/>
                      </a:cubicBezTo>
                      <a:cubicBezTo>
                        <a:pt x="224" y="352"/>
                        <a:pt x="231" y="352"/>
                        <a:pt x="238" y="352"/>
                      </a:cubicBezTo>
                      <a:cubicBezTo>
                        <a:pt x="380" y="352"/>
                        <a:pt x="465" y="181"/>
                        <a:pt x="370" y="65"/>
                      </a:cubicBezTo>
                      <a:cubicBezTo>
                        <a:pt x="335" y="23"/>
                        <a:pt x="284" y="0"/>
                        <a:pt x="2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5" name="Google Shape;235;p2"/>
                <p:cNvSpPr/>
                <p:nvPr/>
              </p:nvSpPr>
              <p:spPr>
                <a:xfrm>
                  <a:off x="4063625" y="378512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3" y="1"/>
                      </a:moveTo>
                      <a:cubicBezTo>
                        <a:pt x="186" y="1"/>
                        <a:pt x="148" y="13"/>
                        <a:pt x="116" y="38"/>
                      </a:cubicBezTo>
                      <a:cubicBezTo>
                        <a:pt x="0" y="131"/>
                        <a:pt x="58" y="321"/>
                        <a:pt x="206" y="334"/>
                      </a:cubicBezTo>
                      <a:cubicBezTo>
                        <a:pt x="212" y="334"/>
                        <a:pt x="219" y="335"/>
                        <a:pt x="225" y="335"/>
                      </a:cubicBezTo>
                      <a:cubicBezTo>
                        <a:pt x="362" y="335"/>
                        <a:pt x="443" y="174"/>
                        <a:pt x="354" y="64"/>
                      </a:cubicBezTo>
                      <a:cubicBezTo>
                        <a:pt x="321" y="22"/>
                        <a:pt x="273" y="1"/>
                        <a:pt x="22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6" name="Google Shape;236;p2"/>
                <p:cNvSpPr/>
                <p:nvPr/>
              </p:nvSpPr>
              <p:spPr>
                <a:xfrm>
                  <a:off x="4050350" y="376855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1" y="126"/>
                        <a:pt x="56" y="303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8" y="166"/>
                        <a:pt x="335" y="61"/>
                      </a:cubicBezTo>
                      <a:cubicBezTo>
                        <a:pt x="302" y="21"/>
                        <a:pt x="256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7" name="Google Shape;237;p2"/>
                <p:cNvSpPr/>
                <p:nvPr/>
              </p:nvSpPr>
              <p:spPr>
                <a:xfrm>
                  <a:off x="4333725" y="4084725"/>
                  <a:ext cx="22800" cy="17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2" h="690" extrusionOk="0">
                      <a:moveTo>
                        <a:pt x="457" y="0"/>
                      </a:moveTo>
                      <a:cubicBezTo>
                        <a:pt x="382" y="0"/>
                        <a:pt x="306" y="25"/>
                        <a:pt x="242" y="77"/>
                      </a:cubicBezTo>
                      <a:cubicBezTo>
                        <a:pt x="1" y="269"/>
                        <a:pt x="116" y="655"/>
                        <a:pt x="422" y="687"/>
                      </a:cubicBezTo>
                      <a:cubicBezTo>
                        <a:pt x="435" y="689"/>
                        <a:pt x="448" y="689"/>
                        <a:pt x="460" y="689"/>
                      </a:cubicBezTo>
                      <a:cubicBezTo>
                        <a:pt x="743" y="689"/>
                        <a:pt x="912" y="356"/>
                        <a:pt x="724" y="128"/>
                      </a:cubicBezTo>
                      <a:cubicBezTo>
                        <a:pt x="656" y="44"/>
                        <a:pt x="557" y="0"/>
                        <a:pt x="4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8" name="Google Shape;238;p2"/>
                <p:cNvSpPr/>
                <p:nvPr/>
              </p:nvSpPr>
              <p:spPr>
                <a:xfrm>
                  <a:off x="4320475" y="4068175"/>
                  <a:ext cx="22075" cy="16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70" extrusionOk="0">
                      <a:moveTo>
                        <a:pt x="445" y="0"/>
                      </a:moveTo>
                      <a:cubicBezTo>
                        <a:pt x="370" y="0"/>
                        <a:pt x="295" y="25"/>
                        <a:pt x="232" y="76"/>
                      </a:cubicBezTo>
                      <a:cubicBezTo>
                        <a:pt x="1" y="263"/>
                        <a:pt x="113" y="636"/>
                        <a:pt x="409" y="668"/>
                      </a:cubicBezTo>
                      <a:cubicBezTo>
                        <a:pt x="422" y="669"/>
                        <a:pt x="434" y="670"/>
                        <a:pt x="447" y="670"/>
                      </a:cubicBezTo>
                      <a:cubicBezTo>
                        <a:pt x="720" y="670"/>
                        <a:pt x="883" y="346"/>
                        <a:pt x="704" y="125"/>
                      </a:cubicBezTo>
                      <a:cubicBezTo>
                        <a:pt x="639" y="43"/>
                        <a:pt x="542" y="0"/>
                        <a:pt x="4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9" name="Google Shape;239;p2"/>
                <p:cNvSpPr/>
                <p:nvPr/>
              </p:nvSpPr>
              <p:spPr>
                <a:xfrm>
                  <a:off x="4307225" y="4051650"/>
                  <a:ext cx="21425" cy="16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650" extrusionOk="0">
                      <a:moveTo>
                        <a:pt x="428" y="0"/>
                      </a:moveTo>
                      <a:cubicBezTo>
                        <a:pt x="357" y="0"/>
                        <a:pt x="285" y="24"/>
                        <a:pt x="225" y="72"/>
                      </a:cubicBezTo>
                      <a:cubicBezTo>
                        <a:pt x="0" y="255"/>
                        <a:pt x="110" y="619"/>
                        <a:pt x="396" y="648"/>
                      </a:cubicBezTo>
                      <a:cubicBezTo>
                        <a:pt x="409" y="649"/>
                        <a:pt x="421" y="650"/>
                        <a:pt x="434" y="650"/>
                      </a:cubicBezTo>
                      <a:cubicBezTo>
                        <a:pt x="700" y="650"/>
                        <a:pt x="856" y="335"/>
                        <a:pt x="682" y="120"/>
                      </a:cubicBezTo>
                      <a:cubicBezTo>
                        <a:pt x="617" y="42"/>
                        <a:pt x="523" y="0"/>
                        <a:pt x="42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0" name="Google Shape;240;p2"/>
                <p:cNvSpPr/>
                <p:nvPr/>
              </p:nvSpPr>
              <p:spPr>
                <a:xfrm>
                  <a:off x="4293975" y="4035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17" y="0"/>
                      </a:moveTo>
                      <a:cubicBezTo>
                        <a:pt x="347" y="0"/>
                        <a:pt x="277" y="24"/>
                        <a:pt x="219" y="72"/>
                      </a:cubicBezTo>
                      <a:cubicBezTo>
                        <a:pt x="0" y="249"/>
                        <a:pt x="103" y="602"/>
                        <a:pt x="386" y="631"/>
                      </a:cubicBezTo>
                      <a:cubicBezTo>
                        <a:pt x="397" y="633"/>
                        <a:pt x="409" y="633"/>
                        <a:pt x="420" y="633"/>
                      </a:cubicBezTo>
                      <a:cubicBezTo>
                        <a:pt x="679" y="633"/>
                        <a:pt x="834" y="327"/>
                        <a:pt x="662" y="117"/>
                      </a:cubicBezTo>
                      <a:cubicBezTo>
                        <a:pt x="600" y="41"/>
                        <a:pt x="509" y="0"/>
                        <a:pt x="4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1" name="Google Shape;241;p2"/>
                <p:cNvSpPr/>
                <p:nvPr/>
              </p:nvSpPr>
              <p:spPr>
                <a:xfrm>
                  <a:off x="4280700" y="401855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6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1" y="243"/>
                        <a:pt x="100" y="586"/>
                        <a:pt x="374" y="612"/>
                      </a:cubicBezTo>
                      <a:cubicBezTo>
                        <a:pt x="385" y="613"/>
                        <a:pt x="397" y="614"/>
                        <a:pt x="408" y="614"/>
                      </a:cubicBezTo>
                      <a:cubicBezTo>
                        <a:pt x="658" y="614"/>
                        <a:pt x="809" y="320"/>
                        <a:pt x="643" y="114"/>
                      </a:cubicBezTo>
                      <a:cubicBezTo>
                        <a:pt x="583" y="39"/>
                        <a:pt x="495" y="1"/>
                        <a:pt x="4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" name="Google Shape;242;p2"/>
                <p:cNvSpPr/>
                <p:nvPr/>
              </p:nvSpPr>
              <p:spPr>
                <a:xfrm>
                  <a:off x="4267375" y="4002075"/>
                  <a:ext cx="19675" cy="14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5" extrusionOk="0">
                      <a:moveTo>
                        <a:pt x="393" y="0"/>
                      </a:moveTo>
                      <a:cubicBezTo>
                        <a:pt x="327" y="0"/>
                        <a:pt x="261" y="22"/>
                        <a:pt x="206" y="66"/>
                      </a:cubicBezTo>
                      <a:cubicBezTo>
                        <a:pt x="0" y="233"/>
                        <a:pt x="100" y="564"/>
                        <a:pt x="363" y="593"/>
                      </a:cubicBezTo>
                      <a:cubicBezTo>
                        <a:pt x="375" y="594"/>
                        <a:pt x="387" y="595"/>
                        <a:pt x="398" y="595"/>
                      </a:cubicBezTo>
                      <a:cubicBezTo>
                        <a:pt x="641" y="595"/>
                        <a:pt x="787" y="307"/>
                        <a:pt x="627" y="111"/>
                      </a:cubicBezTo>
                      <a:cubicBezTo>
                        <a:pt x="567" y="38"/>
                        <a:pt x="480" y="0"/>
                        <a:pt x="3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3" name="Google Shape;243;p2"/>
                <p:cNvSpPr/>
                <p:nvPr/>
              </p:nvSpPr>
              <p:spPr>
                <a:xfrm>
                  <a:off x="4254100" y="3985550"/>
                  <a:ext cx="19075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8" extrusionOk="0">
                      <a:moveTo>
                        <a:pt x="383" y="0"/>
                      </a:moveTo>
                      <a:cubicBezTo>
                        <a:pt x="318" y="0"/>
                        <a:pt x="253" y="22"/>
                        <a:pt x="200" y="65"/>
                      </a:cubicBezTo>
                      <a:cubicBezTo>
                        <a:pt x="1" y="229"/>
                        <a:pt x="101" y="550"/>
                        <a:pt x="354" y="576"/>
                      </a:cubicBezTo>
                      <a:cubicBezTo>
                        <a:pt x="365" y="577"/>
                        <a:pt x="375" y="577"/>
                        <a:pt x="385" y="577"/>
                      </a:cubicBezTo>
                      <a:cubicBezTo>
                        <a:pt x="624" y="577"/>
                        <a:pt x="762" y="295"/>
                        <a:pt x="605" y="107"/>
                      </a:cubicBezTo>
                      <a:cubicBezTo>
                        <a:pt x="549" y="36"/>
                        <a:pt x="466" y="0"/>
                        <a:pt x="3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4" name="Google Shape;244;p2"/>
                <p:cNvSpPr/>
                <p:nvPr/>
              </p:nvSpPr>
              <p:spPr>
                <a:xfrm>
                  <a:off x="4240850" y="3969000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0"/>
                      </a:moveTo>
                      <a:cubicBezTo>
                        <a:pt x="306" y="0"/>
                        <a:pt x="245" y="20"/>
                        <a:pt x="194" y="62"/>
                      </a:cubicBezTo>
                      <a:cubicBezTo>
                        <a:pt x="1" y="219"/>
                        <a:pt x="94" y="531"/>
                        <a:pt x="341" y="557"/>
                      </a:cubicBezTo>
                      <a:cubicBezTo>
                        <a:pt x="352" y="558"/>
                        <a:pt x="362" y="558"/>
                        <a:pt x="372" y="558"/>
                      </a:cubicBezTo>
                      <a:cubicBezTo>
                        <a:pt x="601" y="558"/>
                        <a:pt x="736" y="288"/>
                        <a:pt x="586" y="103"/>
                      </a:cubicBezTo>
                      <a:cubicBezTo>
                        <a:pt x="531" y="36"/>
                        <a:pt x="449" y="0"/>
                        <a:pt x="36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5" name="Google Shape;245;p2"/>
                <p:cNvSpPr/>
                <p:nvPr/>
              </p:nvSpPr>
              <p:spPr>
                <a:xfrm>
                  <a:off x="4227600" y="3952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3"/>
                      </a:cubicBezTo>
                      <a:cubicBezTo>
                        <a:pt x="0" y="211"/>
                        <a:pt x="87" y="513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0" y="279"/>
                        <a:pt x="566" y="101"/>
                      </a:cubicBezTo>
                      <a:cubicBezTo>
                        <a:pt x="513" y="36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6" name="Google Shape;246;p2"/>
                <p:cNvSpPr/>
                <p:nvPr/>
              </p:nvSpPr>
              <p:spPr>
                <a:xfrm>
                  <a:off x="4214250" y="3935900"/>
                  <a:ext cx="172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0" extrusionOk="0">
                      <a:moveTo>
                        <a:pt x="347" y="0"/>
                      </a:moveTo>
                      <a:cubicBezTo>
                        <a:pt x="289" y="0"/>
                        <a:pt x="231" y="19"/>
                        <a:pt x="184" y="58"/>
                      </a:cubicBezTo>
                      <a:cubicBezTo>
                        <a:pt x="1" y="203"/>
                        <a:pt x="88" y="492"/>
                        <a:pt x="316" y="518"/>
                      </a:cubicBezTo>
                      <a:cubicBezTo>
                        <a:pt x="326" y="519"/>
                        <a:pt x="337" y="520"/>
                        <a:pt x="347" y="520"/>
                      </a:cubicBezTo>
                      <a:cubicBezTo>
                        <a:pt x="560" y="520"/>
                        <a:pt x="689" y="269"/>
                        <a:pt x="551" y="97"/>
                      </a:cubicBezTo>
                      <a:cubicBezTo>
                        <a:pt x="498" y="33"/>
                        <a:pt x="422" y="0"/>
                        <a:pt x="34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7" name="Google Shape;247;p2"/>
                <p:cNvSpPr/>
                <p:nvPr/>
              </p:nvSpPr>
              <p:spPr>
                <a:xfrm>
                  <a:off x="4201000" y="3919400"/>
                  <a:ext cx="166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2" extrusionOk="0">
                      <a:moveTo>
                        <a:pt x="334" y="0"/>
                      </a:moveTo>
                      <a:cubicBezTo>
                        <a:pt x="278" y="0"/>
                        <a:pt x="222" y="19"/>
                        <a:pt x="174" y="56"/>
                      </a:cubicBezTo>
                      <a:cubicBezTo>
                        <a:pt x="1" y="198"/>
                        <a:pt x="84" y="477"/>
                        <a:pt x="306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39" y="501"/>
                        <a:pt x="663" y="261"/>
                        <a:pt x="528" y="92"/>
                      </a:cubicBezTo>
                      <a:cubicBezTo>
                        <a:pt x="479" y="32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8" name="Google Shape;248;p2"/>
                <p:cNvSpPr/>
                <p:nvPr/>
              </p:nvSpPr>
              <p:spPr>
                <a:xfrm>
                  <a:off x="4187750" y="3902825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18" y="1"/>
                      </a:moveTo>
                      <a:cubicBezTo>
                        <a:pt x="265" y="1"/>
                        <a:pt x="212" y="18"/>
                        <a:pt x="168" y="54"/>
                      </a:cubicBezTo>
                      <a:cubicBezTo>
                        <a:pt x="0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7" y="250"/>
                        <a:pt x="508" y="93"/>
                      </a:cubicBezTo>
                      <a:cubicBezTo>
                        <a:pt x="460" y="32"/>
                        <a:pt x="390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9" name="Google Shape;249;p2"/>
                <p:cNvSpPr/>
                <p:nvPr/>
              </p:nvSpPr>
              <p:spPr>
                <a:xfrm>
                  <a:off x="4174500" y="3886325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6" y="1"/>
                      </a:moveTo>
                      <a:cubicBezTo>
                        <a:pt x="255" y="1"/>
                        <a:pt x="204" y="18"/>
                        <a:pt x="161" y="52"/>
                      </a:cubicBezTo>
                      <a:cubicBezTo>
                        <a:pt x="0" y="184"/>
                        <a:pt x="77" y="444"/>
                        <a:pt x="283" y="463"/>
                      </a:cubicBezTo>
                      <a:cubicBezTo>
                        <a:pt x="292" y="465"/>
                        <a:pt x="301" y="465"/>
                        <a:pt x="310" y="465"/>
                      </a:cubicBezTo>
                      <a:cubicBezTo>
                        <a:pt x="500" y="465"/>
                        <a:pt x="611" y="241"/>
                        <a:pt x="489" y="87"/>
                      </a:cubicBezTo>
                      <a:cubicBezTo>
                        <a:pt x="441" y="31"/>
                        <a:pt x="373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0" name="Google Shape;250;p2"/>
                <p:cNvSpPr/>
                <p:nvPr/>
              </p:nvSpPr>
              <p:spPr>
                <a:xfrm>
                  <a:off x="4161225" y="3869775"/>
                  <a:ext cx="1470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449" extrusionOk="0">
                      <a:moveTo>
                        <a:pt x="294" y="1"/>
                      </a:moveTo>
                      <a:cubicBezTo>
                        <a:pt x="245" y="1"/>
                        <a:pt x="195" y="17"/>
                        <a:pt x="155" y="52"/>
                      </a:cubicBezTo>
                      <a:cubicBezTo>
                        <a:pt x="1" y="177"/>
                        <a:pt x="75" y="425"/>
                        <a:pt x="271" y="447"/>
                      </a:cubicBezTo>
                      <a:cubicBezTo>
                        <a:pt x="279" y="448"/>
                        <a:pt x="287" y="449"/>
                        <a:pt x="294" y="449"/>
                      </a:cubicBezTo>
                      <a:cubicBezTo>
                        <a:pt x="479" y="449"/>
                        <a:pt x="587" y="232"/>
                        <a:pt x="467" y="84"/>
                      </a:cubicBezTo>
                      <a:cubicBezTo>
                        <a:pt x="423" y="30"/>
                        <a:pt x="359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1" name="Google Shape;251;p2"/>
                <p:cNvSpPr/>
                <p:nvPr/>
              </p:nvSpPr>
              <p:spPr>
                <a:xfrm>
                  <a:off x="4147900" y="3853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8" y="0"/>
                        <a:pt x="190" y="16"/>
                        <a:pt x="151" y="48"/>
                      </a:cubicBezTo>
                      <a:cubicBezTo>
                        <a:pt x="0" y="167"/>
                        <a:pt x="71" y="408"/>
                        <a:pt x="261" y="427"/>
                      </a:cubicBezTo>
                      <a:cubicBezTo>
                        <a:pt x="269" y="428"/>
                        <a:pt x="276" y="428"/>
                        <a:pt x="284" y="428"/>
                      </a:cubicBezTo>
                      <a:cubicBezTo>
                        <a:pt x="460" y="428"/>
                        <a:pt x="564" y="222"/>
                        <a:pt x="450" y="80"/>
                      </a:cubicBezTo>
                      <a:cubicBezTo>
                        <a:pt x="408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" name="Google Shape;252;p2"/>
                <p:cNvSpPr/>
                <p:nvPr/>
              </p:nvSpPr>
              <p:spPr>
                <a:xfrm>
                  <a:off x="4134650" y="3836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3" y="0"/>
                      </a:moveTo>
                      <a:cubicBezTo>
                        <a:pt x="227" y="0"/>
                        <a:pt x="181" y="15"/>
                        <a:pt x="142" y="46"/>
                      </a:cubicBezTo>
                      <a:cubicBezTo>
                        <a:pt x="0" y="158"/>
                        <a:pt x="68" y="390"/>
                        <a:pt x="251" y="406"/>
                      </a:cubicBezTo>
                      <a:cubicBezTo>
                        <a:pt x="259" y="407"/>
                        <a:pt x="266" y="407"/>
                        <a:pt x="274" y="407"/>
                      </a:cubicBezTo>
                      <a:cubicBezTo>
                        <a:pt x="440" y="407"/>
                        <a:pt x="538" y="210"/>
                        <a:pt x="431" y="75"/>
                      </a:cubicBezTo>
                      <a:cubicBezTo>
                        <a:pt x="391" y="26"/>
                        <a:pt x="332" y="0"/>
                        <a:pt x="27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3" name="Google Shape;253;p2"/>
                <p:cNvSpPr/>
                <p:nvPr/>
              </p:nvSpPr>
              <p:spPr>
                <a:xfrm>
                  <a:off x="4121375" y="382017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5"/>
                        <a:pt x="136" y="44"/>
                      </a:cubicBezTo>
                      <a:cubicBezTo>
                        <a:pt x="1" y="156"/>
                        <a:pt x="65" y="371"/>
                        <a:pt x="239" y="391"/>
                      </a:cubicBezTo>
                      <a:cubicBezTo>
                        <a:pt x="246" y="392"/>
                        <a:pt x="254" y="392"/>
                        <a:pt x="262" y="392"/>
                      </a:cubicBezTo>
                      <a:cubicBezTo>
                        <a:pt x="421" y="392"/>
                        <a:pt x="513" y="201"/>
                        <a:pt x="409" y="73"/>
                      </a:cubicBezTo>
                      <a:cubicBezTo>
                        <a:pt x="371" y="25"/>
                        <a:pt x="315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4" name="Google Shape;254;p2"/>
                <p:cNvSpPr/>
                <p:nvPr/>
              </p:nvSpPr>
              <p:spPr>
                <a:xfrm>
                  <a:off x="4108125" y="3803675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4" y="1"/>
                        <a:pt x="164" y="14"/>
                        <a:pt x="129" y="42"/>
                      </a:cubicBezTo>
                      <a:cubicBezTo>
                        <a:pt x="1" y="144"/>
                        <a:pt x="62" y="353"/>
                        <a:pt x="226" y="369"/>
                      </a:cubicBezTo>
                      <a:cubicBezTo>
                        <a:pt x="233" y="370"/>
                        <a:pt x="241" y="371"/>
                        <a:pt x="249" y="371"/>
                      </a:cubicBezTo>
                      <a:cubicBezTo>
                        <a:pt x="399" y="371"/>
                        <a:pt x="490" y="193"/>
                        <a:pt x="389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5" name="Google Shape;255;p2"/>
                <p:cNvSpPr/>
                <p:nvPr/>
              </p:nvSpPr>
              <p:spPr>
                <a:xfrm>
                  <a:off x="4094800" y="3787125"/>
                  <a:ext cx="11725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5" extrusionOk="0">
                      <a:moveTo>
                        <a:pt x="236" y="0"/>
                      </a:moveTo>
                      <a:cubicBezTo>
                        <a:pt x="197" y="0"/>
                        <a:pt x="157" y="14"/>
                        <a:pt x="125" y="42"/>
                      </a:cubicBezTo>
                      <a:cubicBezTo>
                        <a:pt x="0" y="138"/>
                        <a:pt x="61" y="337"/>
                        <a:pt x="215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8" y="184"/>
                        <a:pt x="373" y="67"/>
                      </a:cubicBezTo>
                      <a:cubicBezTo>
                        <a:pt x="338" y="23"/>
                        <a:pt x="287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6" name="Google Shape;256;p2"/>
                <p:cNvSpPr/>
                <p:nvPr/>
              </p:nvSpPr>
              <p:spPr>
                <a:xfrm>
                  <a:off x="4081525" y="3770575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4" y="1"/>
                      </a:moveTo>
                      <a:cubicBezTo>
                        <a:pt x="187" y="1"/>
                        <a:pt x="149" y="13"/>
                        <a:pt x="117" y="38"/>
                      </a:cubicBezTo>
                      <a:cubicBezTo>
                        <a:pt x="1" y="132"/>
                        <a:pt x="59" y="321"/>
                        <a:pt x="207" y="334"/>
                      </a:cubicBezTo>
                      <a:cubicBezTo>
                        <a:pt x="213" y="335"/>
                        <a:pt x="220" y="335"/>
                        <a:pt x="226" y="335"/>
                      </a:cubicBezTo>
                      <a:cubicBezTo>
                        <a:pt x="362" y="335"/>
                        <a:pt x="443" y="175"/>
                        <a:pt x="354" y="64"/>
                      </a:cubicBezTo>
                      <a:cubicBezTo>
                        <a:pt x="322" y="22"/>
                        <a:pt x="273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7" name="Google Shape;257;p2"/>
                <p:cNvSpPr/>
                <p:nvPr/>
              </p:nvSpPr>
              <p:spPr>
                <a:xfrm>
                  <a:off x="4068275" y="3754075"/>
                  <a:ext cx="104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7" extrusionOk="0">
                      <a:moveTo>
                        <a:pt x="210" y="1"/>
                      </a:moveTo>
                      <a:cubicBezTo>
                        <a:pt x="175" y="1"/>
                        <a:pt x="139" y="13"/>
                        <a:pt x="110" y="36"/>
                      </a:cubicBezTo>
                      <a:cubicBezTo>
                        <a:pt x="1" y="123"/>
                        <a:pt x="52" y="300"/>
                        <a:pt x="193" y="316"/>
                      </a:cubicBezTo>
                      <a:cubicBezTo>
                        <a:pt x="199" y="316"/>
                        <a:pt x="204" y="317"/>
                        <a:pt x="209" y="317"/>
                      </a:cubicBezTo>
                      <a:cubicBezTo>
                        <a:pt x="338" y="317"/>
                        <a:pt x="418" y="164"/>
                        <a:pt x="332" y="59"/>
                      </a:cubicBezTo>
                      <a:cubicBezTo>
                        <a:pt x="301" y="21"/>
                        <a:pt x="255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8" name="Google Shape;258;p2"/>
                <p:cNvSpPr/>
                <p:nvPr/>
              </p:nvSpPr>
              <p:spPr>
                <a:xfrm>
                  <a:off x="4338400" y="4053675"/>
                  <a:ext cx="22075" cy="1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69" extrusionOk="0">
                      <a:moveTo>
                        <a:pt x="442" y="1"/>
                      </a:moveTo>
                      <a:cubicBezTo>
                        <a:pt x="368" y="1"/>
                        <a:pt x="294" y="25"/>
                        <a:pt x="232" y="75"/>
                      </a:cubicBezTo>
                      <a:cubicBezTo>
                        <a:pt x="0" y="261"/>
                        <a:pt x="113" y="637"/>
                        <a:pt x="408" y="666"/>
                      </a:cubicBezTo>
                      <a:cubicBezTo>
                        <a:pt x="421" y="668"/>
                        <a:pt x="434" y="668"/>
                        <a:pt x="447" y="668"/>
                      </a:cubicBezTo>
                      <a:cubicBezTo>
                        <a:pt x="720" y="668"/>
                        <a:pt x="882" y="344"/>
                        <a:pt x="704" y="123"/>
                      </a:cubicBezTo>
                      <a:cubicBezTo>
                        <a:pt x="636" y="43"/>
                        <a:pt x="540" y="1"/>
                        <a:pt x="4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9" name="Google Shape;259;p2"/>
                <p:cNvSpPr/>
                <p:nvPr/>
              </p:nvSpPr>
              <p:spPr>
                <a:xfrm>
                  <a:off x="4325125" y="4037125"/>
                  <a:ext cx="21450" cy="16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3" extrusionOk="0">
                      <a:moveTo>
                        <a:pt x="430" y="1"/>
                      </a:moveTo>
                      <a:cubicBezTo>
                        <a:pt x="358" y="1"/>
                        <a:pt x="286" y="25"/>
                        <a:pt x="226" y="75"/>
                      </a:cubicBezTo>
                      <a:cubicBezTo>
                        <a:pt x="1" y="255"/>
                        <a:pt x="107" y="621"/>
                        <a:pt x="396" y="650"/>
                      </a:cubicBezTo>
                      <a:cubicBezTo>
                        <a:pt x="409" y="651"/>
                        <a:pt x="422" y="652"/>
                        <a:pt x="435" y="652"/>
                      </a:cubicBezTo>
                      <a:cubicBezTo>
                        <a:pt x="701" y="652"/>
                        <a:pt x="857" y="338"/>
                        <a:pt x="682" y="123"/>
                      </a:cubicBezTo>
                      <a:cubicBezTo>
                        <a:pt x="618" y="43"/>
                        <a:pt x="524" y="1"/>
                        <a:pt x="4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0" name="Google Shape;260;p2"/>
                <p:cNvSpPr/>
                <p:nvPr/>
              </p:nvSpPr>
              <p:spPr>
                <a:xfrm>
                  <a:off x="4311875" y="4020600"/>
                  <a:ext cx="20800" cy="15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" h="632" extrusionOk="0">
                      <a:moveTo>
                        <a:pt x="418" y="0"/>
                      </a:moveTo>
                      <a:cubicBezTo>
                        <a:pt x="348" y="0"/>
                        <a:pt x="278" y="23"/>
                        <a:pt x="219" y="71"/>
                      </a:cubicBezTo>
                      <a:cubicBezTo>
                        <a:pt x="1" y="247"/>
                        <a:pt x="104" y="601"/>
                        <a:pt x="386" y="630"/>
                      </a:cubicBezTo>
                      <a:cubicBezTo>
                        <a:pt x="399" y="631"/>
                        <a:pt x="412" y="632"/>
                        <a:pt x="425" y="632"/>
                      </a:cubicBezTo>
                      <a:cubicBezTo>
                        <a:pt x="681" y="632"/>
                        <a:pt x="831" y="327"/>
                        <a:pt x="663" y="119"/>
                      </a:cubicBezTo>
                      <a:cubicBezTo>
                        <a:pt x="601" y="40"/>
                        <a:pt x="510" y="0"/>
                        <a:pt x="4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1" name="Google Shape;261;p2"/>
                <p:cNvSpPr/>
                <p:nvPr/>
              </p:nvSpPr>
              <p:spPr>
                <a:xfrm>
                  <a:off x="4298550" y="4004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0"/>
                      </a:moveTo>
                      <a:cubicBezTo>
                        <a:pt x="338" y="0"/>
                        <a:pt x="269" y="23"/>
                        <a:pt x="212" y="69"/>
                      </a:cubicBezTo>
                      <a:cubicBezTo>
                        <a:pt x="0" y="239"/>
                        <a:pt x="103" y="583"/>
                        <a:pt x="376" y="612"/>
                      </a:cubicBezTo>
                      <a:cubicBezTo>
                        <a:pt x="388" y="613"/>
                        <a:pt x="399" y="614"/>
                        <a:pt x="411" y="614"/>
                      </a:cubicBezTo>
                      <a:cubicBezTo>
                        <a:pt x="660" y="614"/>
                        <a:pt x="809" y="316"/>
                        <a:pt x="646" y="114"/>
                      </a:cubicBezTo>
                      <a:cubicBezTo>
                        <a:pt x="586" y="39"/>
                        <a:pt x="497" y="0"/>
                        <a:pt x="4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2" name="Google Shape;262;p2"/>
                <p:cNvSpPr/>
                <p:nvPr/>
              </p:nvSpPr>
              <p:spPr>
                <a:xfrm>
                  <a:off x="4285275" y="3987525"/>
                  <a:ext cx="1962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5" h="596" extrusionOk="0">
                      <a:moveTo>
                        <a:pt x="394" y="0"/>
                      </a:moveTo>
                      <a:cubicBezTo>
                        <a:pt x="328" y="0"/>
                        <a:pt x="262" y="22"/>
                        <a:pt x="207" y="66"/>
                      </a:cubicBezTo>
                      <a:cubicBezTo>
                        <a:pt x="1" y="233"/>
                        <a:pt x="101" y="568"/>
                        <a:pt x="364" y="593"/>
                      </a:cubicBezTo>
                      <a:cubicBezTo>
                        <a:pt x="376" y="595"/>
                        <a:pt x="387" y="595"/>
                        <a:pt x="399" y="595"/>
                      </a:cubicBezTo>
                      <a:cubicBezTo>
                        <a:pt x="642" y="595"/>
                        <a:pt x="784" y="308"/>
                        <a:pt x="624" y="111"/>
                      </a:cubicBezTo>
                      <a:cubicBezTo>
                        <a:pt x="566" y="38"/>
                        <a:pt x="480" y="0"/>
                        <a:pt x="3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3" name="Google Shape;263;p2"/>
                <p:cNvSpPr/>
                <p:nvPr/>
              </p:nvSpPr>
              <p:spPr>
                <a:xfrm>
                  <a:off x="4272025" y="3971050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3" y="0"/>
                      </a:moveTo>
                      <a:cubicBezTo>
                        <a:pt x="318" y="0"/>
                        <a:pt x="253" y="22"/>
                        <a:pt x="200" y="66"/>
                      </a:cubicBezTo>
                      <a:cubicBezTo>
                        <a:pt x="1" y="227"/>
                        <a:pt x="97" y="552"/>
                        <a:pt x="354" y="574"/>
                      </a:cubicBezTo>
                      <a:cubicBezTo>
                        <a:pt x="365" y="575"/>
                        <a:pt x="375" y="576"/>
                        <a:pt x="385" y="576"/>
                      </a:cubicBezTo>
                      <a:cubicBezTo>
                        <a:pt x="624" y="576"/>
                        <a:pt x="762" y="296"/>
                        <a:pt x="605" y="105"/>
                      </a:cubicBezTo>
                      <a:cubicBezTo>
                        <a:pt x="549" y="36"/>
                        <a:pt x="466" y="0"/>
                        <a:pt x="3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4" name="Google Shape;264;p2"/>
                <p:cNvSpPr/>
                <p:nvPr/>
              </p:nvSpPr>
              <p:spPr>
                <a:xfrm>
                  <a:off x="4258775" y="3954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0"/>
                      </a:moveTo>
                      <a:cubicBezTo>
                        <a:pt x="308" y="0"/>
                        <a:pt x="245" y="21"/>
                        <a:pt x="193" y="63"/>
                      </a:cubicBezTo>
                      <a:cubicBezTo>
                        <a:pt x="0" y="221"/>
                        <a:pt x="94" y="532"/>
                        <a:pt x="341" y="555"/>
                      </a:cubicBezTo>
                      <a:cubicBezTo>
                        <a:pt x="352" y="556"/>
                        <a:pt x="362" y="557"/>
                        <a:pt x="372" y="557"/>
                      </a:cubicBezTo>
                      <a:cubicBezTo>
                        <a:pt x="601" y="557"/>
                        <a:pt x="736" y="286"/>
                        <a:pt x="585" y="102"/>
                      </a:cubicBezTo>
                      <a:cubicBezTo>
                        <a:pt x="531" y="35"/>
                        <a:pt x="451" y="0"/>
                        <a:pt x="3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5" name="Google Shape;265;p2"/>
                <p:cNvSpPr/>
                <p:nvPr/>
              </p:nvSpPr>
              <p:spPr>
                <a:xfrm>
                  <a:off x="4245425" y="3937925"/>
                  <a:ext cx="178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5" h="542" extrusionOk="0">
                      <a:moveTo>
                        <a:pt x="360" y="1"/>
                      </a:moveTo>
                      <a:cubicBezTo>
                        <a:pt x="300" y="1"/>
                        <a:pt x="239" y="20"/>
                        <a:pt x="187" y="61"/>
                      </a:cubicBezTo>
                      <a:cubicBezTo>
                        <a:pt x="1" y="212"/>
                        <a:pt x="91" y="514"/>
                        <a:pt x="329" y="540"/>
                      </a:cubicBezTo>
                      <a:cubicBezTo>
                        <a:pt x="339" y="541"/>
                        <a:pt x="350" y="542"/>
                        <a:pt x="360" y="542"/>
                      </a:cubicBezTo>
                      <a:cubicBezTo>
                        <a:pt x="582" y="542"/>
                        <a:pt x="714" y="281"/>
                        <a:pt x="570" y="100"/>
                      </a:cubicBezTo>
                      <a:cubicBezTo>
                        <a:pt x="515" y="34"/>
                        <a:pt x="438" y="1"/>
                        <a:pt x="3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6" name="Google Shape;266;p2"/>
                <p:cNvSpPr/>
                <p:nvPr/>
              </p:nvSpPr>
              <p:spPr>
                <a:xfrm>
                  <a:off x="4232175" y="3921375"/>
                  <a:ext cx="1715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3" extrusionOk="0">
                      <a:moveTo>
                        <a:pt x="342" y="1"/>
                      </a:moveTo>
                      <a:cubicBezTo>
                        <a:pt x="286" y="1"/>
                        <a:pt x="228" y="20"/>
                        <a:pt x="181" y="58"/>
                      </a:cubicBezTo>
                      <a:cubicBezTo>
                        <a:pt x="1" y="202"/>
                        <a:pt x="87" y="495"/>
                        <a:pt x="316" y="521"/>
                      </a:cubicBezTo>
                      <a:cubicBezTo>
                        <a:pt x="326" y="522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100"/>
                      </a:cubicBezTo>
                      <a:cubicBezTo>
                        <a:pt x="495" y="35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7" name="Google Shape;267;p2"/>
                <p:cNvSpPr/>
                <p:nvPr/>
              </p:nvSpPr>
              <p:spPr>
                <a:xfrm>
                  <a:off x="4218925" y="3904875"/>
                  <a:ext cx="16575" cy="1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1" extrusionOk="0">
                      <a:moveTo>
                        <a:pt x="332" y="0"/>
                      </a:moveTo>
                      <a:cubicBezTo>
                        <a:pt x="277" y="0"/>
                        <a:pt x="221" y="18"/>
                        <a:pt x="174" y="56"/>
                      </a:cubicBezTo>
                      <a:cubicBezTo>
                        <a:pt x="0" y="197"/>
                        <a:pt x="84" y="477"/>
                        <a:pt x="306" y="499"/>
                      </a:cubicBezTo>
                      <a:cubicBezTo>
                        <a:pt x="316" y="500"/>
                        <a:pt x="326" y="501"/>
                        <a:pt x="336" y="501"/>
                      </a:cubicBezTo>
                      <a:cubicBezTo>
                        <a:pt x="540" y="501"/>
                        <a:pt x="662" y="260"/>
                        <a:pt x="527" y="94"/>
                      </a:cubicBezTo>
                      <a:cubicBezTo>
                        <a:pt x="478" y="32"/>
                        <a:pt x="406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8" name="Google Shape;268;p2"/>
                <p:cNvSpPr/>
                <p:nvPr/>
              </p:nvSpPr>
              <p:spPr>
                <a:xfrm>
                  <a:off x="4205675" y="388837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7" y="54"/>
                      </a:cubicBezTo>
                      <a:cubicBezTo>
                        <a:pt x="0" y="189"/>
                        <a:pt x="80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49"/>
                        <a:pt x="508" y="89"/>
                      </a:cubicBezTo>
                      <a:cubicBezTo>
                        <a:pt x="460" y="31"/>
                        <a:pt x="390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9" name="Google Shape;269;p2"/>
                <p:cNvSpPr/>
                <p:nvPr/>
              </p:nvSpPr>
              <p:spPr>
                <a:xfrm>
                  <a:off x="4192400" y="3871800"/>
                  <a:ext cx="15325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8" extrusionOk="0">
                      <a:moveTo>
                        <a:pt x="308" y="1"/>
                      </a:moveTo>
                      <a:cubicBezTo>
                        <a:pt x="257" y="1"/>
                        <a:pt x="205" y="18"/>
                        <a:pt x="162" y="55"/>
                      </a:cubicBezTo>
                      <a:cubicBezTo>
                        <a:pt x="1" y="183"/>
                        <a:pt x="78" y="444"/>
                        <a:pt x="284" y="466"/>
                      </a:cubicBezTo>
                      <a:cubicBezTo>
                        <a:pt x="292" y="467"/>
                        <a:pt x="299" y="467"/>
                        <a:pt x="307" y="467"/>
                      </a:cubicBezTo>
                      <a:cubicBezTo>
                        <a:pt x="499" y="467"/>
                        <a:pt x="613" y="241"/>
                        <a:pt x="489" y="87"/>
                      </a:cubicBezTo>
                      <a:cubicBezTo>
                        <a:pt x="442" y="30"/>
                        <a:pt x="375" y="1"/>
                        <a:pt x="3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0" name="Google Shape;270;p2"/>
                <p:cNvSpPr/>
                <p:nvPr/>
              </p:nvSpPr>
              <p:spPr>
                <a:xfrm>
                  <a:off x="4179150" y="3855300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49"/>
                      </a:cubicBezTo>
                      <a:cubicBezTo>
                        <a:pt x="1" y="175"/>
                        <a:pt x="74" y="425"/>
                        <a:pt x="274" y="445"/>
                      </a:cubicBezTo>
                      <a:cubicBezTo>
                        <a:pt x="282" y="445"/>
                        <a:pt x="289" y="446"/>
                        <a:pt x="297" y="446"/>
                      </a:cubicBezTo>
                      <a:cubicBezTo>
                        <a:pt x="479" y="446"/>
                        <a:pt x="590" y="230"/>
                        <a:pt x="470" y="82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1" name="Google Shape;271;p2"/>
                <p:cNvSpPr/>
                <p:nvPr/>
              </p:nvSpPr>
              <p:spPr>
                <a:xfrm>
                  <a:off x="4165825" y="3838750"/>
                  <a:ext cx="14100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30" extrusionOk="0">
                      <a:moveTo>
                        <a:pt x="283" y="0"/>
                      </a:moveTo>
                      <a:cubicBezTo>
                        <a:pt x="236" y="0"/>
                        <a:pt x="188" y="16"/>
                        <a:pt x="148" y="49"/>
                      </a:cubicBezTo>
                      <a:cubicBezTo>
                        <a:pt x="0" y="168"/>
                        <a:pt x="71" y="406"/>
                        <a:pt x="260" y="429"/>
                      </a:cubicBezTo>
                      <a:cubicBezTo>
                        <a:pt x="268" y="429"/>
                        <a:pt x="276" y="430"/>
                        <a:pt x="284" y="430"/>
                      </a:cubicBezTo>
                      <a:cubicBezTo>
                        <a:pt x="460" y="430"/>
                        <a:pt x="564" y="223"/>
                        <a:pt x="450" y="82"/>
                      </a:cubicBezTo>
                      <a:cubicBezTo>
                        <a:pt x="408" y="28"/>
                        <a:pt x="346" y="0"/>
                        <a:pt x="2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" name="Google Shape;272;p2"/>
                <p:cNvSpPr/>
                <p:nvPr/>
              </p:nvSpPr>
              <p:spPr>
                <a:xfrm>
                  <a:off x="4152550" y="3822200"/>
                  <a:ext cx="1350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11" extrusionOk="0">
                      <a:moveTo>
                        <a:pt x="270" y="1"/>
                      </a:moveTo>
                      <a:cubicBezTo>
                        <a:pt x="225" y="1"/>
                        <a:pt x="180" y="16"/>
                        <a:pt x="142" y="46"/>
                      </a:cubicBezTo>
                      <a:cubicBezTo>
                        <a:pt x="1" y="162"/>
                        <a:pt x="68" y="390"/>
                        <a:pt x="251" y="409"/>
                      </a:cubicBezTo>
                      <a:cubicBezTo>
                        <a:pt x="259" y="410"/>
                        <a:pt x="267" y="411"/>
                        <a:pt x="275" y="411"/>
                      </a:cubicBezTo>
                      <a:cubicBezTo>
                        <a:pt x="441" y="411"/>
                        <a:pt x="539" y="214"/>
                        <a:pt x="431" y="78"/>
                      </a:cubicBezTo>
                      <a:cubicBezTo>
                        <a:pt x="389" y="27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" name="Google Shape;273;p2"/>
                <p:cNvSpPr/>
                <p:nvPr/>
              </p:nvSpPr>
              <p:spPr>
                <a:xfrm>
                  <a:off x="4139300" y="3805700"/>
                  <a:ext cx="128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0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5" y="388"/>
                      </a:cubicBezTo>
                      <a:cubicBezTo>
                        <a:pt x="243" y="389"/>
                        <a:pt x="251" y="389"/>
                        <a:pt x="258" y="389"/>
                      </a:cubicBezTo>
                      <a:cubicBezTo>
                        <a:pt x="418" y="389"/>
                        <a:pt x="513" y="202"/>
                        <a:pt x="409" y="73"/>
                      </a:cubicBezTo>
                      <a:cubicBezTo>
                        <a:pt x="370" y="26"/>
                        <a:pt x="314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4" name="Google Shape;274;p2"/>
                <p:cNvSpPr/>
                <p:nvPr/>
              </p:nvSpPr>
              <p:spPr>
                <a:xfrm>
                  <a:off x="4126050" y="3789150"/>
                  <a:ext cx="122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373" extrusionOk="0">
                      <a:moveTo>
                        <a:pt x="243" y="0"/>
                      </a:moveTo>
                      <a:cubicBezTo>
                        <a:pt x="203" y="0"/>
                        <a:pt x="162" y="13"/>
                        <a:pt x="129" y="41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88" y="193"/>
                        <a:pt x="389" y="70"/>
                      </a:cubicBezTo>
                      <a:cubicBezTo>
                        <a:pt x="352" y="24"/>
                        <a:pt x="298" y="0"/>
                        <a:pt x="24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5" name="Google Shape;275;p2"/>
                <p:cNvSpPr/>
                <p:nvPr/>
              </p:nvSpPr>
              <p:spPr>
                <a:xfrm>
                  <a:off x="4112700" y="3772650"/>
                  <a:ext cx="11725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2" extrusionOk="0">
                      <a:moveTo>
                        <a:pt x="235" y="0"/>
                      </a:moveTo>
                      <a:cubicBezTo>
                        <a:pt x="196" y="0"/>
                        <a:pt x="156" y="13"/>
                        <a:pt x="123" y="39"/>
                      </a:cubicBezTo>
                      <a:cubicBezTo>
                        <a:pt x="1" y="139"/>
                        <a:pt x="62" y="335"/>
                        <a:pt x="216" y="351"/>
                      </a:cubicBezTo>
                      <a:cubicBezTo>
                        <a:pt x="224" y="352"/>
                        <a:pt x="231" y="352"/>
                        <a:pt x="239" y="352"/>
                      </a:cubicBezTo>
                      <a:cubicBezTo>
                        <a:pt x="383" y="352"/>
                        <a:pt x="468" y="181"/>
                        <a:pt x="374" y="65"/>
                      </a:cubicBezTo>
                      <a:cubicBezTo>
                        <a:pt x="339" y="22"/>
                        <a:pt x="287" y="0"/>
                        <a:pt x="23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6" name="Google Shape;276;p2"/>
                <p:cNvSpPr/>
                <p:nvPr/>
              </p:nvSpPr>
              <p:spPr>
                <a:xfrm>
                  <a:off x="4099450" y="3756075"/>
                  <a:ext cx="11100" cy="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7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40"/>
                      </a:cubicBezTo>
                      <a:cubicBezTo>
                        <a:pt x="1" y="133"/>
                        <a:pt x="55" y="319"/>
                        <a:pt x="206" y="336"/>
                      </a:cubicBezTo>
                      <a:cubicBezTo>
                        <a:pt x="213" y="336"/>
                        <a:pt x="219" y="337"/>
                        <a:pt x="225" y="337"/>
                      </a:cubicBezTo>
                      <a:cubicBezTo>
                        <a:pt x="362" y="337"/>
                        <a:pt x="443" y="173"/>
                        <a:pt x="351" y="62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7" name="Google Shape;277;p2"/>
                <p:cNvSpPr/>
                <p:nvPr/>
              </p:nvSpPr>
              <p:spPr>
                <a:xfrm>
                  <a:off x="4086200" y="3739550"/>
                  <a:ext cx="103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" h="317" extrusionOk="0">
                      <a:moveTo>
                        <a:pt x="208" y="1"/>
                      </a:moveTo>
                      <a:cubicBezTo>
                        <a:pt x="173" y="1"/>
                        <a:pt x="139" y="12"/>
                        <a:pt x="110" y="36"/>
                      </a:cubicBezTo>
                      <a:cubicBezTo>
                        <a:pt x="0" y="126"/>
                        <a:pt x="52" y="302"/>
                        <a:pt x="190" y="315"/>
                      </a:cubicBezTo>
                      <a:cubicBezTo>
                        <a:pt x="196" y="316"/>
                        <a:pt x="203" y="316"/>
                        <a:pt x="209" y="316"/>
                      </a:cubicBezTo>
                      <a:cubicBezTo>
                        <a:pt x="339" y="316"/>
                        <a:pt x="414" y="165"/>
                        <a:pt x="331" y="61"/>
                      </a:cubicBezTo>
                      <a:cubicBezTo>
                        <a:pt x="300" y="21"/>
                        <a:pt x="254" y="1"/>
                        <a:pt x="2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8" name="Google Shape;278;p2"/>
                <p:cNvSpPr/>
                <p:nvPr/>
              </p:nvSpPr>
              <p:spPr>
                <a:xfrm>
                  <a:off x="4343050" y="4022675"/>
                  <a:ext cx="21450" cy="1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2" extrusionOk="0">
                      <a:moveTo>
                        <a:pt x="429" y="0"/>
                      </a:moveTo>
                      <a:cubicBezTo>
                        <a:pt x="357" y="0"/>
                        <a:pt x="285" y="24"/>
                        <a:pt x="226" y="74"/>
                      </a:cubicBezTo>
                      <a:cubicBezTo>
                        <a:pt x="1" y="258"/>
                        <a:pt x="107" y="621"/>
                        <a:pt x="396" y="650"/>
                      </a:cubicBezTo>
                      <a:cubicBezTo>
                        <a:pt x="408" y="651"/>
                        <a:pt x="420" y="651"/>
                        <a:pt x="431" y="651"/>
                      </a:cubicBezTo>
                      <a:cubicBezTo>
                        <a:pt x="699" y="651"/>
                        <a:pt x="858" y="338"/>
                        <a:pt x="682" y="123"/>
                      </a:cubicBezTo>
                      <a:cubicBezTo>
                        <a:pt x="618" y="42"/>
                        <a:pt x="524" y="0"/>
                        <a:pt x="42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9" name="Google Shape;279;p2"/>
                <p:cNvSpPr/>
                <p:nvPr/>
              </p:nvSpPr>
              <p:spPr>
                <a:xfrm>
                  <a:off x="4329725" y="4006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20" y="0"/>
                      </a:moveTo>
                      <a:cubicBezTo>
                        <a:pt x="351" y="0"/>
                        <a:pt x="280" y="23"/>
                        <a:pt x="222" y="72"/>
                      </a:cubicBezTo>
                      <a:cubicBezTo>
                        <a:pt x="0" y="249"/>
                        <a:pt x="106" y="602"/>
                        <a:pt x="386" y="631"/>
                      </a:cubicBezTo>
                      <a:cubicBezTo>
                        <a:pt x="398" y="632"/>
                        <a:pt x="409" y="633"/>
                        <a:pt x="420" y="633"/>
                      </a:cubicBezTo>
                      <a:cubicBezTo>
                        <a:pt x="680" y="633"/>
                        <a:pt x="835" y="326"/>
                        <a:pt x="665" y="117"/>
                      </a:cubicBezTo>
                      <a:cubicBezTo>
                        <a:pt x="603" y="40"/>
                        <a:pt x="512" y="0"/>
                        <a:pt x="4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0" name="Google Shape;280;p2"/>
                <p:cNvSpPr/>
                <p:nvPr/>
              </p:nvSpPr>
              <p:spPr>
                <a:xfrm>
                  <a:off x="4316450" y="398955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1" y="242"/>
                        <a:pt x="104" y="586"/>
                        <a:pt x="374" y="612"/>
                      </a:cubicBezTo>
                      <a:cubicBezTo>
                        <a:pt x="386" y="613"/>
                        <a:pt x="397" y="614"/>
                        <a:pt x="409" y="614"/>
                      </a:cubicBezTo>
                      <a:cubicBezTo>
                        <a:pt x="661" y="614"/>
                        <a:pt x="810" y="320"/>
                        <a:pt x="647" y="114"/>
                      </a:cubicBezTo>
                      <a:cubicBezTo>
                        <a:pt x="585" y="39"/>
                        <a:pt x="496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1" name="Google Shape;281;p2"/>
                <p:cNvSpPr/>
                <p:nvPr/>
              </p:nvSpPr>
              <p:spPr>
                <a:xfrm>
                  <a:off x="4303200" y="3973050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1"/>
                      </a:moveTo>
                      <a:cubicBezTo>
                        <a:pt x="328" y="1"/>
                        <a:pt x="262" y="23"/>
                        <a:pt x="206" y="67"/>
                      </a:cubicBezTo>
                      <a:cubicBezTo>
                        <a:pt x="1" y="234"/>
                        <a:pt x="100" y="565"/>
                        <a:pt x="364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4" y="308"/>
                        <a:pt x="624" y="112"/>
                      </a:cubicBezTo>
                      <a:cubicBezTo>
                        <a:pt x="566" y="39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2" name="Google Shape;282;p2"/>
                <p:cNvSpPr/>
                <p:nvPr/>
              </p:nvSpPr>
              <p:spPr>
                <a:xfrm>
                  <a:off x="4289950" y="3956475"/>
                  <a:ext cx="18950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8" extrusionOk="0">
                      <a:moveTo>
                        <a:pt x="379" y="1"/>
                      </a:moveTo>
                      <a:cubicBezTo>
                        <a:pt x="316" y="1"/>
                        <a:pt x="252" y="22"/>
                        <a:pt x="200" y="65"/>
                      </a:cubicBezTo>
                      <a:cubicBezTo>
                        <a:pt x="0" y="228"/>
                        <a:pt x="94" y="550"/>
                        <a:pt x="351" y="576"/>
                      </a:cubicBezTo>
                      <a:cubicBezTo>
                        <a:pt x="362" y="577"/>
                        <a:pt x="374" y="578"/>
                        <a:pt x="385" y="578"/>
                      </a:cubicBezTo>
                      <a:cubicBezTo>
                        <a:pt x="619" y="578"/>
                        <a:pt x="758" y="300"/>
                        <a:pt x="604" y="110"/>
                      </a:cubicBezTo>
                      <a:cubicBezTo>
                        <a:pt x="548" y="38"/>
                        <a:pt x="463" y="1"/>
                        <a:pt x="37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3" name="Google Shape;283;p2"/>
                <p:cNvSpPr/>
                <p:nvPr/>
              </p:nvSpPr>
              <p:spPr>
                <a:xfrm>
                  <a:off x="4276700" y="3940000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6" y="0"/>
                      </a:moveTo>
                      <a:cubicBezTo>
                        <a:pt x="305" y="0"/>
                        <a:pt x="244" y="20"/>
                        <a:pt x="193" y="62"/>
                      </a:cubicBezTo>
                      <a:cubicBezTo>
                        <a:pt x="0" y="219"/>
                        <a:pt x="93" y="531"/>
                        <a:pt x="341" y="556"/>
                      </a:cubicBezTo>
                      <a:cubicBezTo>
                        <a:pt x="351" y="558"/>
                        <a:pt x="362" y="558"/>
                        <a:pt x="372" y="558"/>
                      </a:cubicBezTo>
                      <a:cubicBezTo>
                        <a:pt x="601" y="558"/>
                        <a:pt x="736" y="288"/>
                        <a:pt x="585" y="103"/>
                      </a:cubicBezTo>
                      <a:cubicBezTo>
                        <a:pt x="528" y="35"/>
                        <a:pt x="447" y="0"/>
                        <a:pt x="36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4" name="Google Shape;284;p2"/>
                <p:cNvSpPr/>
                <p:nvPr/>
              </p:nvSpPr>
              <p:spPr>
                <a:xfrm>
                  <a:off x="4263350" y="3923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3"/>
                      </a:cubicBezTo>
                      <a:cubicBezTo>
                        <a:pt x="1" y="210"/>
                        <a:pt x="91" y="512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82" y="540"/>
                        <a:pt x="711" y="279"/>
                        <a:pt x="566" y="101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5" name="Google Shape;285;p2"/>
                <p:cNvSpPr/>
                <p:nvPr/>
              </p:nvSpPr>
              <p:spPr>
                <a:xfrm>
                  <a:off x="4250100" y="3906900"/>
                  <a:ext cx="17225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3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0" y="58"/>
                      </a:cubicBezTo>
                      <a:cubicBezTo>
                        <a:pt x="0" y="206"/>
                        <a:pt x="87" y="495"/>
                        <a:pt x="318" y="521"/>
                      </a:cubicBezTo>
                      <a:cubicBezTo>
                        <a:pt x="328" y="522"/>
                        <a:pt x="337" y="522"/>
                        <a:pt x="346" y="522"/>
                      </a:cubicBezTo>
                      <a:cubicBezTo>
                        <a:pt x="561" y="522"/>
                        <a:pt x="689" y="270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6" name="Google Shape;286;p2"/>
                <p:cNvSpPr/>
                <p:nvPr/>
              </p:nvSpPr>
              <p:spPr>
                <a:xfrm>
                  <a:off x="4236850" y="3890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2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0" y="198"/>
                        <a:pt x="84" y="477"/>
                        <a:pt x="305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38" y="501"/>
                        <a:pt x="663" y="261"/>
                        <a:pt x="527" y="92"/>
                      </a:cubicBezTo>
                      <a:cubicBezTo>
                        <a:pt x="478" y="32"/>
                        <a:pt x="405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7" name="Google Shape;287;p2"/>
                <p:cNvSpPr/>
                <p:nvPr/>
              </p:nvSpPr>
              <p:spPr>
                <a:xfrm>
                  <a:off x="4223575" y="387382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2" y="482"/>
                        <a:pt x="312" y="483"/>
                        <a:pt x="320" y="483"/>
                      </a:cubicBezTo>
                      <a:cubicBezTo>
                        <a:pt x="519" y="483"/>
                        <a:pt x="635" y="249"/>
                        <a:pt x="509" y="89"/>
                      </a:cubicBezTo>
                      <a:cubicBezTo>
                        <a:pt x="459" y="31"/>
                        <a:pt x="389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8" name="Google Shape;288;p2"/>
                <p:cNvSpPr/>
                <p:nvPr/>
              </p:nvSpPr>
              <p:spPr>
                <a:xfrm>
                  <a:off x="4210250" y="3857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9" y="1"/>
                      </a:moveTo>
                      <a:cubicBezTo>
                        <a:pt x="258" y="1"/>
                        <a:pt x="207" y="18"/>
                        <a:pt x="164" y="52"/>
                      </a:cubicBezTo>
                      <a:cubicBezTo>
                        <a:pt x="0" y="184"/>
                        <a:pt x="77" y="444"/>
                        <a:pt x="286" y="463"/>
                      </a:cubicBezTo>
                      <a:cubicBezTo>
                        <a:pt x="295" y="464"/>
                        <a:pt x="304" y="465"/>
                        <a:pt x="313" y="465"/>
                      </a:cubicBezTo>
                      <a:cubicBezTo>
                        <a:pt x="503" y="465"/>
                        <a:pt x="615" y="241"/>
                        <a:pt x="489" y="87"/>
                      </a:cubicBezTo>
                      <a:cubicBezTo>
                        <a:pt x="443" y="30"/>
                        <a:pt x="376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9" name="Google Shape;289;p2"/>
                <p:cNvSpPr/>
                <p:nvPr/>
              </p:nvSpPr>
              <p:spPr>
                <a:xfrm>
                  <a:off x="4197000" y="3840800"/>
                  <a:ext cx="14750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8" extrusionOk="0">
                      <a:moveTo>
                        <a:pt x="297" y="1"/>
                      </a:moveTo>
                      <a:cubicBezTo>
                        <a:pt x="247" y="1"/>
                        <a:pt x="196" y="17"/>
                        <a:pt x="154" y="51"/>
                      </a:cubicBezTo>
                      <a:cubicBezTo>
                        <a:pt x="0" y="176"/>
                        <a:pt x="74" y="424"/>
                        <a:pt x="273" y="446"/>
                      </a:cubicBezTo>
                      <a:cubicBezTo>
                        <a:pt x="281" y="447"/>
                        <a:pt x="289" y="447"/>
                        <a:pt x="296" y="447"/>
                      </a:cubicBezTo>
                      <a:cubicBezTo>
                        <a:pt x="479" y="447"/>
                        <a:pt x="590" y="231"/>
                        <a:pt x="469" y="83"/>
                      </a:cubicBezTo>
                      <a:cubicBezTo>
                        <a:pt x="426" y="29"/>
                        <a:pt x="362" y="1"/>
                        <a:pt x="29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0" name="Google Shape;290;p2"/>
                <p:cNvSpPr/>
                <p:nvPr/>
              </p:nvSpPr>
              <p:spPr>
                <a:xfrm>
                  <a:off x="4183725" y="3824225"/>
                  <a:ext cx="14125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0" extrusionOk="0">
                      <a:moveTo>
                        <a:pt x="284" y="1"/>
                      </a:moveTo>
                      <a:cubicBezTo>
                        <a:pt x="236" y="1"/>
                        <a:pt x="189" y="17"/>
                        <a:pt x="149" y="49"/>
                      </a:cubicBezTo>
                      <a:cubicBezTo>
                        <a:pt x="1" y="168"/>
                        <a:pt x="71" y="409"/>
                        <a:pt x="261" y="428"/>
                      </a:cubicBezTo>
                      <a:cubicBezTo>
                        <a:pt x="269" y="429"/>
                        <a:pt x="277" y="429"/>
                        <a:pt x="284" y="429"/>
                      </a:cubicBezTo>
                      <a:cubicBezTo>
                        <a:pt x="460" y="429"/>
                        <a:pt x="565" y="223"/>
                        <a:pt x="451" y="81"/>
                      </a:cubicBezTo>
                      <a:cubicBezTo>
                        <a:pt x="407" y="28"/>
                        <a:pt x="346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1" name="Google Shape;291;p2"/>
                <p:cNvSpPr/>
                <p:nvPr/>
              </p:nvSpPr>
              <p:spPr>
                <a:xfrm>
                  <a:off x="4170475" y="3807750"/>
                  <a:ext cx="13475" cy="1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7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0" y="158"/>
                        <a:pt x="68" y="390"/>
                        <a:pt x="248" y="406"/>
                      </a:cubicBezTo>
                      <a:cubicBezTo>
                        <a:pt x="256" y="406"/>
                        <a:pt x="264" y="407"/>
                        <a:pt x="271" y="407"/>
                      </a:cubicBezTo>
                      <a:cubicBezTo>
                        <a:pt x="440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2" name="Google Shape;292;p2"/>
                <p:cNvSpPr/>
                <p:nvPr/>
              </p:nvSpPr>
              <p:spPr>
                <a:xfrm>
                  <a:off x="4157225" y="3791175"/>
                  <a:ext cx="128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2" extrusionOk="0">
                      <a:moveTo>
                        <a:pt x="257" y="0"/>
                      </a:moveTo>
                      <a:cubicBezTo>
                        <a:pt x="214" y="0"/>
                        <a:pt x="171" y="14"/>
                        <a:pt x="135" y="43"/>
                      </a:cubicBezTo>
                      <a:cubicBezTo>
                        <a:pt x="0" y="156"/>
                        <a:pt x="64" y="371"/>
                        <a:pt x="238" y="391"/>
                      </a:cubicBezTo>
                      <a:cubicBezTo>
                        <a:pt x="246" y="391"/>
                        <a:pt x="253" y="392"/>
                        <a:pt x="261" y="392"/>
                      </a:cubicBezTo>
                      <a:cubicBezTo>
                        <a:pt x="418" y="392"/>
                        <a:pt x="513" y="201"/>
                        <a:pt x="408" y="72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3" name="Google Shape;293;p2"/>
                <p:cNvSpPr/>
                <p:nvPr/>
              </p:nvSpPr>
              <p:spPr>
                <a:xfrm>
                  <a:off x="4143950" y="3774675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4"/>
                        <a:pt x="62" y="353"/>
                        <a:pt x="226" y="369"/>
                      </a:cubicBezTo>
                      <a:cubicBezTo>
                        <a:pt x="234" y="370"/>
                        <a:pt x="241" y="371"/>
                        <a:pt x="249" y="371"/>
                      </a:cubicBezTo>
                      <a:cubicBezTo>
                        <a:pt x="399" y="371"/>
                        <a:pt x="491" y="193"/>
                        <a:pt x="390" y="70"/>
                      </a:cubicBezTo>
                      <a:cubicBezTo>
                        <a:pt x="353" y="24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4" name="Google Shape;294;p2"/>
                <p:cNvSpPr/>
                <p:nvPr/>
              </p:nvSpPr>
              <p:spPr>
                <a:xfrm>
                  <a:off x="4130625" y="375812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4" y="0"/>
                      </a:moveTo>
                      <a:cubicBezTo>
                        <a:pt x="195" y="0"/>
                        <a:pt x="156" y="14"/>
                        <a:pt x="123" y="41"/>
                      </a:cubicBezTo>
                      <a:cubicBezTo>
                        <a:pt x="0" y="138"/>
                        <a:pt x="58" y="337"/>
                        <a:pt x="216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5" y="184"/>
                        <a:pt x="370" y="67"/>
                      </a:cubicBezTo>
                      <a:cubicBezTo>
                        <a:pt x="335" y="23"/>
                        <a:pt x="285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5" name="Google Shape;295;p2"/>
                <p:cNvSpPr/>
                <p:nvPr/>
              </p:nvSpPr>
              <p:spPr>
                <a:xfrm>
                  <a:off x="4117375" y="374157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0" y="131"/>
                        <a:pt x="55" y="321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62" y="335"/>
                        <a:pt x="443" y="174"/>
                        <a:pt x="350" y="64"/>
                      </a:cubicBezTo>
                      <a:cubicBezTo>
                        <a:pt x="318" y="22"/>
                        <a:pt x="269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6" name="Google Shape;296;p2"/>
                <p:cNvSpPr/>
                <p:nvPr/>
              </p:nvSpPr>
              <p:spPr>
                <a:xfrm>
                  <a:off x="4104100" y="3725075"/>
                  <a:ext cx="1040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" h="317" extrusionOk="0">
                      <a:moveTo>
                        <a:pt x="210" y="1"/>
                      </a:moveTo>
                      <a:cubicBezTo>
                        <a:pt x="175" y="1"/>
                        <a:pt x="140" y="12"/>
                        <a:pt x="110" y="36"/>
                      </a:cubicBezTo>
                      <a:cubicBezTo>
                        <a:pt x="1" y="123"/>
                        <a:pt x="52" y="300"/>
                        <a:pt x="194" y="316"/>
                      </a:cubicBezTo>
                      <a:cubicBezTo>
                        <a:pt x="199" y="316"/>
                        <a:pt x="204" y="316"/>
                        <a:pt x="209" y="316"/>
                      </a:cubicBezTo>
                      <a:cubicBezTo>
                        <a:pt x="338" y="316"/>
                        <a:pt x="415" y="164"/>
                        <a:pt x="332" y="59"/>
                      </a:cubicBezTo>
                      <a:cubicBezTo>
                        <a:pt x="301" y="20"/>
                        <a:pt x="256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7" name="Google Shape;297;p2"/>
                <p:cNvSpPr/>
                <p:nvPr/>
              </p:nvSpPr>
              <p:spPr>
                <a:xfrm>
                  <a:off x="4347625" y="3991625"/>
                  <a:ext cx="20900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6" h="634" extrusionOk="0">
                      <a:moveTo>
                        <a:pt x="418" y="1"/>
                      </a:moveTo>
                      <a:cubicBezTo>
                        <a:pt x="348" y="1"/>
                        <a:pt x="278" y="24"/>
                        <a:pt x="219" y="73"/>
                      </a:cubicBezTo>
                      <a:cubicBezTo>
                        <a:pt x="1" y="249"/>
                        <a:pt x="107" y="603"/>
                        <a:pt x="386" y="632"/>
                      </a:cubicBezTo>
                      <a:cubicBezTo>
                        <a:pt x="398" y="633"/>
                        <a:pt x="410" y="634"/>
                        <a:pt x="421" y="634"/>
                      </a:cubicBezTo>
                      <a:cubicBezTo>
                        <a:pt x="680" y="634"/>
                        <a:pt x="835" y="327"/>
                        <a:pt x="666" y="118"/>
                      </a:cubicBezTo>
                      <a:cubicBezTo>
                        <a:pt x="602" y="41"/>
                        <a:pt x="510" y="1"/>
                        <a:pt x="4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8" name="Google Shape;298;p2"/>
                <p:cNvSpPr/>
                <p:nvPr/>
              </p:nvSpPr>
              <p:spPr>
                <a:xfrm>
                  <a:off x="4334375" y="3975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6" y="0"/>
                      </a:moveTo>
                      <a:cubicBezTo>
                        <a:pt x="338" y="0"/>
                        <a:pt x="270" y="22"/>
                        <a:pt x="213" y="68"/>
                      </a:cubicBezTo>
                      <a:cubicBezTo>
                        <a:pt x="1" y="239"/>
                        <a:pt x="103" y="583"/>
                        <a:pt x="373" y="611"/>
                      </a:cubicBezTo>
                      <a:cubicBezTo>
                        <a:pt x="385" y="613"/>
                        <a:pt x="397" y="613"/>
                        <a:pt x="408" y="613"/>
                      </a:cubicBezTo>
                      <a:cubicBezTo>
                        <a:pt x="661" y="613"/>
                        <a:pt x="809" y="316"/>
                        <a:pt x="643" y="113"/>
                      </a:cubicBezTo>
                      <a:cubicBezTo>
                        <a:pt x="583" y="39"/>
                        <a:pt x="495" y="0"/>
                        <a:pt x="4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9" name="Google Shape;299;p2"/>
                <p:cNvSpPr/>
                <p:nvPr/>
              </p:nvSpPr>
              <p:spPr>
                <a:xfrm>
                  <a:off x="4321125" y="395852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0"/>
                      </a:moveTo>
                      <a:cubicBezTo>
                        <a:pt x="327" y="0"/>
                        <a:pt x="261" y="22"/>
                        <a:pt x="206" y="66"/>
                      </a:cubicBezTo>
                      <a:cubicBezTo>
                        <a:pt x="0" y="233"/>
                        <a:pt x="97" y="567"/>
                        <a:pt x="363" y="593"/>
                      </a:cubicBezTo>
                      <a:cubicBezTo>
                        <a:pt x="375" y="594"/>
                        <a:pt x="387" y="595"/>
                        <a:pt x="398" y="595"/>
                      </a:cubicBezTo>
                      <a:cubicBezTo>
                        <a:pt x="641" y="595"/>
                        <a:pt x="783" y="308"/>
                        <a:pt x="624" y="111"/>
                      </a:cubicBezTo>
                      <a:cubicBezTo>
                        <a:pt x="565" y="38"/>
                        <a:pt x="480" y="0"/>
                        <a:pt x="3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0" name="Google Shape;300;p2"/>
                <p:cNvSpPr/>
                <p:nvPr/>
              </p:nvSpPr>
              <p:spPr>
                <a:xfrm>
                  <a:off x="4307775" y="3942025"/>
                  <a:ext cx="1907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7" extrusionOk="0">
                      <a:moveTo>
                        <a:pt x="384" y="0"/>
                      </a:moveTo>
                      <a:cubicBezTo>
                        <a:pt x="320" y="0"/>
                        <a:pt x="256" y="21"/>
                        <a:pt x="203" y="64"/>
                      </a:cubicBezTo>
                      <a:cubicBezTo>
                        <a:pt x="1" y="225"/>
                        <a:pt x="97" y="549"/>
                        <a:pt x="354" y="575"/>
                      </a:cubicBezTo>
                      <a:cubicBezTo>
                        <a:pt x="365" y="576"/>
                        <a:pt x="375" y="577"/>
                        <a:pt x="385" y="577"/>
                      </a:cubicBezTo>
                      <a:cubicBezTo>
                        <a:pt x="621" y="577"/>
                        <a:pt x="762" y="297"/>
                        <a:pt x="608" y="106"/>
                      </a:cubicBezTo>
                      <a:cubicBezTo>
                        <a:pt x="552" y="36"/>
                        <a:pt x="468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1" name="Google Shape;301;p2"/>
                <p:cNvSpPr/>
                <p:nvPr/>
              </p:nvSpPr>
              <p:spPr>
                <a:xfrm>
                  <a:off x="4294525" y="3925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2" y="0"/>
                      </a:moveTo>
                      <a:cubicBezTo>
                        <a:pt x="310" y="0"/>
                        <a:pt x="247" y="21"/>
                        <a:pt x="193" y="63"/>
                      </a:cubicBezTo>
                      <a:cubicBezTo>
                        <a:pt x="0" y="221"/>
                        <a:pt x="97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5" y="102"/>
                      </a:cubicBezTo>
                      <a:cubicBezTo>
                        <a:pt x="531" y="35"/>
                        <a:pt x="452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2" name="Google Shape;302;p2"/>
                <p:cNvSpPr/>
                <p:nvPr/>
              </p:nvSpPr>
              <p:spPr>
                <a:xfrm>
                  <a:off x="4281275" y="3908925"/>
                  <a:ext cx="177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2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1"/>
                      </a:cubicBezTo>
                      <a:cubicBezTo>
                        <a:pt x="0" y="212"/>
                        <a:pt x="90" y="514"/>
                        <a:pt x="328" y="540"/>
                      </a:cubicBezTo>
                      <a:cubicBezTo>
                        <a:pt x="339" y="541"/>
                        <a:pt x="349" y="541"/>
                        <a:pt x="359" y="541"/>
                      </a:cubicBezTo>
                      <a:cubicBezTo>
                        <a:pt x="581" y="541"/>
                        <a:pt x="710" y="281"/>
                        <a:pt x="566" y="103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3" name="Google Shape;303;p2"/>
                <p:cNvSpPr/>
                <p:nvPr/>
              </p:nvSpPr>
              <p:spPr>
                <a:xfrm>
                  <a:off x="4268000" y="3892375"/>
                  <a:ext cx="1715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3" extrusionOk="0">
                      <a:moveTo>
                        <a:pt x="343" y="1"/>
                      </a:moveTo>
                      <a:cubicBezTo>
                        <a:pt x="286" y="1"/>
                        <a:pt x="229" y="19"/>
                        <a:pt x="181" y="58"/>
                      </a:cubicBezTo>
                      <a:cubicBezTo>
                        <a:pt x="1" y="202"/>
                        <a:pt x="85" y="495"/>
                        <a:pt x="316" y="520"/>
                      </a:cubicBezTo>
                      <a:cubicBezTo>
                        <a:pt x="326" y="522"/>
                        <a:pt x="337" y="522"/>
                        <a:pt x="347" y="522"/>
                      </a:cubicBezTo>
                      <a:cubicBezTo>
                        <a:pt x="560" y="522"/>
                        <a:pt x="685" y="271"/>
                        <a:pt x="547" y="99"/>
                      </a:cubicBezTo>
                      <a:cubicBezTo>
                        <a:pt x="496" y="35"/>
                        <a:pt x="419" y="1"/>
                        <a:pt x="34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4" name="Google Shape;304;p2"/>
                <p:cNvSpPr/>
                <p:nvPr/>
              </p:nvSpPr>
              <p:spPr>
                <a:xfrm>
                  <a:off x="4254750" y="3875850"/>
                  <a:ext cx="1652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" h="505" extrusionOk="0">
                      <a:moveTo>
                        <a:pt x="330" y="1"/>
                      </a:moveTo>
                      <a:cubicBezTo>
                        <a:pt x="275" y="1"/>
                        <a:pt x="220" y="19"/>
                        <a:pt x="174" y="57"/>
                      </a:cubicBezTo>
                      <a:cubicBezTo>
                        <a:pt x="1" y="198"/>
                        <a:pt x="81" y="478"/>
                        <a:pt x="306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9" y="505"/>
                        <a:pt x="660" y="262"/>
                        <a:pt x="528" y="95"/>
                      </a:cubicBezTo>
                      <a:cubicBezTo>
                        <a:pt x="477" y="33"/>
                        <a:pt x="403" y="1"/>
                        <a:pt x="3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5" name="Google Shape;305;p2"/>
                <p:cNvSpPr/>
                <p:nvPr/>
              </p:nvSpPr>
              <p:spPr>
                <a:xfrm>
                  <a:off x="4241500" y="3859350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18" y="1"/>
                      </a:moveTo>
                      <a:cubicBezTo>
                        <a:pt x="264" y="1"/>
                        <a:pt x="210" y="19"/>
                        <a:pt x="164" y="55"/>
                      </a:cubicBezTo>
                      <a:cubicBezTo>
                        <a:pt x="0" y="190"/>
                        <a:pt x="81" y="459"/>
                        <a:pt x="293" y="482"/>
                      </a:cubicBezTo>
                      <a:cubicBezTo>
                        <a:pt x="302" y="483"/>
                        <a:pt x="311" y="483"/>
                        <a:pt x="320" y="483"/>
                      </a:cubicBezTo>
                      <a:cubicBezTo>
                        <a:pt x="516" y="483"/>
                        <a:pt x="634" y="250"/>
                        <a:pt x="505" y="90"/>
                      </a:cubicBezTo>
                      <a:cubicBezTo>
                        <a:pt x="457" y="31"/>
                        <a:pt x="388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6" name="Google Shape;306;p2"/>
                <p:cNvSpPr/>
                <p:nvPr/>
              </p:nvSpPr>
              <p:spPr>
                <a:xfrm>
                  <a:off x="4228150" y="3842800"/>
                  <a:ext cx="154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5" extrusionOk="0">
                      <a:moveTo>
                        <a:pt x="307" y="0"/>
                      </a:moveTo>
                      <a:cubicBezTo>
                        <a:pt x="256" y="0"/>
                        <a:pt x="204" y="17"/>
                        <a:pt x="162" y="51"/>
                      </a:cubicBezTo>
                      <a:cubicBezTo>
                        <a:pt x="1" y="183"/>
                        <a:pt x="78" y="440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1" y="464"/>
                        <a:pt x="615" y="240"/>
                        <a:pt x="489" y="87"/>
                      </a:cubicBezTo>
                      <a:cubicBezTo>
                        <a:pt x="444" y="30"/>
                        <a:pt x="376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7" name="Google Shape;307;p2"/>
                <p:cNvSpPr/>
                <p:nvPr/>
              </p:nvSpPr>
              <p:spPr>
                <a:xfrm>
                  <a:off x="4214900" y="3826300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49"/>
                      </a:cubicBezTo>
                      <a:cubicBezTo>
                        <a:pt x="1" y="175"/>
                        <a:pt x="75" y="425"/>
                        <a:pt x="274" y="445"/>
                      </a:cubicBezTo>
                      <a:cubicBezTo>
                        <a:pt x="282" y="445"/>
                        <a:pt x="289" y="446"/>
                        <a:pt x="297" y="446"/>
                      </a:cubicBezTo>
                      <a:cubicBezTo>
                        <a:pt x="480" y="446"/>
                        <a:pt x="590" y="230"/>
                        <a:pt x="470" y="81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8" name="Google Shape;308;p2"/>
                <p:cNvSpPr/>
                <p:nvPr/>
              </p:nvSpPr>
              <p:spPr>
                <a:xfrm>
                  <a:off x="4201650" y="3809800"/>
                  <a:ext cx="141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9" extrusionOk="0">
                      <a:moveTo>
                        <a:pt x="280" y="1"/>
                      </a:moveTo>
                      <a:cubicBezTo>
                        <a:pt x="233" y="1"/>
                        <a:pt x="187" y="16"/>
                        <a:pt x="148" y="47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8"/>
                        <a:pt x="279" y="428"/>
                        <a:pt x="287" y="428"/>
                      </a:cubicBezTo>
                      <a:cubicBezTo>
                        <a:pt x="461" y="428"/>
                        <a:pt x="564" y="220"/>
                        <a:pt x="450" y="79"/>
                      </a:cubicBezTo>
                      <a:cubicBezTo>
                        <a:pt x="406" y="28"/>
                        <a:pt x="343" y="1"/>
                        <a:pt x="28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9" name="Google Shape;309;p2"/>
                <p:cNvSpPr/>
                <p:nvPr/>
              </p:nvSpPr>
              <p:spPr>
                <a:xfrm>
                  <a:off x="4188400" y="3793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0" y="162"/>
                        <a:pt x="68" y="390"/>
                        <a:pt x="248" y="409"/>
                      </a:cubicBezTo>
                      <a:cubicBezTo>
                        <a:pt x="255" y="410"/>
                        <a:pt x="263" y="410"/>
                        <a:pt x="271" y="410"/>
                      </a:cubicBezTo>
                      <a:cubicBezTo>
                        <a:pt x="437" y="410"/>
                        <a:pt x="538" y="213"/>
                        <a:pt x="428" y="78"/>
                      </a:cubicBezTo>
                      <a:cubicBezTo>
                        <a:pt x="387" y="27"/>
                        <a:pt x="328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0" name="Google Shape;310;p2"/>
                <p:cNvSpPr/>
                <p:nvPr/>
              </p:nvSpPr>
              <p:spPr>
                <a:xfrm>
                  <a:off x="4175050" y="3776700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61" y="1"/>
                      </a:moveTo>
                      <a:cubicBezTo>
                        <a:pt x="218" y="1"/>
                        <a:pt x="175" y="15"/>
                        <a:pt x="139" y="44"/>
                      </a:cubicBezTo>
                      <a:cubicBezTo>
                        <a:pt x="1" y="153"/>
                        <a:pt x="68" y="372"/>
                        <a:pt x="238" y="388"/>
                      </a:cubicBezTo>
                      <a:cubicBezTo>
                        <a:pt x="246" y="389"/>
                        <a:pt x="254" y="389"/>
                        <a:pt x="262" y="389"/>
                      </a:cubicBezTo>
                      <a:cubicBezTo>
                        <a:pt x="422" y="389"/>
                        <a:pt x="516" y="202"/>
                        <a:pt x="412" y="73"/>
                      </a:cubicBezTo>
                      <a:cubicBezTo>
                        <a:pt x="374" y="25"/>
                        <a:pt x="318" y="1"/>
                        <a:pt x="26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1" name="Google Shape;311;p2"/>
                <p:cNvSpPr/>
                <p:nvPr/>
              </p:nvSpPr>
              <p:spPr>
                <a:xfrm>
                  <a:off x="4161800" y="3760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3" y="14"/>
                        <a:pt x="129" y="42"/>
                      </a:cubicBezTo>
                      <a:cubicBezTo>
                        <a:pt x="0" y="148"/>
                        <a:pt x="61" y="357"/>
                        <a:pt x="229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0" y="374"/>
                        <a:pt x="491" y="194"/>
                        <a:pt x="392" y="71"/>
                      </a:cubicBezTo>
                      <a:cubicBezTo>
                        <a:pt x="356" y="25"/>
                        <a:pt x="301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2" name="Google Shape;312;p2"/>
                <p:cNvSpPr/>
                <p:nvPr/>
              </p:nvSpPr>
              <p:spPr>
                <a:xfrm>
                  <a:off x="4148550" y="3743625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3" y="1"/>
                      </a:moveTo>
                      <a:cubicBezTo>
                        <a:pt x="194" y="1"/>
                        <a:pt x="155" y="14"/>
                        <a:pt x="122" y="40"/>
                      </a:cubicBezTo>
                      <a:cubicBezTo>
                        <a:pt x="0" y="139"/>
                        <a:pt x="58" y="335"/>
                        <a:pt x="215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82" y="353"/>
                        <a:pt x="464" y="182"/>
                        <a:pt x="370" y="65"/>
                      </a:cubicBezTo>
                      <a:cubicBezTo>
                        <a:pt x="335" y="23"/>
                        <a:pt x="284" y="1"/>
                        <a:pt x="2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3" name="Google Shape;313;p2"/>
                <p:cNvSpPr/>
                <p:nvPr/>
              </p:nvSpPr>
              <p:spPr>
                <a:xfrm>
                  <a:off x="4135275" y="3727075"/>
                  <a:ext cx="11025" cy="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7" extrusionOk="0">
                      <a:moveTo>
                        <a:pt x="222" y="1"/>
                      </a:moveTo>
                      <a:cubicBezTo>
                        <a:pt x="184" y="1"/>
                        <a:pt x="147" y="13"/>
                        <a:pt x="117" y="40"/>
                      </a:cubicBezTo>
                      <a:cubicBezTo>
                        <a:pt x="1" y="133"/>
                        <a:pt x="55" y="319"/>
                        <a:pt x="203" y="335"/>
                      </a:cubicBezTo>
                      <a:cubicBezTo>
                        <a:pt x="210" y="336"/>
                        <a:pt x="216" y="336"/>
                        <a:pt x="222" y="336"/>
                      </a:cubicBezTo>
                      <a:cubicBezTo>
                        <a:pt x="359" y="336"/>
                        <a:pt x="440" y="173"/>
                        <a:pt x="351" y="62"/>
                      </a:cubicBezTo>
                      <a:cubicBezTo>
                        <a:pt x="318" y="22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4" name="Google Shape;314;p2"/>
                <p:cNvSpPr/>
                <p:nvPr/>
              </p:nvSpPr>
              <p:spPr>
                <a:xfrm>
                  <a:off x="4122025" y="3710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5"/>
                      </a:cubicBezTo>
                      <a:cubicBezTo>
                        <a:pt x="1" y="125"/>
                        <a:pt x="52" y="302"/>
                        <a:pt x="190" y="315"/>
                      </a:cubicBezTo>
                      <a:cubicBezTo>
                        <a:pt x="197" y="316"/>
                        <a:pt x="203" y="316"/>
                        <a:pt x="210" y="316"/>
                      </a:cubicBezTo>
                      <a:cubicBezTo>
                        <a:pt x="339" y="316"/>
                        <a:pt x="414" y="165"/>
                        <a:pt x="332" y="61"/>
                      </a:cubicBezTo>
                      <a:cubicBezTo>
                        <a:pt x="300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5" name="Google Shape;315;p2"/>
                <p:cNvSpPr/>
                <p:nvPr/>
              </p:nvSpPr>
              <p:spPr>
                <a:xfrm>
                  <a:off x="4338950" y="3944050"/>
                  <a:ext cx="197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8" h="596" extrusionOk="0">
                      <a:moveTo>
                        <a:pt x="395" y="1"/>
                      </a:moveTo>
                      <a:cubicBezTo>
                        <a:pt x="330" y="1"/>
                        <a:pt x="264" y="22"/>
                        <a:pt x="210" y="67"/>
                      </a:cubicBezTo>
                      <a:cubicBezTo>
                        <a:pt x="1" y="234"/>
                        <a:pt x="100" y="565"/>
                        <a:pt x="364" y="594"/>
                      </a:cubicBezTo>
                      <a:cubicBezTo>
                        <a:pt x="376" y="595"/>
                        <a:pt x="387" y="596"/>
                        <a:pt x="398" y="596"/>
                      </a:cubicBezTo>
                      <a:cubicBezTo>
                        <a:pt x="642" y="596"/>
                        <a:pt x="787" y="308"/>
                        <a:pt x="627" y="112"/>
                      </a:cubicBezTo>
                      <a:cubicBezTo>
                        <a:pt x="569" y="38"/>
                        <a:pt x="482" y="1"/>
                        <a:pt x="3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6" name="Google Shape;316;p2"/>
                <p:cNvSpPr/>
                <p:nvPr/>
              </p:nvSpPr>
              <p:spPr>
                <a:xfrm>
                  <a:off x="4325700" y="3927475"/>
                  <a:ext cx="19050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8" extrusionOk="0">
                      <a:moveTo>
                        <a:pt x="381" y="1"/>
                      </a:moveTo>
                      <a:cubicBezTo>
                        <a:pt x="317" y="1"/>
                        <a:pt x="253" y="22"/>
                        <a:pt x="200" y="64"/>
                      </a:cubicBezTo>
                      <a:cubicBezTo>
                        <a:pt x="0" y="228"/>
                        <a:pt x="97" y="550"/>
                        <a:pt x="354" y="575"/>
                      </a:cubicBezTo>
                      <a:cubicBezTo>
                        <a:pt x="366" y="577"/>
                        <a:pt x="377" y="577"/>
                        <a:pt x="388" y="577"/>
                      </a:cubicBezTo>
                      <a:cubicBezTo>
                        <a:pt x="622" y="577"/>
                        <a:pt x="761" y="300"/>
                        <a:pt x="608" y="109"/>
                      </a:cubicBezTo>
                      <a:cubicBezTo>
                        <a:pt x="549" y="38"/>
                        <a:pt x="465" y="1"/>
                        <a:pt x="3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7" name="Google Shape;317;p2"/>
                <p:cNvSpPr/>
                <p:nvPr/>
              </p:nvSpPr>
              <p:spPr>
                <a:xfrm>
                  <a:off x="4312450" y="3910975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9" y="1"/>
                      </a:moveTo>
                      <a:cubicBezTo>
                        <a:pt x="307" y="1"/>
                        <a:pt x="245" y="21"/>
                        <a:pt x="193" y="62"/>
                      </a:cubicBezTo>
                      <a:cubicBezTo>
                        <a:pt x="0" y="220"/>
                        <a:pt x="93" y="532"/>
                        <a:pt x="341" y="557"/>
                      </a:cubicBezTo>
                      <a:cubicBezTo>
                        <a:pt x="351" y="558"/>
                        <a:pt x="362" y="559"/>
                        <a:pt x="372" y="559"/>
                      </a:cubicBezTo>
                      <a:cubicBezTo>
                        <a:pt x="601" y="559"/>
                        <a:pt x="736" y="289"/>
                        <a:pt x="585" y="104"/>
                      </a:cubicBezTo>
                      <a:cubicBezTo>
                        <a:pt x="530" y="36"/>
                        <a:pt x="450" y="1"/>
                        <a:pt x="3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8" name="Google Shape;318;p2"/>
                <p:cNvSpPr/>
                <p:nvPr/>
              </p:nvSpPr>
              <p:spPr>
                <a:xfrm>
                  <a:off x="4299175" y="3894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8" y="1"/>
                        <a:pt x="237" y="21"/>
                        <a:pt x="187" y="62"/>
                      </a:cubicBezTo>
                      <a:cubicBezTo>
                        <a:pt x="1" y="210"/>
                        <a:pt x="91" y="512"/>
                        <a:pt x="329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1" y="279"/>
                        <a:pt x="567" y="101"/>
                      </a:cubicBezTo>
                      <a:cubicBezTo>
                        <a:pt x="514" y="35"/>
                        <a:pt x="436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9" name="Google Shape;319;p2"/>
                <p:cNvSpPr/>
                <p:nvPr/>
              </p:nvSpPr>
              <p:spPr>
                <a:xfrm>
                  <a:off x="4285925" y="3877900"/>
                  <a:ext cx="17150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0" extrusionOk="0">
                      <a:moveTo>
                        <a:pt x="345" y="0"/>
                      </a:moveTo>
                      <a:cubicBezTo>
                        <a:pt x="288" y="0"/>
                        <a:pt x="229" y="19"/>
                        <a:pt x="181" y="58"/>
                      </a:cubicBezTo>
                      <a:cubicBezTo>
                        <a:pt x="1" y="203"/>
                        <a:pt x="84" y="492"/>
                        <a:pt x="316" y="518"/>
                      </a:cubicBezTo>
                      <a:cubicBezTo>
                        <a:pt x="326" y="519"/>
                        <a:pt x="336" y="519"/>
                        <a:pt x="346" y="519"/>
                      </a:cubicBezTo>
                      <a:cubicBezTo>
                        <a:pt x="557" y="519"/>
                        <a:pt x="685" y="269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0" name="Google Shape;320;p2"/>
                <p:cNvSpPr/>
                <p:nvPr/>
              </p:nvSpPr>
              <p:spPr>
                <a:xfrm>
                  <a:off x="4272600" y="3861400"/>
                  <a:ext cx="16575" cy="1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1" extrusionOk="0">
                      <a:moveTo>
                        <a:pt x="334" y="0"/>
                      </a:moveTo>
                      <a:cubicBezTo>
                        <a:pt x="279" y="0"/>
                        <a:pt x="223" y="18"/>
                        <a:pt x="177" y="56"/>
                      </a:cubicBezTo>
                      <a:cubicBezTo>
                        <a:pt x="0" y="198"/>
                        <a:pt x="84" y="477"/>
                        <a:pt x="305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41" y="501"/>
                        <a:pt x="663" y="261"/>
                        <a:pt x="527" y="91"/>
                      </a:cubicBezTo>
                      <a:cubicBezTo>
                        <a:pt x="478" y="31"/>
                        <a:pt x="406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1" name="Google Shape;321;p2"/>
                <p:cNvSpPr/>
                <p:nvPr/>
              </p:nvSpPr>
              <p:spPr>
                <a:xfrm>
                  <a:off x="4259425" y="3844825"/>
                  <a:ext cx="158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3" extrusionOk="0">
                      <a:moveTo>
                        <a:pt x="316" y="1"/>
                      </a:moveTo>
                      <a:cubicBezTo>
                        <a:pt x="263" y="1"/>
                        <a:pt x="209" y="18"/>
                        <a:pt x="164" y="54"/>
                      </a:cubicBezTo>
                      <a:cubicBezTo>
                        <a:pt x="0" y="189"/>
                        <a:pt x="80" y="459"/>
                        <a:pt x="293" y="481"/>
                      </a:cubicBezTo>
                      <a:cubicBezTo>
                        <a:pt x="302" y="482"/>
                        <a:pt x="311" y="483"/>
                        <a:pt x="319" y="483"/>
                      </a:cubicBezTo>
                      <a:cubicBezTo>
                        <a:pt x="516" y="483"/>
                        <a:pt x="634" y="249"/>
                        <a:pt x="505" y="92"/>
                      </a:cubicBezTo>
                      <a:cubicBezTo>
                        <a:pt x="457" y="32"/>
                        <a:pt x="387" y="1"/>
                        <a:pt x="31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2" name="Google Shape;322;p2"/>
                <p:cNvSpPr/>
                <p:nvPr/>
              </p:nvSpPr>
              <p:spPr>
                <a:xfrm>
                  <a:off x="4246075" y="3828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7" y="1"/>
                      </a:moveTo>
                      <a:cubicBezTo>
                        <a:pt x="256" y="1"/>
                        <a:pt x="204" y="17"/>
                        <a:pt x="161" y="52"/>
                      </a:cubicBezTo>
                      <a:cubicBezTo>
                        <a:pt x="1" y="184"/>
                        <a:pt x="78" y="444"/>
                        <a:pt x="283" y="463"/>
                      </a:cubicBezTo>
                      <a:cubicBezTo>
                        <a:pt x="293" y="464"/>
                        <a:pt x="302" y="465"/>
                        <a:pt x="310" y="465"/>
                      </a:cubicBezTo>
                      <a:cubicBezTo>
                        <a:pt x="500" y="465"/>
                        <a:pt x="615" y="241"/>
                        <a:pt x="489" y="87"/>
                      </a:cubicBezTo>
                      <a:cubicBezTo>
                        <a:pt x="443" y="30"/>
                        <a:pt x="375" y="1"/>
                        <a:pt x="3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3" name="Google Shape;323;p2"/>
                <p:cNvSpPr/>
                <p:nvPr/>
              </p:nvSpPr>
              <p:spPr>
                <a:xfrm>
                  <a:off x="4232825" y="3811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5" y="0"/>
                      </a:moveTo>
                      <a:cubicBezTo>
                        <a:pt x="246" y="0"/>
                        <a:pt x="196" y="17"/>
                        <a:pt x="155" y="52"/>
                      </a:cubicBezTo>
                      <a:cubicBezTo>
                        <a:pt x="0" y="174"/>
                        <a:pt x="74" y="425"/>
                        <a:pt x="270" y="447"/>
                      </a:cubicBezTo>
                      <a:cubicBezTo>
                        <a:pt x="278" y="448"/>
                        <a:pt x="286" y="448"/>
                        <a:pt x="294" y="448"/>
                      </a:cubicBezTo>
                      <a:cubicBezTo>
                        <a:pt x="479" y="448"/>
                        <a:pt x="590" y="232"/>
                        <a:pt x="470" y="84"/>
                      </a:cubicBezTo>
                      <a:cubicBezTo>
                        <a:pt x="424" y="29"/>
                        <a:pt x="360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4" name="Google Shape;324;p2"/>
                <p:cNvSpPr/>
                <p:nvPr/>
              </p:nvSpPr>
              <p:spPr>
                <a:xfrm>
                  <a:off x="4219575" y="3795225"/>
                  <a:ext cx="140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9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49"/>
                      </a:cubicBezTo>
                      <a:cubicBezTo>
                        <a:pt x="0" y="167"/>
                        <a:pt x="71" y="409"/>
                        <a:pt x="260" y="428"/>
                      </a:cubicBezTo>
                      <a:cubicBezTo>
                        <a:pt x="268" y="429"/>
                        <a:pt x="276" y="429"/>
                        <a:pt x="283" y="429"/>
                      </a:cubicBezTo>
                      <a:cubicBezTo>
                        <a:pt x="456" y="429"/>
                        <a:pt x="561" y="222"/>
                        <a:pt x="447" y="81"/>
                      </a:cubicBezTo>
                      <a:cubicBezTo>
                        <a:pt x="405" y="28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5" name="Google Shape;325;p2"/>
                <p:cNvSpPr/>
                <p:nvPr/>
              </p:nvSpPr>
              <p:spPr>
                <a:xfrm>
                  <a:off x="4206225" y="3778750"/>
                  <a:ext cx="134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0" extrusionOk="0">
                      <a:moveTo>
                        <a:pt x="272" y="0"/>
                      </a:moveTo>
                      <a:cubicBezTo>
                        <a:pt x="227" y="0"/>
                        <a:pt x="181" y="15"/>
                        <a:pt x="142" y="46"/>
                      </a:cubicBezTo>
                      <a:cubicBezTo>
                        <a:pt x="1" y="161"/>
                        <a:pt x="68" y="389"/>
                        <a:pt x="251" y="409"/>
                      </a:cubicBezTo>
                      <a:cubicBezTo>
                        <a:pt x="259" y="410"/>
                        <a:pt x="267" y="410"/>
                        <a:pt x="274" y="410"/>
                      </a:cubicBezTo>
                      <a:cubicBezTo>
                        <a:pt x="441" y="410"/>
                        <a:pt x="539" y="213"/>
                        <a:pt x="431" y="78"/>
                      </a:cubicBezTo>
                      <a:cubicBezTo>
                        <a:pt x="391" y="26"/>
                        <a:pt x="332" y="0"/>
                        <a:pt x="2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6" name="Google Shape;326;p2"/>
                <p:cNvSpPr/>
                <p:nvPr/>
              </p:nvSpPr>
              <p:spPr>
                <a:xfrm>
                  <a:off x="4192975" y="376217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3"/>
                      </a:cubicBezTo>
                      <a:cubicBezTo>
                        <a:pt x="0" y="156"/>
                        <a:pt x="65" y="371"/>
                        <a:pt x="238" y="390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7" name="Google Shape;327;p2"/>
                <p:cNvSpPr/>
                <p:nvPr/>
              </p:nvSpPr>
              <p:spPr>
                <a:xfrm>
                  <a:off x="4179725" y="3745675"/>
                  <a:ext cx="12250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" h="371" extrusionOk="0">
                      <a:moveTo>
                        <a:pt x="244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4"/>
                        <a:pt x="61" y="353"/>
                        <a:pt x="225" y="369"/>
                      </a:cubicBezTo>
                      <a:cubicBezTo>
                        <a:pt x="233" y="370"/>
                        <a:pt x="241" y="370"/>
                        <a:pt x="248" y="370"/>
                      </a:cubicBezTo>
                      <a:cubicBezTo>
                        <a:pt x="401" y="370"/>
                        <a:pt x="490" y="193"/>
                        <a:pt x="389" y="70"/>
                      </a:cubicBezTo>
                      <a:cubicBezTo>
                        <a:pt x="352" y="24"/>
                        <a:pt x="299" y="0"/>
                        <a:pt x="24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8" name="Google Shape;328;p2"/>
                <p:cNvSpPr/>
                <p:nvPr/>
              </p:nvSpPr>
              <p:spPr>
                <a:xfrm>
                  <a:off x="4166450" y="3729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3" y="0"/>
                        <a:pt x="154" y="13"/>
                        <a:pt x="123" y="39"/>
                      </a:cubicBezTo>
                      <a:cubicBezTo>
                        <a:pt x="1" y="139"/>
                        <a:pt x="59" y="338"/>
                        <a:pt x="216" y="354"/>
                      </a:cubicBezTo>
                      <a:cubicBezTo>
                        <a:pt x="223" y="355"/>
                        <a:pt x="229" y="355"/>
                        <a:pt x="235" y="355"/>
                      </a:cubicBezTo>
                      <a:cubicBezTo>
                        <a:pt x="378" y="355"/>
                        <a:pt x="466" y="185"/>
                        <a:pt x="370" y="68"/>
                      </a:cubicBezTo>
                      <a:cubicBezTo>
                        <a:pt x="335" y="24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9" name="Google Shape;329;p2"/>
                <p:cNvSpPr/>
                <p:nvPr/>
              </p:nvSpPr>
              <p:spPr>
                <a:xfrm>
                  <a:off x="4153200" y="3712575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1" y="131"/>
                        <a:pt x="55" y="321"/>
                        <a:pt x="203" y="334"/>
                      </a:cubicBezTo>
                      <a:cubicBezTo>
                        <a:pt x="210" y="334"/>
                        <a:pt x="216" y="335"/>
                        <a:pt x="222" y="335"/>
                      </a:cubicBezTo>
                      <a:cubicBezTo>
                        <a:pt x="359" y="335"/>
                        <a:pt x="440" y="174"/>
                        <a:pt x="351" y="64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0" name="Google Shape;330;p2"/>
                <p:cNvSpPr/>
                <p:nvPr/>
              </p:nvSpPr>
              <p:spPr>
                <a:xfrm>
                  <a:off x="4139875" y="36960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09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198" y="316"/>
                        <a:pt x="204" y="316"/>
                        <a:pt x="209" y="316"/>
                      </a:cubicBezTo>
                      <a:cubicBezTo>
                        <a:pt x="341" y="316"/>
                        <a:pt x="418" y="164"/>
                        <a:pt x="331" y="58"/>
                      </a:cubicBezTo>
                      <a:cubicBezTo>
                        <a:pt x="300" y="20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1" name="Google Shape;331;p2"/>
                <p:cNvSpPr/>
                <p:nvPr/>
              </p:nvSpPr>
              <p:spPr>
                <a:xfrm>
                  <a:off x="4343625" y="3913025"/>
                  <a:ext cx="190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7" extrusionOk="0">
                      <a:moveTo>
                        <a:pt x="381" y="0"/>
                      </a:moveTo>
                      <a:cubicBezTo>
                        <a:pt x="318" y="0"/>
                        <a:pt x="253" y="21"/>
                        <a:pt x="199" y="64"/>
                      </a:cubicBezTo>
                      <a:cubicBezTo>
                        <a:pt x="0" y="225"/>
                        <a:pt x="97" y="549"/>
                        <a:pt x="350" y="575"/>
                      </a:cubicBezTo>
                      <a:cubicBezTo>
                        <a:pt x="361" y="576"/>
                        <a:pt x="371" y="577"/>
                        <a:pt x="382" y="577"/>
                      </a:cubicBezTo>
                      <a:cubicBezTo>
                        <a:pt x="620" y="577"/>
                        <a:pt x="761" y="297"/>
                        <a:pt x="604" y="106"/>
                      </a:cubicBezTo>
                      <a:cubicBezTo>
                        <a:pt x="548" y="36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2" name="Google Shape;332;p2"/>
                <p:cNvSpPr/>
                <p:nvPr/>
              </p:nvSpPr>
              <p:spPr>
                <a:xfrm>
                  <a:off x="4330350" y="3896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0"/>
                      </a:moveTo>
                      <a:cubicBezTo>
                        <a:pt x="309" y="0"/>
                        <a:pt x="246" y="21"/>
                        <a:pt x="194" y="63"/>
                      </a:cubicBezTo>
                      <a:cubicBezTo>
                        <a:pt x="1" y="220"/>
                        <a:pt x="94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7" y="286"/>
                        <a:pt x="586" y="101"/>
                      </a:cubicBezTo>
                      <a:cubicBezTo>
                        <a:pt x="531" y="35"/>
                        <a:pt x="452" y="0"/>
                        <a:pt x="3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3" name="Google Shape;333;p2"/>
                <p:cNvSpPr/>
                <p:nvPr/>
              </p:nvSpPr>
              <p:spPr>
                <a:xfrm>
                  <a:off x="4317100" y="3879925"/>
                  <a:ext cx="177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2" extrusionOk="0">
                      <a:moveTo>
                        <a:pt x="357" y="1"/>
                      </a:moveTo>
                      <a:cubicBezTo>
                        <a:pt x="297" y="1"/>
                        <a:pt x="237" y="20"/>
                        <a:pt x="187" y="61"/>
                      </a:cubicBezTo>
                      <a:cubicBezTo>
                        <a:pt x="1" y="212"/>
                        <a:pt x="87" y="514"/>
                        <a:pt x="328" y="540"/>
                      </a:cubicBezTo>
                      <a:cubicBezTo>
                        <a:pt x="339" y="541"/>
                        <a:pt x="349" y="541"/>
                        <a:pt x="359" y="541"/>
                      </a:cubicBezTo>
                      <a:cubicBezTo>
                        <a:pt x="579" y="541"/>
                        <a:pt x="711" y="281"/>
                        <a:pt x="566" y="102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4" name="Google Shape;334;p2"/>
                <p:cNvSpPr/>
                <p:nvPr/>
              </p:nvSpPr>
              <p:spPr>
                <a:xfrm>
                  <a:off x="4303775" y="3863375"/>
                  <a:ext cx="1720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2" extrusionOk="0">
                      <a:moveTo>
                        <a:pt x="345" y="1"/>
                      </a:moveTo>
                      <a:cubicBezTo>
                        <a:pt x="288" y="1"/>
                        <a:pt x="231" y="19"/>
                        <a:pt x="183" y="57"/>
                      </a:cubicBezTo>
                      <a:cubicBezTo>
                        <a:pt x="0" y="202"/>
                        <a:pt x="87" y="495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8" y="271"/>
                        <a:pt x="546" y="99"/>
                      </a:cubicBezTo>
                      <a:cubicBezTo>
                        <a:pt x="497" y="35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5" name="Google Shape;335;p2"/>
                <p:cNvSpPr/>
                <p:nvPr/>
              </p:nvSpPr>
              <p:spPr>
                <a:xfrm>
                  <a:off x="4290500" y="3846850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6"/>
                      </a:cubicBezTo>
                      <a:cubicBezTo>
                        <a:pt x="1" y="198"/>
                        <a:pt x="84" y="477"/>
                        <a:pt x="306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9" y="505"/>
                        <a:pt x="663" y="261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6" name="Google Shape;336;p2"/>
                <p:cNvSpPr/>
                <p:nvPr/>
              </p:nvSpPr>
              <p:spPr>
                <a:xfrm>
                  <a:off x="4277250" y="3830350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8" y="250"/>
                        <a:pt x="508" y="90"/>
                      </a:cubicBezTo>
                      <a:cubicBezTo>
                        <a:pt x="461" y="31"/>
                        <a:pt x="390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7" name="Google Shape;337;p2"/>
                <p:cNvSpPr/>
                <p:nvPr/>
              </p:nvSpPr>
              <p:spPr>
                <a:xfrm>
                  <a:off x="4264000" y="3813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1"/>
                      </a:moveTo>
                      <a:cubicBezTo>
                        <a:pt x="258" y="1"/>
                        <a:pt x="206" y="18"/>
                        <a:pt x="161" y="54"/>
                      </a:cubicBezTo>
                      <a:cubicBezTo>
                        <a:pt x="0" y="183"/>
                        <a:pt x="77" y="443"/>
                        <a:pt x="286" y="466"/>
                      </a:cubicBezTo>
                      <a:cubicBezTo>
                        <a:pt x="294" y="466"/>
                        <a:pt x="302" y="467"/>
                        <a:pt x="310" y="467"/>
                      </a:cubicBezTo>
                      <a:cubicBezTo>
                        <a:pt x="501" y="467"/>
                        <a:pt x="615" y="241"/>
                        <a:pt x="489" y="87"/>
                      </a:cubicBezTo>
                      <a:cubicBezTo>
                        <a:pt x="443" y="30"/>
                        <a:pt x="377" y="1"/>
                        <a:pt x="3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8" name="Google Shape;338;p2"/>
                <p:cNvSpPr/>
                <p:nvPr/>
              </p:nvSpPr>
              <p:spPr>
                <a:xfrm>
                  <a:off x="4250750" y="3797300"/>
                  <a:ext cx="14650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6" h="446" extrusionOk="0">
                      <a:moveTo>
                        <a:pt x="294" y="0"/>
                      </a:moveTo>
                      <a:cubicBezTo>
                        <a:pt x="245" y="0"/>
                        <a:pt x="196" y="16"/>
                        <a:pt x="154" y="49"/>
                      </a:cubicBezTo>
                      <a:cubicBezTo>
                        <a:pt x="0" y="174"/>
                        <a:pt x="74" y="425"/>
                        <a:pt x="270" y="444"/>
                      </a:cubicBezTo>
                      <a:cubicBezTo>
                        <a:pt x="279" y="445"/>
                        <a:pt x="288" y="446"/>
                        <a:pt x="297" y="446"/>
                      </a:cubicBezTo>
                      <a:cubicBezTo>
                        <a:pt x="480" y="446"/>
                        <a:pt x="586" y="228"/>
                        <a:pt x="466" y="81"/>
                      </a:cubicBezTo>
                      <a:cubicBezTo>
                        <a:pt x="422" y="28"/>
                        <a:pt x="358" y="0"/>
                        <a:pt x="2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9" name="Google Shape;339;p2"/>
                <p:cNvSpPr/>
                <p:nvPr/>
              </p:nvSpPr>
              <p:spPr>
                <a:xfrm>
                  <a:off x="4237400" y="3780725"/>
                  <a:ext cx="14200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" h="431" extrusionOk="0">
                      <a:moveTo>
                        <a:pt x="285" y="1"/>
                      </a:moveTo>
                      <a:cubicBezTo>
                        <a:pt x="237" y="1"/>
                        <a:pt x="189" y="17"/>
                        <a:pt x="148" y="50"/>
                      </a:cubicBezTo>
                      <a:cubicBezTo>
                        <a:pt x="1" y="169"/>
                        <a:pt x="71" y="407"/>
                        <a:pt x="261" y="429"/>
                      </a:cubicBezTo>
                      <a:cubicBezTo>
                        <a:pt x="269" y="430"/>
                        <a:pt x="277" y="431"/>
                        <a:pt x="284" y="431"/>
                      </a:cubicBezTo>
                      <a:cubicBezTo>
                        <a:pt x="460" y="431"/>
                        <a:pt x="567" y="224"/>
                        <a:pt x="450" y="79"/>
                      </a:cubicBezTo>
                      <a:cubicBezTo>
                        <a:pt x="409" y="28"/>
                        <a:pt x="347" y="1"/>
                        <a:pt x="28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0" name="Google Shape;340;p2"/>
                <p:cNvSpPr/>
                <p:nvPr/>
              </p:nvSpPr>
              <p:spPr>
                <a:xfrm>
                  <a:off x="4224150" y="3764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72" y="0"/>
                      </a:moveTo>
                      <a:cubicBezTo>
                        <a:pt x="226" y="0"/>
                        <a:pt x="180" y="15"/>
                        <a:pt x="142" y="46"/>
                      </a:cubicBezTo>
                      <a:cubicBezTo>
                        <a:pt x="0" y="162"/>
                        <a:pt x="68" y="390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1" y="27"/>
                        <a:pt x="332" y="0"/>
                        <a:pt x="2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1" name="Google Shape;341;p2"/>
                <p:cNvSpPr/>
                <p:nvPr/>
              </p:nvSpPr>
              <p:spPr>
                <a:xfrm>
                  <a:off x="4210875" y="3747700"/>
                  <a:ext cx="129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8" h="392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9" y="391"/>
                      </a:cubicBezTo>
                      <a:cubicBezTo>
                        <a:pt x="245" y="392"/>
                        <a:pt x="252" y="392"/>
                        <a:pt x="258" y="392"/>
                      </a:cubicBezTo>
                      <a:cubicBezTo>
                        <a:pt x="420" y="392"/>
                        <a:pt x="517" y="203"/>
                        <a:pt x="412" y="73"/>
                      </a:cubicBezTo>
                      <a:cubicBezTo>
                        <a:pt x="372" y="25"/>
                        <a:pt x="315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2" name="Google Shape;342;p2"/>
                <p:cNvSpPr/>
                <p:nvPr/>
              </p:nvSpPr>
              <p:spPr>
                <a:xfrm>
                  <a:off x="4197625" y="3731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2"/>
                      </a:cubicBezTo>
                      <a:cubicBezTo>
                        <a:pt x="1" y="148"/>
                        <a:pt x="62" y="357"/>
                        <a:pt x="226" y="373"/>
                      </a:cubicBezTo>
                      <a:cubicBezTo>
                        <a:pt x="232" y="373"/>
                        <a:pt x="239" y="374"/>
                        <a:pt x="245" y="374"/>
                      </a:cubicBezTo>
                      <a:cubicBezTo>
                        <a:pt x="398" y="374"/>
                        <a:pt x="491" y="194"/>
                        <a:pt x="390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3" name="Google Shape;343;p2"/>
                <p:cNvSpPr/>
                <p:nvPr/>
              </p:nvSpPr>
              <p:spPr>
                <a:xfrm>
                  <a:off x="4184375" y="3714625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2" y="1"/>
                      </a:moveTo>
                      <a:cubicBezTo>
                        <a:pt x="193" y="1"/>
                        <a:pt x="154" y="13"/>
                        <a:pt x="123" y="40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79" y="353"/>
                        <a:pt x="465" y="181"/>
                        <a:pt x="370" y="65"/>
                      </a:cubicBezTo>
                      <a:cubicBezTo>
                        <a:pt x="335" y="23"/>
                        <a:pt x="284" y="1"/>
                        <a:pt x="23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4" name="Google Shape;344;p2"/>
                <p:cNvSpPr/>
                <p:nvPr/>
              </p:nvSpPr>
              <p:spPr>
                <a:xfrm>
                  <a:off x="4171025" y="3698100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3" y="1"/>
                      </a:moveTo>
                      <a:cubicBezTo>
                        <a:pt x="185" y="1"/>
                        <a:pt x="148" y="13"/>
                        <a:pt x="117" y="39"/>
                      </a:cubicBezTo>
                      <a:cubicBezTo>
                        <a:pt x="1" y="132"/>
                        <a:pt x="56" y="318"/>
                        <a:pt x="203" y="334"/>
                      </a:cubicBezTo>
                      <a:cubicBezTo>
                        <a:pt x="210" y="335"/>
                        <a:pt x="217" y="335"/>
                        <a:pt x="223" y="335"/>
                      </a:cubicBezTo>
                      <a:cubicBezTo>
                        <a:pt x="362" y="335"/>
                        <a:pt x="443" y="172"/>
                        <a:pt x="351" y="61"/>
                      </a:cubicBezTo>
                      <a:cubicBezTo>
                        <a:pt x="319" y="21"/>
                        <a:pt x="271" y="1"/>
                        <a:pt x="22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5" name="Google Shape;345;p2"/>
                <p:cNvSpPr/>
                <p:nvPr/>
              </p:nvSpPr>
              <p:spPr>
                <a:xfrm>
                  <a:off x="4157775" y="3681550"/>
                  <a:ext cx="10475" cy="7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9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5"/>
                      </a:cubicBezTo>
                      <a:cubicBezTo>
                        <a:pt x="1" y="125"/>
                        <a:pt x="52" y="302"/>
                        <a:pt x="194" y="318"/>
                      </a:cubicBezTo>
                      <a:cubicBezTo>
                        <a:pt x="199" y="319"/>
                        <a:pt x="204" y="319"/>
                        <a:pt x="209" y="319"/>
                      </a:cubicBezTo>
                      <a:cubicBezTo>
                        <a:pt x="341" y="319"/>
                        <a:pt x="418" y="166"/>
                        <a:pt x="332" y="61"/>
                      </a:cubicBezTo>
                      <a:cubicBezTo>
                        <a:pt x="301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6" name="Google Shape;346;p2"/>
                <p:cNvSpPr/>
                <p:nvPr/>
              </p:nvSpPr>
              <p:spPr>
                <a:xfrm>
                  <a:off x="4348275" y="3881975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1"/>
                      </a:moveTo>
                      <a:cubicBezTo>
                        <a:pt x="306" y="1"/>
                        <a:pt x="244" y="21"/>
                        <a:pt x="193" y="62"/>
                      </a:cubicBezTo>
                      <a:cubicBezTo>
                        <a:pt x="0" y="220"/>
                        <a:pt x="94" y="531"/>
                        <a:pt x="341" y="557"/>
                      </a:cubicBezTo>
                      <a:cubicBezTo>
                        <a:pt x="352" y="558"/>
                        <a:pt x="362" y="559"/>
                        <a:pt x="372" y="559"/>
                      </a:cubicBezTo>
                      <a:cubicBezTo>
                        <a:pt x="601" y="559"/>
                        <a:pt x="736" y="289"/>
                        <a:pt x="585" y="104"/>
                      </a:cubicBezTo>
                      <a:cubicBezTo>
                        <a:pt x="530" y="36"/>
                        <a:pt x="449" y="1"/>
                        <a:pt x="36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7" name="Google Shape;347;p2"/>
                <p:cNvSpPr/>
                <p:nvPr/>
              </p:nvSpPr>
              <p:spPr>
                <a:xfrm>
                  <a:off x="4335025" y="3865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1"/>
                        <a:pt x="187" y="62"/>
                      </a:cubicBezTo>
                      <a:cubicBezTo>
                        <a:pt x="0" y="210"/>
                        <a:pt x="87" y="512"/>
                        <a:pt x="328" y="538"/>
                      </a:cubicBezTo>
                      <a:cubicBezTo>
                        <a:pt x="338" y="539"/>
                        <a:pt x="349" y="540"/>
                        <a:pt x="359" y="540"/>
                      </a:cubicBezTo>
                      <a:cubicBezTo>
                        <a:pt x="578" y="540"/>
                        <a:pt x="710" y="279"/>
                        <a:pt x="566" y="101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8" name="Google Shape;348;p2"/>
                <p:cNvSpPr/>
                <p:nvPr/>
              </p:nvSpPr>
              <p:spPr>
                <a:xfrm>
                  <a:off x="4321675" y="3848875"/>
                  <a:ext cx="17250" cy="13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0" h="524" extrusionOk="0">
                      <a:moveTo>
                        <a:pt x="345" y="1"/>
                      </a:moveTo>
                      <a:cubicBezTo>
                        <a:pt x="288" y="1"/>
                        <a:pt x="229" y="20"/>
                        <a:pt x="181" y="59"/>
                      </a:cubicBezTo>
                      <a:cubicBezTo>
                        <a:pt x="1" y="207"/>
                        <a:pt x="88" y="496"/>
                        <a:pt x="319" y="522"/>
                      </a:cubicBezTo>
                      <a:cubicBezTo>
                        <a:pt x="328" y="523"/>
                        <a:pt x="337" y="523"/>
                        <a:pt x="346" y="523"/>
                      </a:cubicBezTo>
                      <a:cubicBezTo>
                        <a:pt x="561" y="523"/>
                        <a:pt x="689" y="270"/>
                        <a:pt x="547" y="98"/>
                      </a:cubicBezTo>
                      <a:cubicBezTo>
                        <a:pt x="496" y="34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9" name="Google Shape;349;p2"/>
                <p:cNvSpPr/>
                <p:nvPr/>
              </p:nvSpPr>
              <p:spPr>
                <a:xfrm>
                  <a:off x="4308425" y="3832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4" y="0"/>
                      </a:moveTo>
                      <a:cubicBezTo>
                        <a:pt x="278" y="0"/>
                        <a:pt x="221" y="18"/>
                        <a:pt x="174" y="56"/>
                      </a:cubicBezTo>
                      <a:cubicBezTo>
                        <a:pt x="0" y="197"/>
                        <a:pt x="84" y="477"/>
                        <a:pt x="306" y="499"/>
                      </a:cubicBezTo>
                      <a:cubicBezTo>
                        <a:pt x="316" y="501"/>
                        <a:pt x="326" y="501"/>
                        <a:pt x="336" y="501"/>
                      </a:cubicBezTo>
                      <a:cubicBezTo>
                        <a:pt x="543" y="501"/>
                        <a:pt x="662" y="257"/>
                        <a:pt x="528" y="91"/>
                      </a:cubicBezTo>
                      <a:cubicBezTo>
                        <a:pt x="478" y="31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0" name="Google Shape;350;p2"/>
                <p:cNvSpPr/>
                <p:nvPr/>
              </p:nvSpPr>
              <p:spPr>
                <a:xfrm>
                  <a:off x="4295175" y="381582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0"/>
                      </a:moveTo>
                      <a:cubicBezTo>
                        <a:pt x="265" y="0"/>
                        <a:pt x="211" y="18"/>
                        <a:pt x="167" y="54"/>
                      </a:cubicBezTo>
                      <a:cubicBezTo>
                        <a:pt x="0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49"/>
                        <a:pt x="508" y="92"/>
                      </a:cubicBezTo>
                      <a:cubicBezTo>
                        <a:pt x="460" y="32"/>
                        <a:pt x="389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1" name="Google Shape;351;p2"/>
                <p:cNvSpPr/>
                <p:nvPr/>
              </p:nvSpPr>
              <p:spPr>
                <a:xfrm>
                  <a:off x="4281900" y="3799325"/>
                  <a:ext cx="153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5" extrusionOk="0">
                      <a:moveTo>
                        <a:pt x="306" y="1"/>
                      </a:moveTo>
                      <a:cubicBezTo>
                        <a:pt x="255" y="1"/>
                        <a:pt x="204" y="17"/>
                        <a:pt x="162" y="52"/>
                      </a:cubicBezTo>
                      <a:cubicBezTo>
                        <a:pt x="1" y="183"/>
                        <a:pt x="78" y="444"/>
                        <a:pt x="284" y="463"/>
                      </a:cubicBezTo>
                      <a:cubicBezTo>
                        <a:pt x="293" y="464"/>
                        <a:pt x="302" y="465"/>
                        <a:pt x="311" y="465"/>
                      </a:cubicBezTo>
                      <a:cubicBezTo>
                        <a:pt x="500" y="465"/>
                        <a:pt x="612" y="241"/>
                        <a:pt x="486" y="87"/>
                      </a:cubicBezTo>
                      <a:cubicBezTo>
                        <a:pt x="440" y="30"/>
                        <a:pt x="373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2" name="Google Shape;352;p2"/>
                <p:cNvSpPr/>
                <p:nvPr/>
              </p:nvSpPr>
              <p:spPr>
                <a:xfrm>
                  <a:off x="4268575" y="3782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6" y="0"/>
                      </a:moveTo>
                      <a:cubicBezTo>
                        <a:pt x="246" y="0"/>
                        <a:pt x="196" y="17"/>
                        <a:pt x="155" y="52"/>
                      </a:cubicBezTo>
                      <a:cubicBezTo>
                        <a:pt x="0" y="174"/>
                        <a:pt x="74" y="424"/>
                        <a:pt x="274" y="447"/>
                      </a:cubicBezTo>
                      <a:cubicBezTo>
                        <a:pt x="282" y="448"/>
                        <a:pt x="289" y="448"/>
                        <a:pt x="297" y="448"/>
                      </a:cubicBezTo>
                      <a:cubicBezTo>
                        <a:pt x="482" y="448"/>
                        <a:pt x="590" y="232"/>
                        <a:pt x="470" y="84"/>
                      </a:cubicBezTo>
                      <a:cubicBezTo>
                        <a:pt x="426" y="29"/>
                        <a:pt x="361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3" name="Google Shape;353;p2"/>
                <p:cNvSpPr/>
                <p:nvPr/>
              </p:nvSpPr>
              <p:spPr>
                <a:xfrm>
                  <a:off x="4255325" y="3766225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4" y="1"/>
                      </a:moveTo>
                      <a:cubicBezTo>
                        <a:pt x="237" y="1"/>
                        <a:pt x="188" y="16"/>
                        <a:pt x="148" y="48"/>
                      </a:cubicBezTo>
                      <a:cubicBezTo>
                        <a:pt x="0" y="167"/>
                        <a:pt x="71" y="408"/>
                        <a:pt x="261" y="428"/>
                      </a:cubicBezTo>
                      <a:cubicBezTo>
                        <a:pt x="268" y="428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8" y="28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4" name="Google Shape;354;p2"/>
                <p:cNvSpPr/>
                <p:nvPr/>
              </p:nvSpPr>
              <p:spPr>
                <a:xfrm>
                  <a:off x="4242050" y="3749725"/>
                  <a:ext cx="1350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08" extrusionOk="0">
                      <a:moveTo>
                        <a:pt x="272" y="1"/>
                      </a:moveTo>
                      <a:cubicBezTo>
                        <a:pt x="226" y="1"/>
                        <a:pt x="180" y="16"/>
                        <a:pt x="142" y="46"/>
                      </a:cubicBezTo>
                      <a:cubicBezTo>
                        <a:pt x="1" y="159"/>
                        <a:pt x="68" y="390"/>
                        <a:pt x="252" y="406"/>
                      </a:cubicBezTo>
                      <a:cubicBezTo>
                        <a:pt x="259" y="407"/>
                        <a:pt x="267" y="408"/>
                        <a:pt x="275" y="408"/>
                      </a:cubicBezTo>
                      <a:cubicBezTo>
                        <a:pt x="441" y="408"/>
                        <a:pt x="539" y="211"/>
                        <a:pt x="432" y="75"/>
                      </a:cubicBezTo>
                      <a:cubicBezTo>
                        <a:pt x="392" y="26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5" name="Google Shape;355;p2"/>
                <p:cNvSpPr/>
                <p:nvPr/>
              </p:nvSpPr>
              <p:spPr>
                <a:xfrm>
                  <a:off x="4228800" y="3733150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59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7"/>
                        <a:pt x="65" y="372"/>
                        <a:pt x="238" y="391"/>
                      </a:cubicBezTo>
                      <a:cubicBezTo>
                        <a:pt x="246" y="392"/>
                        <a:pt x="254" y="393"/>
                        <a:pt x="261" y="393"/>
                      </a:cubicBezTo>
                      <a:cubicBezTo>
                        <a:pt x="421" y="393"/>
                        <a:pt x="516" y="202"/>
                        <a:pt x="412" y="73"/>
                      </a:cubicBezTo>
                      <a:cubicBezTo>
                        <a:pt x="374" y="26"/>
                        <a:pt x="317" y="1"/>
                        <a:pt x="25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6" name="Google Shape;356;p2"/>
                <p:cNvSpPr/>
                <p:nvPr/>
              </p:nvSpPr>
              <p:spPr>
                <a:xfrm>
                  <a:off x="4215550" y="3716675"/>
                  <a:ext cx="122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374" extrusionOk="0">
                      <a:moveTo>
                        <a:pt x="243" y="0"/>
                      </a:moveTo>
                      <a:cubicBezTo>
                        <a:pt x="203" y="0"/>
                        <a:pt x="162" y="14"/>
                        <a:pt x="129" y="41"/>
                      </a:cubicBezTo>
                      <a:cubicBezTo>
                        <a:pt x="0" y="144"/>
                        <a:pt x="61" y="353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88" y="193"/>
                        <a:pt x="389" y="70"/>
                      </a:cubicBezTo>
                      <a:cubicBezTo>
                        <a:pt x="352" y="24"/>
                        <a:pt x="298" y="0"/>
                        <a:pt x="24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7" name="Google Shape;357;p2"/>
                <p:cNvSpPr/>
                <p:nvPr/>
              </p:nvSpPr>
              <p:spPr>
                <a:xfrm>
                  <a:off x="4202200" y="3700100"/>
                  <a:ext cx="117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" h="355" extrusionOk="0">
                      <a:moveTo>
                        <a:pt x="236" y="1"/>
                      </a:moveTo>
                      <a:cubicBezTo>
                        <a:pt x="196" y="1"/>
                        <a:pt x="156" y="14"/>
                        <a:pt x="123" y="42"/>
                      </a:cubicBezTo>
                      <a:cubicBezTo>
                        <a:pt x="1" y="139"/>
                        <a:pt x="62" y="338"/>
                        <a:pt x="216" y="354"/>
                      </a:cubicBezTo>
                      <a:cubicBezTo>
                        <a:pt x="223" y="355"/>
                        <a:pt x="229" y="355"/>
                        <a:pt x="236" y="355"/>
                      </a:cubicBezTo>
                      <a:cubicBezTo>
                        <a:pt x="382" y="355"/>
                        <a:pt x="469" y="185"/>
                        <a:pt x="374" y="68"/>
                      </a:cubicBezTo>
                      <a:cubicBezTo>
                        <a:pt x="339" y="24"/>
                        <a:pt x="288" y="1"/>
                        <a:pt x="23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8" name="Google Shape;358;p2"/>
                <p:cNvSpPr/>
                <p:nvPr/>
              </p:nvSpPr>
              <p:spPr>
                <a:xfrm>
                  <a:off x="4188950" y="3683575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3" y="0"/>
                      </a:moveTo>
                      <a:cubicBezTo>
                        <a:pt x="186" y="0"/>
                        <a:pt x="148" y="13"/>
                        <a:pt x="116" y="38"/>
                      </a:cubicBezTo>
                      <a:cubicBezTo>
                        <a:pt x="1" y="131"/>
                        <a:pt x="55" y="321"/>
                        <a:pt x="206" y="334"/>
                      </a:cubicBezTo>
                      <a:cubicBezTo>
                        <a:pt x="213" y="334"/>
                        <a:pt x="219" y="335"/>
                        <a:pt x="226" y="335"/>
                      </a:cubicBezTo>
                      <a:cubicBezTo>
                        <a:pt x="362" y="335"/>
                        <a:pt x="443" y="174"/>
                        <a:pt x="354" y="64"/>
                      </a:cubicBezTo>
                      <a:cubicBezTo>
                        <a:pt x="320" y="22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9" name="Google Shape;359;p2"/>
                <p:cNvSpPr/>
                <p:nvPr/>
              </p:nvSpPr>
              <p:spPr>
                <a:xfrm>
                  <a:off x="4175700" y="36670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6"/>
                      </a:cubicBezTo>
                      <a:cubicBezTo>
                        <a:pt x="0" y="123"/>
                        <a:pt x="52" y="299"/>
                        <a:pt x="193" y="315"/>
                      </a:cubicBezTo>
                      <a:cubicBezTo>
                        <a:pt x="198" y="316"/>
                        <a:pt x="204" y="316"/>
                        <a:pt x="209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0" name="Google Shape;360;p2"/>
                <p:cNvSpPr/>
                <p:nvPr/>
              </p:nvSpPr>
              <p:spPr>
                <a:xfrm>
                  <a:off x="4339600" y="3834375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2" y="1"/>
                      </a:moveTo>
                      <a:cubicBezTo>
                        <a:pt x="285" y="1"/>
                        <a:pt x="228" y="19"/>
                        <a:pt x="180" y="57"/>
                      </a:cubicBezTo>
                      <a:cubicBezTo>
                        <a:pt x="0" y="202"/>
                        <a:pt x="84" y="494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99"/>
                      </a:cubicBezTo>
                      <a:cubicBezTo>
                        <a:pt x="495" y="34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1" name="Google Shape;361;p2"/>
                <p:cNvSpPr/>
                <p:nvPr/>
              </p:nvSpPr>
              <p:spPr>
                <a:xfrm>
                  <a:off x="4326350" y="3817850"/>
                  <a:ext cx="1657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5" extrusionOk="0">
                      <a:moveTo>
                        <a:pt x="331" y="1"/>
                      </a:moveTo>
                      <a:cubicBezTo>
                        <a:pt x="275" y="1"/>
                        <a:pt x="219" y="19"/>
                        <a:pt x="174" y="56"/>
                      </a:cubicBezTo>
                      <a:cubicBezTo>
                        <a:pt x="0" y="198"/>
                        <a:pt x="84" y="477"/>
                        <a:pt x="305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8" y="504"/>
                        <a:pt x="663" y="261"/>
                        <a:pt x="527" y="95"/>
                      </a:cubicBezTo>
                      <a:cubicBezTo>
                        <a:pt x="478" y="33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2" name="Google Shape;362;p2"/>
                <p:cNvSpPr/>
                <p:nvPr/>
              </p:nvSpPr>
              <p:spPr>
                <a:xfrm>
                  <a:off x="4313075" y="3801350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2"/>
                      </a:cubicBezTo>
                      <a:cubicBezTo>
                        <a:pt x="303" y="483"/>
                        <a:pt x="312" y="483"/>
                        <a:pt x="321" y="483"/>
                      </a:cubicBezTo>
                      <a:cubicBezTo>
                        <a:pt x="519" y="483"/>
                        <a:pt x="635" y="250"/>
                        <a:pt x="509" y="90"/>
                      </a:cubicBezTo>
                      <a:cubicBezTo>
                        <a:pt x="461" y="31"/>
                        <a:pt x="391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3" name="Google Shape;363;p2"/>
                <p:cNvSpPr/>
                <p:nvPr/>
              </p:nvSpPr>
              <p:spPr>
                <a:xfrm>
                  <a:off x="4299750" y="3784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0"/>
                      </a:moveTo>
                      <a:cubicBezTo>
                        <a:pt x="258" y="0"/>
                        <a:pt x="206" y="18"/>
                        <a:pt x="161" y="54"/>
                      </a:cubicBezTo>
                      <a:cubicBezTo>
                        <a:pt x="0" y="183"/>
                        <a:pt x="78" y="443"/>
                        <a:pt x="286" y="466"/>
                      </a:cubicBezTo>
                      <a:cubicBezTo>
                        <a:pt x="294" y="466"/>
                        <a:pt x="302" y="467"/>
                        <a:pt x="310" y="467"/>
                      </a:cubicBezTo>
                      <a:cubicBezTo>
                        <a:pt x="502" y="467"/>
                        <a:pt x="616" y="241"/>
                        <a:pt x="489" y="86"/>
                      </a:cubicBezTo>
                      <a:cubicBezTo>
                        <a:pt x="443" y="30"/>
                        <a:pt x="377" y="0"/>
                        <a:pt x="3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4" name="Google Shape;364;p2"/>
                <p:cNvSpPr/>
                <p:nvPr/>
              </p:nvSpPr>
              <p:spPr>
                <a:xfrm>
                  <a:off x="4286500" y="3768275"/>
                  <a:ext cx="1472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9" h="447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4" y="50"/>
                      </a:cubicBezTo>
                      <a:cubicBezTo>
                        <a:pt x="0" y="175"/>
                        <a:pt x="74" y="426"/>
                        <a:pt x="273" y="445"/>
                      </a:cubicBezTo>
                      <a:cubicBezTo>
                        <a:pt x="282" y="446"/>
                        <a:pt x="291" y="447"/>
                        <a:pt x="300" y="447"/>
                      </a:cubicBezTo>
                      <a:cubicBezTo>
                        <a:pt x="480" y="447"/>
                        <a:pt x="589" y="229"/>
                        <a:pt x="469" y="82"/>
                      </a:cubicBezTo>
                      <a:cubicBezTo>
                        <a:pt x="425" y="29"/>
                        <a:pt x="360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5" name="Google Shape;365;p2"/>
                <p:cNvSpPr/>
                <p:nvPr/>
              </p:nvSpPr>
              <p:spPr>
                <a:xfrm>
                  <a:off x="4273225" y="3751725"/>
                  <a:ext cx="14125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1" extrusionOk="0">
                      <a:moveTo>
                        <a:pt x="284" y="1"/>
                      </a:moveTo>
                      <a:cubicBezTo>
                        <a:pt x="236" y="1"/>
                        <a:pt x="189" y="17"/>
                        <a:pt x="149" y="50"/>
                      </a:cubicBezTo>
                      <a:cubicBezTo>
                        <a:pt x="1" y="169"/>
                        <a:pt x="72" y="407"/>
                        <a:pt x="261" y="429"/>
                      </a:cubicBezTo>
                      <a:cubicBezTo>
                        <a:pt x="269" y="430"/>
                        <a:pt x="277" y="430"/>
                        <a:pt x="284" y="430"/>
                      </a:cubicBezTo>
                      <a:cubicBezTo>
                        <a:pt x="460" y="430"/>
                        <a:pt x="565" y="224"/>
                        <a:pt x="451" y="82"/>
                      </a:cubicBezTo>
                      <a:cubicBezTo>
                        <a:pt x="409" y="29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6" name="Google Shape;366;p2"/>
                <p:cNvSpPr/>
                <p:nvPr/>
              </p:nvSpPr>
              <p:spPr>
                <a:xfrm>
                  <a:off x="4259975" y="3735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0"/>
                      </a:moveTo>
                      <a:cubicBezTo>
                        <a:pt x="224" y="0"/>
                        <a:pt x="179" y="15"/>
                        <a:pt x="142" y="46"/>
                      </a:cubicBezTo>
                      <a:cubicBezTo>
                        <a:pt x="1" y="161"/>
                        <a:pt x="68" y="390"/>
                        <a:pt x="248" y="409"/>
                      </a:cubicBezTo>
                      <a:cubicBezTo>
                        <a:pt x="256" y="410"/>
                        <a:pt x="264" y="410"/>
                        <a:pt x="272" y="410"/>
                      </a:cubicBezTo>
                      <a:cubicBezTo>
                        <a:pt x="441" y="410"/>
                        <a:pt x="539" y="213"/>
                        <a:pt x="428" y="78"/>
                      </a:cubicBezTo>
                      <a:cubicBezTo>
                        <a:pt x="388" y="27"/>
                        <a:pt x="329" y="0"/>
                        <a:pt x="26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7" name="Google Shape;367;p2"/>
                <p:cNvSpPr/>
                <p:nvPr/>
              </p:nvSpPr>
              <p:spPr>
                <a:xfrm>
                  <a:off x="4246725" y="3718700"/>
                  <a:ext cx="12825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89" extrusionOk="0">
                      <a:moveTo>
                        <a:pt x="257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3"/>
                        <a:pt x="65" y="371"/>
                        <a:pt x="238" y="388"/>
                      </a:cubicBezTo>
                      <a:cubicBezTo>
                        <a:pt x="246" y="388"/>
                        <a:pt x="253" y="389"/>
                        <a:pt x="261" y="389"/>
                      </a:cubicBezTo>
                      <a:cubicBezTo>
                        <a:pt x="418" y="389"/>
                        <a:pt x="513" y="201"/>
                        <a:pt x="408" y="73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8" name="Google Shape;368;p2"/>
                <p:cNvSpPr/>
                <p:nvPr/>
              </p:nvSpPr>
              <p:spPr>
                <a:xfrm>
                  <a:off x="4233375" y="3702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7"/>
                        <a:pt x="62" y="356"/>
                        <a:pt x="229" y="372"/>
                      </a:cubicBezTo>
                      <a:cubicBezTo>
                        <a:pt x="236" y="373"/>
                        <a:pt x="242" y="373"/>
                        <a:pt x="248" y="373"/>
                      </a:cubicBezTo>
                      <a:cubicBezTo>
                        <a:pt x="401" y="373"/>
                        <a:pt x="492" y="194"/>
                        <a:pt x="393" y="70"/>
                      </a:cubicBezTo>
                      <a:cubicBezTo>
                        <a:pt x="356" y="24"/>
                        <a:pt x="302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9" name="Google Shape;369;p2"/>
                <p:cNvSpPr/>
                <p:nvPr/>
              </p:nvSpPr>
              <p:spPr>
                <a:xfrm>
                  <a:off x="4220125" y="3685625"/>
                  <a:ext cx="1165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3" extrusionOk="0">
                      <a:moveTo>
                        <a:pt x="234" y="1"/>
                      </a:moveTo>
                      <a:cubicBezTo>
                        <a:pt x="195" y="1"/>
                        <a:pt x="156" y="13"/>
                        <a:pt x="123" y="39"/>
                      </a:cubicBezTo>
                      <a:cubicBezTo>
                        <a:pt x="1" y="139"/>
                        <a:pt x="58" y="335"/>
                        <a:pt x="216" y="351"/>
                      </a:cubicBezTo>
                      <a:cubicBezTo>
                        <a:pt x="224" y="352"/>
                        <a:pt x="231" y="353"/>
                        <a:pt x="239" y="353"/>
                      </a:cubicBezTo>
                      <a:cubicBezTo>
                        <a:pt x="382" y="353"/>
                        <a:pt x="465" y="181"/>
                        <a:pt x="373" y="65"/>
                      </a:cubicBezTo>
                      <a:cubicBezTo>
                        <a:pt x="337" y="23"/>
                        <a:pt x="285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0" name="Google Shape;370;p2"/>
                <p:cNvSpPr/>
                <p:nvPr/>
              </p:nvSpPr>
              <p:spPr>
                <a:xfrm>
                  <a:off x="4206875" y="3669100"/>
                  <a:ext cx="1107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0" y="132"/>
                        <a:pt x="55" y="318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62" y="335"/>
                        <a:pt x="443" y="172"/>
                        <a:pt x="351" y="61"/>
                      </a:cubicBezTo>
                      <a:cubicBezTo>
                        <a:pt x="318" y="21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1" name="Google Shape;371;p2"/>
                <p:cNvSpPr/>
                <p:nvPr/>
              </p:nvSpPr>
              <p:spPr>
                <a:xfrm>
                  <a:off x="4193625" y="3652550"/>
                  <a:ext cx="10450" cy="7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9" extrusionOk="0">
                      <a:moveTo>
                        <a:pt x="208" y="0"/>
                      </a:moveTo>
                      <a:cubicBezTo>
                        <a:pt x="173" y="0"/>
                        <a:pt x="138" y="12"/>
                        <a:pt x="109" y="35"/>
                      </a:cubicBezTo>
                      <a:cubicBezTo>
                        <a:pt x="0" y="125"/>
                        <a:pt x="51" y="302"/>
                        <a:pt x="193" y="318"/>
                      </a:cubicBezTo>
                      <a:cubicBezTo>
                        <a:pt x="198" y="318"/>
                        <a:pt x="204" y="319"/>
                        <a:pt x="209" y="319"/>
                      </a:cubicBezTo>
                      <a:cubicBezTo>
                        <a:pt x="341" y="319"/>
                        <a:pt x="418" y="166"/>
                        <a:pt x="331" y="61"/>
                      </a:cubicBezTo>
                      <a:cubicBezTo>
                        <a:pt x="300" y="21"/>
                        <a:pt x="254" y="0"/>
                        <a:pt x="20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2" name="Google Shape;372;p2"/>
                <p:cNvSpPr/>
                <p:nvPr/>
              </p:nvSpPr>
              <p:spPr>
                <a:xfrm>
                  <a:off x="4344250" y="3803375"/>
                  <a:ext cx="166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2" extrusionOk="0">
                      <a:moveTo>
                        <a:pt x="333" y="1"/>
                      </a:moveTo>
                      <a:cubicBezTo>
                        <a:pt x="277" y="1"/>
                        <a:pt x="220" y="19"/>
                        <a:pt x="174" y="57"/>
                      </a:cubicBezTo>
                      <a:cubicBezTo>
                        <a:pt x="1" y="198"/>
                        <a:pt x="84" y="478"/>
                        <a:pt x="306" y="500"/>
                      </a:cubicBezTo>
                      <a:cubicBezTo>
                        <a:pt x="315" y="501"/>
                        <a:pt x="324" y="502"/>
                        <a:pt x="333" y="502"/>
                      </a:cubicBezTo>
                      <a:cubicBezTo>
                        <a:pt x="539" y="502"/>
                        <a:pt x="663" y="259"/>
                        <a:pt x="528" y="92"/>
                      </a:cubicBezTo>
                      <a:cubicBezTo>
                        <a:pt x="479" y="32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3" name="Google Shape;373;p2"/>
                <p:cNvSpPr/>
                <p:nvPr/>
              </p:nvSpPr>
              <p:spPr>
                <a:xfrm>
                  <a:off x="4331000" y="378682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89"/>
                        <a:pt x="81" y="458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6" y="482"/>
                        <a:pt x="634" y="249"/>
                        <a:pt x="505" y="92"/>
                      </a:cubicBezTo>
                      <a:cubicBezTo>
                        <a:pt x="457" y="31"/>
                        <a:pt x="387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4" name="Google Shape;374;p2"/>
                <p:cNvSpPr/>
                <p:nvPr/>
              </p:nvSpPr>
              <p:spPr>
                <a:xfrm>
                  <a:off x="4317675" y="3770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6" y="0"/>
                      </a:moveTo>
                      <a:cubicBezTo>
                        <a:pt x="255" y="0"/>
                        <a:pt x="203" y="17"/>
                        <a:pt x="161" y="52"/>
                      </a:cubicBezTo>
                      <a:cubicBezTo>
                        <a:pt x="0" y="183"/>
                        <a:pt x="77" y="444"/>
                        <a:pt x="283" y="463"/>
                      </a:cubicBezTo>
                      <a:cubicBezTo>
                        <a:pt x="292" y="464"/>
                        <a:pt x="301" y="464"/>
                        <a:pt x="310" y="464"/>
                      </a:cubicBezTo>
                      <a:cubicBezTo>
                        <a:pt x="503" y="464"/>
                        <a:pt x="614" y="240"/>
                        <a:pt x="489" y="87"/>
                      </a:cubicBezTo>
                      <a:cubicBezTo>
                        <a:pt x="443" y="30"/>
                        <a:pt x="375" y="0"/>
                        <a:pt x="3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5" name="Google Shape;375;p2"/>
                <p:cNvSpPr/>
                <p:nvPr/>
              </p:nvSpPr>
              <p:spPr>
                <a:xfrm>
                  <a:off x="4304400" y="3753775"/>
                  <a:ext cx="14775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8" extrusionOk="0">
                      <a:moveTo>
                        <a:pt x="296" y="0"/>
                      </a:moveTo>
                      <a:cubicBezTo>
                        <a:pt x="247" y="0"/>
                        <a:pt x="197" y="17"/>
                        <a:pt x="155" y="52"/>
                      </a:cubicBezTo>
                      <a:cubicBezTo>
                        <a:pt x="1" y="174"/>
                        <a:pt x="75" y="424"/>
                        <a:pt x="274" y="447"/>
                      </a:cubicBezTo>
                      <a:cubicBezTo>
                        <a:pt x="282" y="448"/>
                        <a:pt x="290" y="448"/>
                        <a:pt x="297" y="448"/>
                      </a:cubicBezTo>
                      <a:cubicBezTo>
                        <a:pt x="480" y="448"/>
                        <a:pt x="590" y="232"/>
                        <a:pt x="470" y="84"/>
                      </a:cubicBezTo>
                      <a:cubicBezTo>
                        <a:pt x="426" y="29"/>
                        <a:pt x="362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6" name="Google Shape;376;p2"/>
                <p:cNvSpPr/>
                <p:nvPr/>
              </p:nvSpPr>
              <p:spPr>
                <a:xfrm>
                  <a:off x="4291150" y="3737225"/>
                  <a:ext cx="1405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" h="429" extrusionOk="0">
                      <a:moveTo>
                        <a:pt x="282" y="1"/>
                      </a:moveTo>
                      <a:cubicBezTo>
                        <a:pt x="235" y="1"/>
                        <a:pt x="187" y="16"/>
                        <a:pt x="148" y="48"/>
                      </a:cubicBezTo>
                      <a:cubicBezTo>
                        <a:pt x="1" y="167"/>
                        <a:pt x="71" y="408"/>
                        <a:pt x="261" y="427"/>
                      </a:cubicBezTo>
                      <a:cubicBezTo>
                        <a:pt x="269" y="428"/>
                        <a:pt x="276" y="429"/>
                        <a:pt x="284" y="429"/>
                      </a:cubicBezTo>
                      <a:cubicBezTo>
                        <a:pt x="457" y="429"/>
                        <a:pt x="561" y="222"/>
                        <a:pt x="447" y="80"/>
                      </a:cubicBezTo>
                      <a:cubicBezTo>
                        <a:pt x="405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7" name="Google Shape;377;p2"/>
                <p:cNvSpPr/>
                <p:nvPr/>
              </p:nvSpPr>
              <p:spPr>
                <a:xfrm>
                  <a:off x="4277900" y="372072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1" y="407"/>
                      </a:cubicBezTo>
                      <a:cubicBezTo>
                        <a:pt x="440" y="407"/>
                        <a:pt x="538" y="210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8" name="Google Shape;378;p2"/>
                <p:cNvSpPr/>
                <p:nvPr/>
              </p:nvSpPr>
              <p:spPr>
                <a:xfrm>
                  <a:off x="4264625" y="3704150"/>
                  <a:ext cx="1285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3" extrusionOk="0">
                      <a:moveTo>
                        <a:pt x="257" y="1"/>
                      </a:moveTo>
                      <a:cubicBezTo>
                        <a:pt x="214" y="1"/>
                        <a:pt x="170" y="15"/>
                        <a:pt x="133" y="44"/>
                      </a:cubicBezTo>
                      <a:cubicBezTo>
                        <a:pt x="1" y="156"/>
                        <a:pt x="65" y="372"/>
                        <a:pt x="239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18" y="392"/>
                        <a:pt x="514" y="202"/>
                        <a:pt x="409" y="73"/>
                      </a:cubicBezTo>
                      <a:cubicBezTo>
                        <a:pt x="371" y="25"/>
                        <a:pt x="315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9" name="Google Shape;379;p2"/>
                <p:cNvSpPr/>
                <p:nvPr/>
              </p:nvSpPr>
              <p:spPr>
                <a:xfrm>
                  <a:off x="4251300" y="3687650"/>
                  <a:ext cx="12275" cy="9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2" extrusionOk="0">
                      <a:moveTo>
                        <a:pt x="247" y="1"/>
                      </a:moveTo>
                      <a:cubicBezTo>
                        <a:pt x="206" y="1"/>
                        <a:pt x="164" y="14"/>
                        <a:pt x="129" y="42"/>
                      </a:cubicBezTo>
                      <a:cubicBezTo>
                        <a:pt x="1" y="145"/>
                        <a:pt x="62" y="354"/>
                        <a:pt x="229" y="370"/>
                      </a:cubicBezTo>
                      <a:cubicBezTo>
                        <a:pt x="236" y="371"/>
                        <a:pt x="244" y="371"/>
                        <a:pt x="252" y="371"/>
                      </a:cubicBezTo>
                      <a:cubicBezTo>
                        <a:pt x="402" y="371"/>
                        <a:pt x="491" y="193"/>
                        <a:pt x="393" y="68"/>
                      </a:cubicBezTo>
                      <a:cubicBezTo>
                        <a:pt x="356" y="24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0" name="Google Shape;380;p2"/>
                <p:cNvSpPr/>
                <p:nvPr/>
              </p:nvSpPr>
              <p:spPr>
                <a:xfrm>
                  <a:off x="4238050" y="3671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4" y="1"/>
                      </a:moveTo>
                      <a:cubicBezTo>
                        <a:pt x="195" y="1"/>
                        <a:pt x="156" y="14"/>
                        <a:pt x="122" y="42"/>
                      </a:cubicBezTo>
                      <a:cubicBezTo>
                        <a:pt x="0" y="138"/>
                        <a:pt x="58" y="338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81" y="355"/>
                        <a:pt x="465" y="185"/>
                        <a:pt x="370" y="68"/>
                      </a:cubicBezTo>
                      <a:cubicBezTo>
                        <a:pt x="335" y="24"/>
                        <a:pt x="285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1" name="Google Shape;381;p2"/>
                <p:cNvSpPr/>
                <p:nvPr/>
              </p:nvSpPr>
              <p:spPr>
                <a:xfrm>
                  <a:off x="4224775" y="3654575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0"/>
                      </a:moveTo>
                      <a:cubicBezTo>
                        <a:pt x="185" y="0"/>
                        <a:pt x="147" y="13"/>
                        <a:pt x="117" y="38"/>
                      </a:cubicBezTo>
                      <a:cubicBezTo>
                        <a:pt x="1" y="131"/>
                        <a:pt x="56" y="321"/>
                        <a:pt x="203" y="333"/>
                      </a:cubicBezTo>
                      <a:cubicBezTo>
                        <a:pt x="210" y="334"/>
                        <a:pt x="216" y="334"/>
                        <a:pt x="223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2" name="Google Shape;382;p2"/>
                <p:cNvSpPr/>
                <p:nvPr/>
              </p:nvSpPr>
              <p:spPr>
                <a:xfrm>
                  <a:off x="4211525" y="3638075"/>
                  <a:ext cx="1040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" h="316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2"/>
                        <a:pt x="52" y="299"/>
                        <a:pt x="190" y="315"/>
                      </a:cubicBezTo>
                      <a:cubicBezTo>
                        <a:pt x="196" y="316"/>
                        <a:pt x="201" y="316"/>
                        <a:pt x="206" y="316"/>
                      </a:cubicBezTo>
                      <a:cubicBezTo>
                        <a:pt x="338" y="316"/>
                        <a:pt x="415" y="163"/>
                        <a:pt x="332" y="58"/>
                      </a:cubicBezTo>
                      <a:cubicBezTo>
                        <a:pt x="301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3" name="Google Shape;383;p2"/>
                <p:cNvSpPr/>
                <p:nvPr/>
              </p:nvSpPr>
              <p:spPr>
                <a:xfrm>
                  <a:off x="4348925" y="377235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1"/>
                      </a:moveTo>
                      <a:cubicBezTo>
                        <a:pt x="265" y="1"/>
                        <a:pt x="211" y="18"/>
                        <a:pt x="167" y="54"/>
                      </a:cubicBezTo>
                      <a:cubicBezTo>
                        <a:pt x="0" y="192"/>
                        <a:pt x="81" y="459"/>
                        <a:pt x="293" y="482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53"/>
                        <a:pt x="508" y="93"/>
                      </a:cubicBezTo>
                      <a:cubicBezTo>
                        <a:pt x="460" y="32"/>
                        <a:pt x="389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4" name="Google Shape;384;p2"/>
                <p:cNvSpPr/>
                <p:nvPr/>
              </p:nvSpPr>
              <p:spPr>
                <a:xfrm>
                  <a:off x="4335575" y="3755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09" y="0"/>
                      </a:moveTo>
                      <a:cubicBezTo>
                        <a:pt x="257" y="0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4" y="465"/>
                      </a:cubicBezTo>
                      <a:cubicBezTo>
                        <a:pt x="291" y="466"/>
                        <a:pt x="299" y="467"/>
                        <a:pt x="307" y="467"/>
                      </a:cubicBezTo>
                      <a:cubicBezTo>
                        <a:pt x="499" y="467"/>
                        <a:pt x="616" y="241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5" name="Google Shape;385;p2"/>
                <p:cNvSpPr/>
                <p:nvPr/>
              </p:nvSpPr>
              <p:spPr>
                <a:xfrm>
                  <a:off x="4322325" y="3739275"/>
                  <a:ext cx="14750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7" extrusionOk="0">
                      <a:moveTo>
                        <a:pt x="294" y="1"/>
                      </a:moveTo>
                      <a:cubicBezTo>
                        <a:pt x="245" y="1"/>
                        <a:pt x="196" y="17"/>
                        <a:pt x="155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80" y="446"/>
                        <a:pt x="288" y="447"/>
                        <a:pt x="297" y="447"/>
                      </a:cubicBezTo>
                      <a:cubicBezTo>
                        <a:pt x="481" y="447"/>
                        <a:pt x="589" y="229"/>
                        <a:pt x="470" y="82"/>
                      </a:cubicBezTo>
                      <a:cubicBezTo>
                        <a:pt x="424" y="29"/>
                        <a:pt x="359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6" name="Google Shape;386;p2"/>
                <p:cNvSpPr/>
                <p:nvPr/>
              </p:nvSpPr>
              <p:spPr>
                <a:xfrm>
                  <a:off x="4309075" y="3722725"/>
                  <a:ext cx="14100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31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50"/>
                      </a:cubicBezTo>
                      <a:cubicBezTo>
                        <a:pt x="0" y="169"/>
                        <a:pt x="71" y="407"/>
                        <a:pt x="260" y="429"/>
                      </a:cubicBezTo>
                      <a:cubicBezTo>
                        <a:pt x="268" y="430"/>
                        <a:pt x="276" y="430"/>
                        <a:pt x="284" y="430"/>
                      </a:cubicBezTo>
                      <a:cubicBezTo>
                        <a:pt x="460" y="430"/>
                        <a:pt x="564" y="224"/>
                        <a:pt x="447" y="82"/>
                      </a:cubicBezTo>
                      <a:cubicBezTo>
                        <a:pt x="405" y="29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7" name="Google Shape;387;p2"/>
                <p:cNvSpPr/>
                <p:nvPr/>
              </p:nvSpPr>
              <p:spPr>
                <a:xfrm>
                  <a:off x="4295725" y="3706200"/>
                  <a:ext cx="135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3" h="410" extrusionOk="0">
                      <a:moveTo>
                        <a:pt x="273" y="0"/>
                      </a:moveTo>
                      <a:cubicBezTo>
                        <a:pt x="228" y="0"/>
                        <a:pt x="183" y="15"/>
                        <a:pt x="145" y="46"/>
                      </a:cubicBezTo>
                      <a:cubicBezTo>
                        <a:pt x="1" y="161"/>
                        <a:pt x="71" y="389"/>
                        <a:pt x="251" y="409"/>
                      </a:cubicBezTo>
                      <a:cubicBezTo>
                        <a:pt x="259" y="410"/>
                        <a:pt x="267" y="410"/>
                        <a:pt x="274" y="410"/>
                      </a:cubicBezTo>
                      <a:cubicBezTo>
                        <a:pt x="441" y="410"/>
                        <a:pt x="542" y="213"/>
                        <a:pt x="431" y="78"/>
                      </a:cubicBezTo>
                      <a:cubicBezTo>
                        <a:pt x="391" y="26"/>
                        <a:pt x="332" y="0"/>
                        <a:pt x="27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8" name="Google Shape;388;p2"/>
                <p:cNvSpPr/>
                <p:nvPr/>
              </p:nvSpPr>
              <p:spPr>
                <a:xfrm>
                  <a:off x="4282475" y="3689700"/>
                  <a:ext cx="12925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89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4"/>
                      </a:cubicBezTo>
                      <a:cubicBezTo>
                        <a:pt x="0" y="153"/>
                        <a:pt x="65" y="371"/>
                        <a:pt x="238" y="387"/>
                      </a:cubicBezTo>
                      <a:cubicBezTo>
                        <a:pt x="246" y="388"/>
                        <a:pt x="254" y="389"/>
                        <a:pt x="262" y="389"/>
                      </a:cubicBezTo>
                      <a:cubicBezTo>
                        <a:pt x="421" y="389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9" name="Google Shape;389;p2"/>
                <p:cNvSpPr/>
                <p:nvPr/>
              </p:nvSpPr>
              <p:spPr>
                <a:xfrm>
                  <a:off x="4269225" y="3673125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400" y="373"/>
                        <a:pt x="491" y="194"/>
                        <a:pt x="392" y="70"/>
                      </a:cubicBezTo>
                      <a:cubicBezTo>
                        <a:pt x="354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0" name="Google Shape;390;p2"/>
                <p:cNvSpPr/>
                <p:nvPr/>
              </p:nvSpPr>
              <p:spPr>
                <a:xfrm>
                  <a:off x="4255875" y="3656625"/>
                  <a:ext cx="117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3" extrusionOk="0">
                      <a:moveTo>
                        <a:pt x="235" y="0"/>
                      </a:moveTo>
                      <a:cubicBezTo>
                        <a:pt x="196" y="0"/>
                        <a:pt x="156" y="13"/>
                        <a:pt x="123" y="39"/>
                      </a:cubicBezTo>
                      <a:cubicBezTo>
                        <a:pt x="1" y="139"/>
                        <a:pt x="62" y="335"/>
                        <a:pt x="216" y="351"/>
                      </a:cubicBezTo>
                      <a:cubicBezTo>
                        <a:pt x="224" y="352"/>
                        <a:pt x="231" y="352"/>
                        <a:pt x="239" y="352"/>
                      </a:cubicBezTo>
                      <a:cubicBezTo>
                        <a:pt x="383" y="352"/>
                        <a:pt x="468" y="181"/>
                        <a:pt x="373" y="65"/>
                      </a:cubicBezTo>
                      <a:cubicBezTo>
                        <a:pt x="339" y="23"/>
                        <a:pt x="287" y="0"/>
                        <a:pt x="23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1" name="Google Shape;391;p2"/>
                <p:cNvSpPr/>
                <p:nvPr/>
              </p:nvSpPr>
              <p:spPr>
                <a:xfrm>
                  <a:off x="4242700" y="36401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1" y="131"/>
                        <a:pt x="55" y="318"/>
                        <a:pt x="203" y="334"/>
                      </a:cubicBezTo>
                      <a:cubicBezTo>
                        <a:pt x="210" y="335"/>
                        <a:pt x="216" y="335"/>
                        <a:pt x="222" y="335"/>
                      </a:cubicBezTo>
                      <a:cubicBezTo>
                        <a:pt x="359" y="335"/>
                        <a:pt x="440" y="171"/>
                        <a:pt x="351" y="61"/>
                      </a:cubicBezTo>
                      <a:cubicBezTo>
                        <a:pt x="318" y="21"/>
                        <a:pt x="271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2" name="Google Shape;392;p2"/>
                <p:cNvSpPr/>
                <p:nvPr/>
              </p:nvSpPr>
              <p:spPr>
                <a:xfrm>
                  <a:off x="4229375" y="362352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2" y="1"/>
                      </a:moveTo>
                      <a:cubicBezTo>
                        <a:pt x="176" y="1"/>
                        <a:pt x="140" y="12"/>
                        <a:pt x="109" y="36"/>
                      </a:cubicBezTo>
                      <a:cubicBezTo>
                        <a:pt x="0" y="123"/>
                        <a:pt x="52" y="300"/>
                        <a:pt x="193" y="316"/>
                      </a:cubicBezTo>
                      <a:cubicBezTo>
                        <a:pt x="199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4" y="58"/>
                      </a:cubicBezTo>
                      <a:cubicBezTo>
                        <a:pt x="303" y="20"/>
                        <a:pt x="258" y="1"/>
                        <a:pt x="21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3" name="Google Shape;393;p2"/>
                <p:cNvSpPr/>
                <p:nvPr/>
              </p:nvSpPr>
              <p:spPr>
                <a:xfrm>
                  <a:off x="4340250" y="3724750"/>
                  <a:ext cx="146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9" extrusionOk="0">
                      <a:moveTo>
                        <a:pt x="295" y="1"/>
                      </a:moveTo>
                      <a:cubicBezTo>
                        <a:pt x="246" y="1"/>
                        <a:pt x="196" y="18"/>
                        <a:pt x="154" y="52"/>
                      </a:cubicBezTo>
                      <a:cubicBezTo>
                        <a:pt x="0" y="174"/>
                        <a:pt x="74" y="425"/>
                        <a:pt x="270" y="448"/>
                      </a:cubicBezTo>
                      <a:cubicBezTo>
                        <a:pt x="278" y="448"/>
                        <a:pt x="286" y="449"/>
                        <a:pt x="294" y="449"/>
                      </a:cubicBezTo>
                      <a:cubicBezTo>
                        <a:pt x="479" y="449"/>
                        <a:pt x="587" y="233"/>
                        <a:pt x="469" y="84"/>
                      </a:cubicBezTo>
                      <a:cubicBezTo>
                        <a:pt x="424" y="30"/>
                        <a:pt x="359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4" name="Google Shape;394;p2"/>
                <p:cNvSpPr/>
                <p:nvPr/>
              </p:nvSpPr>
              <p:spPr>
                <a:xfrm>
                  <a:off x="4326975" y="3708225"/>
                  <a:ext cx="1405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" h="429" extrusionOk="0">
                      <a:moveTo>
                        <a:pt x="282" y="0"/>
                      </a:moveTo>
                      <a:cubicBezTo>
                        <a:pt x="235" y="0"/>
                        <a:pt x="188" y="16"/>
                        <a:pt x="149" y="48"/>
                      </a:cubicBezTo>
                      <a:cubicBezTo>
                        <a:pt x="1" y="167"/>
                        <a:pt x="72" y="408"/>
                        <a:pt x="258" y="427"/>
                      </a:cubicBezTo>
                      <a:cubicBezTo>
                        <a:pt x="266" y="428"/>
                        <a:pt x="274" y="429"/>
                        <a:pt x="281" y="429"/>
                      </a:cubicBezTo>
                      <a:cubicBezTo>
                        <a:pt x="457" y="429"/>
                        <a:pt x="562" y="222"/>
                        <a:pt x="448" y="80"/>
                      </a:cubicBezTo>
                      <a:cubicBezTo>
                        <a:pt x="406" y="27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5" name="Google Shape;395;p2"/>
                <p:cNvSpPr/>
                <p:nvPr/>
              </p:nvSpPr>
              <p:spPr>
                <a:xfrm>
                  <a:off x="4313725" y="369172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1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2" y="407"/>
                      </a:cubicBezTo>
                      <a:cubicBezTo>
                        <a:pt x="441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6" name="Google Shape;396;p2"/>
                <p:cNvSpPr/>
                <p:nvPr/>
              </p:nvSpPr>
              <p:spPr>
                <a:xfrm>
                  <a:off x="4300400" y="3675150"/>
                  <a:ext cx="1290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" h="393" extrusionOk="0">
                      <a:moveTo>
                        <a:pt x="257" y="1"/>
                      </a:moveTo>
                      <a:cubicBezTo>
                        <a:pt x="214" y="1"/>
                        <a:pt x="171" y="15"/>
                        <a:pt x="135" y="44"/>
                      </a:cubicBezTo>
                      <a:cubicBezTo>
                        <a:pt x="0" y="156"/>
                        <a:pt x="64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21" y="392"/>
                        <a:pt x="516" y="202"/>
                        <a:pt x="411" y="73"/>
                      </a:cubicBezTo>
                      <a:cubicBezTo>
                        <a:pt x="371" y="25"/>
                        <a:pt x="314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7" name="Google Shape;397;p2"/>
                <p:cNvSpPr/>
                <p:nvPr/>
              </p:nvSpPr>
              <p:spPr>
                <a:xfrm>
                  <a:off x="4287125" y="365865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2"/>
                      </a:cubicBezTo>
                      <a:cubicBezTo>
                        <a:pt x="1" y="145"/>
                        <a:pt x="62" y="354"/>
                        <a:pt x="226" y="370"/>
                      </a:cubicBezTo>
                      <a:cubicBezTo>
                        <a:pt x="234" y="371"/>
                        <a:pt x="241" y="371"/>
                        <a:pt x="249" y="371"/>
                      </a:cubicBezTo>
                      <a:cubicBezTo>
                        <a:pt x="399" y="371"/>
                        <a:pt x="491" y="193"/>
                        <a:pt x="390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8" name="Google Shape;398;p2"/>
                <p:cNvSpPr/>
                <p:nvPr/>
              </p:nvSpPr>
              <p:spPr>
                <a:xfrm>
                  <a:off x="4273875" y="3642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2" y="0"/>
                        <a:pt x="154" y="13"/>
                        <a:pt x="123" y="39"/>
                      </a:cubicBezTo>
                      <a:cubicBezTo>
                        <a:pt x="1" y="138"/>
                        <a:pt x="58" y="337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78" y="355"/>
                        <a:pt x="466" y="184"/>
                        <a:pt x="370" y="68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9" name="Google Shape;399;p2"/>
                <p:cNvSpPr/>
                <p:nvPr/>
              </p:nvSpPr>
              <p:spPr>
                <a:xfrm>
                  <a:off x="4260550" y="362557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4" y="0"/>
                      </a:moveTo>
                      <a:cubicBezTo>
                        <a:pt x="187" y="0"/>
                        <a:pt x="150" y="13"/>
                        <a:pt x="119" y="38"/>
                      </a:cubicBezTo>
                      <a:cubicBezTo>
                        <a:pt x="0" y="131"/>
                        <a:pt x="58" y="320"/>
                        <a:pt x="206" y="333"/>
                      </a:cubicBezTo>
                      <a:cubicBezTo>
                        <a:pt x="212" y="334"/>
                        <a:pt x="219" y="334"/>
                        <a:pt x="225" y="334"/>
                      </a:cubicBezTo>
                      <a:cubicBezTo>
                        <a:pt x="361" y="334"/>
                        <a:pt x="443" y="174"/>
                        <a:pt x="354" y="63"/>
                      </a:cubicBezTo>
                      <a:cubicBezTo>
                        <a:pt x="321" y="21"/>
                        <a:pt x="273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0" name="Google Shape;400;p2"/>
                <p:cNvSpPr/>
                <p:nvPr/>
              </p:nvSpPr>
              <p:spPr>
                <a:xfrm>
                  <a:off x="4247275" y="3609075"/>
                  <a:ext cx="10475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6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2"/>
                        <a:pt x="55" y="299"/>
                        <a:pt x="194" y="315"/>
                      </a:cubicBezTo>
                      <a:cubicBezTo>
                        <a:pt x="199" y="316"/>
                        <a:pt x="204" y="316"/>
                        <a:pt x="210" y="316"/>
                      </a:cubicBezTo>
                      <a:cubicBezTo>
                        <a:pt x="341" y="316"/>
                        <a:pt x="418" y="163"/>
                        <a:pt x="332" y="58"/>
                      </a:cubicBezTo>
                      <a:cubicBezTo>
                        <a:pt x="301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1" name="Google Shape;401;p2"/>
                <p:cNvSpPr/>
                <p:nvPr/>
              </p:nvSpPr>
              <p:spPr>
                <a:xfrm>
                  <a:off x="4344825" y="3693725"/>
                  <a:ext cx="14125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1" extrusionOk="0">
                      <a:moveTo>
                        <a:pt x="283" y="1"/>
                      </a:moveTo>
                      <a:cubicBezTo>
                        <a:pt x="236" y="1"/>
                        <a:pt x="188" y="16"/>
                        <a:pt x="148" y="50"/>
                      </a:cubicBezTo>
                      <a:cubicBezTo>
                        <a:pt x="0" y="169"/>
                        <a:pt x="71" y="406"/>
                        <a:pt x="261" y="429"/>
                      </a:cubicBezTo>
                      <a:cubicBezTo>
                        <a:pt x="269" y="430"/>
                        <a:pt x="276" y="430"/>
                        <a:pt x="284" y="430"/>
                      </a:cubicBezTo>
                      <a:cubicBezTo>
                        <a:pt x="460" y="430"/>
                        <a:pt x="564" y="223"/>
                        <a:pt x="450" y="82"/>
                      </a:cubicBezTo>
                      <a:cubicBezTo>
                        <a:pt x="408" y="29"/>
                        <a:pt x="346" y="1"/>
                        <a:pt x="28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2" name="Google Shape;402;p2"/>
                <p:cNvSpPr/>
                <p:nvPr/>
              </p:nvSpPr>
              <p:spPr>
                <a:xfrm>
                  <a:off x="4331575" y="3677200"/>
                  <a:ext cx="134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0" extrusionOk="0">
                      <a:moveTo>
                        <a:pt x="270" y="0"/>
                      </a:moveTo>
                      <a:cubicBezTo>
                        <a:pt x="224" y="0"/>
                        <a:pt x="179" y="15"/>
                        <a:pt x="141" y="45"/>
                      </a:cubicBezTo>
                      <a:cubicBezTo>
                        <a:pt x="0" y="161"/>
                        <a:pt x="68" y="389"/>
                        <a:pt x="251" y="409"/>
                      </a:cubicBezTo>
                      <a:cubicBezTo>
                        <a:pt x="259" y="409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0" y="26"/>
                        <a:pt x="330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3" name="Google Shape;403;p2"/>
                <p:cNvSpPr/>
                <p:nvPr/>
              </p:nvSpPr>
              <p:spPr>
                <a:xfrm>
                  <a:off x="4318300" y="3660700"/>
                  <a:ext cx="12850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89" extrusionOk="0">
                      <a:moveTo>
                        <a:pt x="258" y="0"/>
                      </a:moveTo>
                      <a:cubicBezTo>
                        <a:pt x="215" y="0"/>
                        <a:pt x="172" y="14"/>
                        <a:pt x="136" y="43"/>
                      </a:cubicBezTo>
                      <a:cubicBezTo>
                        <a:pt x="1" y="153"/>
                        <a:pt x="65" y="371"/>
                        <a:pt x="239" y="387"/>
                      </a:cubicBezTo>
                      <a:cubicBezTo>
                        <a:pt x="246" y="388"/>
                        <a:pt x="254" y="389"/>
                        <a:pt x="262" y="389"/>
                      </a:cubicBezTo>
                      <a:cubicBezTo>
                        <a:pt x="421" y="389"/>
                        <a:pt x="513" y="201"/>
                        <a:pt x="409" y="72"/>
                      </a:cubicBezTo>
                      <a:cubicBezTo>
                        <a:pt x="371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4" name="Google Shape;404;p2"/>
                <p:cNvSpPr/>
                <p:nvPr/>
              </p:nvSpPr>
              <p:spPr>
                <a:xfrm>
                  <a:off x="4305050" y="3644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7"/>
                        <a:pt x="62" y="356"/>
                        <a:pt x="225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3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5" name="Google Shape;405;p2"/>
                <p:cNvSpPr/>
                <p:nvPr/>
              </p:nvSpPr>
              <p:spPr>
                <a:xfrm>
                  <a:off x="4291800" y="3627625"/>
                  <a:ext cx="11575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3" h="352" extrusionOk="0">
                      <a:moveTo>
                        <a:pt x="231" y="0"/>
                      </a:moveTo>
                      <a:cubicBezTo>
                        <a:pt x="192" y="0"/>
                        <a:pt x="152" y="13"/>
                        <a:pt x="119" y="39"/>
                      </a:cubicBezTo>
                      <a:cubicBezTo>
                        <a:pt x="0" y="139"/>
                        <a:pt x="58" y="335"/>
                        <a:pt x="212" y="351"/>
                      </a:cubicBezTo>
                      <a:cubicBezTo>
                        <a:pt x="219" y="352"/>
                        <a:pt x="225" y="352"/>
                        <a:pt x="232" y="352"/>
                      </a:cubicBezTo>
                      <a:cubicBezTo>
                        <a:pt x="378" y="352"/>
                        <a:pt x="462" y="182"/>
                        <a:pt x="370" y="65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6" name="Google Shape;406;p2"/>
                <p:cNvSpPr/>
                <p:nvPr/>
              </p:nvSpPr>
              <p:spPr>
                <a:xfrm>
                  <a:off x="4278450" y="3611100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6" y="0"/>
                      </a:moveTo>
                      <a:cubicBezTo>
                        <a:pt x="188" y="0"/>
                        <a:pt x="151" y="13"/>
                        <a:pt x="120" y="38"/>
                      </a:cubicBezTo>
                      <a:cubicBezTo>
                        <a:pt x="1" y="131"/>
                        <a:pt x="59" y="318"/>
                        <a:pt x="206" y="334"/>
                      </a:cubicBezTo>
                      <a:cubicBezTo>
                        <a:pt x="213" y="334"/>
                        <a:pt x="219" y="335"/>
                        <a:pt x="225" y="335"/>
                      </a:cubicBezTo>
                      <a:cubicBezTo>
                        <a:pt x="362" y="335"/>
                        <a:pt x="443" y="171"/>
                        <a:pt x="354" y="61"/>
                      </a:cubicBezTo>
                      <a:cubicBezTo>
                        <a:pt x="322" y="21"/>
                        <a:pt x="274" y="0"/>
                        <a:pt x="22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7" name="Google Shape;407;p2"/>
                <p:cNvSpPr/>
                <p:nvPr/>
              </p:nvSpPr>
              <p:spPr>
                <a:xfrm>
                  <a:off x="4265200" y="359452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0" y="126"/>
                        <a:pt x="52" y="303"/>
                        <a:pt x="193" y="315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1" y="58"/>
                      </a:cubicBezTo>
                      <a:cubicBezTo>
                        <a:pt x="301" y="20"/>
                        <a:pt x="255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8" name="Google Shape;408;p2"/>
                <p:cNvSpPr/>
                <p:nvPr/>
              </p:nvSpPr>
              <p:spPr>
                <a:xfrm>
                  <a:off x="4336225" y="3646150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8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6"/>
                        <a:pt x="65" y="371"/>
                        <a:pt x="238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21" y="392"/>
                        <a:pt x="513" y="202"/>
                        <a:pt x="409" y="73"/>
                      </a:cubicBezTo>
                      <a:cubicBezTo>
                        <a:pt x="370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9" name="Google Shape;409;p2"/>
                <p:cNvSpPr/>
                <p:nvPr/>
              </p:nvSpPr>
              <p:spPr>
                <a:xfrm>
                  <a:off x="4322875" y="362965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7" y="1"/>
                      </a:moveTo>
                      <a:cubicBezTo>
                        <a:pt x="206" y="1"/>
                        <a:pt x="166" y="14"/>
                        <a:pt x="133" y="42"/>
                      </a:cubicBezTo>
                      <a:cubicBezTo>
                        <a:pt x="1" y="145"/>
                        <a:pt x="62" y="353"/>
                        <a:pt x="229" y="369"/>
                      </a:cubicBezTo>
                      <a:cubicBezTo>
                        <a:pt x="237" y="370"/>
                        <a:pt x="245" y="371"/>
                        <a:pt x="252" y="371"/>
                      </a:cubicBezTo>
                      <a:cubicBezTo>
                        <a:pt x="402" y="371"/>
                        <a:pt x="491" y="193"/>
                        <a:pt x="393" y="71"/>
                      </a:cubicBezTo>
                      <a:cubicBezTo>
                        <a:pt x="356" y="25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0" name="Google Shape;410;p2"/>
                <p:cNvSpPr/>
                <p:nvPr/>
              </p:nvSpPr>
              <p:spPr>
                <a:xfrm>
                  <a:off x="4309625" y="3613075"/>
                  <a:ext cx="11650" cy="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6" extrusionOk="0">
                      <a:moveTo>
                        <a:pt x="234" y="1"/>
                      </a:moveTo>
                      <a:cubicBezTo>
                        <a:pt x="195" y="1"/>
                        <a:pt x="156" y="13"/>
                        <a:pt x="123" y="39"/>
                      </a:cubicBezTo>
                      <a:cubicBezTo>
                        <a:pt x="1" y="139"/>
                        <a:pt x="59" y="338"/>
                        <a:pt x="216" y="354"/>
                      </a:cubicBezTo>
                      <a:cubicBezTo>
                        <a:pt x="223" y="355"/>
                        <a:pt x="229" y="355"/>
                        <a:pt x="236" y="355"/>
                      </a:cubicBezTo>
                      <a:cubicBezTo>
                        <a:pt x="381" y="355"/>
                        <a:pt x="466" y="185"/>
                        <a:pt x="373" y="68"/>
                      </a:cubicBezTo>
                      <a:cubicBezTo>
                        <a:pt x="338" y="24"/>
                        <a:pt x="286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1" name="Google Shape;411;p2"/>
                <p:cNvSpPr/>
                <p:nvPr/>
              </p:nvSpPr>
              <p:spPr>
                <a:xfrm>
                  <a:off x="4296375" y="3596550"/>
                  <a:ext cx="1107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6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0" y="132"/>
                        <a:pt x="55" y="321"/>
                        <a:pt x="206" y="334"/>
                      </a:cubicBezTo>
                      <a:cubicBezTo>
                        <a:pt x="213" y="335"/>
                        <a:pt x="219" y="335"/>
                        <a:pt x="225" y="335"/>
                      </a:cubicBezTo>
                      <a:cubicBezTo>
                        <a:pt x="362" y="335"/>
                        <a:pt x="443" y="175"/>
                        <a:pt x="351" y="64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2" name="Google Shape;412;p2"/>
                <p:cNvSpPr/>
                <p:nvPr/>
              </p:nvSpPr>
              <p:spPr>
                <a:xfrm>
                  <a:off x="4283125" y="3580075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5"/>
                      </a:cubicBezTo>
                      <a:cubicBezTo>
                        <a:pt x="0" y="122"/>
                        <a:pt x="52" y="299"/>
                        <a:pt x="193" y="315"/>
                      </a:cubicBezTo>
                      <a:cubicBezTo>
                        <a:pt x="198" y="315"/>
                        <a:pt x="203" y="316"/>
                        <a:pt x="208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3" name="Google Shape;413;p2"/>
                <p:cNvSpPr/>
                <p:nvPr/>
              </p:nvSpPr>
              <p:spPr>
                <a:xfrm>
                  <a:off x="4340800" y="361512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5" y="0"/>
                      </a:moveTo>
                      <a:cubicBezTo>
                        <a:pt x="204" y="0"/>
                        <a:pt x="164" y="13"/>
                        <a:pt x="129" y="41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3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4" name="Google Shape;414;p2"/>
                <p:cNvSpPr/>
                <p:nvPr/>
              </p:nvSpPr>
              <p:spPr>
                <a:xfrm>
                  <a:off x="4327550" y="3598625"/>
                  <a:ext cx="11650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2" extrusionOk="0">
                      <a:moveTo>
                        <a:pt x="233" y="0"/>
                      </a:moveTo>
                      <a:cubicBezTo>
                        <a:pt x="195" y="0"/>
                        <a:pt x="156" y="13"/>
                        <a:pt x="122" y="39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2" y="351"/>
                        <a:pt x="229" y="352"/>
                        <a:pt x="235" y="352"/>
                      </a:cubicBezTo>
                      <a:cubicBezTo>
                        <a:pt x="381" y="352"/>
                        <a:pt x="465" y="182"/>
                        <a:pt x="370" y="65"/>
                      </a:cubicBezTo>
                      <a:cubicBezTo>
                        <a:pt x="335" y="22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5" name="Google Shape;415;p2"/>
                <p:cNvSpPr/>
                <p:nvPr/>
              </p:nvSpPr>
              <p:spPr>
                <a:xfrm>
                  <a:off x="4314300" y="3582100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2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18"/>
                        <a:pt x="203" y="334"/>
                      </a:cubicBezTo>
                      <a:cubicBezTo>
                        <a:pt x="209" y="334"/>
                        <a:pt x="215" y="335"/>
                        <a:pt x="222" y="335"/>
                      </a:cubicBezTo>
                      <a:cubicBezTo>
                        <a:pt x="358" y="335"/>
                        <a:pt x="440" y="171"/>
                        <a:pt x="350" y="60"/>
                      </a:cubicBezTo>
                      <a:cubicBezTo>
                        <a:pt x="318" y="21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6" name="Google Shape;416;p2"/>
                <p:cNvSpPr/>
                <p:nvPr/>
              </p:nvSpPr>
              <p:spPr>
                <a:xfrm>
                  <a:off x="4301025" y="3565550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8" y="0"/>
                      </a:moveTo>
                      <a:cubicBezTo>
                        <a:pt x="173" y="0"/>
                        <a:pt x="139" y="11"/>
                        <a:pt x="110" y="35"/>
                      </a:cubicBezTo>
                      <a:cubicBezTo>
                        <a:pt x="1" y="125"/>
                        <a:pt x="52" y="301"/>
                        <a:pt x="190" y="314"/>
                      </a:cubicBezTo>
                      <a:cubicBezTo>
                        <a:pt x="197" y="315"/>
                        <a:pt x="203" y="315"/>
                        <a:pt x="210" y="315"/>
                      </a:cubicBezTo>
                      <a:cubicBezTo>
                        <a:pt x="340" y="315"/>
                        <a:pt x="418" y="161"/>
                        <a:pt x="332" y="57"/>
                      </a:cubicBezTo>
                      <a:cubicBezTo>
                        <a:pt x="300" y="20"/>
                        <a:pt x="254" y="0"/>
                        <a:pt x="20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417" name="Google Shape;417;p2"/>
            <p:cNvSpPr/>
            <p:nvPr/>
          </p:nvSpPr>
          <p:spPr>
            <a:xfrm>
              <a:off x="6928153" y="3892363"/>
              <a:ext cx="2245086" cy="1279539"/>
            </a:xfrm>
            <a:custGeom>
              <a:avLst/>
              <a:gdLst/>
              <a:ahLst/>
              <a:cxnLst/>
              <a:rect l="l" t="t" r="r" b="b"/>
              <a:pathLst>
                <a:path w="37331" h="21276" extrusionOk="0">
                  <a:moveTo>
                    <a:pt x="37218" y="21247"/>
                  </a:moveTo>
                  <a:lnTo>
                    <a:pt x="37331" y="1"/>
                  </a:lnTo>
                  <a:cubicBezTo>
                    <a:pt x="34220" y="322"/>
                    <a:pt x="28249" y="2074"/>
                    <a:pt x="24232" y="10391"/>
                  </a:cubicBezTo>
                  <a:cubicBezTo>
                    <a:pt x="18977" y="21276"/>
                    <a:pt x="5772" y="13730"/>
                    <a:pt x="0" y="210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8" name="Google Shape;418;p2"/>
          <p:cNvSpPr/>
          <p:nvPr/>
        </p:nvSpPr>
        <p:spPr>
          <a:xfrm>
            <a:off x="1098156" y="428446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" name="Google Shape;419;p2"/>
          <p:cNvSpPr/>
          <p:nvPr/>
        </p:nvSpPr>
        <p:spPr>
          <a:xfrm>
            <a:off x="1273185" y="3090077"/>
            <a:ext cx="92141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" name="Google Shape;420;p2"/>
          <p:cNvSpPr/>
          <p:nvPr/>
        </p:nvSpPr>
        <p:spPr>
          <a:xfrm>
            <a:off x="6781994" y="38280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p2"/>
          <p:cNvSpPr/>
          <p:nvPr/>
        </p:nvSpPr>
        <p:spPr>
          <a:xfrm>
            <a:off x="7031634" y="1861988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2" name="Google Shape;422;p2"/>
          <p:cNvGrpSpPr/>
          <p:nvPr/>
        </p:nvGrpSpPr>
        <p:grpSpPr>
          <a:xfrm>
            <a:off x="432175" y="3329171"/>
            <a:ext cx="281055" cy="346846"/>
            <a:chOff x="368125" y="2950571"/>
            <a:chExt cx="281055" cy="346846"/>
          </a:xfrm>
        </p:grpSpPr>
        <p:sp>
          <p:nvSpPr>
            <p:cNvPr id="423" name="Google Shape;423;p2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5" name="Google Shape;425;p2"/>
          <p:cNvGrpSpPr/>
          <p:nvPr/>
        </p:nvGrpSpPr>
        <p:grpSpPr>
          <a:xfrm>
            <a:off x="2787636" y="225467"/>
            <a:ext cx="402369" cy="316376"/>
            <a:chOff x="1163250" y="1972063"/>
            <a:chExt cx="106800" cy="83975"/>
          </a:xfrm>
        </p:grpSpPr>
        <p:sp>
          <p:nvSpPr>
            <p:cNvPr id="426" name="Google Shape;426;p2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2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5" name="Google Shape;435;p2"/>
          <p:cNvSpPr/>
          <p:nvPr/>
        </p:nvSpPr>
        <p:spPr>
          <a:xfrm>
            <a:off x="1453100" y="2079076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2"/>
          <p:cNvSpPr/>
          <p:nvPr/>
        </p:nvSpPr>
        <p:spPr>
          <a:xfrm>
            <a:off x="4396300" y="194088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2"/>
          <p:cNvSpPr/>
          <p:nvPr/>
        </p:nvSpPr>
        <p:spPr>
          <a:xfrm>
            <a:off x="7980399" y="82870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Google Shape;1015;p11"/>
          <p:cNvSpPr txBox="1">
            <a:spLocks noGrp="1"/>
          </p:cNvSpPr>
          <p:nvPr>
            <p:ph type="title" hasCustomPrompt="1"/>
          </p:nvPr>
        </p:nvSpPr>
        <p:spPr>
          <a:xfrm>
            <a:off x="4572000" y="1593175"/>
            <a:ext cx="3854700" cy="14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16" name="Google Shape;1016;p11"/>
          <p:cNvSpPr txBox="1">
            <a:spLocks noGrp="1"/>
          </p:cNvSpPr>
          <p:nvPr>
            <p:ph type="body" idx="1"/>
          </p:nvPr>
        </p:nvSpPr>
        <p:spPr>
          <a:xfrm>
            <a:off x="5086500" y="3071299"/>
            <a:ext cx="2825700" cy="48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1017" name="Google Shape;1017;p11"/>
          <p:cNvGrpSpPr/>
          <p:nvPr/>
        </p:nvGrpSpPr>
        <p:grpSpPr>
          <a:xfrm>
            <a:off x="7485129" y="-15770"/>
            <a:ext cx="1690448" cy="1915602"/>
            <a:chOff x="7485129" y="-15770"/>
            <a:chExt cx="1690448" cy="1915602"/>
          </a:xfrm>
        </p:grpSpPr>
        <p:grpSp>
          <p:nvGrpSpPr>
            <p:cNvPr id="1018" name="Google Shape;1018;p11"/>
            <p:cNvGrpSpPr/>
            <p:nvPr/>
          </p:nvGrpSpPr>
          <p:grpSpPr>
            <a:xfrm flipH="1">
              <a:off x="7589293" y="315740"/>
              <a:ext cx="952368" cy="1100498"/>
              <a:chOff x="341650" y="1947263"/>
              <a:chExt cx="334000" cy="385950"/>
            </a:xfrm>
          </p:grpSpPr>
          <p:sp>
            <p:nvSpPr>
              <p:cNvPr id="1019" name="Google Shape;1019;p11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0" name="Google Shape;1020;p11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1" name="Google Shape;1021;p11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2" name="Google Shape;1022;p11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" name="Google Shape;1023;p11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" name="Google Shape;1024;p11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" name="Google Shape;1025;p11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" name="Google Shape;1026;p11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7" name="Google Shape;1027;p11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8" name="Google Shape;1028;p11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29" name="Google Shape;1029;p11"/>
            <p:cNvSpPr/>
            <p:nvPr/>
          </p:nvSpPr>
          <p:spPr>
            <a:xfrm flipH="1">
              <a:off x="7485129" y="-15770"/>
              <a:ext cx="1690448" cy="1915602"/>
            </a:xfrm>
            <a:custGeom>
              <a:avLst/>
              <a:gdLst/>
              <a:ahLst/>
              <a:cxnLst/>
              <a:rect l="l" t="t" r="r" b="b"/>
              <a:pathLst>
                <a:path w="19791" h="22427" extrusionOk="0">
                  <a:moveTo>
                    <a:pt x="1" y="200"/>
                  </a:moveTo>
                  <a:lnTo>
                    <a:pt x="19791" y="1"/>
                  </a:lnTo>
                  <a:cubicBezTo>
                    <a:pt x="8819" y="2389"/>
                    <a:pt x="11204" y="8993"/>
                    <a:pt x="7791" y="15690"/>
                  </a:cubicBezTo>
                  <a:cubicBezTo>
                    <a:pt x="5927" y="19354"/>
                    <a:pt x="3018" y="21346"/>
                    <a:pt x="226" y="224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11"/>
            <p:cNvSpPr/>
            <p:nvPr/>
          </p:nvSpPr>
          <p:spPr>
            <a:xfrm flipH="1">
              <a:off x="8223202" y="-13728"/>
              <a:ext cx="952376" cy="853730"/>
            </a:xfrm>
            <a:custGeom>
              <a:avLst/>
              <a:gdLst/>
              <a:ahLst/>
              <a:cxnLst/>
              <a:rect l="l" t="t" r="r" b="b"/>
              <a:pathLst>
                <a:path w="10311" h="9243" extrusionOk="0">
                  <a:moveTo>
                    <a:pt x="10310" y="0"/>
                  </a:moveTo>
                  <a:cubicBezTo>
                    <a:pt x="9517" y="2880"/>
                    <a:pt x="7048" y="8735"/>
                    <a:pt x="94" y="9243"/>
                  </a:cubicBezTo>
                  <a:lnTo>
                    <a:pt x="1" y="10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1" name="Google Shape;1031;p11"/>
          <p:cNvSpPr/>
          <p:nvPr/>
        </p:nvSpPr>
        <p:spPr>
          <a:xfrm flipH="1">
            <a:off x="6489986" y="3744603"/>
            <a:ext cx="2677161" cy="1417636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2" name="Google Shape;1032;p11"/>
          <p:cNvSpPr/>
          <p:nvPr/>
        </p:nvSpPr>
        <p:spPr>
          <a:xfrm flipH="1">
            <a:off x="-22720" y="-13000"/>
            <a:ext cx="1280395" cy="2777747"/>
          </a:xfrm>
          <a:custGeom>
            <a:avLst/>
            <a:gdLst/>
            <a:ahLst/>
            <a:cxnLst/>
            <a:rect l="l" t="t" r="r" b="b"/>
            <a:pathLst>
              <a:path w="17156" h="37219" extrusionOk="0">
                <a:moveTo>
                  <a:pt x="17052" y="0"/>
                </a:moveTo>
                <a:lnTo>
                  <a:pt x="0" y="0"/>
                </a:lnTo>
                <a:cubicBezTo>
                  <a:pt x="270" y="3108"/>
                  <a:pt x="1707" y="9072"/>
                  <a:pt x="8398" y="13045"/>
                </a:cubicBezTo>
                <a:cubicBezTo>
                  <a:pt x="17155" y="18241"/>
                  <a:pt x="11155" y="31488"/>
                  <a:pt x="17052" y="3721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33" name="Google Shape;1033;p11"/>
          <p:cNvGrpSpPr/>
          <p:nvPr/>
        </p:nvGrpSpPr>
        <p:grpSpPr>
          <a:xfrm>
            <a:off x="-20357" y="2793741"/>
            <a:ext cx="2245086" cy="2378160"/>
            <a:chOff x="-20357" y="2793741"/>
            <a:chExt cx="2245086" cy="2378160"/>
          </a:xfrm>
        </p:grpSpPr>
        <p:grpSp>
          <p:nvGrpSpPr>
            <p:cNvPr id="1034" name="Google Shape;1034;p11"/>
            <p:cNvGrpSpPr/>
            <p:nvPr/>
          </p:nvGrpSpPr>
          <p:grpSpPr>
            <a:xfrm flipH="1">
              <a:off x="-7089" y="2793741"/>
              <a:ext cx="2036531" cy="2155481"/>
              <a:chOff x="3844200" y="3565550"/>
              <a:chExt cx="524325" cy="554950"/>
            </a:xfrm>
          </p:grpSpPr>
          <p:sp>
            <p:nvSpPr>
              <p:cNvPr id="1035" name="Google Shape;1035;p11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6" name="Google Shape;1036;p11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7" name="Google Shape;1037;p11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" name="Google Shape;1038;p11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" name="Google Shape;1039;p11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0" name="Google Shape;1040;p11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" name="Google Shape;1041;p11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" name="Google Shape;1042;p11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3" name="Google Shape;1043;p11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" name="Google Shape;1044;p11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" name="Google Shape;1045;p11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6" name="Google Shape;1046;p11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" name="Google Shape;1047;p11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" name="Google Shape;1048;p11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" name="Google Shape;1049;p11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" name="Google Shape;1050;p11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" name="Google Shape;1051;p11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" name="Google Shape;1052;p11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" name="Google Shape;1053;p11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" name="Google Shape;1054;p11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" name="Google Shape;1055;p11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6" name="Google Shape;1056;p11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" name="Google Shape;1057;p11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8" name="Google Shape;1058;p11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9" name="Google Shape;1059;p11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" name="Google Shape;1060;p11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1" name="Google Shape;1061;p11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" name="Google Shape;1062;p11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" name="Google Shape;1063;p11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" name="Google Shape;1064;p11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" name="Google Shape;1065;p11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6" name="Google Shape;1066;p11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" name="Google Shape;1067;p11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8" name="Google Shape;1068;p11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9" name="Google Shape;1069;p11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" name="Google Shape;1070;p11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1" name="Google Shape;1071;p11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" name="Google Shape;1072;p11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" name="Google Shape;1073;p11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4" name="Google Shape;1074;p11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" name="Google Shape;1075;p11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6" name="Google Shape;1076;p11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" name="Google Shape;1077;p11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" name="Google Shape;1078;p11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" name="Google Shape;1079;p11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" name="Google Shape;1080;p11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1" name="Google Shape;1081;p11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" name="Google Shape;1082;p11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" name="Google Shape;1083;p11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" name="Google Shape;1084;p11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" name="Google Shape;1085;p11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" name="Google Shape;1086;p11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" name="Google Shape;1087;p11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" name="Google Shape;1088;p11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" name="Google Shape;1089;p11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" name="Google Shape;1090;p11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" name="Google Shape;1091;p11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" name="Google Shape;1092;p11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" name="Google Shape;1093;p11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" name="Google Shape;1094;p11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" name="Google Shape;1095;p11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" name="Google Shape;1096;p11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7" name="Google Shape;1097;p11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8" name="Google Shape;1098;p11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9" name="Google Shape;1099;p11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0" name="Google Shape;1100;p11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1" name="Google Shape;1101;p11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2" name="Google Shape;1102;p11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3" name="Google Shape;1103;p11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11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5" name="Google Shape;1105;p11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6" name="Google Shape;1106;p11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11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8" name="Google Shape;1108;p11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11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11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11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11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11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11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5" name="Google Shape;1115;p11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11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7" name="Google Shape;1117;p11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8" name="Google Shape;1118;p11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11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0" name="Google Shape;1120;p11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1" name="Google Shape;1121;p11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2" name="Google Shape;1122;p11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11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11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11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11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11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11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11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11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11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11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11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11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11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11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7" name="Google Shape;1137;p11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8" name="Google Shape;1138;p11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9" name="Google Shape;1139;p11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0" name="Google Shape;1140;p11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1" name="Google Shape;1141;p11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2" name="Google Shape;1142;p11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3" name="Google Shape;1143;p11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4" name="Google Shape;1144;p11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5" name="Google Shape;1145;p11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6" name="Google Shape;1146;p11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7" name="Google Shape;1147;p11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8" name="Google Shape;1148;p11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9" name="Google Shape;1149;p11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0" name="Google Shape;1150;p11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1" name="Google Shape;1151;p11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2" name="Google Shape;1152;p11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3" name="Google Shape;1153;p11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4" name="Google Shape;1154;p11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5" name="Google Shape;1155;p11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6" name="Google Shape;1156;p11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7" name="Google Shape;1157;p11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8" name="Google Shape;1158;p11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9" name="Google Shape;1159;p11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0" name="Google Shape;1160;p11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1" name="Google Shape;1161;p11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2" name="Google Shape;1162;p11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3" name="Google Shape;1163;p11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4" name="Google Shape;1164;p11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5" name="Google Shape;1165;p11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6" name="Google Shape;1166;p11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7" name="Google Shape;1167;p11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8" name="Google Shape;1168;p11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9" name="Google Shape;1169;p11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0" name="Google Shape;1170;p11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1" name="Google Shape;1171;p11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2" name="Google Shape;1172;p11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3" name="Google Shape;1173;p11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4" name="Google Shape;1174;p11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5" name="Google Shape;1175;p11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6" name="Google Shape;1176;p11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7" name="Google Shape;1177;p11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8" name="Google Shape;1178;p11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9" name="Google Shape;1179;p11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0" name="Google Shape;1180;p11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1" name="Google Shape;1181;p11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2" name="Google Shape;1182;p11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3" name="Google Shape;1183;p11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4" name="Google Shape;1184;p11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5" name="Google Shape;1185;p11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6" name="Google Shape;1186;p11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7" name="Google Shape;1187;p11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8" name="Google Shape;1188;p11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9" name="Google Shape;1189;p11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0" name="Google Shape;1190;p11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1" name="Google Shape;1191;p11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2" name="Google Shape;1192;p11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3" name="Google Shape;1193;p11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4" name="Google Shape;1194;p11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5" name="Google Shape;1195;p11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6" name="Google Shape;1196;p11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7" name="Google Shape;1197;p11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8" name="Google Shape;1198;p11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9" name="Google Shape;1199;p11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0" name="Google Shape;1200;p11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1" name="Google Shape;1201;p11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2" name="Google Shape;1202;p11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3" name="Google Shape;1203;p11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4" name="Google Shape;1204;p11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5" name="Google Shape;1205;p11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6" name="Google Shape;1206;p11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7" name="Google Shape;1207;p11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8" name="Google Shape;1208;p11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9" name="Google Shape;1209;p11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0" name="Google Shape;1210;p11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1" name="Google Shape;1211;p11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2" name="Google Shape;1212;p11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3" name="Google Shape;1213;p11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4" name="Google Shape;1214;p11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5" name="Google Shape;1215;p11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6" name="Google Shape;1216;p11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7" name="Google Shape;1217;p11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8" name="Google Shape;1218;p11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9" name="Google Shape;1219;p11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0" name="Google Shape;1220;p11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1" name="Google Shape;1221;p11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2" name="Google Shape;1222;p11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3" name="Google Shape;1223;p11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4" name="Google Shape;1224;p11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5" name="Google Shape;1225;p11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6" name="Google Shape;1226;p11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7" name="Google Shape;1227;p11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8" name="Google Shape;1228;p11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9" name="Google Shape;1229;p11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0" name="Google Shape;1230;p11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1" name="Google Shape;1231;p11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2" name="Google Shape;1232;p11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3" name="Google Shape;1233;p11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4" name="Google Shape;1234;p11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5" name="Google Shape;1235;p11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6" name="Google Shape;1236;p11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7" name="Google Shape;1237;p11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8" name="Google Shape;1238;p11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9" name="Google Shape;1239;p11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0" name="Google Shape;1240;p11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1" name="Google Shape;1241;p11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2" name="Google Shape;1242;p11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11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11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11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11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7" name="Google Shape;1247;p11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8" name="Google Shape;1248;p11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9" name="Google Shape;1249;p11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0" name="Google Shape;1250;p11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1" name="Google Shape;1251;p11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2" name="Google Shape;1252;p11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3" name="Google Shape;1253;p11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4" name="Google Shape;1254;p11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5" name="Google Shape;1255;p11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6" name="Google Shape;1256;p11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7" name="Google Shape;1257;p11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8" name="Google Shape;1258;p11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9" name="Google Shape;1259;p11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0" name="Google Shape;1260;p11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1" name="Google Shape;1261;p11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2" name="Google Shape;1262;p11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3" name="Google Shape;1263;p11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4" name="Google Shape;1264;p11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5" name="Google Shape;1265;p11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6" name="Google Shape;1266;p11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7" name="Google Shape;1267;p11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8" name="Google Shape;1268;p11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9" name="Google Shape;1269;p11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0" name="Google Shape;1270;p11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1" name="Google Shape;1271;p11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2" name="Google Shape;1272;p11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3" name="Google Shape;1273;p11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4" name="Google Shape;1274;p11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5" name="Google Shape;1275;p11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6" name="Google Shape;1276;p11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7" name="Google Shape;1277;p11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8" name="Google Shape;1278;p11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9" name="Google Shape;1279;p11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0" name="Google Shape;1280;p11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1" name="Google Shape;1281;p11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2" name="Google Shape;1282;p11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3" name="Google Shape;1283;p11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4" name="Google Shape;1284;p11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5" name="Google Shape;1285;p11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6" name="Google Shape;1286;p11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7" name="Google Shape;1287;p11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8" name="Google Shape;1288;p11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9" name="Google Shape;1289;p11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0" name="Google Shape;1290;p11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1" name="Google Shape;1291;p11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2" name="Google Shape;1292;p11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3" name="Google Shape;1293;p11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4" name="Google Shape;1294;p11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5" name="Google Shape;1295;p11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6" name="Google Shape;1296;p11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7" name="Google Shape;1297;p11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8" name="Google Shape;1298;p11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9" name="Google Shape;1299;p11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0" name="Google Shape;1300;p11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1" name="Google Shape;1301;p11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2" name="Google Shape;1302;p11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3" name="Google Shape;1303;p11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4" name="Google Shape;1304;p11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5" name="Google Shape;1305;p11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6" name="Google Shape;1306;p11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7" name="Google Shape;1307;p11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8" name="Google Shape;1308;p11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9" name="Google Shape;1309;p11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0" name="Google Shape;1310;p11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1" name="Google Shape;1311;p11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2" name="Google Shape;1312;p11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3" name="Google Shape;1313;p11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4" name="Google Shape;1314;p11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5" name="Google Shape;1315;p11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6" name="Google Shape;1316;p11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7" name="Google Shape;1317;p11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8" name="Google Shape;1318;p11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9" name="Google Shape;1319;p11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0" name="Google Shape;1320;p11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1" name="Google Shape;1321;p11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2" name="Google Shape;1322;p11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3" name="Google Shape;1323;p11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4" name="Google Shape;1324;p11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5" name="Google Shape;1325;p11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6" name="Google Shape;1326;p11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7" name="Google Shape;1327;p11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8" name="Google Shape;1328;p11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9" name="Google Shape;1329;p11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0" name="Google Shape;1330;p11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1" name="Google Shape;1331;p11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2" name="Google Shape;1332;p11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3" name="Google Shape;1333;p11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4" name="Google Shape;1334;p11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5" name="Google Shape;1335;p11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6" name="Google Shape;1336;p11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7" name="Google Shape;1337;p11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8" name="Google Shape;1338;p11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9" name="Google Shape;1339;p11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0" name="Google Shape;1340;p11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1" name="Google Shape;1341;p11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2" name="Google Shape;1342;p11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3" name="Google Shape;1343;p11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4" name="Google Shape;1344;p11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5" name="Google Shape;1345;p11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6" name="Google Shape;1346;p11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7" name="Google Shape;1347;p11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8" name="Google Shape;1348;p11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9" name="Google Shape;1349;p11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0" name="Google Shape;1350;p11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1" name="Google Shape;1351;p11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2" name="Google Shape;1352;p11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3" name="Google Shape;1353;p11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4" name="Google Shape;1354;p11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5" name="Google Shape;1355;p11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6" name="Google Shape;1356;p11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7" name="Google Shape;1357;p11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8" name="Google Shape;1358;p11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9" name="Google Shape;1359;p11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0" name="Google Shape;1360;p11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1" name="Google Shape;1361;p11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2" name="Google Shape;1362;p11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3" name="Google Shape;1363;p11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4" name="Google Shape;1364;p11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5" name="Google Shape;1365;p11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6" name="Google Shape;1366;p11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7" name="Google Shape;1367;p11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8" name="Google Shape;1368;p11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9" name="Google Shape;1369;p11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0" name="Google Shape;1370;p11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1" name="Google Shape;1371;p11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2" name="Google Shape;1372;p11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3" name="Google Shape;1373;p11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4" name="Google Shape;1374;p11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5" name="Google Shape;1375;p11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6" name="Google Shape;1376;p11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7" name="Google Shape;1377;p11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8" name="Google Shape;1378;p11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9" name="Google Shape;1379;p11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0" name="Google Shape;1380;p11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1" name="Google Shape;1381;p11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2" name="Google Shape;1382;p11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3" name="Google Shape;1383;p11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4" name="Google Shape;1384;p11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5" name="Google Shape;1385;p11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6" name="Google Shape;1386;p11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7" name="Google Shape;1387;p11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8" name="Google Shape;1388;p11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9" name="Google Shape;1389;p11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0" name="Google Shape;1390;p11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1" name="Google Shape;1391;p11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2" name="Google Shape;1392;p11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3" name="Google Shape;1393;p11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4" name="Google Shape;1394;p11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5" name="Google Shape;1395;p11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6" name="Google Shape;1396;p11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7" name="Google Shape;1397;p11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8" name="Google Shape;1398;p11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9" name="Google Shape;1399;p11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0" name="Google Shape;1400;p11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1" name="Google Shape;1401;p11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2" name="Google Shape;1402;p11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3" name="Google Shape;1403;p11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4" name="Google Shape;1404;p11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5" name="Google Shape;1405;p11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6" name="Google Shape;1406;p11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7" name="Google Shape;1407;p11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8" name="Google Shape;1408;p11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9" name="Google Shape;1409;p11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0" name="Google Shape;1410;p11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1" name="Google Shape;1411;p11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2" name="Google Shape;1412;p11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3" name="Google Shape;1413;p11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4" name="Google Shape;1414;p11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5" name="Google Shape;1415;p11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6" name="Google Shape;1416;p11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7" name="Google Shape;1417;p11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8" name="Google Shape;1418;p11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9" name="Google Shape;1419;p11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0" name="Google Shape;1420;p11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1" name="Google Shape;1421;p11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422" name="Google Shape;1422;p11"/>
            <p:cNvSpPr/>
            <p:nvPr/>
          </p:nvSpPr>
          <p:spPr>
            <a:xfrm flipH="1">
              <a:off x="-20357" y="3892363"/>
              <a:ext cx="2245086" cy="1279539"/>
            </a:xfrm>
            <a:custGeom>
              <a:avLst/>
              <a:gdLst/>
              <a:ahLst/>
              <a:cxnLst/>
              <a:rect l="l" t="t" r="r" b="b"/>
              <a:pathLst>
                <a:path w="37331" h="21276" extrusionOk="0">
                  <a:moveTo>
                    <a:pt x="37218" y="21247"/>
                  </a:moveTo>
                  <a:lnTo>
                    <a:pt x="37331" y="1"/>
                  </a:lnTo>
                  <a:cubicBezTo>
                    <a:pt x="34220" y="322"/>
                    <a:pt x="28249" y="2074"/>
                    <a:pt x="24232" y="10391"/>
                  </a:cubicBezTo>
                  <a:cubicBezTo>
                    <a:pt x="18977" y="21276"/>
                    <a:pt x="5772" y="13730"/>
                    <a:pt x="0" y="210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23" name="Google Shape;1423;p11"/>
          <p:cNvSpPr/>
          <p:nvPr/>
        </p:nvSpPr>
        <p:spPr>
          <a:xfrm>
            <a:off x="3190006" y="471308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4" name="Google Shape;1424;p11"/>
          <p:cNvSpPr/>
          <p:nvPr/>
        </p:nvSpPr>
        <p:spPr>
          <a:xfrm>
            <a:off x="571410" y="1822077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5" name="Google Shape;1425;p11"/>
          <p:cNvSpPr/>
          <p:nvPr/>
        </p:nvSpPr>
        <p:spPr>
          <a:xfrm>
            <a:off x="8235106" y="355670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6" name="Google Shape;1426;p11"/>
          <p:cNvSpPr/>
          <p:nvPr/>
        </p:nvSpPr>
        <p:spPr>
          <a:xfrm>
            <a:off x="6197934" y="4079013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27" name="Google Shape;1427;p11"/>
          <p:cNvGrpSpPr/>
          <p:nvPr/>
        </p:nvGrpSpPr>
        <p:grpSpPr>
          <a:xfrm>
            <a:off x="2759961" y="412142"/>
            <a:ext cx="402369" cy="316376"/>
            <a:chOff x="1163250" y="1972063"/>
            <a:chExt cx="106800" cy="83975"/>
          </a:xfrm>
        </p:grpSpPr>
        <p:sp>
          <p:nvSpPr>
            <p:cNvPr id="1428" name="Google Shape;1428;p11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11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11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11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11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11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11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11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11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37" name="Google Shape;1437;p11"/>
          <p:cNvSpPr/>
          <p:nvPr/>
        </p:nvSpPr>
        <p:spPr>
          <a:xfrm>
            <a:off x="4396300" y="194088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8" name="Google Shape;1438;p11"/>
          <p:cNvSpPr/>
          <p:nvPr/>
        </p:nvSpPr>
        <p:spPr>
          <a:xfrm>
            <a:off x="6072324" y="84000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4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" name="Google Shape;1441;p13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42" name="Google Shape;1442;p13"/>
          <p:cNvSpPr txBox="1">
            <a:spLocks noGrp="1"/>
          </p:cNvSpPr>
          <p:nvPr>
            <p:ph type="subTitle" idx="1"/>
          </p:nvPr>
        </p:nvSpPr>
        <p:spPr>
          <a:xfrm>
            <a:off x="2279900" y="2099375"/>
            <a:ext cx="2106300" cy="7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3" name="Google Shape;1443;p13"/>
          <p:cNvSpPr txBox="1">
            <a:spLocks noGrp="1"/>
          </p:cNvSpPr>
          <p:nvPr>
            <p:ph type="title" idx="2"/>
          </p:nvPr>
        </p:nvSpPr>
        <p:spPr>
          <a:xfrm>
            <a:off x="2279887" y="1608800"/>
            <a:ext cx="2071800" cy="48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44" name="Google Shape;1444;p13"/>
          <p:cNvSpPr txBox="1">
            <a:spLocks noGrp="1"/>
          </p:cNvSpPr>
          <p:nvPr>
            <p:ph type="title" idx="3" hasCustomPrompt="1"/>
          </p:nvPr>
        </p:nvSpPr>
        <p:spPr>
          <a:xfrm>
            <a:off x="1413800" y="1608800"/>
            <a:ext cx="797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2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r>
              <a:t>xx%</a:t>
            </a:r>
          </a:p>
        </p:txBody>
      </p:sp>
      <p:sp>
        <p:nvSpPr>
          <p:cNvPr id="1445" name="Google Shape;1445;p13"/>
          <p:cNvSpPr txBox="1">
            <a:spLocks noGrp="1"/>
          </p:cNvSpPr>
          <p:nvPr>
            <p:ph type="subTitle" idx="4"/>
          </p:nvPr>
        </p:nvSpPr>
        <p:spPr>
          <a:xfrm>
            <a:off x="5623900" y="2099375"/>
            <a:ext cx="2106300" cy="7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6" name="Google Shape;1446;p13"/>
          <p:cNvSpPr txBox="1">
            <a:spLocks noGrp="1"/>
          </p:cNvSpPr>
          <p:nvPr>
            <p:ph type="title" idx="5"/>
          </p:nvPr>
        </p:nvSpPr>
        <p:spPr>
          <a:xfrm>
            <a:off x="5623911" y="1608800"/>
            <a:ext cx="2071800" cy="48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47" name="Google Shape;1447;p13"/>
          <p:cNvSpPr txBox="1">
            <a:spLocks noGrp="1"/>
          </p:cNvSpPr>
          <p:nvPr>
            <p:ph type="title" idx="6" hasCustomPrompt="1"/>
          </p:nvPr>
        </p:nvSpPr>
        <p:spPr>
          <a:xfrm>
            <a:off x="4757800" y="1608800"/>
            <a:ext cx="797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2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r>
              <a:t>xx%</a:t>
            </a:r>
          </a:p>
        </p:txBody>
      </p:sp>
      <p:sp>
        <p:nvSpPr>
          <p:cNvPr id="1448" name="Google Shape;1448;p13"/>
          <p:cNvSpPr txBox="1">
            <a:spLocks noGrp="1"/>
          </p:cNvSpPr>
          <p:nvPr>
            <p:ph type="subTitle" idx="7"/>
          </p:nvPr>
        </p:nvSpPr>
        <p:spPr>
          <a:xfrm>
            <a:off x="2279900" y="3619475"/>
            <a:ext cx="2106300" cy="7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9" name="Google Shape;1449;p13"/>
          <p:cNvSpPr txBox="1">
            <a:spLocks noGrp="1"/>
          </p:cNvSpPr>
          <p:nvPr>
            <p:ph type="title" idx="8"/>
          </p:nvPr>
        </p:nvSpPr>
        <p:spPr>
          <a:xfrm>
            <a:off x="2279887" y="3129575"/>
            <a:ext cx="2071800" cy="48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50" name="Google Shape;1450;p13"/>
          <p:cNvSpPr txBox="1">
            <a:spLocks noGrp="1"/>
          </p:cNvSpPr>
          <p:nvPr>
            <p:ph type="title" idx="9" hasCustomPrompt="1"/>
          </p:nvPr>
        </p:nvSpPr>
        <p:spPr>
          <a:xfrm>
            <a:off x="1413800" y="3129575"/>
            <a:ext cx="797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2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r>
              <a:t>xx%</a:t>
            </a:r>
          </a:p>
        </p:txBody>
      </p:sp>
      <p:sp>
        <p:nvSpPr>
          <p:cNvPr id="1451" name="Google Shape;1451;p13"/>
          <p:cNvSpPr txBox="1">
            <a:spLocks noGrp="1"/>
          </p:cNvSpPr>
          <p:nvPr>
            <p:ph type="subTitle" idx="13"/>
          </p:nvPr>
        </p:nvSpPr>
        <p:spPr>
          <a:xfrm>
            <a:off x="5623900" y="3619475"/>
            <a:ext cx="2106300" cy="7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2" name="Google Shape;1452;p13"/>
          <p:cNvSpPr txBox="1">
            <a:spLocks noGrp="1"/>
          </p:cNvSpPr>
          <p:nvPr>
            <p:ph type="title" idx="14"/>
          </p:nvPr>
        </p:nvSpPr>
        <p:spPr>
          <a:xfrm>
            <a:off x="5623911" y="3129575"/>
            <a:ext cx="2071800" cy="48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53" name="Google Shape;1453;p13"/>
          <p:cNvSpPr txBox="1">
            <a:spLocks noGrp="1"/>
          </p:cNvSpPr>
          <p:nvPr>
            <p:ph type="title" idx="15" hasCustomPrompt="1"/>
          </p:nvPr>
        </p:nvSpPr>
        <p:spPr>
          <a:xfrm>
            <a:off x="4757802" y="3129575"/>
            <a:ext cx="797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2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r>
              <a:t>xx%</a:t>
            </a:r>
          </a:p>
        </p:txBody>
      </p:sp>
      <p:grpSp>
        <p:nvGrpSpPr>
          <p:cNvPr id="1454" name="Google Shape;1454;p13"/>
          <p:cNvGrpSpPr/>
          <p:nvPr/>
        </p:nvGrpSpPr>
        <p:grpSpPr>
          <a:xfrm>
            <a:off x="6155025" y="-20750"/>
            <a:ext cx="3013778" cy="1791487"/>
            <a:chOff x="6155025" y="-20750"/>
            <a:chExt cx="3013778" cy="1791487"/>
          </a:xfrm>
        </p:grpSpPr>
        <p:grpSp>
          <p:nvGrpSpPr>
            <p:cNvPr id="1455" name="Google Shape;1455;p13"/>
            <p:cNvGrpSpPr/>
            <p:nvPr/>
          </p:nvGrpSpPr>
          <p:grpSpPr>
            <a:xfrm rot="7442972">
              <a:off x="7572265" y="483628"/>
              <a:ext cx="952352" cy="1100480"/>
              <a:chOff x="341650" y="1947263"/>
              <a:chExt cx="334000" cy="385950"/>
            </a:xfrm>
          </p:grpSpPr>
          <p:sp>
            <p:nvSpPr>
              <p:cNvPr id="1456" name="Google Shape;1456;p13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7" name="Google Shape;1457;p13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8" name="Google Shape;1458;p13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9" name="Google Shape;1459;p13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0" name="Google Shape;1460;p13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1" name="Google Shape;1461;p13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2" name="Google Shape;1462;p13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3" name="Google Shape;1463;p13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4" name="Google Shape;1464;p13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5" name="Google Shape;1465;p13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466" name="Google Shape;1466;p13"/>
            <p:cNvSpPr/>
            <p:nvPr/>
          </p:nvSpPr>
          <p:spPr>
            <a:xfrm>
              <a:off x="6155025" y="-20750"/>
              <a:ext cx="3013778" cy="1791487"/>
            </a:xfrm>
            <a:custGeom>
              <a:avLst/>
              <a:gdLst/>
              <a:ahLst/>
              <a:cxnLst/>
              <a:rect l="l" t="t" r="r" b="b"/>
              <a:pathLst>
                <a:path w="35098" h="20864" extrusionOk="0">
                  <a:moveTo>
                    <a:pt x="35050" y="84"/>
                  </a:moveTo>
                  <a:lnTo>
                    <a:pt x="35098" y="20864"/>
                  </a:lnTo>
                  <a:cubicBezTo>
                    <a:pt x="32167" y="20542"/>
                    <a:pt x="26549" y="18807"/>
                    <a:pt x="22789" y="10660"/>
                  </a:cubicBezTo>
                  <a:cubicBezTo>
                    <a:pt x="17872" y="0"/>
                    <a:pt x="5416" y="7340"/>
                    <a:pt x="0" y="16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67" name="Google Shape;1467;p13"/>
          <p:cNvGrpSpPr/>
          <p:nvPr/>
        </p:nvGrpSpPr>
        <p:grpSpPr>
          <a:xfrm>
            <a:off x="-17800" y="2459810"/>
            <a:ext cx="1951047" cy="2708212"/>
            <a:chOff x="-10" y="2274548"/>
            <a:chExt cx="2071835" cy="2875876"/>
          </a:xfrm>
        </p:grpSpPr>
        <p:sp>
          <p:nvSpPr>
            <p:cNvPr id="1468" name="Google Shape;1468;p13"/>
            <p:cNvSpPr/>
            <p:nvPr/>
          </p:nvSpPr>
          <p:spPr>
            <a:xfrm flipH="1">
              <a:off x="-10" y="2274548"/>
              <a:ext cx="2071835" cy="2868752"/>
            </a:xfrm>
            <a:custGeom>
              <a:avLst/>
              <a:gdLst/>
              <a:ahLst/>
              <a:cxnLst/>
              <a:rect l="l" t="t" r="r" b="b"/>
              <a:pathLst>
                <a:path w="30670" h="42467" extrusionOk="0">
                  <a:moveTo>
                    <a:pt x="30492" y="42467"/>
                  </a:moveTo>
                  <a:lnTo>
                    <a:pt x="0" y="42467"/>
                  </a:lnTo>
                  <a:cubicBezTo>
                    <a:pt x="482" y="38922"/>
                    <a:pt x="3047" y="32119"/>
                    <a:pt x="15012" y="27587"/>
                  </a:cubicBezTo>
                  <a:cubicBezTo>
                    <a:pt x="30669" y="21658"/>
                    <a:pt x="19945" y="6541"/>
                    <a:pt x="30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13"/>
            <p:cNvSpPr/>
            <p:nvPr/>
          </p:nvSpPr>
          <p:spPr>
            <a:xfrm flipH="1">
              <a:off x="11970" y="2516379"/>
              <a:ext cx="1370640" cy="2626914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13"/>
            <p:cNvSpPr/>
            <p:nvPr/>
          </p:nvSpPr>
          <p:spPr>
            <a:xfrm flipH="1">
              <a:off x="5079" y="4209890"/>
              <a:ext cx="714300" cy="940533"/>
            </a:xfrm>
            <a:custGeom>
              <a:avLst/>
              <a:gdLst/>
              <a:ahLst/>
              <a:cxnLst/>
              <a:rect l="l" t="t" r="r" b="b"/>
              <a:pathLst>
                <a:path w="10574" h="13923" extrusionOk="0">
                  <a:moveTo>
                    <a:pt x="0" y="13922"/>
                  </a:moveTo>
                  <a:cubicBezTo>
                    <a:pt x="848" y="9545"/>
                    <a:pt x="3436" y="666"/>
                    <a:pt x="10573" y="0"/>
                  </a:cubicBezTo>
                  <a:lnTo>
                    <a:pt x="10573" y="1392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71" name="Google Shape;1471;p13"/>
          <p:cNvSpPr/>
          <p:nvPr/>
        </p:nvSpPr>
        <p:spPr>
          <a:xfrm flipH="1">
            <a:off x="6413978" y="3560645"/>
            <a:ext cx="2750822" cy="1605593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2" name="Google Shape;1472;p13"/>
          <p:cNvSpPr/>
          <p:nvPr/>
        </p:nvSpPr>
        <p:spPr>
          <a:xfrm>
            <a:off x="528894" y="160880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73" name="Google Shape;1473;p13"/>
          <p:cNvGrpSpPr/>
          <p:nvPr/>
        </p:nvGrpSpPr>
        <p:grpSpPr>
          <a:xfrm>
            <a:off x="826263" y="2663671"/>
            <a:ext cx="281055" cy="346846"/>
            <a:chOff x="368125" y="2950571"/>
            <a:chExt cx="281055" cy="346846"/>
          </a:xfrm>
        </p:grpSpPr>
        <p:sp>
          <p:nvSpPr>
            <p:cNvPr id="1474" name="Google Shape;1474;p13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1475;p13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6" name="Google Shape;1476;p13"/>
          <p:cNvGrpSpPr/>
          <p:nvPr/>
        </p:nvGrpSpPr>
        <p:grpSpPr>
          <a:xfrm>
            <a:off x="2379381" y="4462213"/>
            <a:ext cx="402369" cy="316376"/>
            <a:chOff x="1163250" y="1972063"/>
            <a:chExt cx="106800" cy="83975"/>
          </a:xfrm>
        </p:grpSpPr>
        <p:sp>
          <p:nvSpPr>
            <p:cNvPr id="1477" name="Google Shape;1477;p13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1478;p13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13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13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13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13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1483;p13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1484;p13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13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86" name="Google Shape;1486;p13"/>
          <p:cNvSpPr/>
          <p:nvPr/>
        </p:nvSpPr>
        <p:spPr>
          <a:xfrm>
            <a:off x="4726275" y="4379201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7" name="Google Shape;1487;p13"/>
          <p:cNvSpPr/>
          <p:nvPr/>
        </p:nvSpPr>
        <p:spPr>
          <a:xfrm>
            <a:off x="8213588" y="2527076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1">
    <p:spTree>
      <p:nvGrpSpPr>
        <p:cNvPr id="1" name="Shape 1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9" name="Google Shape;1489;p14"/>
          <p:cNvSpPr txBox="1">
            <a:spLocks noGrp="1"/>
          </p:cNvSpPr>
          <p:nvPr>
            <p:ph type="subTitle" idx="1"/>
          </p:nvPr>
        </p:nvSpPr>
        <p:spPr>
          <a:xfrm>
            <a:off x="883050" y="3129551"/>
            <a:ext cx="2292900" cy="9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0" name="Google Shape;1490;p14"/>
          <p:cNvSpPr txBox="1">
            <a:spLocks noGrp="1"/>
          </p:cNvSpPr>
          <p:nvPr>
            <p:ph type="title"/>
          </p:nvPr>
        </p:nvSpPr>
        <p:spPr>
          <a:xfrm>
            <a:off x="883050" y="2705900"/>
            <a:ext cx="2292900" cy="4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91" name="Google Shape;1491;p14"/>
          <p:cNvSpPr txBox="1">
            <a:spLocks noGrp="1"/>
          </p:cNvSpPr>
          <p:nvPr>
            <p:ph type="subTitle" idx="2"/>
          </p:nvPr>
        </p:nvSpPr>
        <p:spPr>
          <a:xfrm>
            <a:off x="3425550" y="3129551"/>
            <a:ext cx="2292900" cy="9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2" name="Google Shape;1492;p14"/>
          <p:cNvSpPr txBox="1">
            <a:spLocks noGrp="1"/>
          </p:cNvSpPr>
          <p:nvPr>
            <p:ph type="title" idx="3"/>
          </p:nvPr>
        </p:nvSpPr>
        <p:spPr>
          <a:xfrm>
            <a:off x="3425550" y="2705900"/>
            <a:ext cx="2292900" cy="4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93" name="Google Shape;1493;p14"/>
          <p:cNvSpPr txBox="1">
            <a:spLocks noGrp="1"/>
          </p:cNvSpPr>
          <p:nvPr>
            <p:ph type="subTitle" idx="4"/>
          </p:nvPr>
        </p:nvSpPr>
        <p:spPr>
          <a:xfrm>
            <a:off x="5968050" y="3129551"/>
            <a:ext cx="2292900" cy="9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4" name="Google Shape;1494;p14"/>
          <p:cNvSpPr txBox="1">
            <a:spLocks noGrp="1"/>
          </p:cNvSpPr>
          <p:nvPr>
            <p:ph type="title" idx="5"/>
          </p:nvPr>
        </p:nvSpPr>
        <p:spPr>
          <a:xfrm>
            <a:off x="5968050" y="2705900"/>
            <a:ext cx="2292900" cy="4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95" name="Google Shape;1495;p14"/>
          <p:cNvSpPr txBox="1">
            <a:spLocks noGrp="1"/>
          </p:cNvSpPr>
          <p:nvPr>
            <p:ph type="title" idx="6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96" name="Google Shape;1496;p14"/>
          <p:cNvSpPr/>
          <p:nvPr/>
        </p:nvSpPr>
        <p:spPr>
          <a:xfrm rot="10800000">
            <a:off x="7112486" y="3689279"/>
            <a:ext cx="2059076" cy="1481771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7" name="Google Shape;1497;p14"/>
          <p:cNvSpPr/>
          <p:nvPr/>
        </p:nvSpPr>
        <p:spPr>
          <a:xfrm rot="5400000">
            <a:off x="144929" y="4050841"/>
            <a:ext cx="955176" cy="1257699"/>
          </a:xfrm>
          <a:custGeom>
            <a:avLst/>
            <a:gdLst/>
            <a:ahLst/>
            <a:cxnLst/>
            <a:rect l="l" t="t" r="r" b="b"/>
            <a:pathLst>
              <a:path w="10574" h="13923" extrusionOk="0">
                <a:moveTo>
                  <a:pt x="0" y="13922"/>
                </a:moveTo>
                <a:cubicBezTo>
                  <a:pt x="848" y="9545"/>
                  <a:pt x="3436" y="666"/>
                  <a:pt x="10573" y="0"/>
                </a:cubicBezTo>
                <a:lnTo>
                  <a:pt x="10573" y="1392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8" name="Google Shape;1498;p14"/>
          <p:cNvSpPr/>
          <p:nvPr/>
        </p:nvSpPr>
        <p:spPr>
          <a:xfrm rot="5400000">
            <a:off x="-418274" y="404439"/>
            <a:ext cx="1976062" cy="1153335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99" name="Google Shape;1499;p14"/>
          <p:cNvGrpSpPr/>
          <p:nvPr/>
        </p:nvGrpSpPr>
        <p:grpSpPr>
          <a:xfrm>
            <a:off x="6220398" y="-7067"/>
            <a:ext cx="3444731" cy="2558969"/>
            <a:chOff x="6220398" y="-7067"/>
            <a:chExt cx="3444731" cy="2558969"/>
          </a:xfrm>
        </p:grpSpPr>
        <p:grpSp>
          <p:nvGrpSpPr>
            <p:cNvPr id="1500" name="Google Shape;1500;p14"/>
            <p:cNvGrpSpPr/>
            <p:nvPr/>
          </p:nvGrpSpPr>
          <p:grpSpPr>
            <a:xfrm rot="-10346140" flipH="1">
              <a:off x="7495586" y="271755"/>
              <a:ext cx="2036531" cy="2155482"/>
              <a:chOff x="3844200" y="3565550"/>
              <a:chExt cx="524325" cy="554950"/>
            </a:xfrm>
          </p:grpSpPr>
          <p:sp>
            <p:nvSpPr>
              <p:cNvPr id="1501" name="Google Shape;1501;p14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2" name="Google Shape;1502;p14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3" name="Google Shape;1503;p14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4" name="Google Shape;1504;p14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5" name="Google Shape;1505;p14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6" name="Google Shape;1506;p14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7" name="Google Shape;1507;p14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8" name="Google Shape;1508;p14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9" name="Google Shape;1509;p14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0" name="Google Shape;1510;p14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1" name="Google Shape;1511;p14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2" name="Google Shape;1512;p14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3" name="Google Shape;1513;p14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4" name="Google Shape;1514;p14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5" name="Google Shape;1515;p14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6" name="Google Shape;1516;p14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7" name="Google Shape;1517;p14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8" name="Google Shape;1518;p14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9" name="Google Shape;1519;p14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0" name="Google Shape;1520;p14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1" name="Google Shape;1521;p14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2" name="Google Shape;1522;p14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3" name="Google Shape;1523;p14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4" name="Google Shape;1524;p14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5" name="Google Shape;1525;p14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6" name="Google Shape;1526;p14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7" name="Google Shape;1527;p14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8" name="Google Shape;1528;p14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9" name="Google Shape;1529;p14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0" name="Google Shape;1530;p14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1" name="Google Shape;1531;p14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2" name="Google Shape;1532;p14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3" name="Google Shape;1533;p14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4" name="Google Shape;1534;p14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5" name="Google Shape;1535;p14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6" name="Google Shape;1536;p14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7" name="Google Shape;1537;p14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8" name="Google Shape;1538;p14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9" name="Google Shape;1539;p14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0" name="Google Shape;1540;p14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1" name="Google Shape;1541;p14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2" name="Google Shape;1542;p14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3" name="Google Shape;1543;p14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4" name="Google Shape;1544;p14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5" name="Google Shape;1545;p14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6" name="Google Shape;1546;p14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7" name="Google Shape;1547;p14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8" name="Google Shape;1548;p14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9" name="Google Shape;1549;p14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0" name="Google Shape;1550;p14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1" name="Google Shape;1551;p14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2" name="Google Shape;1552;p14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3" name="Google Shape;1553;p14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4" name="Google Shape;1554;p14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5" name="Google Shape;1555;p14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6" name="Google Shape;1556;p14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7" name="Google Shape;1557;p14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8" name="Google Shape;1558;p14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9" name="Google Shape;1559;p14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0" name="Google Shape;1560;p14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1" name="Google Shape;1561;p14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2" name="Google Shape;1562;p14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3" name="Google Shape;1563;p14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4" name="Google Shape;1564;p14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5" name="Google Shape;1565;p14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6" name="Google Shape;1566;p14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7" name="Google Shape;1567;p14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8" name="Google Shape;1568;p14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9" name="Google Shape;1569;p14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0" name="Google Shape;1570;p14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1" name="Google Shape;1571;p14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2" name="Google Shape;1572;p14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3" name="Google Shape;1573;p14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4" name="Google Shape;1574;p14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5" name="Google Shape;1575;p14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6" name="Google Shape;1576;p14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7" name="Google Shape;1577;p14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8" name="Google Shape;1578;p14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9" name="Google Shape;1579;p14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0" name="Google Shape;1580;p14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1" name="Google Shape;1581;p14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2" name="Google Shape;1582;p14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3" name="Google Shape;1583;p14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4" name="Google Shape;1584;p14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5" name="Google Shape;1585;p14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6" name="Google Shape;1586;p14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7" name="Google Shape;1587;p14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8" name="Google Shape;1588;p14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9" name="Google Shape;1589;p14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0" name="Google Shape;1590;p14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1" name="Google Shape;1591;p14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2" name="Google Shape;1592;p14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3" name="Google Shape;1593;p14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4" name="Google Shape;1594;p14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5" name="Google Shape;1595;p14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6" name="Google Shape;1596;p14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7" name="Google Shape;1597;p14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8" name="Google Shape;1598;p14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9" name="Google Shape;1599;p14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0" name="Google Shape;1600;p14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1" name="Google Shape;1601;p14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2" name="Google Shape;1602;p14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3" name="Google Shape;1603;p14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4" name="Google Shape;1604;p14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5" name="Google Shape;1605;p14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6" name="Google Shape;1606;p14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7" name="Google Shape;1607;p14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8" name="Google Shape;1608;p14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9" name="Google Shape;1609;p14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0" name="Google Shape;1610;p14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1" name="Google Shape;1611;p14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2" name="Google Shape;1612;p14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3" name="Google Shape;1613;p14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4" name="Google Shape;1614;p14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5" name="Google Shape;1615;p14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6" name="Google Shape;1616;p14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7" name="Google Shape;1617;p14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8" name="Google Shape;1618;p14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9" name="Google Shape;1619;p14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0" name="Google Shape;1620;p14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1" name="Google Shape;1621;p14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2" name="Google Shape;1622;p14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3" name="Google Shape;1623;p14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4" name="Google Shape;1624;p14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5" name="Google Shape;1625;p14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6" name="Google Shape;1626;p14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7" name="Google Shape;1627;p14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8" name="Google Shape;1628;p14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9" name="Google Shape;1629;p14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0" name="Google Shape;1630;p14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1" name="Google Shape;1631;p14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2" name="Google Shape;1632;p14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3" name="Google Shape;1633;p14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4" name="Google Shape;1634;p14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5" name="Google Shape;1635;p14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6" name="Google Shape;1636;p14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7" name="Google Shape;1637;p14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8" name="Google Shape;1638;p14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9" name="Google Shape;1639;p14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0" name="Google Shape;1640;p14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1" name="Google Shape;1641;p14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2" name="Google Shape;1642;p14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3" name="Google Shape;1643;p14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4" name="Google Shape;1644;p14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5" name="Google Shape;1645;p14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6" name="Google Shape;1646;p14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7" name="Google Shape;1647;p14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8" name="Google Shape;1648;p14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9" name="Google Shape;1649;p14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0" name="Google Shape;1650;p14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1" name="Google Shape;1651;p14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2" name="Google Shape;1652;p14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3" name="Google Shape;1653;p14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4" name="Google Shape;1654;p14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5" name="Google Shape;1655;p14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6" name="Google Shape;1656;p14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7" name="Google Shape;1657;p14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8" name="Google Shape;1658;p14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9" name="Google Shape;1659;p14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0" name="Google Shape;1660;p14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1" name="Google Shape;1661;p14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2" name="Google Shape;1662;p14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3" name="Google Shape;1663;p14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4" name="Google Shape;1664;p14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5" name="Google Shape;1665;p14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6" name="Google Shape;1666;p14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7" name="Google Shape;1667;p14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8" name="Google Shape;1668;p14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9" name="Google Shape;1669;p14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0" name="Google Shape;1670;p14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1" name="Google Shape;1671;p14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2" name="Google Shape;1672;p14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3" name="Google Shape;1673;p14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4" name="Google Shape;1674;p14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5" name="Google Shape;1675;p14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6" name="Google Shape;1676;p14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7" name="Google Shape;1677;p14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8" name="Google Shape;1678;p14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9" name="Google Shape;1679;p14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" name="Google Shape;1680;p14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" name="Google Shape;1681;p14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2" name="Google Shape;1682;p14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3" name="Google Shape;1683;p14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4" name="Google Shape;1684;p14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5" name="Google Shape;1685;p14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6" name="Google Shape;1686;p14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7" name="Google Shape;1687;p14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8" name="Google Shape;1688;p14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9" name="Google Shape;1689;p14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0" name="Google Shape;1690;p14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1" name="Google Shape;1691;p14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2" name="Google Shape;1692;p14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3" name="Google Shape;1693;p14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4" name="Google Shape;1694;p14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5" name="Google Shape;1695;p14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6" name="Google Shape;1696;p14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7" name="Google Shape;1697;p14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8" name="Google Shape;1698;p14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9" name="Google Shape;1699;p14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0" name="Google Shape;1700;p14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1" name="Google Shape;1701;p14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2" name="Google Shape;1702;p14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3" name="Google Shape;1703;p14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4" name="Google Shape;1704;p14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5" name="Google Shape;1705;p14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6" name="Google Shape;1706;p14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7" name="Google Shape;1707;p14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8" name="Google Shape;1708;p14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9" name="Google Shape;1709;p14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0" name="Google Shape;1710;p14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1" name="Google Shape;1711;p14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2" name="Google Shape;1712;p14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3" name="Google Shape;1713;p14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4" name="Google Shape;1714;p14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5" name="Google Shape;1715;p14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6" name="Google Shape;1716;p14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7" name="Google Shape;1717;p14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8" name="Google Shape;1718;p14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9" name="Google Shape;1719;p14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0" name="Google Shape;1720;p14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1" name="Google Shape;1721;p14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2" name="Google Shape;1722;p14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3" name="Google Shape;1723;p14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4" name="Google Shape;1724;p14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5" name="Google Shape;1725;p14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6" name="Google Shape;1726;p14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7" name="Google Shape;1727;p14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8" name="Google Shape;1728;p14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9" name="Google Shape;1729;p14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0" name="Google Shape;1730;p14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1" name="Google Shape;1731;p14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2" name="Google Shape;1732;p14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3" name="Google Shape;1733;p14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4" name="Google Shape;1734;p14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5" name="Google Shape;1735;p14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6" name="Google Shape;1736;p14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7" name="Google Shape;1737;p14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8" name="Google Shape;1738;p14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9" name="Google Shape;1739;p14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0" name="Google Shape;1740;p14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1" name="Google Shape;1741;p14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2" name="Google Shape;1742;p14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3" name="Google Shape;1743;p14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4" name="Google Shape;1744;p14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5" name="Google Shape;1745;p14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6" name="Google Shape;1746;p14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7" name="Google Shape;1747;p14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8" name="Google Shape;1748;p14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9" name="Google Shape;1749;p14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0" name="Google Shape;1750;p14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1" name="Google Shape;1751;p14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2" name="Google Shape;1752;p14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3" name="Google Shape;1753;p14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4" name="Google Shape;1754;p14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5" name="Google Shape;1755;p14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6" name="Google Shape;1756;p14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7" name="Google Shape;1757;p14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8" name="Google Shape;1758;p14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9" name="Google Shape;1759;p14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0" name="Google Shape;1760;p14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1" name="Google Shape;1761;p14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2" name="Google Shape;1762;p14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3" name="Google Shape;1763;p14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4" name="Google Shape;1764;p14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5" name="Google Shape;1765;p14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6" name="Google Shape;1766;p14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7" name="Google Shape;1767;p14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8" name="Google Shape;1768;p14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9" name="Google Shape;1769;p14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0" name="Google Shape;1770;p14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1" name="Google Shape;1771;p14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2" name="Google Shape;1772;p14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3" name="Google Shape;1773;p14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4" name="Google Shape;1774;p14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5" name="Google Shape;1775;p14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6" name="Google Shape;1776;p14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7" name="Google Shape;1777;p14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8" name="Google Shape;1778;p14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9" name="Google Shape;1779;p14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0" name="Google Shape;1780;p14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1" name="Google Shape;1781;p14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2" name="Google Shape;1782;p14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3" name="Google Shape;1783;p14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4" name="Google Shape;1784;p14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5" name="Google Shape;1785;p14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6" name="Google Shape;1786;p14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7" name="Google Shape;1787;p14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8" name="Google Shape;1788;p14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9" name="Google Shape;1789;p14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0" name="Google Shape;1790;p14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1" name="Google Shape;1791;p14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2" name="Google Shape;1792;p14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3" name="Google Shape;1793;p14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4" name="Google Shape;1794;p14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5" name="Google Shape;1795;p14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6" name="Google Shape;1796;p14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7" name="Google Shape;1797;p14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8" name="Google Shape;1798;p14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9" name="Google Shape;1799;p14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0" name="Google Shape;1800;p14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1" name="Google Shape;1801;p14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2" name="Google Shape;1802;p14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3" name="Google Shape;1803;p14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4" name="Google Shape;1804;p14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5" name="Google Shape;1805;p14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6" name="Google Shape;1806;p14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7" name="Google Shape;1807;p14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8" name="Google Shape;1808;p14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9" name="Google Shape;1809;p14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0" name="Google Shape;1810;p14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1" name="Google Shape;1811;p14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2" name="Google Shape;1812;p14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3" name="Google Shape;1813;p14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4" name="Google Shape;1814;p14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5" name="Google Shape;1815;p14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6" name="Google Shape;1816;p14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7" name="Google Shape;1817;p14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8" name="Google Shape;1818;p14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9" name="Google Shape;1819;p14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0" name="Google Shape;1820;p14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1" name="Google Shape;1821;p14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2" name="Google Shape;1822;p14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3" name="Google Shape;1823;p14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4" name="Google Shape;1824;p14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5" name="Google Shape;1825;p14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6" name="Google Shape;1826;p14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7" name="Google Shape;1827;p14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8" name="Google Shape;1828;p14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9" name="Google Shape;1829;p14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0" name="Google Shape;1830;p14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1" name="Google Shape;1831;p14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2" name="Google Shape;1832;p14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3" name="Google Shape;1833;p14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4" name="Google Shape;1834;p14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5" name="Google Shape;1835;p14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6" name="Google Shape;1836;p14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7" name="Google Shape;1837;p14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8" name="Google Shape;1838;p14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9" name="Google Shape;1839;p14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0" name="Google Shape;1840;p14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1" name="Google Shape;1841;p14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2" name="Google Shape;1842;p14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3" name="Google Shape;1843;p14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4" name="Google Shape;1844;p14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5" name="Google Shape;1845;p14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6" name="Google Shape;1846;p14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7" name="Google Shape;1847;p14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8" name="Google Shape;1848;p14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9" name="Google Shape;1849;p14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0" name="Google Shape;1850;p14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1" name="Google Shape;1851;p14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2" name="Google Shape;1852;p14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3" name="Google Shape;1853;p14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4" name="Google Shape;1854;p14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5" name="Google Shape;1855;p14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6" name="Google Shape;1856;p14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7" name="Google Shape;1857;p14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8" name="Google Shape;1858;p14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9" name="Google Shape;1859;p14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0" name="Google Shape;1860;p14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1" name="Google Shape;1861;p14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2" name="Google Shape;1862;p14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3" name="Google Shape;1863;p14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4" name="Google Shape;1864;p14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5" name="Google Shape;1865;p14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6" name="Google Shape;1866;p14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7" name="Google Shape;1867;p14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8" name="Google Shape;1868;p14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9" name="Google Shape;1869;p14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0" name="Google Shape;1870;p14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1" name="Google Shape;1871;p14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2" name="Google Shape;1872;p14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3" name="Google Shape;1873;p14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4" name="Google Shape;1874;p14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5" name="Google Shape;1875;p14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6" name="Google Shape;1876;p14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7" name="Google Shape;1877;p14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8" name="Google Shape;1878;p14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9" name="Google Shape;1879;p14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0" name="Google Shape;1880;p14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1" name="Google Shape;1881;p14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2" name="Google Shape;1882;p14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3" name="Google Shape;1883;p14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4" name="Google Shape;1884;p14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5" name="Google Shape;1885;p14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6" name="Google Shape;1886;p14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7" name="Google Shape;1887;p14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888" name="Google Shape;1888;p14"/>
            <p:cNvSpPr/>
            <p:nvPr/>
          </p:nvSpPr>
          <p:spPr>
            <a:xfrm>
              <a:off x="6220398" y="-7067"/>
              <a:ext cx="2923600" cy="1524540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14"/>
            <p:cNvSpPr/>
            <p:nvPr/>
          </p:nvSpPr>
          <p:spPr>
            <a:xfrm rot="10800000" flipH="1">
              <a:off x="8104641" y="-7055"/>
              <a:ext cx="1060558" cy="2032721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90" name="Google Shape;1890;p14"/>
          <p:cNvSpPr/>
          <p:nvPr/>
        </p:nvSpPr>
        <p:spPr>
          <a:xfrm flipH="1">
            <a:off x="5842507" y="428553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1" name="Google Shape;1891;p14"/>
          <p:cNvSpPr/>
          <p:nvPr/>
        </p:nvSpPr>
        <p:spPr>
          <a:xfrm flipH="1">
            <a:off x="450788" y="4292766"/>
            <a:ext cx="237951" cy="274804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92" name="Google Shape;1892;p14"/>
          <p:cNvGrpSpPr/>
          <p:nvPr/>
        </p:nvGrpSpPr>
        <p:grpSpPr>
          <a:xfrm flipH="1">
            <a:off x="270586" y="2413567"/>
            <a:ext cx="402369" cy="316376"/>
            <a:chOff x="1163250" y="1972063"/>
            <a:chExt cx="106800" cy="83975"/>
          </a:xfrm>
        </p:grpSpPr>
        <p:sp>
          <p:nvSpPr>
            <p:cNvPr id="1893" name="Google Shape;1893;p14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14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14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14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14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14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14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14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14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02" name="Google Shape;1902;p14"/>
          <p:cNvSpPr/>
          <p:nvPr/>
        </p:nvSpPr>
        <p:spPr>
          <a:xfrm flipH="1">
            <a:off x="3074168" y="4429589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3" name="Google Shape;1903;p14"/>
          <p:cNvSpPr/>
          <p:nvPr/>
        </p:nvSpPr>
        <p:spPr>
          <a:xfrm flipH="1">
            <a:off x="7075597" y="1028438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4" name="Google Shape;1904;p14"/>
          <p:cNvSpPr/>
          <p:nvPr/>
        </p:nvSpPr>
        <p:spPr>
          <a:xfrm>
            <a:off x="2863251" y="1331492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1_1">
    <p:spTree>
      <p:nvGrpSpPr>
        <p:cNvPr id="1" name="Shape 1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6" name="Google Shape;1906;p15"/>
          <p:cNvSpPr txBox="1">
            <a:spLocks noGrp="1"/>
          </p:cNvSpPr>
          <p:nvPr>
            <p:ph type="subTitle" idx="1"/>
          </p:nvPr>
        </p:nvSpPr>
        <p:spPr>
          <a:xfrm>
            <a:off x="833413" y="1747425"/>
            <a:ext cx="2292900" cy="6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7" name="Google Shape;1907;p15"/>
          <p:cNvSpPr txBox="1">
            <a:spLocks noGrp="1"/>
          </p:cNvSpPr>
          <p:nvPr>
            <p:ph type="title"/>
          </p:nvPr>
        </p:nvSpPr>
        <p:spPr>
          <a:xfrm>
            <a:off x="783763" y="1379250"/>
            <a:ext cx="2392200" cy="38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08" name="Google Shape;1908;p15"/>
          <p:cNvSpPr txBox="1">
            <a:spLocks noGrp="1"/>
          </p:cNvSpPr>
          <p:nvPr>
            <p:ph type="subTitle" idx="2"/>
          </p:nvPr>
        </p:nvSpPr>
        <p:spPr>
          <a:xfrm>
            <a:off x="3424738" y="1747425"/>
            <a:ext cx="2292900" cy="6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9" name="Google Shape;1909;p15"/>
          <p:cNvSpPr txBox="1">
            <a:spLocks noGrp="1"/>
          </p:cNvSpPr>
          <p:nvPr>
            <p:ph type="title" idx="3"/>
          </p:nvPr>
        </p:nvSpPr>
        <p:spPr>
          <a:xfrm>
            <a:off x="3375088" y="1379250"/>
            <a:ext cx="2392200" cy="38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10" name="Google Shape;1910;p15"/>
          <p:cNvSpPr txBox="1">
            <a:spLocks noGrp="1"/>
          </p:cNvSpPr>
          <p:nvPr>
            <p:ph type="subTitle" idx="4"/>
          </p:nvPr>
        </p:nvSpPr>
        <p:spPr>
          <a:xfrm>
            <a:off x="6017688" y="1747425"/>
            <a:ext cx="2292900" cy="6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1" name="Google Shape;1911;p15"/>
          <p:cNvSpPr txBox="1">
            <a:spLocks noGrp="1"/>
          </p:cNvSpPr>
          <p:nvPr>
            <p:ph type="title" idx="5"/>
          </p:nvPr>
        </p:nvSpPr>
        <p:spPr>
          <a:xfrm>
            <a:off x="5968038" y="1379250"/>
            <a:ext cx="2392200" cy="38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12" name="Google Shape;1912;p15"/>
          <p:cNvSpPr txBox="1">
            <a:spLocks noGrp="1"/>
          </p:cNvSpPr>
          <p:nvPr>
            <p:ph type="title" idx="6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13" name="Google Shape;1913;p15"/>
          <p:cNvSpPr/>
          <p:nvPr/>
        </p:nvSpPr>
        <p:spPr>
          <a:xfrm rot="10800000">
            <a:off x="7112486" y="3689279"/>
            <a:ext cx="2059076" cy="1481771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4" name="Google Shape;1914;p15"/>
          <p:cNvSpPr/>
          <p:nvPr/>
        </p:nvSpPr>
        <p:spPr>
          <a:xfrm rot="5400000">
            <a:off x="151262" y="4050841"/>
            <a:ext cx="955176" cy="1257699"/>
          </a:xfrm>
          <a:custGeom>
            <a:avLst/>
            <a:gdLst/>
            <a:ahLst/>
            <a:cxnLst/>
            <a:rect l="l" t="t" r="r" b="b"/>
            <a:pathLst>
              <a:path w="10574" h="13923" extrusionOk="0">
                <a:moveTo>
                  <a:pt x="0" y="13922"/>
                </a:moveTo>
                <a:cubicBezTo>
                  <a:pt x="848" y="9545"/>
                  <a:pt x="3436" y="666"/>
                  <a:pt x="10573" y="0"/>
                </a:cubicBezTo>
                <a:lnTo>
                  <a:pt x="10573" y="1392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5" name="Google Shape;1915;p15"/>
          <p:cNvSpPr/>
          <p:nvPr/>
        </p:nvSpPr>
        <p:spPr>
          <a:xfrm rot="5400000">
            <a:off x="-418274" y="404439"/>
            <a:ext cx="1976062" cy="1153335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16" name="Google Shape;1916;p15"/>
          <p:cNvGrpSpPr/>
          <p:nvPr/>
        </p:nvGrpSpPr>
        <p:grpSpPr>
          <a:xfrm>
            <a:off x="6220398" y="-7067"/>
            <a:ext cx="3444731" cy="2558969"/>
            <a:chOff x="6220398" y="-7067"/>
            <a:chExt cx="3444731" cy="2558969"/>
          </a:xfrm>
        </p:grpSpPr>
        <p:grpSp>
          <p:nvGrpSpPr>
            <p:cNvPr id="1917" name="Google Shape;1917;p15"/>
            <p:cNvGrpSpPr/>
            <p:nvPr/>
          </p:nvGrpSpPr>
          <p:grpSpPr>
            <a:xfrm rot="-10346140" flipH="1">
              <a:off x="7495586" y="271755"/>
              <a:ext cx="2036531" cy="2155482"/>
              <a:chOff x="3844200" y="3565550"/>
              <a:chExt cx="524325" cy="554950"/>
            </a:xfrm>
          </p:grpSpPr>
          <p:sp>
            <p:nvSpPr>
              <p:cNvPr id="1918" name="Google Shape;1918;p15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9" name="Google Shape;1919;p15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0" name="Google Shape;1920;p15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1" name="Google Shape;1921;p15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2" name="Google Shape;1922;p15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3" name="Google Shape;1923;p15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4" name="Google Shape;1924;p15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5" name="Google Shape;1925;p15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6" name="Google Shape;1926;p15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7" name="Google Shape;1927;p15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8" name="Google Shape;1928;p15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9" name="Google Shape;1929;p15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0" name="Google Shape;1930;p15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1" name="Google Shape;1931;p15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2" name="Google Shape;1932;p15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3" name="Google Shape;1933;p15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4" name="Google Shape;1934;p15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5" name="Google Shape;1935;p15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6" name="Google Shape;1936;p15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7" name="Google Shape;1937;p15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8" name="Google Shape;1938;p15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9" name="Google Shape;1939;p15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0" name="Google Shape;1940;p15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1" name="Google Shape;1941;p15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2" name="Google Shape;1942;p15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3" name="Google Shape;1943;p15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4" name="Google Shape;1944;p15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5" name="Google Shape;1945;p15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6" name="Google Shape;1946;p15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7" name="Google Shape;1947;p15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8" name="Google Shape;1948;p15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9" name="Google Shape;1949;p15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0" name="Google Shape;1950;p15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1" name="Google Shape;1951;p15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2" name="Google Shape;1952;p15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3" name="Google Shape;1953;p15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4" name="Google Shape;1954;p15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5" name="Google Shape;1955;p15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6" name="Google Shape;1956;p15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7" name="Google Shape;1957;p15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8" name="Google Shape;1958;p15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9" name="Google Shape;1959;p15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0" name="Google Shape;1960;p15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1" name="Google Shape;1961;p15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2" name="Google Shape;1962;p15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3" name="Google Shape;1963;p15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4" name="Google Shape;1964;p15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5" name="Google Shape;1965;p15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6" name="Google Shape;1966;p15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7" name="Google Shape;1967;p15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8" name="Google Shape;1968;p15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9" name="Google Shape;1969;p15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0" name="Google Shape;1970;p15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1" name="Google Shape;1971;p15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2" name="Google Shape;1972;p15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3" name="Google Shape;1973;p15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4" name="Google Shape;1974;p15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5" name="Google Shape;1975;p15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6" name="Google Shape;1976;p15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7" name="Google Shape;1977;p15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8" name="Google Shape;1978;p15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9" name="Google Shape;1979;p15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0" name="Google Shape;1980;p15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1" name="Google Shape;1981;p15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2" name="Google Shape;1982;p15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3" name="Google Shape;1983;p15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4" name="Google Shape;1984;p15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5" name="Google Shape;1985;p15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6" name="Google Shape;1986;p15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7" name="Google Shape;1987;p15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8" name="Google Shape;1988;p15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9" name="Google Shape;1989;p15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0" name="Google Shape;1990;p15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1" name="Google Shape;1991;p15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2" name="Google Shape;1992;p15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3" name="Google Shape;1993;p15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4" name="Google Shape;1994;p15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5" name="Google Shape;1995;p15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6" name="Google Shape;1996;p15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7" name="Google Shape;1997;p15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8" name="Google Shape;1998;p15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9" name="Google Shape;1999;p15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0" name="Google Shape;2000;p15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1" name="Google Shape;2001;p15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2" name="Google Shape;2002;p15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3" name="Google Shape;2003;p15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4" name="Google Shape;2004;p15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5" name="Google Shape;2005;p15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6" name="Google Shape;2006;p15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7" name="Google Shape;2007;p15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8" name="Google Shape;2008;p15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9" name="Google Shape;2009;p15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0" name="Google Shape;2010;p15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1" name="Google Shape;2011;p15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2" name="Google Shape;2012;p15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3" name="Google Shape;2013;p15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4" name="Google Shape;2014;p15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5" name="Google Shape;2015;p15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6" name="Google Shape;2016;p15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7" name="Google Shape;2017;p15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8" name="Google Shape;2018;p15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9" name="Google Shape;2019;p15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0" name="Google Shape;2020;p15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1" name="Google Shape;2021;p15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2" name="Google Shape;2022;p15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3" name="Google Shape;2023;p15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4" name="Google Shape;2024;p15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5" name="Google Shape;2025;p15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6" name="Google Shape;2026;p15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7" name="Google Shape;2027;p15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8" name="Google Shape;2028;p15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9" name="Google Shape;2029;p15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0" name="Google Shape;2030;p15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1" name="Google Shape;2031;p15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2" name="Google Shape;2032;p15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3" name="Google Shape;2033;p15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4" name="Google Shape;2034;p15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5" name="Google Shape;2035;p15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6" name="Google Shape;2036;p15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7" name="Google Shape;2037;p15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8" name="Google Shape;2038;p15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9" name="Google Shape;2039;p15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0" name="Google Shape;2040;p15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1" name="Google Shape;2041;p15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2" name="Google Shape;2042;p15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3" name="Google Shape;2043;p15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4" name="Google Shape;2044;p15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5" name="Google Shape;2045;p15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6" name="Google Shape;2046;p15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7" name="Google Shape;2047;p15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8" name="Google Shape;2048;p15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9" name="Google Shape;2049;p15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0" name="Google Shape;2050;p15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1" name="Google Shape;2051;p15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2" name="Google Shape;2052;p15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3" name="Google Shape;2053;p15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4" name="Google Shape;2054;p15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5" name="Google Shape;2055;p15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6" name="Google Shape;2056;p15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7" name="Google Shape;2057;p15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8" name="Google Shape;2058;p15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9" name="Google Shape;2059;p15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0" name="Google Shape;2060;p15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1" name="Google Shape;2061;p15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2" name="Google Shape;2062;p15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3" name="Google Shape;2063;p15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4" name="Google Shape;2064;p15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5" name="Google Shape;2065;p15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6" name="Google Shape;2066;p15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7" name="Google Shape;2067;p15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8" name="Google Shape;2068;p15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9" name="Google Shape;2069;p15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0" name="Google Shape;2070;p15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1" name="Google Shape;2071;p15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2" name="Google Shape;2072;p15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3" name="Google Shape;2073;p15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4" name="Google Shape;2074;p15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5" name="Google Shape;2075;p15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6" name="Google Shape;2076;p15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7" name="Google Shape;2077;p15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8" name="Google Shape;2078;p15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9" name="Google Shape;2079;p15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0" name="Google Shape;2080;p15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1" name="Google Shape;2081;p15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2" name="Google Shape;2082;p15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3" name="Google Shape;2083;p15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4" name="Google Shape;2084;p15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5" name="Google Shape;2085;p15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6" name="Google Shape;2086;p15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7" name="Google Shape;2087;p15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8" name="Google Shape;2088;p15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9" name="Google Shape;2089;p15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0" name="Google Shape;2090;p15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1" name="Google Shape;2091;p15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2" name="Google Shape;2092;p15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3" name="Google Shape;2093;p15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4" name="Google Shape;2094;p15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5" name="Google Shape;2095;p15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6" name="Google Shape;2096;p15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7" name="Google Shape;2097;p15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8" name="Google Shape;2098;p15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9" name="Google Shape;2099;p15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0" name="Google Shape;2100;p15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1" name="Google Shape;2101;p15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2" name="Google Shape;2102;p15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3" name="Google Shape;2103;p15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4" name="Google Shape;2104;p15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5" name="Google Shape;2105;p15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6" name="Google Shape;2106;p15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7" name="Google Shape;2107;p15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8" name="Google Shape;2108;p15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9" name="Google Shape;2109;p15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0" name="Google Shape;2110;p15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1" name="Google Shape;2111;p15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2" name="Google Shape;2112;p15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3" name="Google Shape;2113;p15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4" name="Google Shape;2114;p15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5" name="Google Shape;2115;p15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6" name="Google Shape;2116;p15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7" name="Google Shape;2117;p15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8" name="Google Shape;2118;p15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9" name="Google Shape;2119;p15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0" name="Google Shape;2120;p15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1" name="Google Shape;2121;p15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2" name="Google Shape;2122;p15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3" name="Google Shape;2123;p15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4" name="Google Shape;2124;p15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5" name="Google Shape;2125;p15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6" name="Google Shape;2126;p15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7" name="Google Shape;2127;p15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8" name="Google Shape;2128;p15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9" name="Google Shape;2129;p15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0" name="Google Shape;2130;p15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1" name="Google Shape;2131;p15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2" name="Google Shape;2132;p15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3" name="Google Shape;2133;p15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4" name="Google Shape;2134;p15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5" name="Google Shape;2135;p15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6" name="Google Shape;2136;p15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7" name="Google Shape;2137;p15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8" name="Google Shape;2138;p15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9" name="Google Shape;2139;p15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0" name="Google Shape;2140;p15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1" name="Google Shape;2141;p15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2" name="Google Shape;2142;p15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3" name="Google Shape;2143;p15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4" name="Google Shape;2144;p15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5" name="Google Shape;2145;p15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6" name="Google Shape;2146;p15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7" name="Google Shape;2147;p15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8" name="Google Shape;2148;p15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9" name="Google Shape;2149;p15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0" name="Google Shape;2150;p15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1" name="Google Shape;2151;p15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2" name="Google Shape;2152;p15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3" name="Google Shape;2153;p15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4" name="Google Shape;2154;p15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5" name="Google Shape;2155;p15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6" name="Google Shape;2156;p15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7" name="Google Shape;2157;p15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8" name="Google Shape;2158;p15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9" name="Google Shape;2159;p15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0" name="Google Shape;2160;p15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1" name="Google Shape;2161;p15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2" name="Google Shape;2162;p15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3" name="Google Shape;2163;p15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4" name="Google Shape;2164;p15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5" name="Google Shape;2165;p15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6" name="Google Shape;2166;p15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7" name="Google Shape;2167;p15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8" name="Google Shape;2168;p15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9" name="Google Shape;2169;p15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0" name="Google Shape;2170;p15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1" name="Google Shape;2171;p15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2" name="Google Shape;2172;p15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3" name="Google Shape;2173;p15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4" name="Google Shape;2174;p15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5" name="Google Shape;2175;p15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6" name="Google Shape;2176;p15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7" name="Google Shape;2177;p15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8" name="Google Shape;2178;p15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9" name="Google Shape;2179;p15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0" name="Google Shape;2180;p15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1" name="Google Shape;2181;p15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2" name="Google Shape;2182;p15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3" name="Google Shape;2183;p15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4" name="Google Shape;2184;p15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5" name="Google Shape;2185;p15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6" name="Google Shape;2186;p15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7" name="Google Shape;2187;p15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8" name="Google Shape;2188;p15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9" name="Google Shape;2189;p15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0" name="Google Shape;2190;p15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1" name="Google Shape;2191;p15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2" name="Google Shape;2192;p15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3" name="Google Shape;2193;p15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4" name="Google Shape;2194;p15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5" name="Google Shape;2195;p15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6" name="Google Shape;2196;p15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7" name="Google Shape;2197;p15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8" name="Google Shape;2198;p15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9" name="Google Shape;2199;p15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0" name="Google Shape;2200;p15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1" name="Google Shape;2201;p15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2" name="Google Shape;2202;p15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3" name="Google Shape;2203;p15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4" name="Google Shape;2204;p15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5" name="Google Shape;2205;p15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6" name="Google Shape;2206;p15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7" name="Google Shape;2207;p15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8" name="Google Shape;2208;p15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9" name="Google Shape;2209;p15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0" name="Google Shape;2210;p15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1" name="Google Shape;2211;p15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2" name="Google Shape;2212;p15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3" name="Google Shape;2213;p15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4" name="Google Shape;2214;p15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5" name="Google Shape;2215;p15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6" name="Google Shape;2216;p15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7" name="Google Shape;2217;p15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8" name="Google Shape;2218;p15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9" name="Google Shape;2219;p15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0" name="Google Shape;2220;p15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1" name="Google Shape;2221;p15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2" name="Google Shape;2222;p15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3" name="Google Shape;2223;p15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4" name="Google Shape;2224;p15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5" name="Google Shape;2225;p15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6" name="Google Shape;2226;p15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7" name="Google Shape;2227;p15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8" name="Google Shape;2228;p15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9" name="Google Shape;2229;p15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0" name="Google Shape;2230;p15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1" name="Google Shape;2231;p15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2" name="Google Shape;2232;p15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3" name="Google Shape;2233;p15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4" name="Google Shape;2234;p15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5" name="Google Shape;2235;p15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6" name="Google Shape;2236;p15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7" name="Google Shape;2237;p15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8" name="Google Shape;2238;p15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9" name="Google Shape;2239;p15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0" name="Google Shape;2240;p15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1" name="Google Shape;2241;p15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2" name="Google Shape;2242;p15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3" name="Google Shape;2243;p15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4" name="Google Shape;2244;p15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5" name="Google Shape;2245;p15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6" name="Google Shape;2246;p15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7" name="Google Shape;2247;p15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8" name="Google Shape;2248;p15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9" name="Google Shape;2249;p15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0" name="Google Shape;2250;p15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1" name="Google Shape;2251;p15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2" name="Google Shape;2252;p15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3" name="Google Shape;2253;p15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4" name="Google Shape;2254;p15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5" name="Google Shape;2255;p15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6" name="Google Shape;2256;p15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7" name="Google Shape;2257;p15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8" name="Google Shape;2258;p15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9" name="Google Shape;2259;p15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0" name="Google Shape;2260;p15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1" name="Google Shape;2261;p15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2" name="Google Shape;2262;p15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3" name="Google Shape;2263;p15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4" name="Google Shape;2264;p15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5" name="Google Shape;2265;p15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6" name="Google Shape;2266;p15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7" name="Google Shape;2267;p15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8" name="Google Shape;2268;p15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9" name="Google Shape;2269;p15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0" name="Google Shape;2270;p15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1" name="Google Shape;2271;p15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2" name="Google Shape;2272;p15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3" name="Google Shape;2273;p15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4" name="Google Shape;2274;p15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5" name="Google Shape;2275;p15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6" name="Google Shape;2276;p15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" name="Google Shape;2277;p15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" name="Google Shape;2278;p15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" name="Google Shape;2279;p15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" name="Google Shape;2280;p15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1" name="Google Shape;2281;p15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2" name="Google Shape;2282;p15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3" name="Google Shape;2283;p15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4" name="Google Shape;2284;p15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5" name="Google Shape;2285;p15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6" name="Google Shape;2286;p15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7" name="Google Shape;2287;p15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8" name="Google Shape;2288;p15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9" name="Google Shape;2289;p15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0" name="Google Shape;2290;p15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1" name="Google Shape;2291;p15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2" name="Google Shape;2292;p15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3" name="Google Shape;2293;p15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4" name="Google Shape;2294;p15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5" name="Google Shape;2295;p15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6" name="Google Shape;2296;p15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7" name="Google Shape;2297;p15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8" name="Google Shape;2298;p15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9" name="Google Shape;2299;p15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0" name="Google Shape;2300;p15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1" name="Google Shape;2301;p15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2" name="Google Shape;2302;p15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3" name="Google Shape;2303;p15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4" name="Google Shape;2304;p15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305" name="Google Shape;2305;p15"/>
            <p:cNvSpPr/>
            <p:nvPr/>
          </p:nvSpPr>
          <p:spPr>
            <a:xfrm>
              <a:off x="6220398" y="-7067"/>
              <a:ext cx="2923600" cy="1524540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Google Shape;2306;p15"/>
            <p:cNvSpPr/>
            <p:nvPr/>
          </p:nvSpPr>
          <p:spPr>
            <a:xfrm rot="10800000" flipH="1">
              <a:off x="8104641" y="-7055"/>
              <a:ext cx="1060558" cy="2032721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07" name="Google Shape;2307;p15"/>
          <p:cNvSpPr txBox="1">
            <a:spLocks noGrp="1"/>
          </p:cNvSpPr>
          <p:nvPr>
            <p:ph type="subTitle" idx="7"/>
          </p:nvPr>
        </p:nvSpPr>
        <p:spPr>
          <a:xfrm>
            <a:off x="833413" y="3429444"/>
            <a:ext cx="2292900" cy="6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8" name="Google Shape;2308;p15"/>
          <p:cNvSpPr txBox="1">
            <a:spLocks noGrp="1"/>
          </p:cNvSpPr>
          <p:nvPr>
            <p:ph type="title" idx="8"/>
          </p:nvPr>
        </p:nvSpPr>
        <p:spPr>
          <a:xfrm>
            <a:off x="783763" y="3061319"/>
            <a:ext cx="2392200" cy="38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09" name="Google Shape;2309;p15"/>
          <p:cNvSpPr txBox="1">
            <a:spLocks noGrp="1"/>
          </p:cNvSpPr>
          <p:nvPr>
            <p:ph type="subTitle" idx="9"/>
          </p:nvPr>
        </p:nvSpPr>
        <p:spPr>
          <a:xfrm>
            <a:off x="3424738" y="3429444"/>
            <a:ext cx="2292900" cy="6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0" name="Google Shape;2310;p15"/>
          <p:cNvSpPr txBox="1">
            <a:spLocks noGrp="1"/>
          </p:cNvSpPr>
          <p:nvPr>
            <p:ph type="title" idx="13"/>
          </p:nvPr>
        </p:nvSpPr>
        <p:spPr>
          <a:xfrm>
            <a:off x="3375088" y="3061319"/>
            <a:ext cx="2392200" cy="38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11" name="Google Shape;2311;p15"/>
          <p:cNvSpPr txBox="1">
            <a:spLocks noGrp="1"/>
          </p:cNvSpPr>
          <p:nvPr>
            <p:ph type="subTitle" idx="14"/>
          </p:nvPr>
        </p:nvSpPr>
        <p:spPr>
          <a:xfrm>
            <a:off x="6017688" y="3429444"/>
            <a:ext cx="2292900" cy="6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2" name="Google Shape;2312;p15"/>
          <p:cNvSpPr txBox="1">
            <a:spLocks noGrp="1"/>
          </p:cNvSpPr>
          <p:nvPr>
            <p:ph type="title" idx="15"/>
          </p:nvPr>
        </p:nvSpPr>
        <p:spPr>
          <a:xfrm>
            <a:off x="5968038" y="3061319"/>
            <a:ext cx="2392200" cy="38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13" name="Google Shape;2313;p15"/>
          <p:cNvSpPr/>
          <p:nvPr/>
        </p:nvSpPr>
        <p:spPr>
          <a:xfrm>
            <a:off x="478260" y="1295577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4" name="Google Shape;2314;p15"/>
          <p:cNvSpPr/>
          <p:nvPr/>
        </p:nvSpPr>
        <p:spPr>
          <a:xfrm>
            <a:off x="8537969" y="278520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5" name="Google Shape;2315;p15"/>
          <p:cNvSpPr/>
          <p:nvPr/>
        </p:nvSpPr>
        <p:spPr>
          <a:xfrm>
            <a:off x="8610659" y="3728588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16" name="Google Shape;2316;p15"/>
          <p:cNvGrpSpPr/>
          <p:nvPr/>
        </p:nvGrpSpPr>
        <p:grpSpPr>
          <a:xfrm>
            <a:off x="383800" y="2743221"/>
            <a:ext cx="281055" cy="346846"/>
            <a:chOff x="368125" y="2950571"/>
            <a:chExt cx="281055" cy="346846"/>
          </a:xfrm>
        </p:grpSpPr>
        <p:sp>
          <p:nvSpPr>
            <p:cNvPr id="2317" name="Google Shape;2317;p15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Google Shape;2318;p15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19" name="Google Shape;2319;p15"/>
          <p:cNvSpPr/>
          <p:nvPr/>
        </p:nvSpPr>
        <p:spPr>
          <a:xfrm>
            <a:off x="5666325" y="4497776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0" name="Google Shape;2320;p15"/>
          <p:cNvSpPr/>
          <p:nvPr/>
        </p:nvSpPr>
        <p:spPr>
          <a:xfrm>
            <a:off x="313450" y="419086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1">
  <p:cSld name="CUSTOM_1_1_2">
    <p:spTree>
      <p:nvGrpSpPr>
        <p:cNvPr id="1" name="Shape 2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2" name="Google Shape;2322;p16"/>
          <p:cNvSpPr txBox="1">
            <a:spLocks noGrp="1"/>
          </p:cNvSpPr>
          <p:nvPr>
            <p:ph type="subTitle" idx="1"/>
          </p:nvPr>
        </p:nvSpPr>
        <p:spPr>
          <a:xfrm>
            <a:off x="2016000" y="1607400"/>
            <a:ext cx="2292900" cy="6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3" name="Google Shape;2323;p16"/>
          <p:cNvSpPr txBox="1">
            <a:spLocks noGrp="1"/>
          </p:cNvSpPr>
          <p:nvPr>
            <p:ph type="title"/>
          </p:nvPr>
        </p:nvSpPr>
        <p:spPr>
          <a:xfrm>
            <a:off x="2016000" y="1239250"/>
            <a:ext cx="2292900" cy="38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24" name="Google Shape;2324;p16"/>
          <p:cNvSpPr txBox="1">
            <a:spLocks noGrp="1"/>
          </p:cNvSpPr>
          <p:nvPr>
            <p:ph type="subTitle" idx="2"/>
          </p:nvPr>
        </p:nvSpPr>
        <p:spPr>
          <a:xfrm>
            <a:off x="2016000" y="2776963"/>
            <a:ext cx="2292900" cy="6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5" name="Google Shape;2325;p16"/>
          <p:cNvSpPr txBox="1">
            <a:spLocks noGrp="1"/>
          </p:cNvSpPr>
          <p:nvPr>
            <p:ph type="title" idx="3"/>
          </p:nvPr>
        </p:nvSpPr>
        <p:spPr>
          <a:xfrm>
            <a:off x="2016000" y="2408813"/>
            <a:ext cx="2292900" cy="38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26" name="Google Shape;2326;p16"/>
          <p:cNvSpPr txBox="1">
            <a:spLocks noGrp="1"/>
          </p:cNvSpPr>
          <p:nvPr>
            <p:ph type="subTitle" idx="4"/>
          </p:nvPr>
        </p:nvSpPr>
        <p:spPr>
          <a:xfrm>
            <a:off x="2016000" y="3978494"/>
            <a:ext cx="2292900" cy="6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7" name="Google Shape;2327;p16"/>
          <p:cNvSpPr txBox="1">
            <a:spLocks noGrp="1"/>
          </p:cNvSpPr>
          <p:nvPr>
            <p:ph type="title" idx="5"/>
          </p:nvPr>
        </p:nvSpPr>
        <p:spPr>
          <a:xfrm>
            <a:off x="2016000" y="3610344"/>
            <a:ext cx="2292900" cy="38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28" name="Google Shape;2328;p16"/>
          <p:cNvSpPr txBox="1">
            <a:spLocks noGrp="1"/>
          </p:cNvSpPr>
          <p:nvPr>
            <p:ph type="title" idx="6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29" name="Google Shape;2329;p16"/>
          <p:cNvSpPr/>
          <p:nvPr/>
        </p:nvSpPr>
        <p:spPr>
          <a:xfrm rot="10800000">
            <a:off x="7112486" y="3689279"/>
            <a:ext cx="2059076" cy="1481771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0" name="Google Shape;2330;p16"/>
          <p:cNvSpPr/>
          <p:nvPr/>
        </p:nvSpPr>
        <p:spPr>
          <a:xfrm rot="5400000">
            <a:off x="151262" y="4050841"/>
            <a:ext cx="955176" cy="1257699"/>
          </a:xfrm>
          <a:custGeom>
            <a:avLst/>
            <a:gdLst/>
            <a:ahLst/>
            <a:cxnLst/>
            <a:rect l="l" t="t" r="r" b="b"/>
            <a:pathLst>
              <a:path w="10574" h="13923" extrusionOk="0">
                <a:moveTo>
                  <a:pt x="0" y="13922"/>
                </a:moveTo>
                <a:cubicBezTo>
                  <a:pt x="848" y="9545"/>
                  <a:pt x="3436" y="666"/>
                  <a:pt x="10573" y="0"/>
                </a:cubicBezTo>
                <a:lnTo>
                  <a:pt x="10573" y="1392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1" name="Google Shape;2331;p16"/>
          <p:cNvSpPr/>
          <p:nvPr/>
        </p:nvSpPr>
        <p:spPr>
          <a:xfrm rot="5400000">
            <a:off x="-418274" y="404439"/>
            <a:ext cx="1976062" cy="1153335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32" name="Google Shape;2332;p16"/>
          <p:cNvGrpSpPr/>
          <p:nvPr/>
        </p:nvGrpSpPr>
        <p:grpSpPr>
          <a:xfrm>
            <a:off x="6220398" y="-7067"/>
            <a:ext cx="3444731" cy="2558969"/>
            <a:chOff x="6220398" y="-7067"/>
            <a:chExt cx="3444731" cy="2558969"/>
          </a:xfrm>
        </p:grpSpPr>
        <p:grpSp>
          <p:nvGrpSpPr>
            <p:cNvPr id="2333" name="Google Shape;2333;p16"/>
            <p:cNvGrpSpPr/>
            <p:nvPr/>
          </p:nvGrpSpPr>
          <p:grpSpPr>
            <a:xfrm rot="-10346140" flipH="1">
              <a:off x="7495586" y="271755"/>
              <a:ext cx="2036531" cy="2155482"/>
              <a:chOff x="3844200" y="3565550"/>
              <a:chExt cx="524325" cy="554950"/>
            </a:xfrm>
          </p:grpSpPr>
          <p:sp>
            <p:nvSpPr>
              <p:cNvPr id="2334" name="Google Shape;2334;p16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5" name="Google Shape;2335;p16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6" name="Google Shape;2336;p16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7" name="Google Shape;2337;p16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8" name="Google Shape;2338;p16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9" name="Google Shape;2339;p16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0" name="Google Shape;2340;p16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1" name="Google Shape;2341;p16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2" name="Google Shape;2342;p16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3" name="Google Shape;2343;p16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4" name="Google Shape;2344;p16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5" name="Google Shape;2345;p16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6" name="Google Shape;2346;p16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7" name="Google Shape;2347;p16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" name="Google Shape;2348;p16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9" name="Google Shape;2349;p16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0" name="Google Shape;2350;p16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1" name="Google Shape;2351;p16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2" name="Google Shape;2352;p16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3" name="Google Shape;2353;p16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4" name="Google Shape;2354;p16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5" name="Google Shape;2355;p16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6" name="Google Shape;2356;p16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7" name="Google Shape;2357;p16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8" name="Google Shape;2358;p16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9" name="Google Shape;2359;p16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" name="Google Shape;2360;p16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" name="Google Shape;2361;p16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2" name="Google Shape;2362;p16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3" name="Google Shape;2363;p16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" name="Google Shape;2364;p16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5" name="Google Shape;2365;p16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6" name="Google Shape;2366;p16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7" name="Google Shape;2367;p16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8" name="Google Shape;2368;p16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9" name="Google Shape;2369;p16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0" name="Google Shape;2370;p16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1" name="Google Shape;2371;p16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2" name="Google Shape;2372;p16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3" name="Google Shape;2373;p16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4" name="Google Shape;2374;p16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5" name="Google Shape;2375;p16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6" name="Google Shape;2376;p16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7" name="Google Shape;2377;p16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8" name="Google Shape;2378;p16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9" name="Google Shape;2379;p16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0" name="Google Shape;2380;p16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1" name="Google Shape;2381;p16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2" name="Google Shape;2382;p16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3" name="Google Shape;2383;p16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4" name="Google Shape;2384;p16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5" name="Google Shape;2385;p16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6" name="Google Shape;2386;p16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7" name="Google Shape;2387;p16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8" name="Google Shape;2388;p16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9" name="Google Shape;2389;p16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0" name="Google Shape;2390;p16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1" name="Google Shape;2391;p16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2" name="Google Shape;2392;p16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3" name="Google Shape;2393;p16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4" name="Google Shape;2394;p16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5" name="Google Shape;2395;p16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6" name="Google Shape;2396;p16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7" name="Google Shape;2397;p16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8" name="Google Shape;2398;p16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9" name="Google Shape;2399;p16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0" name="Google Shape;2400;p16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1" name="Google Shape;2401;p16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2" name="Google Shape;2402;p16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3" name="Google Shape;2403;p16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4" name="Google Shape;2404;p16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5" name="Google Shape;2405;p16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6" name="Google Shape;2406;p16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7" name="Google Shape;2407;p16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8" name="Google Shape;2408;p16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9" name="Google Shape;2409;p16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0" name="Google Shape;2410;p16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1" name="Google Shape;2411;p16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2" name="Google Shape;2412;p16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3" name="Google Shape;2413;p16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4" name="Google Shape;2414;p16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5" name="Google Shape;2415;p16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6" name="Google Shape;2416;p16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7" name="Google Shape;2417;p16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8" name="Google Shape;2418;p16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9" name="Google Shape;2419;p16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0" name="Google Shape;2420;p16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1" name="Google Shape;2421;p16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2" name="Google Shape;2422;p16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3" name="Google Shape;2423;p16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4" name="Google Shape;2424;p16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5" name="Google Shape;2425;p16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6" name="Google Shape;2426;p16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7" name="Google Shape;2427;p16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8" name="Google Shape;2428;p16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9" name="Google Shape;2429;p16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0" name="Google Shape;2430;p16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1" name="Google Shape;2431;p16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2" name="Google Shape;2432;p16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3" name="Google Shape;2433;p16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4" name="Google Shape;2434;p16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5" name="Google Shape;2435;p16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6" name="Google Shape;2436;p16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7" name="Google Shape;2437;p16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8" name="Google Shape;2438;p16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9" name="Google Shape;2439;p16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0" name="Google Shape;2440;p16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1" name="Google Shape;2441;p16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2" name="Google Shape;2442;p16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3" name="Google Shape;2443;p16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4" name="Google Shape;2444;p16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5" name="Google Shape;2445;p16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6" name="Google Shape;2446;p16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7" name="Google Shape;2447;p16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8" name="Google Shape;2448;p16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9" name="Google Shape;2449;p16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0" name="Google Shape;2450;p16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1" name="Google Shape;2451;p16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2" name="Google Shape;2452;p16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3" name="Google Shape;2453;p16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4" name="Google Shape;2454;p16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5" name="Google Shape;2455;p16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6" name="Google Shape;2456;p16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7" name="Google Shape;2457;p16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8" name="Google Shape;2458;p16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9" name="Google Shape;2459;p16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0" name="Google Shape;2460;p16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1" name="Google Shape;2461;p16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2" name="Google Shape;2462;p16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3" name="Google Shape;2463;p16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4" name="Google Shape;2464;p16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5" name="Google Shape;2465;p16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6" name="Google Shape;2466;p16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7" name="Google Shape;2467;p16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8" name="Google Shape;2468;p16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9" name="Google Shape;2469;p16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0" name="Google Shape;2470;p16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1" name="Google Shape;2471;p16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2" name="Google Shape;2472;p16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3" name="Google Shape;2473;p16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4" name="Google Shape;2474;p16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5" name="Google Shape;2475;p16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6" name="Google Shape;2476;p16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7" name="Google Shape;2477;p16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8" name="Google Shape;2478;p16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9" name="Google Shape;2479;p16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0" name="Google Shape;2480;p16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1" name="Google Shape;2481;p16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2" name="Google Shape;2482;p16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3" name="Google Shape;2483;p16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4" name="Google Shape;2484;p16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5" name="Google Shape;2485;p16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6" name="Google Shape;2486;p16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7" name="Google Shape;2487;p16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8" name="Google Shape;2488;p16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9" name="Google Shape;2489;p16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0" name="Google Shape;2490;p16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1" name="Google Shape;2491;p16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2" name="Google Shape;2492;p16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3" name="Google Shape;2493;p16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4" name="Google Shape;2494;p16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5" name="Google Shape;2495;p16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6" name="Google Shape;2496;p16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7" name="Google Shape;2497;p16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8" name="Google Shape;2498;p16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9" name="Google Shape;2499;p16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0" name="Google Shape;2500;p16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1" name="Google Shape;2501;p16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2" name="Google Shape;2502;p16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3" name="Google Shape;2503;p16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4" name="Google Shape;2504;p16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5" name="Google Shape;2505;p16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6" name="Google Shape;2506;p16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7" name="Google Shape;2507;p16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8" name="Google Shape;2508;p16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9" name="Google Shape;2509;p16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0" name="Google Shape;2510;p16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1" name="Google Shape;2511;p16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2" name="Google Shape;2512;p16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3" name="Google Shape;2513;p16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4" name="Google Shape;2514;p16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5" name="Google Shape;2515;p16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6" name="Google Shape;2516;p16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7" name="Google Shape;2517;p16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8" name="Google Shape;2518;p16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9" name="Google Shape;2519;p16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0" name="Google Shape;2520;p16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1" name="Google Shape;2521;p16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2" name="Google Shape;2522;p16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3" name="Google Shape;2523;p16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4" name="Google Shape;2524;p16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5" name="Google Shape;2525;p16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6" name="Google Shape;2526;p16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7" name="Google Shape;2527;p16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8" name="Google Shape;2528;p16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9" name="Google Shape;2529;p16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0" name="Google Shape;2530;p16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1" name="Google Shape;2531;p16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2" name="Google Shape;2532;p16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3" name="Google Shape;2533;p16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4" name="Google Shape;2534;p16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5" name="Google Shape;2535;p16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6" name="Google Shape;2536;p16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7" name="Google Shape;2537;p16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8" name="Google Shape;2538;p16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9" name="Google Shape;2539;p16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0" name="Google Shape;2540;p16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1" name="Google Shape;2541;p16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2" name="Google Shape;2542;p16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3" name="Google Shape;2543;p16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4" name="Google Shape;2544;p16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5" name="Google Shape;2545;p16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6" name="Google Shape;2546;p16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7" name="Google Shape;2547;p16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8" name="Google Shape;2548;p16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9" name="Google Shape;2549;p16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0" name="Google Shape;2550;p16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1" name="Google Shape;2551;p16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2" name="Google Shape;2552;p16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3" name="Google Shape;2553;p16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4" name="Google Shape;2554;p16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5" name="Google Shape;2555;p16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6" name="Google Shape;2556;p16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7" name="Google Shape;2557;p16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8" name="Google Shape;2558;p16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9" name="Google Shape;2559;p16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0" name="Google Shape;2560;p16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1" name="Google Shape;2561;p16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2" name="Google Shape;2562;p16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3" name="Google Shape;2563;p16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4" name="Google Shape;2564;p16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5" name="Google Shape;2565;p16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6" name="Google Shape;2566;p16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7" name="Google Shape;2567;p16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8" name="Google Shape;2568;p16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9" name="Google Shape;2569;p16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0" name="Google Shape;2570;p16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1" name="Google Shape;2571;p16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2" name="Google Shape;2572;p16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3" name="Google Shape;2573;p16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4" name="Google Shape;2574;p16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5" name="Google Shape;2575;p16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6" name="Google Shape;2576;p16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7" name="Google Shape;2577;p16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8" name="Google Shape;2578;p16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9" name="Google Shape;2579;p16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0" name="Google Shape;2580;p16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1" name="Google Shape;2581;p16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2" name="Google Shape;2582;p16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3" name="Google Shape;2583;p16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4" name="Google Shape;2584;p16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5" name="Google Shape;2585;p16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6" name="Google Shape;2586;p16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7" name="Google Shape;2587;p16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8" name="Google Shape;2588;p16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9" name="Google Shape;2589;p16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0" name="Google Shape;2590;p16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1" name="Google Shape;2591;p16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2" name="Google Shape;2592;p16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3" name="Google Shape;2593;p16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4" name="Google Shape;2594;p16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5" name="Google Shape;2595;p16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6" name="Google Shape;2596;p16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7" name="Google Shape;2597;p16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8" name="Google Shape;2598;p16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9" name="Google Shape;2599;p16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0" name="Google Shape;2600;p16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1" name="Google Shape;2601;p16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2" name="Google Shape;2602;p16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3" name="Google Shape;2603;p16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4" name="Google Shape;2604;p16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5" name="Google Shape;2605;p16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6" name="Google Shape;2606;p16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7" name="Google Shape;2607;p16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8" name="Google Shape;2608;p16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9" name="Google Shape;2609;p16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0" name="Google Shape;2610;p16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1" name="Google Shape;2611;p16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2" name="Google Shape;2612;p16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3" name="Google Shape;2613;p16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4" name="Google Shape;2614;p16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5" name="Google Shape;2615;p16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6" name="Google Shape;2616;p16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7" name="Google Shape;2617;p16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8" name="Google Shape;2618;p16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9" name="Google Shape;2619;p16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0" name="Google Shape;2620;p16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1" name="Google Shape;2621;p16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2" name="Google Shape;2622;p16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3" name="Google Shape;2623;p16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4" name="Google Shape;2624;p16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5" name="Google Shape;2625;p16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6" name="Google Shape;2626;p16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7" name="Google Shape;2627;p16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8" name="Google Shape;2628;p16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9" name="Google Shape;2629;p16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0" name="Google Shape;2630;p16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1" name="Google Shape;2631;p16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2" name="Google Shape;2632;p16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3" name="Google Shape;2633;p16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4" name="Google Shape;2634;p16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5" name="Google Shape;2635;p16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6" name="Google Shape;2636;p16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7" name="Google Shape;2637;p16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8" name="Google Shape;2638;p16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9" name="Google Shape;2639;p16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0" name="Google Shape;2640;p16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1" name="Google Shape;2641;p16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2" name="Google Shape;2642;p16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3" name="Google Shape;2643;p16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4" name="Google Shape;2644;p16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5" name="Google Shape;2645;p16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6" name="Google Shape;2646;p16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7" name="Google Shape;2647;p16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8" name="Google Shape;2648;p16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9" name="Google Shape;2649;p16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0" name="Google Shape;2650;p16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1" name="Google Shape;2651;p16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2" name="Google Shape;2652;p16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3" name="Google Shape;2653;p16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4" name="Google Shape;2654;p16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5" name="Google Shape;2655;p16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6" name="Google Shape;2656;p16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7" name="Google Shape;2657;p16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8" name="Google Shape;2658;p16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9" name="Google Shape;2659;p16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0" name="Google Shape;2660;p16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1" name="Google Shape;2661;p16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2" name="Google Shape;2662;p16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3" name="Google Shape;2663;p16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4" name="Google Shape;2664;p16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5" name="Google Shape;2665;p16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6" name="Google Shape;2666;p16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7" name="Google Shape;2667;p16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8" name="Google Shape;2668;p16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9" name="Google Shape;2669;p16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0" name="Google Shape;2670;p16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1" name="Google Shape;2671;p16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2" name="Google Shape;2672;p16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3" name="Google Shape;2673;p16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4" name="Google Shape;2674;p16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5" name="Google Shape;2675;p16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6" name="Google Shape;2676;p16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7" name="Google Shape;2677;p16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8" name="Google Shape;2678;p16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9" name="Google Shape;2679;p16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0" name="Google Shape;2680;p16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1" name="Google Shape;2681;p16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2" name="Google Shape;2682;p16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3" name="Google Shape;2683;p16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4" name="Google Shape;2684;p16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5" name="Google Shape;2685;p16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6" name="Google Shape;2686;p16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7" name="Google Shape;2687;p16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8" name="Google Shape;2688;p16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9" name="Google Shape;2689;p16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0" name="Google Shape;2690;p16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1" name="Google Shape;2691;p16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2" name="Google Shape;2692;p16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3" name="Google Shape;2693;p16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4" name="Google Shape;2694;p16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5" name="Google Shape;2695;p16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6" name="Google Shape;2696;p16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7" name="Google Shape;2697;p16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8" name="Google Shape;2698;p16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9" name="Google Shape;2699;p16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0" name="Google Shape;2700;p16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1" name="Google Shape;2701;p16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2" name="Google Shape;2702;p16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3" name="Google Shape;2703;p16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4" name="Google Shape;2704;p16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5" name="Google Shape;2705;p16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6" name="Google Shape;2706;p16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7" name="Google Shape;2707;p16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8" name="Google Shape;2708;p16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9" name="Google Shape;2709;p16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0" name="Google Shape;2710;p16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1" name="Google Shape;2711;p16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2" name="Google Shape;2712;p16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3" name="Google Shape;2713;p16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4" name="Google Shape;2714;p16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5" name="Google Shape;2715;p16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6" name="Google Shape;2716;p16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7" name="Google Shape;2717;p16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8" name="Google Shape;2718;p16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9" name="Google Shape;2719;p16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0" name="Google Shape;2720;p16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721" name="Google Shape;2721;p16"/>
            <p:cNvSpPr/>
            <p:nvPr/>
          </p:nvSpPr>
          <p:spPr>
            <a:xfrm>
              <a:off x="6220398" y="-7067"/>
              <a:ext cx="2923600" cy="1524540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2" name="Google Shape;2722;p16"/>
            <p:cNvSpPr/>
            <p:nvPr/>
          </p:nvSpPr>
          <p:spPr>
            <a:xfrm rot="10800000" flipH="1">
              <a:off x="8104641" y="-7055"/>
              <a:ext cx="1060558" cy="2032721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23" name="Google Shape;2723;p16"/>
          <p:cNvSpPr txBox="1">
            <a:spLocks noGrp="1"/>
          </p:cNvSpPr>
          <p:nvPr>
            <p:ph type="subTitle" idx="7"/>
          </p:nvPr>
        </p:nvSpPr>
        <p:spPr>
          <a:xfrm>
            <a:off x="5718150" y="1607400"/>
            <a:ext cx="2292900" cy="6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4" name="Google Shape;2724;p16"/>
          <p:cNvSpPr txBox="1">
            <a:spLocks noGrp="1"/>
          </p:cNvSpPr>
          <p:nvPr>
            <p:ph type="title" idx="8"/>
          </p:nvPr>
        </p:nvSpPr>
        <p:spPr>
          <a:xfrm>
            <a:off x="5718150" y="1239250"/>
            <a:ext cx="2292900" cy="38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25" name="Google Shape;2725;p16"/>
          <p:cNvSpPr txBox="1">
            <a:spLocks noGrp="1"/>
          </p:cNvSpPr>
          <p:nvPr>
            <p:ph type="subTitle" idx="9"/>
          </p:nvPr>
        </p:nvSpPr>
        <p:spPr>
          <a:xfrm>
            <a:off x="5718150" y="2776963"/>
            <a:ext cx="2292900" cy="6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6" name="Google Shape;2726;p16"/>
          <p:cNvSpPr txBox="1">
            <a:spLocks noGrp="1"/>
          </p:cNvSpPr>
          <p:nvPr>
            <p:ph type="title" idx="13"/>
          </p:nvPr>
        </p:nvSpPr>
        <p:spPr>
          <a:xfrm>
            <a:off x="5718150" y="2408813"/>
            <a:ext cx="2292900" cy="38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27" name="Google Shape;2727;p16"/>
          <p:cNvSpPr txBox="1">
            <a:spLocks noGrp="1"/>
          </p:cNvSpPr>
          <p:nvPr>
            <p:ph type="subTitle" idx="14"/>
          </p:nvPr>
        </p:nvSpPr>
        <p:spPr>
          <a:xfrm>
            <a:off x="5718150" y="3978494"/>
            <a:ext cx="2292900" cy="6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8" name="Google Shape;2728;p16"/>
          <p:cNvSpPr txBox="1">
            <a:spLocks noGrp="1"/>
          </p:cNvSpPr>
          <p:nvPr>
            <p:ph type="title" idx="15"/>
          </p:nvPr>
        </p:nvSpPr>
        <p:spPr>
          <a:xfrm>
            <a:off x="5718150" y="3610344"/>
            <a:ext cx="2292900" cy="38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29" name="Google Shape;2729;p16"/>
          <p:cNvSpPr/>
          <p:nvPr/>
        </p:nvSpPr>
        <p:spPr>
          <a:xfrm>
            <a:off x="8660706" y="283428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0" name="Google Shape;2730;p16"/>
          <p:cNvSpPr/>
          <p:nvPr/>
        </p:nvSpPr>
        <p:spPr>
          <a:xfrm>
            <a:off x="360284" y="4143388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31" name="Google Shape;2731;p16"/>
          <p:cNvGrpSpPr/>
          <p:nvPr/>
        </p:nvGrpSpPr>
        <p:grpSpPr>
          <a:xfrm>
            <a:off x="7951025" y="4048396"/>
            <a:ext cx="281055" cy="346846"/>
            <a:chOff x="368125" y="2950571"/>
            <a:chExt cx="281055" cy="346846"/>
          </a:xfrm>
        </p:grpSpPr>
        <p:sp>
          <p:nvSpPr>
            <p:cNvPr id="2732" name="Google Shape;2732;p16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3" name="Google Shape;2733;p16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34" name="Google Shape;2734;p16"/>
          <p:cNvGrpSpPr/>
          <p:nvPr/>
        </p:nvGrpSpPr>
        <p:grpSpPr>
          <a:xfrm>
            <a:off x="397961" y="2263205"/>
            <a:ext cx="402369" cy="316376"/>
            <a:chOff x="1163250" y="1972063"/>
            <a:chExt cx="106800" cy="83975"/>
          </a:xfrm>
        </p:grpSpPr>
        <p:sp>
          <p:nvSpPr>
            <p:cNvPr id="2735" name="Google Shape;2735;p16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6" name="Google Shape;2736;p16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7" name="Google Shape;2737;p16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8" name="Google Shape;2738;p16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Google Shape;2739;p16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0" name="Google Shape;2740;p16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1" name="Google Shape;2741;p16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2" name="Google Shape;2742;p16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3" name="Google Shape;2743;p16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44" name="Google Shape;2744;p16"/>
          <p:cNvSpPr/>
          <p:nvPr/>
        </p:nvSpPr>
        <p:spPr>
          <a:xfrm>
            <a:off x="3915813" y="4561601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5" name="Google Shape;2745;p16"/>
          <p:cNvSpPr/>
          <p:nvPr/>
        </p:nvSpPr>
        <p:spPr>
          <a:xfrm>
            <a:off x="7696949" y="175385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1_1_1">
    <p:spTree>
      <p:nvGrpSpPr>
        <p:cNvPr id="1" name="Shape 2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7" name="Google Shape;2747;p17"/>
          <p:cNvSpPr txBox="1">
            <a:spLocks noGrp="1"/>
          </p:cNvSpPr>
          <p:nvPr>
            <p:ph type="subTitle" idx="1"/>
          </p:nvPr>
        </p:nvSpPr>
        <p:spPr>
          <a:xfrm>
            <a:off x="1411300" y="2128425"/>
            <a:ext cx="2097300" cy="6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48" name="Google Shape;2748;p17"/>
          <p:cNvSpPr txBox="1">
            <a:spLocks noGrp="1"/>
          </p:cNvSpPr>
          <p:nvPr>
            <p:ph type="title"/>
          </p:nvPr>
        </p:nvSpPr>
        <p:spPr>
          <a:xfrm>
            <a:off x="1215716" y="1715300"/>
            <a:ext cx="2292900" cy="4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49" name="Google Shape;2749;p17"/>
          <p:cNvSpPr txBox="1">
            <a:spLocks noGrp="1"/>
          </p:cNvSpPr>
          <p:nvPr>
            <p:ph type="subTitle" idx="2"/>
          </p:nvPr>
        </p:nvSpPr>
        <p:spPr>
          <a:xfrm>
            <a:off x="5635418" y="2128425"/>
            <a:ext cx="2097300" cy="6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50" name="Google Shape;2750;p17"/>
          <p:cNvSpPr txBox="1">
            <a:spLocks noGrp="1"/>
          </p:cNvSpPr>
          <p:nvPr>
            <p:ph type="title" idx="3"/>
          </p:nvPr>
        </p:nvSpPr>
        <p:spPr>
          <a:xfrm>
            <a:off x="5635409" y="1715300"/>
            <a:ext cx="2292900" cy="4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51" name="Google Shape;2751;p17"/>
          <p:cNvSpPr txBox="1">
            <a:spLocks noGrp="1"/>
          </p:cNvSpPr>
          <p:nvPr>
            <p:ph type="title" idx="4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52" name="Google Shape;2752;p17"/>
          <p:cNvSpPr/>
          <p:nvPr/>
        </p:nvSpPr>
        <p:spPr>
          <a:xfrm rot="10800000">
            <a:off x="7112486" y="3689279"/>
            <a:ext cx="2059076" cy="1481771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3" name="Google Shape;2753;p17"/>
          <p:cNvSpPr/>
          <p:nvPr/>
        </p:nvSpPr>
        <p:spPr>
          <a:xfrm rot="5400000">
            <a:off x="151262" y="4050841"/>
            <a:ext cx="955176" cy="1257699"/>
          </a:xfrm>
          <a:custGeom>
            <a:avLst/>
            <a:gdLst/>
            <a:ahLst/>
            <a:cxnLst/>
            <a:rect l="l" t="t" r="r" b="b"/>
            <a:pathLst>
              <a:path w="10574" h="13923" extrusionOk="0">
                <a:moveTo>
                  <a:pt x="0" y="13922"/>
                </a:moveTo>
                <a:cubicBezTo>
                  <a:pt x="848" y="9545"/>
                  <a:pt x="3436" y="666"/>
                  <a:pt x="10573" y="0"/>
                </a:cubicBezTo>
                <a:lnTo>
                  <a:pt x="10573" y="1392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4" name="Google Shape;2754;p17"/>
          <p:cNvSpPr/>
          <p:nvPr/>
        </p:nvSpPr>
        <p:spPr>
          <a:xfrm rot="5400000">
            <a:off x="-418274" y="404439"/>
            <a:ext cx="1976062" cy="1153335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55" name="Google Shape;2755;p17"/>
          <p:cNvGrpSpPr/>
          <p:nvPr/>
        </p:nvGrpSpPr>
        <p:grpSpPr>
          <a:xfrm>
            <a:off x="6220398" y="-7067"/>
            <a:ext cx="3444731" cy="2558969"/>
            <a:chOff x="6220398" y="-7067"/>
            <a:chExt cx="3444731" cy="2558969"/>
          </a:xfrm>
        </p:grpSpPr>
        <p:grpSp>
          <p:nvGrpSpPr>
            <p:cNvPr id="2756" name="Google Shape;2756;p17"/>
            <p:cNvGrpSpPr/>
            <p:nvPr/>
          </p:nvGrpSpPr>
          <p:grpSpPr>
            <a:xfrm rot="-10346140" flipH="1">
              <a:off x="7495586" y="271755"/>
              <a:ext cx="2036531" cy="2155482"/>
              <a:chOff x="3844200" y="3565550"/>
              <a:chExt cx="524325" cy="554950"/>
            </a:xfrm>
          </p:grpSpPr>
          <p:sp>
            <p:nvSpPr>
              <p:cNvPr id="2757" name="Google Shape;2757;p17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8" name="Google Shape;2758;p17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9" name="Google Shape;2759;p17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0" name="Google Shape;2760;p17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1" name="Google Shape;2761;p17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2" name="Google Shape;2762;p17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3" name="Google Shape;2763;p17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4" name="Google Shape;2764;p17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5" name="Google Shape;2765;p17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6" name="Google Shape;2766;p17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7" name="Google Shape;2767;p17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8" name="Google Shape;2768;p17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9" name="Google Shape;2769;p17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0" name="Google Shape;2770;p17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1" name="Google Shape;2771;p17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2" name="Google Shape;2772;p17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3" name="Google Shape;2773;p17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4" name="Google Shape;2774;p17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5" name="Google Shape;2775;p17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6" name="Google Shape;2776;p17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7" name="Google Shape;2777;p17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8" name="Google Shape;2778;p17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9" name="Google Shape;2779;p17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0" name="Google Shape;2780;p17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1" name="Google Shape;2781;p17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2" name="Google Shape;2782;p17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3" name="Google Shape;2783;p17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4" name="Google Shape;2784;p17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5" name="Google Shape;2785;p17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6" name="Google Shape;2786;p17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7" name="Google Shape;2787;p17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8" name="Google Shape;2788;p17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9" name="Google Shape;2789;p17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0" name="Google Shape;2790;p17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1" name="Google Shape;2791;p17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2" name="Google Shape;2792;p17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3" name="Google Shape;2793;p17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4" name="Google Shape;2794;p17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5" name="Google Shape;2795;p17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6" name="Google Shape;2796;p17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7" name="Google Shape;2797;p17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8" name="Google Shape;2798;p17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9" name="Google Shape;2799;p17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0" name="Google Shape;2800;p17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1" name="Google Shape;2801;p17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2" name="Google Shape;2802;p17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3" name="Google Shape;2803;p17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4" name="Google Shape;2804;p17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5" name="Google Shape;2805;p17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6" name="Google Shape;2806;p17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7" name="Google Shape;2807;p17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8" name="Google Shape;2808;p17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9" name="Google Shape;2809;p17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0" name="Google Shape;2810;p17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1" name="Google Shape;2811;p17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2" name="Google Shape;2812;p17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3" name="Google Shape;2813;p17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4" name="Google Shape;2814;p17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5" name="Google Shape;2815;p17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6" name="Google Shape;2816;p17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7" name="Google Shape;2817;p17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8" name="Google Shape;2818;p17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9" name="Google Shape;2819;p17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0" name="Google Shape;2820;p17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1" name="Google Shape;2821;p17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2" name="Google Shape;2822;p17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3" name="Google Shape;2823;p17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4" name="Google Shape;2824;p17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5" name="Google Shape;2825;p17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6" name="Google Shape;2826;p17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7" name="Google Shape;2827;p17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8" name="Google Shape;2828;p17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9" name="Google Shape;2829;p17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0" name="Google Shape;2830;p17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1" name="Google Shape;2831;p17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2" name="Google Shape;2832;p17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3" name="Google Shape;2833;p17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4" name="Google Shape;2834;p17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5" name="Google Shape;2835;p17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6" name="Google Shape;2836;p17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7" name="Google Shape;2837;p17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8" name="Google Shape;2838;p17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9" name="Google Shape;2839;p17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0" name="Google Shape;2840;p17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1" name="Google Shape;2841;p17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2" name="Google Shape;2842;p17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3" name="Google Shape;2843;p17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4" name="Google Shape;2844;p17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5" name="Google Shape;2845;p17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6" name="Google Shape;2846;p17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7" name="Google Shape;2847;p17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8" name="Google Shape;2848;p17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9" name="Google Shape;2849;p17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0" name="Google Shape;2850;p17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1" name="Google Shape;2851;p17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2" name="Google Shape;2852;p17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3" name="Google Shape;2853;p17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4" name="Google Shape;2854;p17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5" name="Google Shape;2855;p17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6" name="Google Shape;2856;p17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7" name="Google Shape;2857;p17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8" name="Google Shape;2858;p17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9" name="Google Shape;2859;p17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0" name="Google Shape;2860;p17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1" name="Google Shape;2861;p17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2" name="Google Shape;2862;p17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3" name="Google Shape;2863;p17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4" name="Google Shape;2864;p17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5" name="Google Shape;2865;p17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6" name="Google Shape;2866;p17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7" name="Google Shape;2867;p17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8" name="Google Shape;2868;p17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9" name="Google Shape;2869;p17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0" name="Google Shape;2870;p17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1" name="Google Shape;2871;p17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2" name="Google Shape;2872;p17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3" name="Google Shape;2873;p17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4" name="Google Shape;2874;p17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5" name="Google Shape;2875;p17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6" name="Google Shape;2876;p17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7" name="Google Shape;2877;p17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8" name="Google Shape;2878;p17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9" name="Google Shape;2879;p17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0" name="Google Shape;2880;p17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1" name="Google Shape;2881;p17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2" name="Google Shape;2882;p17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3" name="Google Shape;2883;p17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4" name="Google Shape;2884;p17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5" name="Google Shape;2885;p17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6" name="Google Shape;2886;p17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7" name="Google Shape;2887;p17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8" name="Google Shape;2888;p17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9" name="Google Shape;2889;p17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0" name="Google Shape;2890;p17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1" name="Google Shape;2891;p17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2" name="Google Shape;2892;p17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3" name="Google Shape;2893;p17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4" name="Google Shape;2894;p17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5" name="Google Shape;2895;p17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6" name="Google Shape;2896;p17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7" name="Google Shape;2897;p17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8" name="Google Shape;2898;p17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9" name="Google Shape;2899;p17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0" name="Google Shape;2900;p17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1" name="Google Shape;2901;p17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2" name="Google Shape;2902;p17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3" name="Google Shape;2903;p17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4" name="Google Shape;2904;p17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5" name="Google Shape;2905;p17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6" name="Google Shape;2906;p17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7" name="Google Shape;2907;p17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8" name="Google Shape;2908;p17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9" name="Google Shape;2909;p17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0" name="Google Shape;2910;p17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1" name="Google Shape;2911;p17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2" name="Google Shape;2912;p17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3" name="Google Shape;2913;p17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4" name="Google Shape;2914;p17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5" name="Google Shape;2915;p17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6" name="Google Shape;2916;p17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7" name="Google Shape;2917;p17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8" name="Google Shape;2918;p17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9" name="Google Shape;2919;p17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0" name="Google Shape;2920;p17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1" name="Google Shape;2921;p17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2" name="Google Shape;2922;p17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3" name="Google Shape;2923;p17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4" name="Google Shape;2924;p17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5" name="Google Shape;2925;p17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6" name="Google Shape;2926;p17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7" name="Google Shape;2927;p17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8" name="Google Shape;2928;p17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9" name="Google Shape;2929;p17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0" name="Google Shape;2930;p17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1" name="Google Shape;2931;p17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2" name="Google Shape;2932;p17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3" name="Google Shape;2933;p17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4" name="Google Shape;2934;p17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5" name="Google Shape;2935;p17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6" name="Google Shape;2936;p17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7" name="Google Shape;2937;p17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8" name="Google Shape;2938;p17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9" name="Google Shape;2939;p17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0" name="Google Shape;2940;p17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1" name="Google Shape;2941;p17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2" name="Google Shape;2942;p17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3" name="Google Shape;2943;p17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4" name="Google Shape;2944;p17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5" name="Google Shape;2945;p17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6" name="Google Shape;2946;p17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7" name="Google Shape;2947;p17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8" name="Google Shape;2948;p17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9" name="Google Shape;2949;p17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0" name="Google Shape;2950;p17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1" name="Google Shape;2951;p17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2" name="Google Shape;2952;p17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3" name="Google Shape;2953;p17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4" name="Google Shape;2954;p17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5" name="Google Shape;2955;p17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6" name="Google Shape;2956;p17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7" name="Google Shape;2957;p17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8" name="Google Shape;2958;p17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9" name="Google Shape;2959;p17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0" name="Google Shape;2960;p17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1" name="Google Shape;2961;p17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2" name="Google Shape;2962;p17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3" name="Google Shape;2963;p17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4" name="Google Shape;2964;p17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5" name="Google Shape;2965;p17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6" name="Google Shape;2966;p17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7" name="Google Shape;2967;p17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8" name="Google Shape;2968;p17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9" name="Google Shape;2969;p17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0" name="Google Shape;2970;p17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1" name="Google Shape;2971;p17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2" name="Google Shape;2972;p17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3" name="Google Shape;2973;p17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4" name="Google Shape;2974;p17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5" name="Google Shape;2975;p17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6" name="Google Shape;2976;p17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7" name="Google Shape;2977;p17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8" name="Google Shape;2978;p17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9" name="Google Shape;2979;p17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0" name="Google Shape;2980;p17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1" name="Google Shape;2981;p17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2" name="Google Shape;2982;p17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3" name="Google Shape;2983;p17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4" name="Google Shape;2984;p17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5" name="Google Shape;2985;p17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6" name="Google Shape;2986;p17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7" name="Google Shape;2987;p17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8" name="Google Shape;2988;p17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9" name="Google Shape;2989;p17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0" name="Google Shape;2990;p17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1" name="Google Shape;2991;p17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2" name="Google Shape;2992;p17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3" name="Google Shape;2993;p17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4" name="Google Shape;2994;p17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5" name="Google Shape;2995;p17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6" name="Google Shape;2996;p17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7" name="Google Shape;2997;p17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8" name="Google Shape;2998;p17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9" name="Google Shape;2999;p17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0" name="Google Shape;3000;p17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1" name="Google Shape;3001;p17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2" name="Google Shape;3002;p17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3" name="Google Shape;3003;p17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4" name="Google Shape;3004;p17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5" name="Google Shape;3005;p17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6" name="Google Shape;3006;p17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7" name="Google Shape;3007;p17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8" name="Google Shape;3008;p17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9" name="Google Shape;3009;p17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0" name="Google Shape;3010;p17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1" name="Google Shape;3011;p17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2" name="Google Shape;3012;p17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3" name="Google Shape;3013;p17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4" name="Google Shape;3014;p17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5" name="Google Shape;3015;p17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6" name="Google Shape;3016;p17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7" name="Google Shape;3017;p17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8" name="Google Shape;3018;p17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9" name="Google Shape;3019;p17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0" name="Google Shape;3020;p17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1" name="Google Shape;3021;p17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2" name="Google Shape;3022;p17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3" name="Google Shape;3023;p17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4" name="Google Shape;3024;p17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5" name="Google Shape;3025;p17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6" name="Google Shape;3026;p17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7" name="Google Shape;3027;p17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8" name="Google Shape;3028;p17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9" name="Google Shape;3029;p17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0" name="Google Shape;3030;p17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1" name="Google Shape;3031;p17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2" name="Google Shape;3032;p17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3" name="Google Shape;3033;p17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4" name="Google Shape;3034;p17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5" name="Google Shape;3035;p17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6" name="Google Shape;3036;p17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7" name="Google Shape;3037;p17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8" name="Google Shape;3038;p17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9" name="Google Shape;3039;p17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0" name="Google Shape;3040;p17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1" name="Google Shape;3041;p17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2" name="Google Shape;3042;p17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3" name="Google Shape;3043;p17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4" name="Google Shape;3044;p17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5" name="Google Shape;3045;p17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6" name="Google Shape;3046;p17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7" name="Google Shape;3047;p17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8" name="Google Shape;3048;p17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9" name="Google Shape;3049;p17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0" name="Google Shape;3050;p17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1" name="Google Shape;3051;p17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2" name="Google Shape;3052;p17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3" name="Google Shape;3053;p17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4" name="Google Shape;3054;p17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5" name="Google Shape;3055;p17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6" name="Google Shape;3056;p17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7" name="Google Shape;3057;p17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8" name="Google Shape;3058;p17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9" name="Google Shape;3059;p17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0" name="Google Shape;3060;p17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1" name="Google Shape;3061;p17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2" name="Google Shape;3062;p17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3" name="Google Shape;3063;p17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4" name="Google Shape;3064;p17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5" name="Google Shape;3065;p17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6" name="Google Shape;3066;p17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7" name="Google Shape;3067;p17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8" name="Google Shape;3068;p17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9" name="Google Shape;3069;p17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0" name="Google Shape;3070;p17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1" name="Google Shape;3071;p17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2" name="Google Shape;3072;p17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3" name="Google Shape;3073;p17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4" name="Google Shape;3074;p17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5" name="Google Shape;3075;p17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6" name="Google Shape;3076;p17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7" name="Google Shape;3077;p17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8" name="Google Shape;3078;p17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9" name="Google Shape;3079;p17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0" name="Google Shape;3080;p17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1" name="Google Shape;3081;p17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2" name="Google Shape;3082;p17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3" name="Google Shape;3083;p17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4" name="Google Shape;3084;p17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5" name="Google Shape;3085;p17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6" name="Google Shape;3086;p17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7" name="Google Shape;3087;p17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8" name="Google Shape;3088;p17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9" name="Google Shape;3089;p17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0" name="Google Shape;3090;p17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1" name="Google Shape;3091;p17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2" name="Google Shape;3092;p17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3" name="Google Shape;3093;p17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4" name="Google Shape;3094;p17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5" name="Google Shape;3095;p17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6" name="Google Shape;3096;p17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7" name="Google Shape;3097;p17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8" name="Google Shape;3098;p17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9" name="Google Shape;3099;p17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0" name="Google Shape;3100;p17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1" name="Google Shape;3101;p17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2" name="Google Shape;3102;p17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3" name="Google Shape;3103;p17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4" name="Google Shape;3104;p17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5" name="Google Shape;3105;p17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6" name="Google Shape;3106;p17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7" name="Google Shape;3107;p17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8" name="Google Shape;3108;p17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9" name="Google Shape;3109;p17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0" name="Google Shape;3110;p17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1" name="Google Shape;3111;p17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2" name="Google Shape;3112;p17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3" name="Google Shape;3113;p17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4" name="Google Shape;3114;p17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5" name="Google Shape;3115;p17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6" name="Google Shape;3116;p17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7" name="Google Shape;3117;p17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8" name="Google Shape;3118;p17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9" name="Google Shape;3119;p17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0" name="Google Shape;3120;p17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1" name="Google Shape;3121;p17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2" name="Google Shape;3122;p17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3" name="Google Shape;3123;p17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4" name="Google Shape;3124;p17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5" name="Google Shape;3125;p17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6" name="Google Shape;3126;p17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7" name="Google Shape;3127;p17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8" name="Google Shape;3128;p17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9" name="Google Shape;3129;p17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0" name="Google Shape;3130;p17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1" name="Google Shape;3131;p17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2" name="Google Shape;3132;p17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3" name="Google Shape;3133;p17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4" name="Google Shape;3134;p17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5" name="Google Shape;3135;p17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6" name="Google Shape;3136;p17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7" name="Google Shape;3137;p17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8" name="Google Shape;3138;p17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9" name="Google Shape;3139;p17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0" name="Google Shape;3140;p17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1" name="Google Shape;3141;p17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2" name="Google Shape;3142;p17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3" name="Google Shape;3143;p17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144" name="Google Shape;3144;p17"/>
            <p:cNvSpPr/>
            <p:nvPr/>
          </p:nvSpPr>
          <p:spPr>
            <a:xfrm>
              <a:off x="6220398" y="-7067"/>
              <a:ext cx="2923600" cy="1524540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5" name="Google Shape;3145;p17"/>
            <p:cNvSpPr/>
            <p:nvPr/>
          </p:nvSpPr>
          <p:spPr>
            <a:xfrm rot="10800000" flipH="1">
              <a:off x="8104641" y="-7055"/>
              <a:ext cx="1060558" cy="2032721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46" name="Google Shape;3146;p17"/>
          <p:cNvSpPr txBox="1">
            <a:spLocks noGrp="1"/>
          </p:cNvSpPr>
          <p:nvPr>
            <p:ph type="subTitle" idx="5"/>
          </p:nvPr>
        </p:nvSpPr>
        <p:spPr>
          <a:xfrm>
            <a:off x="1411277" y="3332350"/>
            <a:ext cx="2097300" cy="6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47" name="Google Shape;3147;p17"/>
          <p:cNvSpPr txBox="1">
            <a:spLocks noGrp="1"/>
          </p:cNvSpPr>
          <p:nvPr>
            <p:ph type="title" idx="6"/>
          </p:nvPr>
        </p:nvSpPr>
        <p:spPr>
          <a:xfrm>
            <a:off x="1215691" y="2919225"/>
            <a:ext cx="2292900" cy="4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48" name="Google Shape;3148;p17"/>
          <p:cNvSpPr txBox="1">
            <a:spLocks noGrp="1"/>
          </p:cNvSpPr>
          <p:nvPr>
            <p:ph type="subTitle" idx="7"/>
          </p:nvPr>
        </p:nvSpPr>
        <p:spPr>
          <a:xfrm>
            <a:off x="5635396" y="3332350"/>
            <a:ext cx="2097300" cy="6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49" name="Google Shape;3149;p17"/>
          <p:cNvSpPr txBox="1">
            <a:spLocks noGrp="1"/>
          </p:cNvSpPr>
          <p:nvPr>
            <p:ph type="title" idx="8"/>
          </p:nvPr>
        </p:nvSpPr>
        <p:spPr>
          <a:xfrm>
            <a:off x="5635384" y="2919225"/>
            <a:ext cx="2292900" cy="4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50" name="Google Shape;3150;p17"/>
          <p:cNvSpPr/>
          <p:nvPr/>
        </p:nvSpPr>
        <p:spPr>
          <a:xfrm>
            <a:off x="6089556" y="460398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1" name="Google Shape;3151;p17"/>
          <p:cNvSpPr/>
          <p:nvPr/>
        </p:nvSpPr>
        <p:spPr>
          <a:xfrm>
            <a:off x="7003984" y="970163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52" name="Google Shape;3152;p17"/>
          <p:cNvGrpSpPr/>
          <p:nvPr/>
        </p:nvGrpSpPr>
        <p:grpSpPr>
          <a:xfrm>
            <a:off x="8290250" y="2959246"/>
            <a:ext cx="281055" cy="346846"/>
            <a:chOff x="368125" y="2950571"/>
            <a:chExt cx="281055" cy="346846"/>
          </a:xfrm>
        </p:grpSpPr>
        <p:sp>
          <p:nvSpPr>
            <p:cNvPr id="3153" name="Google Shape;3153;p17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4" name="Google Shape;3154;p17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55" name="Google Shape;3155;p17"/>
          <p:cNvGrpSpPr/>
          <p:nvPr/>
        </p:nvGrpSpPr>
        <p:grpSpPr>
          <a:xfrm>
            <a:off x="962961" y="1345242"/>
            <a:ext cx="402369" cy="316376"/>
            <a:chOff x="1163250" y="1972063"/>
            <a:chExt cx="106800" cy="83975"/>
          </a:xfrm>
        </p:grpSpPr>
        <p:sp>
          <p:nvSpPr>
            <p:cNvPr id="3156" name="Google Shape;3156;p17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7" name="Google Shape;3157;p17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8" name="Google Shape;3158;p17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9" name="Google Shape;3159;p17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0" name="Google Shape;3160;p17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1" name="Google Shape;3161;p17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2" name="Google Shape;3162;p17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3" name="Google Shape;3163;p17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4" name="Google Shape;3164;p17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65" name="Google Shape;3165;p17"/>
          <p:cNvSpPr/>
          <p:nvPr/>
        </p:nvSpPr>
        <p:spPr>
          <a:xfrm>
            <a:off x="366063" y="2723801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6" name="Google Shape;3166;p17"/>
          <p:cNvSpPr/>
          <p:nvPr/>
        </p:nvSpPr>
        <p:spPr>
          <a:xfrm>
            <a:off x="1765324" y="4319930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7" name="Google Shape;3167;p17"/>
          <p:cNvSpPr/>
          <p:nvPr/>
        </p:nvSpPr>
        <p:spPr>
          <a:xfrm>
            <a:off x="4378694" y="1345243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s">
  <p:cSld name="CUSTOM_6">
    <p:spTree>
      <p:nvGrpSpPr>
        <p:cNvPr id="1" name="Shape 3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9" name="Google Shape;3169;p18"/>
          <p:cNvSpPr txBox="1">
            <a:spLocks noGrp="1"/>
          </p:cNvSpPr>
          <p:nvPr>
            <p:ph type="title" hasCustomPrompt="1"/>
          </p:nvPr>
        </p:nvSpPr>
        <p:spPr>
          <a:xfrm>
            <a:off x="777525" y="595875"/>
            <a:ext cx="2347200" cy="107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9pPr>
          </a:lstStyle>
          <a:p>
            <a:r>
              <a:t>xx%</a:t>
            </a:r>
          </a:p>
        </p:txBody>
      </p:sp>
      <p:sp>
        <p:nvSpPr>
          <p:cNvPr id="3170" name="Google Shape;3170;p18"/>
          <p:cNvSpPr txBox="1">
            <a:spLocks noGrp="1"/>
          </p:cNvSpPr>
          <p:nvPr>
            <p:ph type="subTitle" idx="1"/>
          </p:nvPr>
        </p:nvSpPr>
        <p:spPr>
          <a:xfrm>
            <a:off x="777525" y="1676925"/>
            <a:ext cx="2347200" cy="51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71" name="Google Shape;3171;p18"/>
          <p:cNvSpPr txBox="1">
            <a:spLocks noGrp="1"/>
          </p:cNvSpPr>
          <p:nvPr>
            <p:ph type="title" idx="2" hasCustomPrompt="1"/>
          </p:nvPr>
        </p:nvSpPr>
        <p:spPr>
          <a:xfrm>
            <a:off x="3398400" y="1773075"/>
            <a:ext cx="2347200" cy="107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9pPr>
          </a:lstStyle>
          <a:p>
            <a:r>
              <a:t>xx%</a:t>
            </a:r>
          </a:p>
        </p:txBody>
      </p:sp>
      <p:sp>
        <p:nvSpPr>
          <p:cNvPr id="3172" name="Google Shape;3172;p18"/>
          <p:cNvSpPr txBox="1">
            <a:spLocks noGrp="1"/>
          </p:cNvSpPr>
          <p:nvPr>
            <p:ph type="subTitle" idx="3"/>
          </p:nvPr>
        </p:nvSpPr>
        <p:spPr>
          <a:xfrm>
            <a:off x="3398400" y="2854125"/>
            <a:ext cx="2347200" cy="51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73" name="Google Shape;3173;p18"/>
          <p:cNvSpPr txBox="1">
            <a:spLocks noGrp="1"/>
          </p:cNvSpPr>
          <p:nvPr>
            <p:ph type="title" idx="4" hasCustomPrompt="1"/>
          </p:nvPr>
        </p:nvSpPr>
        <p:spPr>
          <a:xfrm>
            <a:off x="6019275" y="2950275"/>
            <a:ext cx="2347200" cy="107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9pPr>
          </a:lstStyle>
          <a:p>
            <a:r>
              <a:t>xx%</a:t>
            </a:r>
          </a:p>
        </p:txBody>
      </p:sp>
      <p:sp>
        <p:nvSpPr>
          <p:cNvPr id="3174" name="Google Shape;3174;p18"/>
          <p:cNvSpPr txBox="1">
            <a:spLocks noGrp="1"/>
          </p:cNvSpPr>
          <p:nvPr>
            <p:ph type="subTitle" idx="5"/>
          </p:nvPr>
        </p:nvSpPr>
        <p:spPr>
          <a:xfrm>
            <a:off x="6019275" y="4031325"/>
            <a:ext cx="2347200" cy="51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75" name="Google Shape;3175;p18"/>
          <p:cNvSpPr/>
          <p:nvPr/>
        </p:nvSpPr>
        <p:spPr>
          <a:xfrm rot="-5400000" flipH="1">
            <a:off x="-66475" y="47105"/>
            <a:ext cx="952376" cy="853730"/>
          </a:xfrm>
          <a:custGeom>
            <a:avLst/>
            <a:gdLst/>
            <a:ahLst/>
            <a:cxnLst/>
            <a:rect l="l" t="t" r="r" b="b"/>
            <a:pathLst>
              <a:path w="10311" h="9243" extrusionOk="0">
                <a:moveTo>
                  <a:pt x="10310" y="0"/>
                </a:moveTo>
                <a:cubicBezTo>
                  <a:pt x="9517" y="2880"/>
                  <a:pt x="7048" y="8735"/>
                  <a:pt x="94" y="9243"/>
                </a:cubicBezTo>
                <a:lnTo>
                  <a:pt x="1" y="103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6" name="Google Shape;3176;p18"/>
          <p:cNvSpPr/>
          <p:nvPr/>
        </p:nvSpPr>
        <p:spPr>
          <a:xfrm rot="-5400000">
            <a:off x="7536564" y="3538038"/>
            <a:ext cx="2114175" cy="1119476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7" name="Google Shape;3177;p18"/>
          <p:cNvSpPr/>
          <p:nvPr/>
        </p:nvSpPr>
        <p:spPr>
          <a:xfrm flipH="1">
            <a:off x="-13818" y="4344629"/>
            <a:ext cx="1450216" cy="826519"/>
          </a:xfrm>
          <a:custGeom>
            <a:avLst/>
            <a:gdLst/>
            <a:ahLst/>
            <a:cxnLst/>
            <a:rect l="l" t="t" r="r" b="b"/>
            <a:pathLst>
              <a:path w="37331" h="21276" extrusionOk="0">
                <a:moveTo>
                  <a:pt x="37218" y="21247"/>
                </a:moveTo>
                <a:lnTo>
                  <a:pt x="37331" y="1"/>
                </a:lnTo>
                <a:cubicBezTo>
                  <a:pt x="34220" y="322"/>
                  <a:pt x="28249" y="2074"/>
                  <a:pt x="24232" y="10391"/>
                </a:cubicBezTo>
                <a:cubicBezTo>
                  <a:pt x="18977" y="21276"/>
                  <a:pt x="5772" y="13730"/>
                  <a:pt x="0" y="2104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8" name="Google Shape;3178;p18"/>
          <p:cNvSpPr/>
          <p:nvPr/>
        </p:nvSpPr>
        <p:spPr>
          <a:xfrm>
            <a:off x="233481" y="204031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9" name="Google Shape;3179;p18"/>
          <p:cNvSpPr/>
          <p:nvPr/>
        </p:nvSpPr>
        <p:spPr>
          <a:xfrm>
            <a:off x="8593269" y="90260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0" name="Google Shape;3180;p18"/>
          <p:cNvSpPr/>
          <p:nvPr/>
        </p:nvSpPr>
        <p:spPr>
          <a:xfrm>
            <a:off x="8640159" y="3173738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81" name="Google Shape;3181;p18"/>
          <p:cNvGrpSpPr/>
          <p:nvPr/>
        </p:nvGrpSpPr>
        <p:grpSpPr>
          <a:xfrm>
            <a:off x="3294275" y="1330071"/>
            <a:ext cx="281055" cy="346846"/>
            <a:chOff x="368125" y="2950571"/>
            <a:chExt cx="281055" cy="346846"/>
          </a:xfrm>
        </p:grpSpPr>
        <p:sp>
          <p:nvSpPr>
            <p:cNvPr id="3182" name="Google Shape;3182;p18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3" name="Google Shape;3183;p18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84" name="Google Shape;3184;p18"/>
          <p:cNvGrpSpPr/>
          <p:nvPr/>
        </p:nvGrpSpPr>
        <p:grpSpPr>
          <a:xfrm>
            <a:off x="3631036" y="3903342"/>
            <a:ext cx="402369" cy="316376"/>
            <a:chOff x="1163250" y="1972063"/>
            <a:chExt cx="106800" cy="83975"/>
          </a:xfrm>
        </p:grpSpPr>
        <p:sp>
          <p:nvSpPr>
            <p:cNvPr id="3185" name="Google Shape;3185;p18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6" name="Google Shape;3186;p18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7" name="Google Shape;3187;p18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8" name="Google Shape;3188;p18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9" name="Google Shape;3189;p18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0" name="Google Shape;3190;p18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1" name="Google Shape;3191;p18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2" name="Google Shape;3192;p18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3" name="Google Shape;3193;p18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94" name="Google Shape;3194;p18"/>
          <p:cNvSpPr/>
          <p:nvPr/>
        </p:nvSpPr>
        <p:spPr>
          <a:xfrm>
            <a:off x="5252625" y="4219714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5" name="Google Shape;3195;p18"/>
          <p:cNvSpPr/>
          <p:nvPr/>
        </p:nvSpPr>
        <p:spPr>
          <a:xfrm>
            <a:off x="4220600" y="43606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6" name="Google Shape;3196;p18"/>
          <p:cNvSpPr/>
          <p:nvPr/>
        </p:nvSpPr>
        <p:spPr>
          <a:xfrm>
            <a:off x="5118299" y="113285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">
    <p:spTree>
      <p:nvGrpSpPr>
        <p:cNvPr id="1" name="Shape 3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8" name="Google Shape;3198;p19"/>
          <p:cNvSpPr txBox="1">
            <a:spLocks noGrp="1"/>
          </p:cNvSpPr>
          <p:nvPr>
            <p:ph type="subTitle" idx="1"/>
          </p:nvPr>
        </p:nvSpPr>
        <p:spPr>
          <a:xfrm>
            <a:off x="1361550" y="1567950"/>
            <a:ext cx="6420900" cy="14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8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99" name="Google Shape;3199;p19"/>
          <p:cNvSpPr txBox="1">
            <a:spLocks noGrp="1"/>
          </p:cNvSpPr>
          <p:nvPr>
            <p:ph type="title"/>
          </p:nvPr>
        </p:nvSpPr>
        <p:spPr>
          <a:xfrm>
            <a:off x="2681400" y="3058650"/>
            <a:ext cx="3781200" cy="56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3200" name="Google Shape;3200;p19"/>
          <p:cNvGrpSpPr/>
          <p:nvPr/>
        </p:nvGrpSpPr>
        <p:grpSpPr>
          <a:xfrm>
            <a:off x="-22695" y="3100431"/>
            <a:ext cx="1827996" cy="2071470"/>
            <a:chOff x="-13800" y="3100431"/>
            <a:chExt cx="1827996" cy="2071470"/>
          </a:xfrm>
        </p:grpSpPr>
        <p:sp>
          <p:nvSpPr>
            <p:cNvPr id="3201" name="Google Shape;3201;p19"/>
            <p:cNvSpPr/>
            <p:nvPr/>
          </p:nvSpPr>
          <p:spPr>
            <a:xfrm rot="10800000" flipH="1">
              <a:off x="-13800" y="3100431"/>
              <a:ext cx="1827996" cy="2071470"/>
            </a:xfrm>
            <a:custGeom>
              <a:avLst/>
              <a:gdLst/>
              <a:ahLst/>
              <a:cxnLst/>
              <a:rect l="l" t="t" r="r" b="b"/>
              <a:pathLst>
                <a:path w="19791" h="22427" extrusionOk="0">
                  <a:moveTo>
                    <a:pt x="1" y="200"/>
                  </a:moveTo>
                  <a:lnTo>
                    <a:pt x="19791" y="1"/>
                  </a:lnTo>
                  <a:cubicBezTo>
                    <a:pt x="8819" y="2389"/>
                    <a:pt x="11204" y="8993"/>
                    <a:pt x="7791" y="15690"/>
                  </a:cubicBezTo>
                  <a:cubicBezTo>
                    <a:pt x="5927" y="19354"/>
                    <a:pt x="3018" y="21346"/>
                    <a:pt x="226" y="224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2" name="Google Shape;3202;p19"/>
            <p:cNvSpPr/>
            <p:nvPr/>
          </p:nvSpPr>
          <p:spPr>
            <a:xfrm rot="10800000" flipH="1">
              <a:off x="-13800" y="4316126"/>
              <a:ext cx="952376" cy="853730"/>
            </a:xfrm>
            <a:custGeom>
              <a:avLst/>
              <a:gdLst/>
              <a:ahLst/>
              <a:cxnLst/>
              <a:rect l="l" t="t" r="r" b="b"/>
              <a:pathLst>
                <a:path w="10311" h="9243" extrusionOk="0">
                  <a:moveTo>
                    <a:pt x="10310" y="0"/>
                  </a:moveTo>
                  <a:cubicBezTo>
                    <a:pt x="9517" y="2880"/>
                    <a:pt x="7048" y="8735"/>
                    <a:pt x="94" y="9243"/>
                  </a:cubicBezTo>
                  <a:lnTo>
                    <a:pt x="1" y="10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03" name="Google Shape;3203;p19"/>
          <p:cNvSpPr/>
          <p:nvPr/>
        </p:nvSpPr>
        <p:spPr>
          <a:xfrm rot="10800000" flipH="1">
            <a:off x="7672798" y="1904947"/>
            <a:ext cx="1502780" cy="3260198"/>
          </a:xfrm>
          <a:custGeom>
            <a:avLst/>
            <a:gdLst/>
            <a:ahLst/>
            <a:cxnLst/>
            <a:rect l="l" t="t" r="r" b="b"/>
            <a:pathLst>
              <a:path w="17156" h="37219" extrusionOk="0">
                <a:moveTo>
                  <a:pt x="17052" y="0"/>
                </a:moveTo>
                <a:lnTo>
                  <a:pt x="0" y="0"/>
                </a:lnTo>
                <a:cubicBezTo>
                  <a:pt x="270" y="3108"/>
                  <a:pt x="1707" y="9072"/>
                  <a:pt x="8398" y="13045"/>
                </a:cubicBezTo>
                <a:cubicBezTo>
                  <a:pt x="17155" y="18241"/>
                  <a:pt x="11155" y="31488"/>
                  <a:pt x="17052" y="3721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04" name="Google Shape;3204;p19"/>
          <p:cNvGrpSpPr/>
          <p:nvPr/>
        </p:nvGrpSpPr>
        <p:grpSpPr>
          <a:xfrm>
            <a:off x="6928541" y="-20706"/>
            <a:ext cx="2245086" cy="1360665"/>
            <a:chOff x="6928541" y="-20706"/>
            <a:chExt cx="2245086" cy="1360665"/>
          </a:xfrm>
        </p:grpSpPr>
        <p:grpSp>
          <p:nvGrpSpPr>
            <p:cNvPr id="3205" name="Google Shape;3205;p19"/>
            <p:cNvGrpSpPr/>
            <p:nvPr/>
          </p:nvGrpSpPr>
          <p:grpSpPr>
            <a:xfrm rot="-656606" flipH="1">
              <a:off x="7700702" y="159090"/>
              <a:ext cx="952351" cy="1100479"/>
              <a:chOff x="341650" y="1947263"/>
              <a:chExt cx="334000" cy="385950"/>
            </a:xfrm>
          </p:grpSpPr>
          <p:sp>
            <p:nvSpPr>
              <p:cNvPr id="3206" name="Google Shape;3206;p19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7" name="Google Shape;3207;p19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8" name="Google Shape;3208;p19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9" name="Google Shape;3209;p19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0" name="Google Shape;3210;p19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1" name="Google Shape;3211;p19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2" name="Google Shape;3212;p19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3" name="Google Shape;3213;p19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4" name="Google Shape;3214;p19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5" name="Google Shape;3215;p19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216" name="Google Shape;3216;p19"/>
            <p:cNvSpPr/>
            <p:nvPr/>
          </p:nvSpPr>
          <p:spPr>
            <a:xfrm rot="10800000" flipH="1">
              <a:off x="6928541" y="-20706"/>
              <a:ext cx="2245086" cy="1279539"/>
            </a:xfrm>
            <a:custGeom>
              <a:avLst/>
              <a:gdLst/>
              <a:ahLst/>
              <a:cxnLst/>
              <a:rect l="l" t="t" r="r" b="b"/>
              <a:pathLst>
                <a:path w="37331" h="21276" extrusionOk="0">
                  <a:moveTo>
                    <a:pt x="37218" y="21247"/>
                  </a:moveTo>
                  <a:lnTo>
                    <a:pt x="37331" y="1"/>
                  </a:lnTo>
                  <a:cubicBezTo>
                    <a:pt x="34220" y="322"/>
                    <a:pt x="28249" y="2074"/>
                    <a:pt x="24232" y="10391"/>
                  </a:cubicBezTo>
                  <a:cubicBezTo>
                    <a:pt x="18977" y="21276"/>
                    <a:pt x="5772" y="13730"/>
                    <a:pt x="0" y="210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17" name="Google Shape;3217;p19"/>
          <p:cNvSpPr/>
          <p:nvPr/>
        </p:nvSpPr>
        <p:spPr>
          <a:xfrm>
            <a:off x="-6929" y="-18379"/>
            <a:ext cx="2245086" cy="1615630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8" name="Google Shape;3218;p19"/>
          <p:cNvSpPr/>
          <p:nvPr/>
        </p:nvSpPr>
        <p:spPr>
          <a:xfrm flipH="1">
            <a:off x="1969857" y="3623251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9" name="Google Shape;3219;p19"/>
          <p:cNvSpPr/>
          <p:nvPr/>
        </p:nvSpPr>
        <p:spPr>
          <a:xfrm flipH="1">
            <a:off x="6272978" y="70230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0" name="Google Shape;3220;p19"/>
          <p:cNvSpPr/>
          <p:nvPr/>
        </p:nvSpPr>
        <p:spPr>
          <a:xfrm flipH="1">
            <a:off x="6387400" y="4118253"/>
            <a:ext cx="237951" cy="274804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21" name="Google Shape;3221;p19"/>
          <p:cNvGrpSpPr/>
          <p:nvPr/>
        </p:nvGrpSpPr>
        <p:grpSpPr>
          <a:xfrm>
            <a:off x="8286049" y="2506046"/>
            <a:ext cx="281055" cy="346846"/>
            <a:chOff x="368125" y="2950571"/>
            <a:chExt cx="281055" cy="346846"/>
          </a:xfrm>
        </p:grpSpPr>
        <p:sp>
          <p:nvSpPr>
            <p:cNvPr id="3222" name="Google Shape;3222;p19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3" name="Google Shape;3223;p19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24" name="Google Shape;3224;p19"/>
          <p:cNvGrpSpPr/>
          <p:nvPr/>
        </p:nvGrpSpPr>
        <p:grpSpPr>
          <a:xfrm flipH="1">
            <a:off x="3602649" y="4182580"/>
            <a:ext cx="402369" cy="316376"/>
            <a:chOff x="1163250" y="1972063"/>
            <a:chExt cx="106800" cy="83975"/>
          </a:xfrm>
        </p:grpSpPr>
        <p:sp>
          <p:nvSpPr>
            <p:cNvPr id="3225" name="Google Shape;3225;p19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6" name="Google Shape;3226;p19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7" name="Google Shape;3227;p19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8" name="Google Shape;3228;p19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9" name="Google Shape;3229;p19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0" name="Google Shape;3230;p19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1" name="Google Shape;3231;p19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2" name="Google Shape;3232;p19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3" name="Google Shape;3233;p19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34" name="Google Shape;3234;p19"/>
          <p:cNvSpPr/>
          <p:nvPr/>
        </p:nvSpPr>
        <p:spPr>
          <a:xfrm flipH="1">
            <a:off x="3850518" y="819189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5" name="Google Shape;3235;p19"/>
          <p:cNvSpPr/>
          <p:nvPr/>
        </p:nvSpPr>
        <p:spPr>
          <a:xfrm flipH="1">
            <a:off x="683222" y="2192638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6" name="Google Shape;3236;p19"/>
          <p:cNvSpPr/>
          <p:nvPr/>
        </p:nvSpPr>
        <p:spPr>
          <a:xfrm>
            <a:off x="584251" y="628967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3">
    <p:spTree>
      <p:nvGrpSpPr>
        <p:cNvPr id="1" name="Shape 3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8" name="Google Shape;3238;p20"/>
          <p:cNvSpPr txBox="1">
            <a:spLocks noGrp="1"/>
          </p:cNvSpPr>
          <p:nvPr>
            <p:ph type="subTitle" idx="1"/>
          </p:nvPr>
        </p:nvSpPr>
        <p:spPr>
          <a:xfrm>
            <a:off x="704000" y="2863950"/>
            <a:ext cx="4050900" cy="57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39" name="Google Shape;3239;p20"/>
          <p:cNvSpPr txBox="1">
            <a:spLocks noGrp="1"/>
          </p:cNvSpPr>
          <p:nvPr>
            <p:ph type="title"/>
          </p:nvPr>
        </p:nvSpPr>
        <p:spPr>
          <a:xfrm>
            <a:off x="704000" y="1713150"/>
            <a:ext cx="4050900" cy="115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8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240" name="Google Shape;3240;p20"/>
          <p:cNvSpPr/>
          <p:nvPr/>
        </p:nvSpPr>
        <p:spPr>
          <a:xfrm rot="10800000">
            <a:off x="7112486" y="3698174"/>
            <a:ext cx="2059076" cy="1481771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41" name="Google Shape;3241;p20"/>
          <p:cNvGrpSpPr/>
          <p:nvPr/>
        </p:nvGrpSpPr>
        <p:grpSpPr>
          <a:xfrm>
            <a:off x="6636775" y="-8900"/>
            <a:ext cx="3063933" cy="2558972"/>
            <a:chOff x="6636775" y="-8900"/>
            <a:chExt cx="3063933" cy="2558972"/>
          </a:xfrm>
        </p:grpSpPr>
        <p:grpSp>
          <p:nvGrpSpPr>
            <p:cNvPr id="3242" name="Google Shape;3242;p20"/>
            <p:cNvGrpSpPr/>
            <p:nvPr/>
          </p:nvGrpSpPr>
          <p:grpSpPr>
            <a:xfrm rot="-10346140" flipH="1">
              <a:off x="7531166" y="269926"/>
              <a:ext cx="2036531" cy="2155482"/>
              <a:chOff x="3844200" y="3565550"/>
              <a:chExt cx="524325" cy="554950"/>
            </a:xfrm>
          </p:grpSpPr>
          <p:sp>
            <p:nvSpPr>
              <p:cNvPr id="3243" name="Google Shape;3243;p20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4" name="Google Shape;3244;p20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5" name="Google Shape;3245;p20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6" name="Google Shape;3246;p20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7" name="Google Shape;3247;p20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8" name="Google Shape;3248;p20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9" name="Google Shape;3249;p20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0" name="Google Shape;3250;p20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1" name="Google Shape;3251;p20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2" name="Google Shape;3252;p20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3" name="Google Shape;3253;p20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4" name="Google Shape;3254;p20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5" name="Google Shape;3255;p20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6" name="Google Shape;3256;p20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7" name="Google Shape;3257;p20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8" name="Google Shape;3258;p20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9" name="Google Shape;3259;p20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0" name="Google Shape;3260;p20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1" name="Google Shape;3261;p20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2" name="Google Shape;3262;p20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3" name="Google Shape;3263;p20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4" name="Google Shape;3264;p20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5" name="Google Shape;3265;p20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6" name="Google Shape;3266;p20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7" name="Google Shape;3267;p20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8" name="Google Shape;3268;p20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9" name="Google Shape;3269;p20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0" name="Google Shape;3270;p20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1" name="Google Shape;3271;p20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2" name="Google Shape;3272;p20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3" name="Google Shape;3273;p20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4" name="Google Shape;3274;p20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5" name="Google Shape;3275;p20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6" name="Google Shape;3276;p20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7" name="Google Shape;3277;p20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8" name="Google Shape;3278;p20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9" name="Google Shape;3279;p20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0" name="Google Shape;3280;p20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1" name="Google Shape;3281;p20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2" name="Google Shape;3282;p20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3" name="Google Shape;3283;p20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4" name="Google Shape;3284;p20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5" name="Google Shape;3285;p20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6" name="Google Shape;3286;p20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7" name="Google Shape;3287;p20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8" name="Google Shape;3288;p20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9" name="Google Shape;3289;p20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0" name="Google Shape;3290;p20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1" name="Google Shape;3291;p20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2" name="Google Shape;3292;p20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3" name="Google Shape;3293;p20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4" name="Google Shape;3294;p20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5" name="Google Shape;3295;p20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6" name="Google Shape;3296;p20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7" name="Google Shape;3297;p20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8" name="Google Shape;3298;p20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9" name="Google Shape;3299;p20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0" name="Google Shape;3300;p20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1" name="Google Shape;3301;p20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2" name="Google Shape;3302;p20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3" name="Google Shape;3303;p20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4" name="Google Shape;3304;p20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5" name="Google Shape;3305;p20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6" name="Google Shape;3306;p20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7" name="Google Shape;3307;p20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8" name="Google Shape;3308;p20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9" name="Google Shape;3309;p20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0" name="Google Shape;3310;p20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1" name="Google Shape;3311;p20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2" name="Google Shape;3312;p20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3" name="Google Shape;3313;p20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4" name="Google Shape;3314;p20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5" name="Google Shape;3315;p20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6" name="Google Shape;3316;p20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7" name="Google Shape;3317;p20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8" name="Google Shape;3318;p20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9" name="Google Shape;3319;p20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0" name="Google Shape;3320;p20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1" name="Google Shape;3321;p20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2" name="Google Shape;3322;p20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3" name="Google Shape;3323;p20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4" name="Google Shape;3324;p20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5" name="Google Shape;3325;p20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6" name="Google Shape;3326;p20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7" name="Google Shape;3327;p20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8" name="Google Shape;3328;p20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9" name="Google Shape;3329;p20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0" name="Google Shape;3330;p20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1" name="Google Shape;3331;p20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2" name="Google Shape;3332;p20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3" name="Google Shape;3333;p20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4" name="Google Shape;3334;p20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5" name="Google Shape;3335;p20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6" name="Google Shape;3336;p20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7" name="Google Shape;3337;p20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8" name="Google Shape;3338;p20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9" name="Google Shape;3339;p20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0" name="Google Shape;3340;p20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1" name="Google Shape;3341;p20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2" name="Google Shape;3342;p20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3" name="Google Shape;3343;p20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4" name="Google Shape;3344;p20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5" name="Google Shape;3345;p20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6" name="Google Shape;3346;p20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7" name="Google Shape;3347;p20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8" name="Google Shape;3348;p20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9" name="Google Shape;3349;p20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0" name="Google Shape;3350;p20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1" name="Google Shape;3351;p20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2" name="Google Shape;3352;p20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3" name="Google Shape;3353;p20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4" name="Google Shape;3354;p20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5" name="Google Shape;3355;p20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6" name="Google Shape;3356;p20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7" name="Google Shape;3357;p20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8" name="Google Shape;3358;p20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9" name="Google Shape;3359;p20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0" name="Google Shape;3360;p20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1" name="Google Shape;3361;p20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2" name="Google Shape;3362;p20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3" name="Google Shape;3363;p20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4" name="Google Shape;3364;p20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5" name="Google Shape;3365;p20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6" name="Google Shape;3366;p20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7" name="Google Shape;3367;p20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8" name="Google Shape;3368;p20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9" name="Google Shape;3369;p20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0" name="Google Shape;3370;p20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1" name="Google Shape;3371;p20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2" name="Google Shape;3372;p20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3" name="Google Shape;3373;p20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4" name="Google Shape;3374;p20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5" name="Google Shape;3375;p20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6" name="Google Shape;3376;p20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7" name="Google Shape;3377;p20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8" name="Google Shape;3378;p20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9" name="Google Shape;3379;p20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0" name="Google Shape;3380;p20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1" name="Google Shape;3381;p20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2" name="Google Shape;3382;p20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3" name="Google Shape;3383;p20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4" name="Google Shape;3384;p20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5" name="Google Shape;3385;p20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6" name="Google Shape;3386;p20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7" name="Google Shape;3387;p20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8" name="Google Shape;3388;p20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9" name="Google Shape;3389;p20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0" name="Google Shape;3390;p20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1" name="Google Shape;3391;p20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2" name="Google Shape;3392;p20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3" name="Google Shape;3393;p20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4" name="Google Shape;3394;p20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5" name="Google Shape;3395;p20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6" name="Google Shape;3396;p20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7" name="Google Shape;3397;p20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8" name="Google Shape;3398;p20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9" name="Google Shape;3399;p20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0" name="Google Shape;3400;p20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1" name="Google Shape;3401;p20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2" name="Google Shape;3402;p20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3" name="Google Shape;3403;p20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4" name="Google Shape;3404;p20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5" name="Google Shape;3405;p20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6" name="Google Shape;3406;p20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7" name="Google Shape;3407;p20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8" name="Google Shape;3408;p20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9" name="Google Shape;3409;p20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0" name="Google Shape;3410;p20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1" name="Google Shape;3411;p20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2" name="Google Shape;3412;p20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3" name="Google Shape;3413;p20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4" name="Google Shape;3414;p20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5" name="Google Shape;3415;p20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6" name="Google Shape;3416;p20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7" name="Google Shape;3417;p20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8" name="Google Shape;3418;p20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9" name="Google Shape;3419;p20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0" name="Google Shape;3420;p20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1" name="Google Shape;3421;p20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2" name="Google Shape;3422;p20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3" name="Google Shape;3423;p20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4" name="Google Shape;3424;p20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5" name="Google Shape;3425;p20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6" name="Google Shape;3426;p20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7" name="Google Shape;3427;p20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8" name="Google Shape;3428;p20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9" name="Google Shape;3429;p20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0" name="Google Shape;3430;p20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1" name="Google Shape;3431;p20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2" name="Google Shape;3432;p20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3" name="Google Shape;3433;p20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4" name="Google Shape;3434;p20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5" name="Google Shape;3435;p20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6" name="Google Shape;3436;p20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7" name="Google Shape;3437;p20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8" name="Google Shape;3438;p20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9" name="Google Shape;3439;p20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0" name="Google Shape;3440;p20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1" name="Google Shape;3441;p20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2" name="Google Shape;3442;p20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3" name="Google Shape;3443;p20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4" name="Google Shape;3444;p20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5" name="Google Shape;3445;p20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6" name="Google Shape;3446;p20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7" name="Google Shape;3447;p20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8" name="Google Shape;3448;p20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9" name="Google Shape;3449;p20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0" name="Google Shape;3450;p20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1" name="Google Shape;3451;p20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2" name="Google Shape;3452;p20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3" name="Google Shape;3453;p20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4" name="Google Shape;3454;p20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5" name="Google Shape;3455;p20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6" name="Google Shape;3456;p20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7" name="Google Shape;3457;p20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8" name="Google Shape;3458;p20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9" name="Google Shape;3459;p20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0" name="Google Shape;3460;p20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1" name="Google Shape;3461;p20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2" name="Google Shape;3462;p20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3" name="Google Shape;3463;p20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4" name="Google Shape;3464;p20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5" name="Google Shape;3465;p20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6" name="Google Shape;3466;p20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7" name="Google Shape;3467;p20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8" name="Google Shape;3468;p20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9" name="Google Shape;3469;p20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0" name="Google Shape;3470;p20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1" name="Google Shape;3471;p20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2" name="Google Shape;3472;p20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3" name="Google Shape;3473;p20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4" name="Google Shape;3474;p20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5" name="Google Shape;3475;p20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6" name="Google Shape;3476;p20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7" name="Google Shape;3477;p20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8" name="Google Shape;3478;p20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9" name="Google Shape;3479;p20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0" name="Google Shape;3480;p20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1" name="Google Shape;3481;p20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2" name="Google Shape;3482;p20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3" name="Google Shape;3483;p20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4" name="Google Shape;3484;p20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5" name="Google Shape;3485;p20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6" name="Google Shape;3486;p20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7" name="Google Shape;3487;p20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8" name="Google Shape;3488;p20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9" name="Google Shape;3489;p20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0" name="Google Shape;3490;p20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1" name="Google Shape;3491;p20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2" name="Google Shape;3492;p20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3" name="Google Shape;3493;p20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4" name="Google Shape;3494;p20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5" name="Google Shape;3495;p20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6" name="Google Shape;3496;p20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7" name="Google Shape;3497;p20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8" name="Google Shape;3498;p20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9" name="Google Shape;3499;p20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0" name="Google Shape;3500;p20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1" name="Google Shape;3501;p20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2" name="Google Shape;3502;p20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3" name="Google Shape;3503;p20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4" name="Google Shape;3504;p20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5" name="Google Shape;3505;p20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6" name="Google Shape;3506;p20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7" name="Google Shape;3507;p20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8" name="Google Shape;3508;p20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9" name="Google Shape;3509;p20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0" name="Google Shape;3510;p20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1" name="Google Shape;3511;p20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2" name="Google Shape;3512;p20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3" name="Google Shape;3513;p20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4" name="Google Shape;3514;p20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5" name="Google Shape;3515;p20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6" name="Google Shape;3516;p20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7" name="Google Shape;3517;p20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8" name="Google Shape;3518;p20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9" name="Google Shape;3519;p20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0" name="Google Shape;3520;p20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1" name="Google Shape;3521;p20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2" name="Google Shape;3522;p20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3" name="Google Shape;3523;p20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4" name="Google Shape;3524;p20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5" name="Google Shape;3525;p20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6" name="Google Shape;3526;p20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7" name="Google Shape;3527;p20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8" name="Google Shape;3528;p20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9" name="Google Shape;3529;p20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0" name="Google Shape;3530;p20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1" name="Google Shape;3531;p20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2" name="Google Shape;3532;p20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3" name="Google Shape;3533;p20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4" name="Google Shape;3534;p20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5" name="Google Shape;3535;p20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6" name="Google Shape;3536;p20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7" name="Google Shape;3537;p20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8" name="Google Shape;3538;p20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9" name="Google Shape;3539;p20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0" name="Google Shape;3540;p20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1" name="Google Shape;3541;p20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2" name="Google Shape;3542;p20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3" name="Google Shape;3543;p20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4" name="Google Shape;3544;p20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5" name="Google Shape;3545;p20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6" name="Google Shape;3546;p20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7" name="Google Shape;3547;p20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8" name="Google Shape;3548;p20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9" name="Google Shape;3549;p20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0" name="Google Shape;3550;p20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1" name="Google Shape;3551;p20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2" name="Google Shape;3552;p20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3" name="Google Shape;3553;p20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4" name="Google Shape;3554;p20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5" name="Google Shape;3555;p20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6" name="Google Shape;3556;p20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7" name="Google Shape;3557;p20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8" name="Google Shape;3558;p20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9" name="Google Shape;3559;p20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0" name="Google Shape;3560;p20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1" name="Google Shape;3561;p20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2" name="Google Shape;3562;p20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3" name="Google Shape;3563;p20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4" name="Google Shape;3564;p20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5" name="Google Shape;3565;p20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6" name="Google Shape;3566;p20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7" name="Google Shape;3567;p20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8" name="Google Shape;3568;p20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9" name="Google Shape;3569;p20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0" name="Google Shape;3570;p20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1" name="Google Shape;3571;p20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2" name="Google Shape;3572;p20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3" name="Google Shape;3573;p20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4" name="Google Shape;3574;p20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5" name="Google Shape;3575;p20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6" name="Google Shape;3576;p20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7" name="Google Shape;3577;p20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8" name="Google Shape;3578;p20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9" name="Google Shape;3579;p20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0" name="Google Shape;3580;p20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1" name="Google Shape;3581;p20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2" name="Google Shape;3582;p20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3" name="Google Shape;3583;p20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4" name="Google Shape;3584;p20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5" name="Google Shape;3585;p20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6" name="Google Shape;3586;p20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7" name="Google Shape;3587;p20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8" name="Google Shape;3588;p20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9" name="Google Shape;3589;p20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0" name="Google Shape;3590;p20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1" name="Google Shape;3591;p20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2" name="Google Shape;3592;p20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3" name="Google Shape;3593;p20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4" name="Google Shape;3594;p20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5" name="Google Shape;3595;p20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6" name="Google Shape;3596;p20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7" name="Google Shape;3597;p20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8" name="Google Shape;3598;p20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9" name="Google Shape;3599;p20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0" name="Google Shape;3600;p20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1" name="Google Shape;3601;p20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2" name="Google Shape;3602;p20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3" name="Google Shape;3603;p20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4" name="Google Shape;3604;p20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5" name="Google Shape;3605;p20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6" name="Google Shape;3606;p20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7" name="Google Shape;3607;p20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8" name="Google Shape;3608;p20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9" name="Google Shape;3609;p20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0" name="Google Shape;3610;p20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1" name="Google Shape;3611;p20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2" name="Google Shape;3612;p20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3" name="Google Shape;3613;p20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4" name="Google Shape;3614;p20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5" name="Google Shape;3615;p20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6" name="Google Shape;3616;p20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7" name="Google Shape;3617;p20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8" name="Google Shape;3618;p20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9" name="Google Shape;3619;p20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0" name="Google Shape;3620;p20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1" name="Google Shape;3621;p20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2" name="Google Shape;3622;p20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3" name="Google Shape;3623;p20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4" name="Google Shape;3624;p20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5" name="Google Shape;3625;p20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6" name="Google Shape;3626;p20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7" name="Google Shape;3627;p20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8" name="Google Shape;3628;p20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9" name="Google Shape;3629;p20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630" name="Google Shape;3630;p20"/>
            <p:cNvSpPr/>
            <p:nvPr/>
          </p:nvSpPr>
          <p:spPr>
            <a:xfrm rot="10800000" flipH="1">
              <a:off x="8119025" y="-8884"/>
              <a:ext cx="1060558" cy="2032721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1" name="Google Shape;3631;p20"/>
            <p:cNvSpPr/>
            <p:nvPr/>
          </p:nvSpPr>
          <p:spPr>
            <a:xfrm>
              <a:off x="6636775" y="-8900"/>
              <a:ext cx="2542768" cy="1325952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32" name="Google Shape;3632;p20"/>
          <p:cNvSpPr/>
          <p:nvPr/>
        </p:nvSpPr>
        <p:spPr>
          <a:xfrm rot="5400000">
            <a:off x="139169" y="4052043"/>
            <a:ext cx="966067" cy="1272040"/>
          </a:xfrm>
          <a:custGeom>
            <a:avLst/>
            <a:gdLst/>
            <a:ahLst/>
            <a:cxnLst/>
            <a:rect l="l" t="t" r="r" b="b"/>
            <a:pathLst>
              <a:path w="10574" h="13923" extrusionOk="0">
                <a:moveTo>
                  <a:pt x="0" y="13922"/>
                </a:moveTo>
                <a:cubicBezTo>
                  <a:pt x="848" y="9545"/>
                  <a:pt x="3436" y="666"/>
                  <a:pt x="10573" y="0"/>
                </a:cubicBezTo>
                <a:lnTo>
                  <a:pt x="10573" y="13922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3" name="Google Shape;3633;p20"/>
          <p:cNvSpPr/>
          <p:nvPr/>
        </p:nvSpPr>
        <p:spPr>
          <a:xfrm rot="5400000">
            <a:off x="-478706" y="464854"/>
            <a:ext cx="2266409" cy="1322852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4" name="Google Shape;3634;p20"/>
          <p:cNvSpPr/>
          <p:nvPr/>
        </p:nvSpPr>
        <p:spPr>
          <a:xfrm>
            <a:off x="3778919" y="80756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5" name="Google Shape;3635;p20"/>
          <p:cNvSpPr/>
          <p:nvPr/>
        </p:nvSpPr>
        <p:spPr>
          <a:xfrm>
            <a:off x="2250731" y="403845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6" name="Google Shape;3636;p20"/>
          <p:cNvSpPr/>
          <p:nvPr/>
        </p:nvSpPr>
        <p:spPr>
          <a:xfrm rot="2191243">
            <a:off x="7421585" y="4638613"/>
            <a:ext cx="324759" cy="375102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7" name="Google Shape;3637;p20"/>
          <p:cNvSpPr/>
          <p:nvPr/>
        </p:nvSpPr>
        <p:spPr>
          <a:xfrm>
            <a:off x="3652825" y="3713645"/>
            <a:ext cx="324775" cy="324794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38" name="Google Shape;3638;p20"/>
          <p:cNvGrpSpPr/>
          <p:nvPr/>
        </p:nvGrpSpPr>
        <p:grpSpPr>
          <a:xfrm>
            <a:off x="245050" y="3523896"/>
            <a:ext cx="281055" cy="346846"/>
            <a:chOff x="368125" y="2950571"/>
            <a:chExt cx="281055" cy="346846"/>
          </a:xfrm>
        </p:grpSpPr>
        <p:sp>
          <p:nvSpPr>
            <p:cNvPr id="3639" name="Google Shape;3639;p20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0" name="Google Shape;3640;p20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41" name="Google Shape;3641;p20"/>
          <p:cNvGrpSpPr/>
          <p:nvPr/>
        </p:nvGrpSpPr>
        <p:grpSpPr>
          <a:xfrm>
            <a:off x="987011" y="807580"/>
            <a:ext cx="402369" cy="316376"/>
            <a:chOff x="1163250" y="1972063"/>
            <a:chExt cx="106800" cy="83975"/>
          </a:xfrm>
        </p:grpSpPr>
        <p:sp>
          <p:nvSpPr>
            <p:cNvPr id="3642" name="Google Shape;3642;p20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3" name="Google Shape;3643;p20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4" name="Google Shape;3644;p20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5" name="Google Shape;3645;p20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6" name="Google Shape;3646;p20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7" name="Google Shape;3647;p20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8" name="Google Shape;3648;p20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9" name="Google Shape;3649;p20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0" name="Google Shape;3650;p20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"/>
          <p:cNvSpPr txBox="1">
            <a:spLocks noGrp="1"/>
          </p:cNvSpPr>
          <p:nvPr>
            <p:ph type="title"/>
          </p:nvPr>
        </p:nvSpPr>
        <p:spPr>
          <a:xfrm>
            <a:off x="5213225" y="2843658"/>
            <a:ext cx="2907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1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40" name="Google Shape;440;p3"/>
          <p:cNvSpPr txBox="1">
            <a:spLocks noGrp="1"/>
          </p:cNvSpPr>
          <p:nvPr>
            <p:ph type="title" idx="2" hasCustomPrompt="1"/>
          </p:nvPr>
        </p:nvSpPr>
        <p:spPr>
          <a:xfrm>
            <a:off x="5732675" y="1035383"/>
            <a:ext cx="1868700" cy="139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8500"/>
            </a:lvl1pPr>
            <a:lvl2pPr lvl="1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41" name="Google Shape;441;p3"/>
          <p:cNvSpPr txBox="1">
            <a:spLocks noGrp="1"/>
          </p:cNvSpPr>
          <p:nvPr>
            <p:ph type="subTitle" idx="1"/>
          </p:nvPr>
        </p:nvSpPr>
        <p:spPr>
          <a:xfrm>
            <a:off x="5231525" y="3768706"/>
            <a:ext cx="2871000" cy="57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442" name="Google Shape;442;p3"/>
          <p:cNvGrpSpPr/>
          <p:nvPr/>
        </p:nvGrpSpPr>
        <p:grpSpPr>
          <a:xfrm flipH="1">
            <a:off x="-13780" y="3622292"/>
            <a:ext cx="2603910" cy="1552969"/>
            <a:chOff x="6114063" y="3342014"/>
            <a:chExt cx="3043729" cy="1815277"/>
          </a:xfrm>
        </p:grpSpPr>
        <p:sp>
          <p:nvSpPr>
            <p:cNvPr id="443" name="Google Shape;443;p3"/>
            <p:cNvSpPr/>
            <p:nvPr/>
          </p:nvSpPr>
          <p:spPr>
            <a:xfrm flipH="1">
              <a:off x="6114063" y="3342014"/>
              <a:ext cx="3043729" cy="1815277"/>
            </a:xfrm>
            <a:custGeom>
              <a:avLst/>
              <a:gdLst/>
              <a:ahLst/>
              <a:cxnLst/>
              <a:rect l="l" t="t" r="r" b="b"/>
              <a:pathLst>
                <a:path w="49653" h="29613" extrusionOk="0">
                  <a:moveTo>
                    <a:pt x="0" y="29439"/>
                  </a:moveTo>
                  <a:lnTo>
                    <a:pt x="0" y="1"/>
                  </a:lnTo>
                  <a:cubicBezTo>
                    <a:pt x="4146" y="467"/>
                    <a:pt x="12103" y="2942"/>
                    <a:pt x="17399" y="14495"/>
                  </a:cubicBezTo>
                  <a:cubicBezTo>
                    <a:pt x="24332" y="29612"/>
                    <a:pt x="42004" y="19258"/>
                    <a:pt x="49653" y="2943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"/>
            <p:cNvSpPr/>
            <p:nvPr/>
          </p:nvSpPr>
          <p:spPr>
            <a:xfrm flipH="1">
              <a:off x="6621933" y="3945857"/>
              <a:ext cx="2535858" cy="1200744"/>
            </a:xfrm>
            <a:custGeom>
              <a:avLst/>
              <a:gdLst/>
              <a:ahLst/>
              <a:cxnLst/>
              <a:rect l="l" t="t" r="r" b="b"/>
              <a:pathLst>
                <a:path w="41368" h="19588" extrusionOk="0">
                  <a:moveTo>
                    <a:pt x="0" y="19588"/>
                  </a:moveTo>
                  <a:lnTo>
                    <a:pt x="0" y="0"/>
                  </a:lnTo>
                  <a:cubicBezTo>
                    <a:pt x="4236" y="10885"/>
                    <a:pt x="16574" y="8590"/>
                    <a:pt x="28972" y="12032"/>
                  </a:cubicBezTo>
                  <a:cubicBezTo>
                    <a:pt x="35756" y="13915"/>
                    <a:pt x="39414" y="16811"/>
                    <a:pt x="41368" y="1958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"/>
            <p:cNvSpPr/>
            <p:nvPr/>
          </p:nvSpPr>
          <p:spPr>
            <a:xfrm flipH="1">
              <a:off x="8333858" y="4521075"/>
              <a:ext cx="823933" cy="625505"/>
            </a:xfrm>
            <a:custGeom>
              <a:avLst/>
              <a:gdLst/>
              <a:ahLst/>
              <a:cxnLst/>
              <a:rect l="l" t="t" r="r" b="b"/>
              <a:pathLst>
                <a:path w="13441" h="10204" extrusionOk="0">
                  <a:moveTo>
                    <a:pt x="0" y="0"/>
                  </a:moveTo>
                  <a:cubicBezTo>
                    <a:pt x="4223" y="816"/>
                    <a:pt x="12797" y="3313"/>
                    <a:pt x="13440" y="10204"/>
                  </a:cubicBezTo>
                  <a:lnTo>
                    <a:pt x="0" y="10204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6" name="Google Shape;446;p3"/>
          <p:cNvSpPr/>
          <p:nvPr/>
        </p:nvSpPr>
        <p:spPr>
          <a:xfrm rot="5400000">
            <a:off x="7421865" y="3427982"/>
            <a:ext cx="2177919" cy="1294611"/>
          </a:xfrm>
          <a:custGeom>
            <a:avLst/>
            <a:gdLst/>
            <a:ahLst/>
            <a:cxnLst/>
            <a:rect l="l" t="t" r="r" b="b"/>
            <a:pathLst>
              <a:path w="35098" h="20864" extrusionOk="0">
                <a:moveTo>
                  <a:pt x="35050" y="84"/>
                </a:moveTo>
                <a:lnTo>
                  <a:pt x="35098" y="20864"/>
                </a:lnTo>
                <a:cubicBezTo>
                  <a:pt x="32167" y="20542"/>
                  <a:pt x="26549" y="18807"/>
                  <a:pt x="22789" y="10660"/>
                </a:cubicBezTo>
                <a:cubicBezTo>
                  <a:pt x="17872" y="0"/>
                  <a:pt x="5416" y="7340"/>
                  <a:pt x="0" y="164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3"/>
          <p:cNvSpPr/>
          <p:nvPr/>
        </p:nvSpPr>
        <p:spPr>
          <a:xfrm rot="10800000" flipH="1">
            <a:off x="-13800" y="-6889"/>
            <a:ext cx="2603805" cy="1232918"/>
          </a:xfrm>
          <a:custGeom>
            <a:avLst/>
            <a:gdLst/>
            <a:ahLst/>
            <a:cxnLst/>
            <a:rect l="l" t="t" r="r" b="b"/>
            <a:pathLst>
              <a:path w="41368" h="19588" extrusionOk="0">
                <a:moveTo>
                  <a:pt x="0" y="19588"/>
                </a:moveTo>
                <a:lnTo>
                  <a:pt x="0" y="0"/>
                </a:lnTo>
                <a:cubicBezTo>
                  <a:pt x="4236" y="10885"/>
                  <a:pt x="16574" y="8590"/>
                  <a:pt x="28972" y="12032"/>
                </a:cubicBezTo>
                <a:cubicBezTo>
                  <a:pt x="35756" y="13915"/>
                  <a:pt x="39414" y="16811"/>
                  <a:pt x="41368" y="1958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3"/>
          <p:cNvSpPr/>
          <p:nvPr/>
        </p:nvSpPr>
        <p:spPr>
          <a:xfrm flipH="1">
            <a:off x="8212319" y="-13728"/>
            <a:ext cx="952376" cy="853730"/>
          </a:xfrm>
          <a:custGeom>
            <a:avLst/>
            <a:gdLst/>
            <a:ahLst/>
            <a:cxnLst/>
            <a:rect l="l" t="t" r="r" b="b"/>
            <a:pathLst>
              <a:path w="10311" h="9243" extrusionOk="0">
                <a:moveTo>
                  <a:pt x="10310" y="0"/>
                </a:moveTo>
                <a:cubicBezTo>
                  <a:pt x="9517" y="2880"/>
                  <a:pt x="7048" y="8735"/>
                  <a:pt x="94" y="9243"/>
                </a:cubicBezTo>
                <a:lnTo>
                  <a:pt x="1" y="103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3"/>
          <p:cNvSpPr/>
          <p:nvPr/>
        </p:nvSpPr>
        <p:spPr>
          <a:xfrm>
            <a:off x="8102522" y="648875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0" name="Google Shape;450;p3"/>
          <p:cNvGrpSpPr/>
          <p:nvPr/>
        </p:nvGrpSpPr>
        <p:grpSpPr>
          <a:xfrm>
            <a:off x="3648825" y="4425271"/>
            <a:ext cx="281055" cy="346846"/>
            <a:chOff x="368125" y="2950571"/>
            <a:chExt cx="281055" cy="346846"/>
          </a:xfrm>
        </p:grpSpPr>
        <p:sp>
          <p:nvSpPr>
            <p:cNvPr id="451" name="Google Shape;451;p3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3" name="Google Shape;453;p3"/>
          <p:cNvGrpSpPr/>
          <p:nvPr/>
        </p:nvGrpSpPr>
        <p:grpSpPr>
          <a:xfrm>
            <a:off x="1519036" y="4169667"/>
            <a:ext cx="402369" cy="316376"/>
            <a:chOff x="1163250" y="1972063"/>
            <a:chExt cx="106800" cy="83975"/>
          </a:xfrm>
        </p:grpSpPr>
        <p:sp>
          <p:nvSpPr>
            <p:cNvPr id="454" name="Google Shape;454;p3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3" name="Google Shape;463;p3"/>
          <p:cNvSpPr/>
          <p:nvPr/>
        </p:nvSpPr>
        <p:spPr>
          <a:xfrm>
            <a:off x="8347398" y="2018475"/>
            <a:ext cx="450396" cy="485968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3"/>
          <p:cNvSpPr/>
          <p:nvPr/>
        </p:nvSpPr>
        <p:spPr>
          <a:xfrm>
            <a:off x="3104986" y="60505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p3"/>
          <p:cNvSpPr/>
          <p:nvPr/>
        </p:nvSpPr>
        <p:spPr>
          <a:xfrm>
            <a:off x="353510" y="2833802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Google Shape;466;p3"/>
          <p:cNvSpPr/>
          <p:nvPr/>
        </p:nvSpPr>
        <p:spPr>
          <a:xfrm>
            <a:off x="482531" y="144471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p3"/>
          <p:cNvSpPr/>
          <p:nvPr/>
        </p:nvSpPr>
        <p:spPr>
          <a:xfrm>
            <a:off x="4879969" y="73505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3"/>
          <p:cNvSpPr/>
          <p:nvPr/>
        </p:nvSpPr>
        <p:spPr>
          <a:xfrm>
            <a:off x="5752435" y="4772127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4">
    <p:spTree>
      <p:nvGrpSpPr>
        <p:cNvPr id="1" name="Shape 3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2" name="Google Shape;3652;p21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3653" name="Google Shape;3653;p21"/>
          <p:cNvGrpSpPr/>
          <p:nvPr/>
        </p:nvGrpSpPr>
        <p:grpSpPr>
          <a:xfrm>
            <a:off x="6928541" y="-20706"/>
            <a:ext cx="2245086" cy="1284465"/>
            <a:chOff x="6928541" y="-20706"/>
            <a:chExt cx="2245086" cy="1284465"/>
          </a:xfrm>
        </p:grpSpPr>
        <p:grpSp>
          <p:nvGrpSpPr>
            <p:cNvPr id="3654" name="Google Shape;3654;p21"/>
            <p:cNvGrpSpPr/>
            <p:nvPr/>
          </p:nvGrpSpPr>
          <p:grpSpPr>
            <a:xfrm rot="-656606" flipH="1">
              <a:off x="8005502" y="82890"/>
              <a:ext cx="952351" cy="1100479"/>
              <a:chOff x="341650" y="1947263"/>
              <a:chExt cx="334000" cy="385950"/>
            </a:xfrm>
          </p:grpSpPr>
          <p:sp>
            <p:nvSpPr>
              <p:cNvPr id="3655" name="Google Shape;3655;p21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6" name="Google Shape;3656;p21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7" name="Google Shape;3657;p21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8" name="Google Shape;3658;p21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9" name="Google Shape;3659;p21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0" name="Google Shape;3660;p21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1" name="Google Shape;3661;p21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2" name="Google Shape;3662;p21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3" name="Google Shape;3663;p21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4" name="Google Shape;3664;p21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665" name="Google Shape;3665;p21"/>
            <p:cNvSpPr/>
            <p:nvPr/>
          </p:nvSpPr>
          <p:spPr>
            <a:xfrm rot="10800000" flipH="1">
              <a:off x="6928541" y="-20706"/>
              <a:ext cx="2245086" cy="1279539"/>
            </a:xfrm>
            <a:custGeom>
              <a:avLst/>
              <a:gdLst/>
              <a:ahLst/>
              <a:cxnLst/>
              <a:rect l="l" t="t" r="r" b="b"/>
              <a:pathLst>
                <a:path w="37331" h="21276" extrusionOk="0">
                  <a:moveTo>
                    <a:pt x="37218" y="21247"/>
                  </a:moveTo>
                  <a:lnTo>
                    <a:pt x="37331" y="1"/>
                  </a:lnTo>
                  <a:cubicBezTo>
                    <a:pt x="34220" y="322"/>
                    <a:pt x="28249" y="2074"/>
                    <a:pt x="24232" y="10391"/>
                  </a:cubicBezTo>
                  <a:cubicBezTo>
                    <a:pt x="18977" y="21276"/>
                    <a:pt x="5772" y="13730"/>
                    <a:pt x="0" y="210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66" name="Google Shape;3666;p21"/>
          <p:cNvGrpSpPr/>
          <p:nvPr/>
        </p:nvGrpSpPr>
        <p:grpSpPr>
          <a:xfrm flipH="1">
            <a:off x="-13739" y="2939355"/>
            <a:ext cx="1162215" cy="2227642"/>
            <a:chOff x="7880462" y="2713989"/>
            <a:chExt cx="1270458" cy="2435113"/>
          </a:xfrm>
        </p:grpSpPr>
        <p:sp>
          <p:nvSpPr>
            <p:cNvPr id="3667" name="Google Shape;3667;p21"/>
            <p:cNvSpPr/>
            <p:nvPr/>
          </p:nvSpPr>
          <p:spPr>
            <a:xfrm>
              <a:off x="7880462" y="2713989"/>
              <a:ext cx="1270458" cy="2434812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8" name="Google Shape;3668;p21"/>
            <p:cNvSpPr/>
            <p:nvPr/>
          </p:nvSpPr>
          <p:spPr>
            <a:xfrm>
              <a:off x="8418263" y="4184447"/>
              <a:ext cx="732646" cy="964655"/>
            </a:xfrm>
            <a:custGeom>
              <a:avLst/>
              <a:gdLst/>
              <a:ahLst/>
              <a:cxnLst/>
              <a:rect l="l" t="t" r="r" b="b"/>
              <a:pathLst>
                <a:path w="10574" h="13923" extrusionOk="0">
                  <a:moveTo>
                    <a:pt x="0" y="13922"/>
                  </a:moveTo>
                  <a:cubicBezTo>
                    <a:pt x="848" y="9545"/>
                    <a:pt x="3436" y="666"/>
                    <a:pt x="10573" y="0"/>
                  </a:cubicBezTo>
                  <a:lnTo>
                    <a:pt x="10573" y="1392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69" name="Google Shape;3669;p21"/>
          <p:cNvSpPr/>
          <p:nvPr/>
        </p:nvSpPr>
        <p:spPr>
          <a:xfrm>
            <a:off x="5560744" y="481888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0" name="Google Shape;3670;p21"/>
          <p:cNvSpPr/>
          <p:nvPr/>
        </p:nvSpPr>
        <p:spPr>
          <a:xfrm>
            <a:off x="157134" y="2939338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71" name="Google Shape;3671;p21"/>
          <p:cNvGrpSpPr/>
          <p:nvPr/>
        </p:nvGrpSpPr>
        <p:grpSpPr>
          <a:xfrm>
            <a:off x="8222686" y="4622692"/>
            <a:ext cx="402369" cy="316376"/>
            <a:chOff x="1163250" y="1972063"/>
            <a:chExt cx="106800" cy="83975"/>
          </a:xfrm>
        </p:grpSpPr>
        <p:sp>
          <p:nvSpPr>
            <p:cNvPr id="3672" name="Google Shape;3672;p21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3" name="Google Shape;3673;p21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4" name="Google Shape;3674;p21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5" name="Google Shape;3675;p21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6" name="Google Shape;3676;p21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7" name="Google Shape;3677;p21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8" name="Google Shape;3678;p21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9" name="Google Shape;3679;p21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0" name="Google Shape;3680;p21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81" name="Google Shape;3681;p21"/>
          <p:cNvSpPr/>
          <p:nvPr/>
        </p:nvSpPr>
        <p:spPr>
          <a:xfrm>
            <a:off x="8231875" y="1889389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2" name="Google Shape;3682;p21"/>
          <p:cNvSpPr/>
          <p:nvPr/>
        </p:nvSpPr>
        <p:spPr>
          <a:xfrm>
            <a:off x="391663" y="125881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3" name="Google Shape;3683;p21"/>
          <p:cNvSpPr/>
          <p:nvPr/>
        </p:nvSpPr>
        <p:spPr>
          <a:xfrm>
            <a:off x="8430774" y="3206730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4_1">
    <p:spTree>
      <p:nvGrpSpPr>
        <p:cNvPr id="1" name="Shape 3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5" name="Google Shape;3685;p22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686" name="Google Shape;3686;p22"/>
          <p:cNvSpPr/>
          <p:nvPr/>
        </p:nvSpPr>
        <p:spPr>
          <a:xfrm>
            <a:off x="-14275" y="4083834"/>
            <a:ext cx="2036515" cy="1078407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7" name="Google Shape;3687;p22"/>
          <p:cNvSpPr/>
          <p:nvPr/>
        </p:nvSpPr>
        <p:spPr>
          <a:xfrm>
            <a:off x="7672798" y="-12998"/>
            <a:ext cx="1502780" cy="3260198"/>
          </a:xfrm>
          <a:custGeom>
            <a:avLst/>
            <a:gdLst/>
            <a:ahLst/>
            <a:cxnLst/>
            <a:rect l="l" t="t" r="r" b="b"/>
            <a:pathLst>
              <a:path w="17156" h="37219" extrusionOk="0">
                <a:moveTo>
                  <a:pt x="17052" y="0"/>
                </a:moveTo>
                <a:lnTo>
                  <a:pt x="0" y="0"/>
                </a:lnTo>
                <a:cubicBezTo>
                  <a:pt x="270" y="3108"/>
                  <a:pt x="1707" y="9072"/>
                  <a:pt x="8398" y="13045"/>
                </a:cubicBezTo>
                <a:cubicBezTo>
                  <a:pt x="17155" y="18241"/>
                  <a:pt x="11155" y="31488"/>
                  <a:pt x="17052" y="3721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8" name="Google Shape;3688;p22"/>
          <p:cNvSpPr/>
          <p:nvPr/>
        </p:nvSpPr>
        <p:spPr>
          <a:xfrm>
            <a:off x="6928153" y="3892363"/>
            <a:ext cx="2245086" cy="1279539"/>
          </a:xfrm>
          <a:custGeom>
            <a:avLst/>
            <a:gdLst/>
            <a:ahLst/>
            <a:cxnLst/>
            <a:rect l="l" t="t" r="r" b="b"/>
            <a:pathLst>
              <a:path w="37331" h="21276" extrusionOk="0">
                <a:moveTo>
                  <a:pt x="37218" y="21247"/>
                </a:moveTo>
                <a:lnTo>
                  <a:pt x="37331" y="1"/>
                </a:lnTo>
                <a:cubicBezTo>
                  <a:pt x="34220" y="322"/>
                  <a:pt x="28249" y="2074"/>
                  <a:pt x="24232" y="10391"/>
                </a:cubicBezTo>
                <a:cubicBezTo>
                  <a:pt x="18977" y="21276"/>
                  <a:pt x="5772" y="13730"/>
                  <a:pt x="0" y="2104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9" name="Google Shape;3689;p22"/>
          <p:cNvSpPr/>
          <p:nvPr/>
        </p:nvSpPr>
        <p:spPr>
          <a:xfrm>
            <a:off x="4373306" y="460398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0" name="Google Shape;3690;p22"/>
          <p:cNvSpPr/>
          <p:nvPr/>
        </p:nvSpPr>
        <p:spPr>
          <a:xfrm>
            <a:off x="478235" y="4000152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91" name="Google Shape;3691;p22"/>
          <p:cNvGrpSpPr/>
          <p:nvPr/>
        </p:nvGrpSpPr>
        <p:grpSpPr>
          <a:xfrm>
            <a:off x="383775" y="2327346"/>
            <a:ext cx="281055" cy="346846"/>
            <a:chOff x="368125" y="2950571"/>
            <a:chExt cx="281055" cy="346846"/>
          </a:xfrm>
        </p:grpSpPr>
        <p:sp>
          <p:nvSpPr>
            <p:cNvPr id="3692" name="Google Shape;3692;p22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3" name="Google Shape;3693;p22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94" name="Google Shape;3694;p22"/>
          <p:cNvSpPr/>
          <p:nvPr/>
        </p:nvSpPr>
        <p:spPr>
          <a:xfrm>
            <a:off x="8079400" y="3374101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5" name="Google Shape;3695;p22"/>
          <p:cNvSpPr/>
          <p:nvPr/>
        </p:nvSpPr>
        <p:spPr>
          <a:xfrm>
            <a:off x="1453088" y="1311888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4_1_1">
    <p:spTree>
      <p:nvGrpSpPr>
        <p:cNvPr id="1" name="Shape 3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7" name="Google Shape;3697;p23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698" name="Google Shape;3698;p23"/>
          <p:cNvSpPr/>
          <p:nvPr/>
        </p:nvSpPr>
        <p:spPr>
          <a:xfrm rot="10800000" flipH="1">
            <a:off x="0" y="3971948"/>
            <a:ext cx="1664541" cy="1197852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99" name="Google Shape;3699;p23"/>
          <p:cNvGrpSpPr/>
          <p:nvPr/>
        </p:nvGrpSpPr>
        <p:grpSpPr>
          <a:xfrm>
            <a:off x="6147152" y="-3"/>
            <a:ext cx="3010666" cy="1569939"/>
            <a:chOff x="6154029" y="-6878"/>
            <a:chExt cx="3010666" cy="1569939"/>
          </a:xfrm>
        </p:grpSpPr>
        <p:sp>
          <p:nvSpPr>
            <p:cNvPr id="3700" name="Google Shape;3700;p23"/>
            <p:cNvSpPr/>
            <p:nvPr/>
          </p:nvSpPr>
          <p:spPr>
            <a:xfrm>
              <a:off x="6154029" y="-6878"/>
              <a:ext cx="3010661" cy="1569939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1" name="Google Shape;3701;p23"/>
            <p:cNvSpPr/>
            <p:nvPr/>
          </p:nvSpPr>
          <p:spPr>
            <a:xfrm>
              <a:off x="8426525" y="-6851"/>
              <a:ext cx="738170" cy="797783"/>
            </a:xfrm>
            <a:custGeom>
              <a:avLst/>
              <a:gdLst/>
              <a:ahLst/>
              <a:cxnLst/>
              <a:rect l="l" t="t" r="r" b="b"/>
              <a:pathLst>
                <a:path w="10513" h="11362" extrusionOk="0">
                  <a:moveTo>
                    <a:pt x="1" y="17"/>
                  </a:moveTo>
                  <a:cubicBezTo>
                    <a:pt x="846" y="3587"/>
                    <a:pt x="3426" y="10828"/>
                    <a:pt x="10513" y="11361"/>
                  </a:cubicBezTo>
                  <a:lnTo>
                    <a:pt x="104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02" name="Google Shape;3702;p23"/>
          <p:cNvSpPr/>
          <p:nvPr/>
        </p:nvSpPr>
        <p:spPr>
          <a:xfrm>
            <a:off x="2939606" y="472688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3" name="Google Shape;3703;p23"/>
          <p:cNvSpPr/>
          <p:nvPr/>
        </p:nvSpPr>
        <p:spPr>
          <a:xfrm>
            <a:off x="5895259" y="4383325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04" name="Google Shape;3704;p23"/>
          <p:cNvGrpSpPr/>
          <p:nvPr/>
        </p:nvGrpSpPr>
        <p:grpSpPr>
          <a:xfrm>
            <a:off x="8603700" y="3173746"/>
            <a:ext cx="281055" cy="346846"/>
            <a:chOff x="368125" y="2950571"/>
            <a:chExt cx="281055" cy="346846"/>
          </a:xfrm>
        </p:grpSpPr>
        <p:sp>
          <p:nvSpPr>
            <p:cNvPr id="3705" name="Google Shape;3705;p23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6" name="Google Shape;3706;p23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07" name="Google Shape;3707;p23"/>
          <p:cNvSpPr/>
          <p:nvPr/>
        </p:nvSpPr>
        <p:spPr>
          <a:xfrm>
            <a:off x="257100" y="3171289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8" name="Google Shape;3708;p23"/>
          <p:cNvSpPr/>
          <p:nvPr/>
        </p:nvSpPr>
        <p:spPr>
          <a:xfrm>
            <a:off x="1021800" y="1291551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4_1_1_1">
    <p:spTree>
      <p:nvGrpSpPr>
        <p:cNvPr id="1" name="Shape 3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0" name="Google Shape;3710;p24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711" name="Google Shape;3711;p24"/>
          <p:cNvSpPr/>
          <p:nvPr/>
        </p:nvSpPr>
        <p:spPr>
          <a:xfrm rot="5400000">
            <a:off x="8257264" y="42416"/>
            <a:ext cx="952376" cy="853730"/>
          </a:xfrm>
          <a:custGeom>
            <a:avLst/>
            <a:gdLst/>
            <a:ahLst/>
            <a:cxnLst/>
            <a:rect l="l" t="t" r="r" b="b"/>
            <a:pathLst>
              <a:path w="10311" h="9243" extrusionOk="0">
                <a:moveTo>
                  <a:pt x="10310" y="0"/>
                </a:moveTo>
                <a:cubicBezTo>
                  <a:pt x="9517" y="2880"/>
                  <a:pt x="7048" y="8735"/>
                  <a:pt x="94" y="9243"/>
                </a:cubicBezTo>
                <a:lnTo>
                  <a:pt x="1" y="103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2" name="Google Shape;3712;p24"/>
          <p:cNvSpPr/>
          <p:nvPr/>
        </p:nvSpPr>
        <p:spPr>
          <a:xfrm rot="-5400000">
            <a:off x="7536564" y="3538038"/>
            <a:ext cx="2114175" cy="1119476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3" name="Google Shape;3713;p24"/>
          <p:cNvSpPr/>
          <p:nvPr/>
        </p:nvSpPr>
        <p:spPr>
          <a:xfrm flipH="1">
            <a:off x="-13818" y="4337715"/>
            <a:ext cx="1450216" cy="826519"/>
          </a:xfrm>
          <a:custGeom>
            <a:avLst/>
            <a:gdLst/>
            <a:ahLst/>
            <a:cxnLst/>
            <a:rect l="l" t="t" r="r" b="b"/>
            <a:pathLst>
              <a:path w="37331" h="21276" extrusionOk="0">
                <a:moveTo>
                  <a:pt x="37218" y="21247"/>
                </a:moveTo>
                <a:lnTo>
                  <a:pt x="37331" y="1"/>
                </a:lnTo>
                <a:cubicBezTo>
                  <a:pt x="34220" y="322"/>
                  <a:pt x="28249" y="2074"/>
                  <a:pt x="24232" y="10391"/>
                </a:cubicBezTo>
                <a:cubicBezTo>
                  <a:pt x="18977" y="21276"/>
                  <a:pt x="5772" y="13730"/>
                  <a:pt x="0" y="2104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4" name="Google Shape;3714;p24"/>
          <p:cNvSpPr/>
          <p:nvPr/>
        </p:nvSpPr>
        <p:spPr>
          <a:xfrm>
            <a:off x="6608819" y="114483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5" name="Google Shape;3715;p24"/>
          <p:cNvSpPr/>
          <p:nvPr/>
        </p:nvSpPr>
        <p:spPr>
          <a:xfrm>
            <a:off x="311144" y="347305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16" name="Google Shape;3716;p24"/>
          <p:cNvGrpSpPr/>
          <p:nvPr/>
        </p:nvGrpSpPr>
        <p:grpSpPr>
          <a:xfrm>
            <a:off x="8600100" y="2398321"/>
            <a:ext cx="281055" cy="346846"/>
            <a:chOff x="368125" y="2950571"/>
            <a:chExt cx="281055" cy="346846"/>
          </a:xfrm>
        </p:grpSpPr>
        <p:sp>
          <p:nvSpPr>
            <p:cNvPr id="3717" name="Google Shape;3717;p24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8" name="Google Shape;3718;p24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19" name="Google Shape;3719;p24"/>
          <p:cNvSpPr/>
          <p:nvPr/>
        </p:nvSpPr>
        <p:spPr>
          <a:xfrm>
            <a:off x="230688" y="80936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CUSTOM_4_1_1_1_1">
    <p:spTree>
      <p:nvGrpSpPr>
        <p:cNvPr id="1" name="Shape 3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1" name="Google Shape;3721;p25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722" name="Google Shape;3722;p25"/>
          <p:cNvSpPr/>
          <p:nvPr/>
        </p:nvSpPr>
        <p:spPr>
          <a:xfrm>
            <a:off x="8013351" y="-12999"/>
            <a:ext cx="1162233" cy="2521401"/>
          </a:xfrm>
          <a:custGeom>
            <a:avLst/>
            <a:gdLst/>
            <a:ahLst/>
            <a:cxnLst/>
            <a:rect l="l" t="t" r="r" b="b"/>
            <a:pathLst>
              <a:path w="17156" h="37219" extrusionOk="0">
                <a:moveTo>
                  <a:pt x="17052" y="0"/>
                </a:moveTo>
                <a:lnTo>
                  <a:pt x="0" y="0"/>
                </a:lnTo>
                <a:cubicBezTo>
                  <a:pt x="270" y="3108"/>
                  <a:pt x="1707" y="9072"/>
                  <a:pt x="8398" y="13045"/>
                </a:cubicBezTo>
                <a:cubicBezTo>
                  <a:pt x="17155" y="18241"/>
                  <a:pt x="11155" y="31488"/>
                  <a:pt x="17052" y="3721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3" name="Google Shape;3723;p25"/>
          <p:cNvSpPr/>
          <p:nvPr/>
        </p:nvSpPr>
        <p:spPr>
          <a:xfrm rot="10800000" flipH="1">
            <a:off x="-13827" y="3971948"/>
            <a:ext cx="1664541" cy="1197852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4" name="Google Shape;3724;p25"/>
          <p:cNvSpPr/>
          <p:nvPr/>
        </p:nvSpPr>
        <p:spPr>
          <a:xfrm flipH="1">
            <a:off x="7554842" y="4308499"/>
            <a:ext cx="1612308" cy="853732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5" name="Google Shape;3725;p25"/>
          <p:cNvSpPr/>
          <p:nvPr/>
        </p:nvSpPr>
        <p:spPr>
          <a:xfrm>
            <a:off x="5628856" y="465238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6" name="Google Shape;3726;p25"/>
          <p:cNvSpPr/>
          <p:nvPr/>
        </p:nvSpPr>
        <p:spPr>
          <a:xfrm>
            <a:off x="2317085" y="4792077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7" name="Google Shape;3727;p25"/>
          <p:cNvSpPr/>
          <p:nvPr/>
        </p:nvSpPr>
        <p:spPr>
          <a:xfrm>
            <a:off x="297294" y="215435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8" name="Google Shape;3728;p25"/>
          <p:cNvSpPr/>
          <p:nvPr/>
        </p:nvSpPr>
        <p:spPr>
          <a:xfrm>
            <a:off x="360284" y="4152413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9" name="Google Shape;3729;p25"/>
          <p:cNvSpPr/>
          <p:nvPr/>
        </p:nvSpPr>
        <p:spPr>
          <a:xfrm>
            <a:off x="7018313" y="438131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0" name="Google Shape;3730;p25"/>
          <p:cNvSpPr/>
          <p:nvPr/>
        </p:nvSpPr>
        <p:spPr>
          <a:xfrm>
            <a:off x="8430774" y="462680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6">
  <p:cSld name="CUSTOM_4_1_1_1_1_1">
    <p:spTree>
      <p:nvGrpSpPr>
        <p:cNvPr id="1" name="Shape 3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2" name="Google Shape;3732;p26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3733" name="Google Shape;3733;p26"/>
          <p:cNvGrpSpPr/>
          <p:nvPr/>
        </p:nvGrpSpPr>
        <p:grpSpPr>
          <a:xfrm>
            <a:off x="7485129" y="-15770"/>
            <a:ext cx="1690448" cy="1915602"/>
            <a:chOff x="7485129" y="-15770"/>
            <a:chExt cx="1690448" cy="1915602"/>
          </a:xfrm>
        </p:grpSpPr>
        <p:grpSp>
          <p:nvGrpSpPr>
            <p:cNvPr id="3734" name="Google Shape;3734;p26"/>
            <p:cNvGrpSpPr/>
            <p:nvPr/>
          </p:nvGrpSpPr>
          <p:grpSpPr>
            <a:xfrm flipH="1">
              <a:off x="7768843" y="226415"/>
              <a:ext cx="952368" cy="1100498"/>
              <a:chOff x="341650" y="1947263"/>
              <a:chExt cx="334000" cy="385950"/>
            </a:xfrm>
          </p:grpSpPr>
          <p:sp>
            <p:nvSpPr>
              <p:cNvPr id="3735" name="Google Shape;3735;p26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6" name="Google Shape;3736;p26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7" name="Google Shape;3737;p26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8" name="Google Shape;3738;p26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9" name="Google Shape;3739;p26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0" name="Google Shape;3740;p26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1" name="Google Shape;3741;p26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2" name="Google Shape;3742;p26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3" name="Google Shape;3743;p26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4" name="Google Shape;3744;p26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745" name="Google Shape;3745;p26"/>
            <p:cNvSpPr/>
            <p:nvPr/>
          </p:nvSpPr>
          <p:spPr>
            <a:xfrm flipH="1">
              <a:off x="7485129" y="-15770"/>
              <a:ext cx="1690448" cy="1915602"/>
            </a:xfrm>
            <a:custGeom>
              <a:avLst/>
              <a:gdLst/>
              <a:ahLst/>
              <a:cxnLst/>
              <a:rect l="l" t="t" r="r" b="b"/>
              <a:pathLst>
                <a:path w="19791" h="22427" extrusionOk="0">
                  <a:moveTo>
                    <a:pt x="1" y="200"/>
                  </a:moveTo>
                  <a:lnTo>
                    <a:pt x="19791" y="1"/>
                  </a:lnTo>
                  <a:cubicBezTo>
                    <a:pt x="8819" y="2389"/>
                    <a:pt x="11204" y="8993"/>
                    <a:pt x="7791" y="15690"/>
                  </a:cubicBezTo>
                  <a:cubicBezTo>
                    <a:pt x="5927" y="19354"/>
                    <a:pt x="3018" y="21346"/>
                    <a:pt x="226" y="224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6" name="Google Shape;3746;p26"/>
            <p:cNvSpPr/>
            <p:nvPr/>
          </p:nvSpPr>
          <p:spPr>
            <a:xfrm flipH="1">
              <a:off x="8223202" y="-13728"/>
              <a:ext cx="952376" cy="853730"/>
            </a:xfrm>
            <a:custGeom>
              <a:avLst/>
              <a:gdLst/>
              <a:ahLst/>
              <a:cxnLst/>
              <a:rect l="l" t="t" r="r" b="b"/>
              <a:pathLst>
                <a:path w="10311" h="9243" extrusionOk="0">
                  <a:moveTo>
                    <a:pt x="10310" y="0"/>
                  </a:moveTo>
                  <a:cubicBezTo>
                    <a:pt x="9517" y="2880"/>
                    <a:pt x="7048" y="8735"/>
                    <a:pt x="94" y="9243"/>
                  </a:cubicBezTo>
                  <a:lnTo>
                    <a:pt x="1" y="10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47" name="Google Shape;3747;p26"/>
          <p:cNvSpPr/>
          <p:nvPr/>
        </p:nvSpPr>
        <p:spPr>
          <a:xfrm flipH="1">
            <a:off x="7554842" y="4308499"/>
            <a:ext cx="1612308" cy="853732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8" name="Google Shape;3748;p26"/>
          <p:cNvSpPr/>
          <p:nvPr/>
        </p:nvSpPr>
        <p:spPr>
          <a:xfrm flipH="1">
            <a:off x="-20351" y="4139275"/>
            <a:ext cx="1811860" cy="1032631"/>
          </a:xfrm>
          <a:custGeom>
            <a:avLst/>
            <a:gdLst/>
            <a:ahLst/>
            <a:cxnLst/>
            <a:rect l="l" t="t" r="r" b="b"/>
            <a:pathLst>
              <a:path w="37331" h="21276" extrusionOk="0">
                <a:moveTo>
                  <a:pt x="37218" y="21247"/>
                </a:moveTo>
                <a:lnTo>
                  <a:pt x="37331" y="1"/>
                </a:lnTo>
                <a:cubicBezTo>
                  <a:pt x="34220" y="322"/>
                  <a:pt x="28249" y="2074"/>
                  <a:pt x="24232" y="10391"/>
                </a:cubicBezTo>
                <a:cubicBezTo>
                  <a:pt x="18977" y="21276"/>
                  <a:pt x="5772" y="13730"/>
                  <a:pt x="0" y="2104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9" name="Google Shape;3749;p26"/>
          <p:cNvSpPr/>
          <p:nvPr/>
        </p:nvSpPr>
        <p:spPr>
          <a:xfrm>
            <a:off x="3442756" y="481706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50" name="Google Shape;3750;p26"/>
          <p:cNvGrpSpPr/>
          <p:nvPr/>
        </p:nvGrpSpPr>
        <p:grpSpPr>
          <a:xfrm>
            <a:off x="320500" y="3510596"/>
            <a:ext cx="281055" cy="346846"/>
            <a:chOff x="368125" y="2950571"/>
            <a:chExt cx="281055" cy="346846"/>
          </a:xfrm>
        </p:grpSpPr>
        <p:sp>
          <p:nvSpPr>
            <p:cNvPr id="3751" name="Google Shape;3751;p26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2" name="Google Shape;3752;p26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53" name="Google Shape;3753;p26"/>
          <p:cNvGrpSpPr/>
          <p:nvPr/>
        </p:nvGrpSpPr>
        <p:grpSpPr>
          <a:xfrm>
            <a:off x="8318824" y="2883580"/>
            <a:ext cx="402369" cy="316376"/>
            <a:chOff x="1163250" y="1972063"/>
            <a:chExt cx="106800" cy="83975"/>
          </a:xfrm>
        </p:grpSpPr>
        <p:sp>
          <p:nvSpPr>
            <p:cNvPr id="3754" name="Google Shape;3754;p26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5" name="Google Shape;3755;p26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6" name="Google Shape;3756;p26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7" name="Google Shape;3757;p26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8" name="Google Shape;3758;p26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9" name="Google Shape;3759;p26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0" name="Google Shape;3760;p26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1" name="Google Shape;3761;p26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2" name="Google Shape;3762;p26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63" name="Google Shape;3763;p26"/>
          <p:cNvSpPr/>
          <p:nvPr/>
        </p:nvSpPr>
        <p:spPr>
          <a:xfrm>
            <a:off x="250175" y="1074414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4" name="Google Shape;3764;p26"/>
          <p:cNvSpPr/>
          <p:nvPr/>
        </p:nvSpPr>
        <p:spPr>
          <a:xfrm>
            <a:off x="8592499" y="4430392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7">
  <p:cSld name="CUSTOM_4_1_1_1_1_1_1">
    <p:spTree>
      <p:nvGrpSpPr>
        <p:cNvPr id="1" name="Shape 3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6" name="Google Shape;3766;p27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767" name="Google Shape;3767;p27"/>
          <p:cNvSpPr/>
          <p:nvPr/>
        </p:nvSpPr>
        <p:spPr>
          <a:xfrm flipH="1">
            <a:off x="6417291" y="3551751"/>
            <a:ext cx="2750822" cy="1605593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68" name="Google Shape;3768;p27"/>
          <p:cNvGrpSpPr/>
          <p:nvPr/>
        </p:nvGrpSpPr>
        <p:grpSpPr>
          <a:xfrm flipH="1">
            <a:off x="-25759" y="2224271"/>
            <a:ext cx="2125048" cy="2942622"/>
            <a:chOff x="7038150" y="2206481"/>
            <a:chExt cx="2125048" cy="2942622"/>
          </a:xfrm>
        </p:grpSpPr>
        <p:sp>
          <p:nvSpPr>
            <p:cNvPr id="3769" name="Google Shape;3769;p27"/>
            <p:cNvSpPr/>
            <p:nvPr/>
          </p:nvSpPr>
          <p:spPr>
            <a:xfrm>
              <a:off x="7038150" y="2206481"/>
              <a:ext cx="2125048" cy="2942326"/>
            </a:xfrm>
            <a:custGeom>
              <a:avLst/>
              <a:gdLst/>
              <a:ahLst/>
              <a:cxnLst/>
              <a:rect l="l" t="t" r="r" b="b"/>
              <a:pathLst>
                <a:path w="30670" h="42467" extrusionOk="0">
                  <a:moveTo>
                    <a:pt x="30492" y="42467"/>
                  </a:moveTo>
                  <a:lnTo>
                    <a:pt x="0" y="42467"/>
                  </a:lnTo>
                  <a:cubicBezTo>
                    <a:pt x="482" y="38922"/>
                    <a:pt x="3047" y="32119"/>
                    <a:pt x="15012" y="27587"/>
                  </a:cubicBezTo>
                  <a:cubicBezTo>
                    <a:pt x="30669" y="21658"/>
                    <a:pt x="19945" y="6541"/>
                    <a:pt x="30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0" name="Google Shape;3770;p27"/>
            <p:cNvSpPr/>
            <p:nvPr/>
          </p:nvSpPr>
          <p:spPr>
            <a:xfrm>
              <a:off x="7745077" y="2454523"/>
              <a:ext cx="1405843" cy="2694286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1" name="Google Shape;3771;p27"/>
            <p:cNvSpPr/>
            <p:nvPr/>
          </p:nvSpPr>
          <p:spPr>
            <a:xfrm>
              <a:off x="8418263" y="4184447"/>
              <a:ext cx="732646" cy="964655"/>
            </a:xfrm>
            <a:custGeom>
              <a:avLst/>
              <a:gdLst/>
              <a:ahLst/>
              <a:cxnLst/>
              <a:rect l="l" t="t" r="r" b="b"/>
              <a:pathLst>
                <a:path w="10574" h="13923" extrusionOk="0">
                  <a:moveTo>
                    <a:pt x="0" y="13922"/>
                  </a:moveTo>
                  <a:cubicBezTo>
                    <a:pt x="848" y="9545"/>
                    <a:pt x="3436" y="666"/>
                    <a:pt x="10573" y="0"/>
                  </a:cubicBezTo>
                  <a:lnTo>
                    <a:pt x="10573" y="1392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72" name="Google Shape;3772;p27"/>
          <p:cNvSpPr/>
          <p:nvPr/>
        </p:nvSpPr>
        <p:spPr>
          <a:xfrm>
            <a:off x="4292106" y="471998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73" name="Google Shape;3773;p27"/>
          <p:cNvGrpSpPr/>
          <p:nvPr/>
        </p:nvGrpSpPr>
        <p:grpSpPr>
          <a:xfrm>
            <a:off x="432175" y="3329171"/>
            <a:ext cx="281055" cy="346846"/>
            <a:chOff x="368125" y="2950571"/>
            <a:chExt cx="281055" cy="346846"/>
          </a:xfrm>
        </p:grpSpPr>
        <p:sp>
          <p:nvSpPr>
            <p:cNvPr id="3774" name="Google Shape;3774;p27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5" name="Google Shape;3775;p27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76" name="Google Shape;3776;p27"/>
          <p:cNvGrpSpPr/>
          <p:nvPr/>
        </p:nvGrpSpPr>
        <p:grpSpPr>
          <a:xfrm>
            <a:off x="644511" y="1255742"/>
            <a:ext cx="402369" cy="316376"/>
            <a:chOff x="1163250" y="1972063"/>
            <a:chExt cx="106800" cy="83975"/>
          </a:xfrm>
        </p:grpSpPr>
        <p:sp>
          <p:nvSpPr>
            <p:cNvPr id="3777" name="Google Shape;3777;p27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8" name="Google Shape;3778;p27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9" name="Google Shape;3779;p27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0" name="Google Shape;3780;p27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1" name="Google Shape;3781;p27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2" name="Google Shape;3782;p27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3" name="Google Shape;3783;p27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4" name="Google Shape;3784;p27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5" name="Google Shape;3785;p27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86" name="Google Shape;3786;p27"/>
          <p:cNvSpPr/>
          <p:nvPr/>
        </p:nvSpPr>
        <p:spPr>
          <a:xfrm>
            <a:off x="2718250" y="4428114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7" name="Google Shape;3787;p27"/>
          <p:cNvSpPr/>
          <p:nvPr/>
        </p:nvSpPr>
        <p:spPr>
          <a:xfrm>
            <a:off x="8089824" y="327740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8" name="Google Shape;3788;p27"/>
          <p:cNvSpPr/>
          <p:nvPr/>
        </p:nvSpPr>
        <p:spPr>
          <a:xfrm>
            <a:off x="7770569" y="199775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5">
    <p:spTree>
      <p:nvGrpSpPr>
        <p:cNvPr id="1" name="Shape 3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" name="Google Shape;3790;p28"/>
          <p:cNvSpPr txBox="1">
            <a:spLocks noGrp="1"/>
          </p:cNvSpPr>
          <p:nvPr>
            <p:ph type="subTitle" idx="1"/>
          </p:nvPr>
        </p:nvSpPr>
        <p:spPr>
          <a:xfrm>
            <a:off x="1018025" y="2986100"/>
            <a:ext cx="3447000" cy="116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91" name="Google Shape;3791;p28"/>
          <p:cNvSpPr txBox="1">
            <a:spLocks noGrp="1"/>
          </p:cNvSpPr>
          <p:nvPr>
            <p:ph type="title"/>
          </p:nvPr>
        </p:nvSpPr>
        <p:spPr>
          <a:xfrm>
            <a:off x="1018025" y="1041825"/>
            <a:ext cx="3301800" cy="19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3792" name="Google Shape;3792;p28"/>
          <p:cNvGrpSpPr/>
          <p:nvPr/>
        </p:nvGrpSpPr>
        <p:grpSpPr>
          <a:xfrm>
            <a:off x="-20729" y="-17245"/>
            <a:ext cx="1690448" cy="1915602"/>
            <a:chOff x="-20729" y="-17245"/>
            <a:chExt cx="1690448" cy="1915602"/>
          </a:xfrm>
        </p:grpSpPr>
        <p:sp>
          <p:nvSpPr>
            <p:cNvPr id="3793" name="Google Shape;3793;p28"/>
            <p:cNvSpPr/>
            <p:nvPr/>
          </p:nvSpPr>
          <p:spPr>
            <a:xfrm>
              <a:off x="-20729" y="-17245"/>
              <a:ext cx="1690448" cy="1915602"/>
            </a:xfrm>
            <a:custGeom>
              <a:avLst/>
              <a:gdLst/>
              <a:ahLst/>
              <a:cxnLst/>
              <a:rect l="l" t="t" r="r" b="b"/>
              <a:pathLst>
                <a:path w="19791" h="22427" extrusionOk="0">
                  <a:moveTo>
                    <a:pt x="1" y="200"/>
                  </a:moveTo>
                  <a:lnTo>
                    <a:pt x="19791" y="1"/>
                  </a:lnTo>
                  <a:cubicBezTo>
                    <a:pt x="8819" y="2389"/>
                    <a:pt x="11204" y="8993"/>
                    <a:pt x="7791" y="15690"/>
                  </a:cubicBezTo>
                  <a:cubicBezTo>
                    <a:pt x="5927" y="19354"/>
                    <a:pt x="3018" y="21346"/>
                    <a:pt x="226" y="224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4" name="Google Shape;3794;p28"/>
            <p:cNvSpPr/>
            <p:nvPr/>
          </p:nvSpPr>
          <p:spPr>
            <a:xfrm>
              <a:off x="-20729" y="-15203"/>
              <a:ext cx="952376" cy="853730"/>
            </a:xfrm>
            <a:custGeom>
              <a:avLst/>
              <a:gdLst/>
              <a:ahLst/>
              <a:cxnLst/>
              <a:rect l="l" t="t" r="r" b="b"/>
              <a:pathLst>
                <a:path w="10311" h="9243" extrusionOk="0">
                  <a:moveTo>
                    <a:pt x="10310" y="0"/>
                  </a:moveTo>
                  <a:cubicBezTo>
                    <a:pt x="9517" y="2880"/>
                    <a:pt x="7048" y="8735"/>
                    <a:pt x="94" y="9243"/>
                  </a:cubicBezTo>
                  <a:lnTo>
                    <a:pt x="1" y="10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95" name="Google Shape;3795;p28"/>
          <p:cNvGrpSpPr/>
          <p:nvPr/>
        </p:nvGrpSpPr>
        <p:grpSpPr>
          <a:xfrm>
            <a:off x="-12300" y="3853449"/>
            <a:ext cx="2468790" cy="1307301"/>
            <a:chOff x="-12300" y="3853449"/>
            <a:chExt cx="2468790" cy="1307301"/>
          </a:xfrm>
        </p:grpSpPr>
        <p:grpSp>
          <p:nvGrpSpPr>
            <p:cNvPr id="3796" name="Google Shape;3796;p28"/>
            <p:cNvGrpSpPr/>
            <p:nvPr/>
          </p:nvGrpSpPr>
          <p:grpSpPr>
            <a:xfrm rot="-5245746">
              <a:off x="241256" y="3958655"/>
              <a:ext cx="952358" cy="1100486"/>
              <a:chOff x="341650" y="1947263"/>
              <a:chExt cx="334000" cy="385950"/>
            </a:xfrm>
          </p:grpSpPr>
          <p:sp>
            <p:nvSpPr>
              <p:cNvPr id="3797" name="Google Shape;3797;p28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8" name="Google Shape;3798;p28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9" name="Google Shape;3799;p28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0" name="Google Shape;3800;p28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1" name="Google Shape;3801;p28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2" name="Google Shape;3802;p28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3" name="Google Shape;3803;p28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4" name="Google Shape;3804;p28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5" name="Google Shape;3805;p28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6" name="Google Shape;3806;p28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807" name="Google Shape;3807;p28"/>
            <p:cNvSpPr/>
            <p:nvPr/>
          </p:nvSpPr>
          <p:spPr>
            <a:xfrm>
              <a:off x="-12300" y="3853449"/>
              <a:ext cx="2468790" cy="1307301"/>
            </a:xfrm>
            <a:custGeom>
              <a:avLst/>
              <a:gdLst/>
              <a:ahLst/>
              <a:cxnLst/>
              <a:rect l="l" t="t" r="r" b="b"/>
              <a:pathLst>
                <a:path w="40343" h="21362" extrusionOk="0">
                  <a:moveTo>
                    <a:pt x="0" y="21362"/>
                  </a:moveTo>
                  <a:lnTo>
                    <a:pt x="0" y="0"/>
                  </a:lnTo>
                  <a:cubicBezTo>
                    <a:pt x="4133" y="11868"/>
                    <a:pt x="16162" y="9368"/>
                    <a:pt x="28255" y="13122"/>
                  </a:cubicBezTo>
                  <a:cubicBezTo>
                    <a:pt x="34869" y="15175"/>
                    <a:pt x="38436" y="18338"/>
                    <a:pt x="40342" y="213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08" name="Google Shape;3808;p28"/>
          <p:cNvSpPr/>
          <p:nvPr/>
        </p:nvSpPr>
        <p:spPr>
          <a:xfrm>
            <a:off x="2957806" y="4559951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9" name="Google Shape;3809;p28"/>
          <p:cNvSpPr/>
          <p:nvPr/>
        </p:nvSpPr>
        <p:spPr>
          <a:xfrm>
            <a:off x="4284510" y="4130827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10" name="Google Shape;3810;p28"/>
          <p:cNvGrpSpPr/>
          <p:nvPr/>
        </p:nvGrpSpPr>
        <p:grpSpPr>
          <a:xfrm>
            <a:off x="4493013" y="2125471"/>
            <a:ext cx="281055" cy="346846"/>
            <a:chOff x="368125" y="2950571"/>
            <a:chExt cx="281055" cy="346846"/>
          </a:xfrm>
        </p:grpSpPr>
        <p:sp>
          <p:nvSpPr>
            <p:cNvPr id="3811" name="Google Shape;3811;p28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2" name="Google Shape;3812;p28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13" name="Google Shape;3813;p28"/>
          <p:cNvGrpSpPr/>
          <p:nvPr/>
        </p:nvGrpSpPr>
        <p:grpSpPr>
          <a:xfrm>
            <a:off x="1118074" y="450417"/>
            <a:ext cx="402369" cy="316376"/>
            <a:chOff x="1163250" y="1972063"/>
            <a:chExt cx="106800" cy="83975"/>
          </a:xfrm>
        </p:grpSpPr>
        <p:sp>
          <p:nvSpPr>
            <p:cNvPr id="3814" name="Google Shape;3814;p28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5" name="Google Shape;3815;p28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6" name="Google Shape;3816;p28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7" name="Google Shape;3817;p28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8" name="Google Shape;3818;p28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9" name="Google Shape;3819;p28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0" name="Google Shape;3820;p28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1" name="Google Shape;3821;p28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2" name="Google Shape;3822;p28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23" name="Google Shape;3823;p28"/>
          <p:cNvSpPr/>
          <p:nvPr/>
        </p:nvSpPr>
        <p:spPr>
          <a:xfrm>
            <a:off x="201775" y="2428389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4" name="Google Shape;3824;p28"/>
          <p:cNvSpPr/>
          <p:nvPr/>
        </p:nvSpPr>
        <p:spPr>
          <a:xfrm>
            <a:off x="4059675" y="64686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25" name="Google Shape;3825;p28"/>
          <p:cNvGrpSpPr/>
          <p:nvPr/>
        </p:nvGrpSpPr>
        <p:grpSpPr>
          <a:xfrm>
            <a:off x="6880169" y="2472313"/>
            <a:ext cx="2274715" cy="2781937"/>
            <a:chOff x="6880169" y="2472313"/>
            <a:chExt cx="2274715" cy="2781937"/>
          </a:xfrm>
        </p:grpSpPr>
        <p:grpSp>
          <p:nvGrpSpPr>
            <p:cNvPr id="3826" name="Google Shape;3826;p28"/>
            <p:cNvGrpSpPr/>
            <p:nvPr/>
          </p:nvGrpSpPr>
          <p:grpSpPr>
            <a:xfrm rot="-5608126" flipH="1">
              <a:off x="6999277" y="3094948"/>
              <a:ext cx="2036487" cy="2155435"/>
              <a:chOff x="3844200" y="3565550"/>
              <a:chExt cx="524325" cy="554950"/>
            </a:xfrm>
          </p:grpSpPr>
          <p:sp>
            <p:nvSpPr>
              <p:cNvPr id="3827" name="Google Shape;3827;p28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8" name="Google Shape;3828;p28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9" name="Google Shape;3829;p28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0" name="Google Shape;3830;p28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1" name="Google Shape;3831;p28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2" name="Google Shape;3832;p28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3" name="Google Shape;3833;p28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4" name="Google Shape;3834;p28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5" name="Google Shape;3835;p28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6" name="Google Shape;3836;p28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7" name="Google Shape;3837;p28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8" name="Google Shape;3838;p28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9" name="Google Shape;3839;p28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0" name="Google Shape;3840;p28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1" name="Google Shape;3841;p28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2" name="Google Shape;3842;p28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3" name="Google Shape;3843;p28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4" name="Google Shape;3844;p28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5" name="Google Shape;3845;p28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6" name="Google Shape;3846;p28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7" name="Google Shape;3847;p28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8" name="Google Shape;3848;p28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9" name="Google Shape;3849;p28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0" name="Google Shape;3850;p28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1" name="Google Shape;3851;p28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2" name="Google Shape;3852;p28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3" name="Google Shape;3853;p28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4" name="Google Shape;3854;p28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5" name="Google Shape;3855;p28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6" name="Google Shape;3856;p28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7" name="Google Shape;3857;p28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8" name="Google Shape;3858;p28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9" name="Google Shape;3859;p28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0" name="Google Shape;3860;p28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1" name="Google Shape;3861;p28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2" name="Google Shape;3862;p28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3" name="Google Shape;3863;p28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4" name="Google Shape;3864;p28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5" name="Google Shape;3865;p28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6" name="Google Shape;3866;p28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7" name="Google Shape;3867;p28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8" name="Google Shape;3868;p28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9" name="Google Shape;3869;p28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0" name="Google Shape;3870;p28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1" name="Google Shape;3871;p28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2" name="Google Shape;3872;p28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3" name="Google Shape;3873;p28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4" name="Google Shape;3874;p28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5" name="Google Shape;3875;p28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6" name="Google Shape;3876;p28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7" name="Google Shape;3877;p28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8" name="Google Shape;3878;p28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9" name="Google Shape;3879;p28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0" name="Google Shape;3880;p28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1" name="Google Shape;3881;p28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2" name="Google Shape;3882;p28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3" name="Google Shape;3883;p28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4" name="Google Shape;3884;p28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5" name="Google Shape;3885;p28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6" name="Google Shape;3886;p28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7" name="Google Shape;3887;p28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8" name="Google Shape;3888;p28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9" name="Google Shape;3889;p28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0" name="Google Shape;3890;p28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1" name="Google Shape;3891;p28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2" name="Google Shape;3892;p28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3" name="Google Shape;3893;p28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4" name="Google Shape;3894;p28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5" name="Google Shape;3895;p28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6" name="Google Shape;3896;p28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7" name="Google Shape;3897;p28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8" name="Google Shape;3898;p28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9" name="Google Shape;3899;p28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0" name="Google Shape;3900;p28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1" name="Google Shape;3901;p28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2" name="Google Shape;3902;p28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3" name="Google Shape;3903;p28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4" name="Google Shape;3904;p28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5" name="Google Shape;3905;p28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6" name="Google Shape;3906;p28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7" name="Google Shape;3907;p28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8" name="Google Shape;3908;p28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9" name="Google Shape;3909;p28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0" name="Google Shape;3910;p28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1" name="Google Shape;3911;p28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2" name="Google Shape;3912;p28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3" name="Google Shape;3913;p28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4" name="Google Shape;3914;p28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5" name="Google Shape;3915;p28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6" name="Google Shape;3916;p28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7" name="Google Shape;3917;p28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8" name="Google Shape;3918;p28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9" name="Google Shape;3919;p28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0" name="Google Shape;3920;p28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1" name="Google Shape;3921;p28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2" name="Google Shape;3922;p28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3" name="Google Shape;3923;p28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4" name="Google Shape;3924;p28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5" name="Google Shape;3925;p28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6" name="Google Shape;3926;p28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7" name="Google Shape;3927;p28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8" name="Google Shape;3928;p28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9" name="Google Shape;3929;p28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0" name="Google Shape;3930;p28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1" name="Google Shape;3931;p28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2" name="Google Shape;3932;p28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3" name="Google Shape;3933;p28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4" name="Google Shape;3934;p28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5" name="Google Shape;3935;p28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6" name="Google Shape;3936;p28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7" name="Google Shape;3937;p28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8" name="Google Shape;3938;p28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9" name="Google Shape;3939;p28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0" name="Google Shape;3940;p28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1" name="Google Shape;3941;p28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2" name="Google Shape;3942;p28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3" name="Google Shape;3943;p28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4" name="Google Shape;3944;p28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5" name="Google Shape;3945;p28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6" name="Google Shape;3946;p28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7" name="Google Shape;3947;p28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8" name="Google Shape;3948;p28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9" name="Google Shape;3949;p28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0" name="Google Shape;3950;p28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1" name="Google Shape;3951;p28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2" name="Google Shape;3952;p28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3" name="Google Shape;3953;p28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4" name="Google Shape;3954;p28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5" name="Google Shape;3955;p28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6" name="Google Shape;3956;p28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7" name="Google Shape;3957;p28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8" name="Google Shape;3958;p28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9" name="Google Shape;3959;p28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0" name="Google Shape;3960;p28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1" name="Google Shape;3961;p28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2" name="Google Shape;3962;p28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3" name="Google Shape;3963;p28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4" name="Google Shape;3964;p28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5" name="Google Shape;3965;p28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6" name="Google Shape;3966;p28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7" name="Google Shape;3967;p28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8" name="Google Shape;3968;p28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9" name="Google Shape;3969;p28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0" name="Google Shape;3970;p28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1" name="Google Shape;3971;p28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2" name="Google Shape;3972;p28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3" name="Google Shape;3973;p28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4" name="Google Shape;3974;p28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5" name="Google Shape;3975;p28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6" name="Google Shape;3976;p28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7" name="Google Shape;3977;p28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8" name="Google Shape;3978;p28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9" name="Google Shape;3979;p28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0" name="Google Shape;3980;p28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1" name="Google Shape;3981;p28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2" name="Google Shape;3982;p28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3" name="Google Shape;3983;p28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4" name="Google Shape;3984;p28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5" name="Google Shape;3985;p28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6" name="Google Shape;3986;p28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7" name="Google Shape;3987;p28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8" name="Google Shape;3988;p28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9" name="Google Shape;3989;p28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0" name="Google Shape;3990;p28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1" name="Google Shape;3991;p28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2" name="Google Shape;3992;p28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3" name="Google Shape;3993;p28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4" name="Google Shape;3994;p28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5" name="Google Shape;3995;p28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6" name="Google Shape;3996;p28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7" name="Google Shape;3997;p28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8" name="Google Shape;3998;p28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9" name="Google Shape;3999;p28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0" name="Google Shape;4000;p28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1" name="Google Shape;4001;p28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2" name="Google Shape;4002;p28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3" name="Google Shape;4003;p28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4" name="Google Shape;4004;p28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5" name="Google Shape;4005;p28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6" name="Google Shape;4006;p28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7" name="Google Shape;4007;p28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8" name="Google Shape;4008;p28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9" name="Google Shape;4009;p28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0" name="Google Shape;4010;p28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1" name="Google Shape;4011;p28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2" name="Google Shape;4012;p28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3" name="Google Shape;4013;p28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4" name="Google Shape;4014;p28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5" name="Google Shape;4015;p28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6" name="Google Shape;4016;p28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7" name="Google Shape;4017;p28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8" name="Google Shape;4018;p28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9" name="Google Shape;4019;p28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0" name="Google Shape;4020;p28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1" name="Google Shape;4021;p28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2" name="Google Shape;4022;p28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3" name="Google Shape;4023;p28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4" name="Google Shape;4024;p28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5" name="Google Shape;4025;p28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6" name="Google Shape;4026;p28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7" name="Google Shape;4027;p28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8" name="Google Shape;4028;p28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9" name="Google Shape;4029;p28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0" name="Google Shape;4030;p28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1" name="Google Shape;4031;p28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2" name="Google Shape;4032;p28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3" name="Google Shape;4033;p28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4" name="Google Shape;4034;p28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5" name="Google Shape;4035;p28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6" name="Google Shape;4036;p28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7" name="Google Shape;4037;p28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8" name="Google Shape;4038;p28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9" name="Google Shape;4039;p28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0" name="Google Shape;4040;p28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1" name="Google Shape;4041;p28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2" name="Google Shape;4042;p28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3" name="Google Shape;4043;p28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4" name="Google Shape;4044;p28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5" name="Google Shape;4045;p28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6" name="Google Shape;4046;p28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7" name="Google Shape;4047;p28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8" name="Google Shape;4048;p28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9" name="Google Shape;4049;p28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0" name="Google Shape;4050;p28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1" name="Google Shape;4051;p28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2" name="Google Shape;4052;p28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3" name="Google Shape;4053;p28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4" name="Google Shape;4054;p28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5" name="Google Shape;4055;p28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6" name="Google Shape;4056;p28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7" name="Google Shape;4057;p28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8" name="Google Shape;4058;p28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9" name="Google Shape;4059;p28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0" name="Google Shape;4060;p28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1" name="Google Shape;4061;p28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2" name="Google Shape;4062;p28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3" name="Google Shape;4063;p28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4" name="Google Shape;4064;p28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5" name="Google Shape;4065;p28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6" name="Google Shape;4066;p28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7" name="Google Shape;4067;p28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8" name="Google Shape;4068;p28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9" name="Google Shape;4069;p28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0" name="Google Shape;4070;p28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1" name="Google Shape;4071;p28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2" name="Google Shape;4072;p28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3" name="Google Shape;4073;p28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4" name="Google Shape;4074;p28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5" name="Google Shape;4075;p28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6" name="Google Shape;4076;p28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7" name="Google Shape;4077;p28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8" name="Google Shape;4078;p28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9" name="Google Shape;4079;p28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0" name="Google Shape;4080;p28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1" name="Google Shape;4081;p28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2" name="Google Shape;4082;p28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3" name="Google Shape;4083;p28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4" name="Google Shape;4084;p28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5" name="Google Shape;4085;p28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6" name="Google Shape;4086;p28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7" name="Google Shape;4087;p28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8" name="Google Shape;4088;p28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9" name="Google Shape;4089;p28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0" name="Google Shape;4090;p28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1" name="Google Shape;4091;p28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2" name="Google Shape;4092;p28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3" name="Google Shape;4093;p28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4" name="Google Shape;4094;p28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5" name="Google Shape;4095;p28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6" name="Google Shape;4096;p28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7" name="Google Shape;4097;p28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8" name="Google Shape;4098;p28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9" name="Google Shape;4099;p28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0" name="Google Shape;4100;p28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1" name="Google Shape;4101;p28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2" name="Google Shape;4102;p28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3" name="Google Shape;4103;p28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4" name="Google Shape;4104;p28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5" name="Google Shape;4105;p28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6" name="Google Shape;4106;p28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7" name="Google Shape;4107;p28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8" name="Google Shape;4108;p28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9" name="Google Shape;4109;p28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0" name="Google Shape;4110;p28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1" name="Google Shape;4111;p28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2" name="Google Shape;4112;p28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3" name="Google Shape;4113;p28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4" name="Google Shape;4114;p28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5" name="Google Shape;4115;p28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6" name="Google Shape;4116;p28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7" name="Google Shape;4117;p28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8" name="Google Shape;4118;p28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9" name="Google Shape;4119;p28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0" name="Google Shape;4120;p28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1" name="Google Shape;4121;p28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2" name="Google Shape;4122;p28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3" name="Google Shape;4123;p28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4" name="Google Shape;4124;p28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5" name="Google Shape;4125;p28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6" name="Google Shape;4126;p28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7" name="Google Shape;4127;p28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8" name="Google Shape;4128;p28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9" name="Google Shape;4129;p28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0" name="Google Shape;4130;p28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1" name="Google Shape;4131;p28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2" name="Google Shape;4132;p28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3" name="Google Shape;4133;p28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4" name="Google Shape;4134;p28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5" name="Google Shape;4135;p28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6" name="Google Shape;4136;p28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7" name="Google Shape;4137;p28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8" name="Google Shape;4138;p28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9" name="Google Shape;4139;p28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0" name="Google Shape;4140;p28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1" name="Google Shape;4141;p28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2" name="Google Shape;4142;p28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3" name="Google Shape;4143;p28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4" name="Google Shape;4144;p28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5" name="Google Shape;4145;p28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6" name="Google Shape;4146;p28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7" name="Google Shape;4147;p28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8" name="Google Shape;4148;p28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9" name="Google Shape;4149;p28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0" name="Google Shape;4150;p28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1" name="Google Shape;4151;p28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2" name="Google Shape;4152;p28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3" name="Google Shape;4153;p28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4" name="Google Shape;4154;p28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5" name="Google Shape;4155;p28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6" name="Google Shape;4156;p28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7" name="Google Shape;4157;p28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8" name="Google Shape;4158;p28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9" name="Google Shape;4159;p28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0" name="Google Shape;4160;p28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1" name="Google Shape;4161;p28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2" name="Google Shape;4162;p28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3" name="Google Shape;4163;p28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4" name="Google Shape;4164;p28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5" name="Google Shape;4165;p28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6" name="Google Shape;4166;p28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7" name="Google Shape;4167;p28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8" name="Google Shape;4168;p28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9" name="Google Shape;4169;p28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0" name="Google Shape;4170;p28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1" name="Google Shape;4171;p28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2" name="Google Shape;4172;p28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3" name="Google Shape;4173;p28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4" name="Google Shape;4174;p28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5" name="Google Shape;4175;p28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6" name="Google Shape;4176;p28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7" name="Google Shape;4177;p28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8" name="Google Shape;4178;p28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9" name="Google Shape;4179;p28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0" name="Google Shape;4180;p28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1" name="Google Shape;4181;p28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2" name="Google Shape;4182;p28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3" name="Google Shape;4183;p28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4" name="Google Shape;4184;p28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5" name="Google Shape;4185;p28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6" name="Google Shape;4186;p28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7" name="Google Shape;4187;p28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8" name="Google Shape;4188;p28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9" name="Google Shape;4189;p28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0" name="Google Shape;4190;p28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1" name="Google Shape;4191;p28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2" name="Google Shape;4192;p28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3" name="Google Shape;4193;p28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4" name="Google Shape;4194;p28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5" name="Google Shape;4195;p28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6" name="Google Shape;4196;p28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7" name="Google Shape;4197;p28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8" name="Google Shape;4198;p28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9" name="Google Shape;4199;p28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0" name="Google Shape;4200;p28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1" name="Google Shape;4201;p28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2" name="Google Shape;4202;p28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3" name="Google Shape;4203;p28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4" name="Google Shape;4204;p28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5" name="Google Shape;4205;p28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6" name="Google Shape;4206;p28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7" name="Google Shape;4207;p28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8" name="Google Shape;4208;p28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9" name="Google Shape;4209;p28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10" name="Google Shape;4210;p28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11" name="Google Shape;4211;p28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12" name="Google Shape;4212;p28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13" name="Google Shape;4213;p28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214" name="Google Shape;4214;p28"/>
            <p:cNvSpPr/>
            <p:nvPr/>
          </p:nvSpPr>
          <p:spPr>
            <a:xfrm>
              <a:off x="7749041" y="2472313"/>
              <a:ext cx="1405843" cy="2694286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15" name="Google Shape;4215;p28"/>
          <p:cNvSpPr/>
          <p:nvPr/>
        </p:nvSpPr>
        <p:spPr>
          <a:xfrm>
            <a:off x="8516694" y="51340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accent2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6" name="Google Shape;4216;p28"/>
          <p:cNvSpPr/>
          <p:nvPr/>
        </p:nvSpPr>
        <p:spPr>
          <a:xfrm>
            <a:off x="5447784" y="2314763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7" name="Google Shape;4217;p28"/>
          <p:cNvSpPr/>
          <p:nvPr/>
        </p:nvSpPr>
        <p:spPr>
          <a:xfrm>
            <a:off x="5623574" y="76680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5_1">
    <p:spTree>
      <p:nvGrpSpPr>
        <p:cNvPr id="1" name="Shape 4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9" name="Google Shape;4219;p29"/>
          <p:cNvSpPr txBox="1">
            <a:spLocks noGrp="1"/>
          </p:cNvSpPr>
          <p:nvPr>
            <p:ph type="subTitle" idx="1"/>
          </p:nvPr>
        </p:nvSpPr>
        <p:spPr>
          <a:xfrm>
            <a:off x="717425" y="2713625"/>
            <a:ext cx="3603900" cy="83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20" name="Google Shape;4220;p29"/>
          <p:cNvSpPr txBox="1">
            <a:spLocks noGrp="1"/>
          </p:cNvSpPr>
          <p:nvPr>
            <p:ph type="title"/>
          </p:nvPr>
        </p:nvSpPr>
        <p:spPr>
          <a:xfrm>
            <a:off x="717425" y="1801775"/>
            <a:ext cx="3359100" cy="7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4221" name="Google Shape;4221;p29"/>
          <p:cNvGrpSpPr/>
          <p:nvPr/>
        </p:nvGrpSpPr>
        <p:grpSpPr>
          <a:xfrm>
            <a:off x="-19194" y="-29871"/>
            <a:ext cx="1915602" cy="1690448"/>
            <a:chOff x="-19194" y="-29871"/>
            <a:chExt cx="1915602" cy="1690448"/>
          </a:xfrm>
        </p:grpSpPr>
        <p:sp>
          <p:nvSpPr>
            <p:cNvPr id="4222" name="Google Shape;4222;p29"/>
            <p:cNvSpPr/>
            <p:nvPr/>
          </p:nvSpPr>
          <p:spPr>
            <a:xfrm rot="-5400000" flipH="1">
              <a:off x="93383" y="-142448"/>
              <a:ext cx="1690448" cy="1915602"/>
            </a:xfrm>
            <a:custGeom>
              <a:avLst/>
              <a:gdLst/>
              <a:ahLst/>
              <a:cxnLst/>
              <a:rect l="l" t="t" r="r" b="b"/>
              <a:pathLst>
                <a:path w="19791" h="22427" extrusionOk="0">
                  <a:moveTo>
                    <a:pt x="1" y="200"/>
                  </a:moveTo>
                  <a:lnTo>
                    <a:pt x="19791" y="1"/>
                  </a:lnTo>
                  <a:cubicBezTo>
                    <a:pt x="8819" y="2389"/>
                    <a:pt x="11204" y="8993"/>
                    <a:pt x="7791" y="15690"/>
                  </a:cubicBezTo>
                  <a:cubicBezTo>
                    <a:pt x="5927" y="19354"/>
                    <a:pt x="3018" y="21346"/>
                    <a:pt x="226" y="224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3" name="Google Shape;4223;p29"/>
            <p:cNvSpPr/>
            <p:nvPr/>
          </p:nvSpPr>
          <p:spPr>
            <a:xfrm rot="-5400000" flipH="1">
              <a:off x="-66475" y="26365"/>
              <a:ext cx="952376" cy="853730"/>
            </a:xfrm>
            <a:custGeom>
              <a:avLst/>
              <a:gdLst/>
              <a:ahLst/>
              <a:cxnLst/>
              <a:rect l="l" t="t" r="r" b="b"/>
              <a:pathLst>
                <a:path w="10311" h="9243" extrusionOk="0">
                  <a:moveTo>
                    <a:pt x="10310" y="0"/>
                  </a:moveTo>
                  <a:cubicBezTo>
                    <a:pt x="9517" y="2880"/>
                    <a:pt x="7048" y="8735"/>
                    <a:pt x="94" y="9243"/>
                  </a:cubicBezTo>
                  <a:lnTo>
                    <a:pt x="1" y="10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24" name="Google Shape;4224;p29"/>
          <p:cNvSpPr/>
          <p:nvPr/>
        </p:nvSpPr>
        <p:spPr>
          <a:xfrm>
            <a:off x="-19212" y="3760378"/>
            <a:ext cx="2677161" cy="1417636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5" name="Google Shape;4225;p29"/>
          <p:cNvSpPr/>
          <p:nvPr/>
        </p:nvSpPr>
        <p:spPr>
          <a:xfrm>
            <a:off x="7486218" y="4211862"/>
            <a:ext cx="1671029" cy="952367"/>
          </a:xfrm>
          <a:custGeom>
            <a:avLst/>
            <a:gdLst/>
            <a:ahLst/>
            <a:cxnLst/>
            <a:rect l="l" t="t" r="r" b="b"/>
            <a:pathLst>
              <a:path w="37331" h="21276" extrusionOk="0">
                <a:moveTo>
                  <a:pt x="37218" y="21247"/>
                </a:moveTo>
                <a:lnTo>
                  <a:pt x="37331" y="1"/>
                </a:lnTo>
                <a:cubicBezTo>
                  <a:pt x="34220" y="322"/>
                  <a:pt x="28249" y="2074"/>
                  <a:pt x="24232" y="10391"/>
                </a:cubicBezTo>
                <a:cubicBezTo>
                  <a:pt x="18977" y="21276"/>
                  <a:pt x="5772" y="13730"/>
                  <a:pt x="0" y="2104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6" name="Google Shape;4226;p29"/>
          <p:cNvSpPr/>
          <p:nvPr/>
        </p:nvSpPr>
        <p:spPr>
          <a:xfrm>
            <a:off x="3310431" y="395126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7" name="Google Shape;4227;p29"/>
          <p:cNvSpPr/>
          <p:nvPr/>
        </p:nvSpPr>
        <p:spPr>
          <a:xfrm>
            <a:off x="380235" y="3742252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8" name="Google Shape;4228;p29"/>
          <p:cNvSpPr/>
          <p:nvPr/>
        </p:nvSpPr>
        <p:spPr>
          <a:xfrm>
            <a:off x="6249644" y="400213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9" name="Google Shape;4229;p29"/>
          <p:cNvSpPr/>
          <p:nvPr/>
        </p:nvSpPr>
        <p:spPr>
          <a:xfrm>
            <a:off x="5470959" y="4567388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30" name="Google Shape;4230;p29"/>
          <p:cNvGrpSpPr/>
          <p:nvPr/>
        </p:nvGrpSpPr>
        <p:grpSpPr>
          <a:xfrm>
            <a:off x="4076525" y="300534"/>
            <a:ext cx="281055" cy="346846"/>
            <a:chOff x="368125" y="2950571"/>
            <a:chExt cx="281055" cy="346846"/>
          </a:xfrm>
        </p:grpSpPr>
        <p:sp>
          <p:nvSpPr>
            <p:cNvPr id="4231" name="Google Shape;4231;p29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2" name="Google Shape;4232;p29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33" name="Google Shape;4233;p29"/>
          <p:cNvGrpSpPr/>
          <p:nvPr/>
        </p:nvGrpSpPr>
        <p:grpSpPr>
          <a:xfrm>
            <a:off x="2318199" y="858755"/>
            <a:ext cx="402369" cy="316376"/>
            <a:chOff x="1163250" y="1972063"/>
            <a:chExt cx="106800" cy="83975"/>
          </a:xfrm>
        </p:grpSpPr>
        <p:sp>
          <p:nvSpPr>
            <p:cNvPr id="4234" name="Google Shape;4234;p29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5" name="Google Shape;4235;p29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6" name="Google Shape;4236;p29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7" name="Google Shape;4237;p29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8" name="Google Shape;4238;p29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9" name="Google Shape;4239;p29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0" name="Google Shape;4240;p29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1" name="Google Shape;4241;p29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2" name="Google Shape;4242;p29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43" name="Google Shape;4243;p29"/>
          <p:cNvSpPr/>
          <p:nvPr/>
        </p:nvSpPr>
        <p:spPr>
          <a:xfrm>
            <a:off x="8255088" y="363614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4" name="Google Shape;4244;p29"/>
          <p:cNvSpPr/>
          <p:nvPr/>
        </p:nvSpPr>
        <p:spPr>
          <a:xfrm>
            <a:off x="656200" y="110391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5" name="Google Shape;4245;p29"/>
          <p:cNvSpPr/>
          <p:nvPr/>
        </p:nvSpPr>
        <p:spPr>
          <a:xfrm>
            <a:off x="1219199" y="432350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5_1_1">
    <p:spTree>
      <p:nvGrpSpPr>
        <p:cNvPr id="1" name="Shape 4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7" name="Google Shape;4247;p30"/>
          <p:cNvSpPr txBox="1">
            <a:spLocks noGrp="1"/>
          </p:cNvSpPr>
          <p:nvPr>
            <p:ph type="subTitle" idx="1"/>
          </p:nvPr>
        </p:nvSpPr>
        <p:spPr>
          <a:xfrm>
            <a:off x="793625" y="1342013"/>
            <a:ext cx="2536200" cy="114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48" name="Google Shape;4248;p30"/>
          <p:cNvSpPr txBox="1">
            <a:spLocks noGrp="1"/>
          </p:cNvSpPr>
          <p:nvPr>
            <p:ph type="title"/>
          </p:nvPr>
        </p:nvSpPr>
        <p:spPr>
          <a:xfrm>
            <a:off x="793625" y="430175"/>
            <a:ext cx="3529800" cy="7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67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249" name="Google Shape;4249;p30"/>
          <p:cNvSpPr txBox="1"/>
          <p:nvPr/>
        </p:nvSpPr>
        <p:spPr>
          <a:xfrm>
            <a:off x="793625" y="3645000"/>
            <a:ext cx="4302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CRÉDITS:</a:t>
            </a:r>
            <a:r>
              <a:rPr lang="en" sz="1200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 Ce modèle de présentation a été créé par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Asap"/>
                <a:ea typeface="Asap"/>
                <a:cs typeface="Asap"/>
                <a:sym typeface="Asap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, comprenant des icônes de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Asap"/>
                <a:ea typeface="Asap"/>
                <a:cs typeface="Asap"/>
                <a:sym typeface="Asap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, des infographies et des images de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Asap"/>
                <a:ea typeface="Asap"/>
                <a:cs typeface="Asap"/>
                <a:sym typeface="Asap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 b="1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 </a:t>
            </a:r>
            <a:r>
              <a:rPr lang="en" sz="1200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et des illustrations de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Asap"/>
                <a:ea typeface="Asap"/>
                <a:cs typeface="Asap"/>
                <a:sym typeface="Asap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Storyset</a:t>
            </a:r>
            <a:endParaRPr sz="1200" b="1">
              <a:solidFill>
                <a:schemeClr val="dk2"/>
              </a:solidFill>
              <a:latin typeface="Asap"/>
              <a:ea typeface="Asap"/>
              <a:cs typeface="Asap"/>
              <a:sym typeface="Asap"/>
            </a:endParaRPr>
          </a:p>
        </p:txBody>
      </p:sp>
      <p:grpSp>
        <p:nvGrpSpPr>
          <p:cNvPr id="4250" name="Google Shape;4250;p30"/>
          <p:cNvGrpSpPr/>
          <p:nvPr/>
        </p:nvGrpSpPr>
        <p:grpSpPr>
          <a:xfrm>
            <a:off x="6928153" y="-123"/>
            <a:ext cx="2245646" cy="5172024"/>
            <a:chOff x="6914326" y="-123"/>
            <a:chExt cx="2245646" cy="5172024"/>
          </a:xfrm>
        </p:grpSpPr>
        <p:grpSp>
          <p:nvGrpSpPr>
            <p:cNvPr id="4251" name="Google Shape;4251;p30"/>
            <p:cNvGrpSpPr/>
            <p:nvPr/>
          </p:nvGrpSpPr>
          <p:grpSpPr>
            <a:xfrm>
              <a:off x="7123441" y="2793741"/>
              <a:ext cx="2036531" cy="2155481"/>
              <a:chOff x="3844200" y="3565550"/>
              <a:chExt cx="524325" cy="554950"/>
            </a:xfrm>
          </p:grpSpPr>
          <p:sp>
            <p:nvSpPr>
              <p:cNvPr id="4252" name="Google Shape;4252;p30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3" name="Google Shape;4253;p30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4" name="Google Shape;4254;p30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5" name="Google Shape;4255;p30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6" name="Google Shape;4256;p30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7" name="Google Shape;4257;p30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8" name="Google Shape;4258;p30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9" name="Google Shape;4259;p30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0" name="Google Shape;4260;p30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1" name="Google Shape;4261;p30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2" name="Google Shape;4262;p30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3" name="Google Shape;4263;p30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4" name="Google Shape;4264;p30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5" name="Google Shape;4265;p30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6" name="Google Shape;4266;p30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7" name="Google Shape;4267;p30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8" name="Google Shape;4268;p30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9" name="Google Shape;4269;p30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0" name="Google Shape;4270;p30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1" name="Google Shape;4271;p30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2" name="Google Shape;4272;p30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3" name="Google Shape;4273;p30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4" name="Google Shape;4274;p30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5" name="Google Shape;4275;p30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6" name="Google Shape;4276;p30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7" name="Google Shape;4277;p30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8" name="Google Shape;4278;p30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9" name="Google Shape;4279;p30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0" name="Google Shape;4280;p30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1" name="Google Shape;4281;p30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2" name="Google Shape;4282;p30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3" name="Google Shape;4283;p30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4" name="Google Shape;4284;p30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5" name="Google Shape;4285;p30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6" name="Google Shape;4286;p30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7" name="Google Shape;4287;p30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8" name="Google Shape;4288;p30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9" name="Google Shape;4289;p30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0" name="Google Shape;4290;p30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1" name="Google Shape;4291;p30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2" name="Google Shape;4292;p30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3" name="Google Shape;4293;p30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4" name="Google Shape;4294;p30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5" name="Google Shape;4295;p30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6" name="Google Shape;4296;p30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7" name="Google Shape;4297;p30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8" name="Google Shape;4298;p30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9" name="Google Shape;4299;p30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0" name="Google Shape;4300;p30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1" name="Google Shape;4301;p30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2" name="Google Shape;4302;p30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3" name="Google Shape;4303;p30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4" name="Google Shape;4304;p30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5" name="Google Shape;4305;p30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6" name="Google Shape;4306;p30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7" name="Google Shape;4307;p30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8" name="Google Shape;4308;p30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9" name="Google Shape;4309;p30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0" name="Google Shape;4310;p30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1" name="Google Shape;4311;p30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2" name="Google Shape;4312;p30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3" name="Google Shape;4313;p30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4" name="Google Shape;4314;p30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5" name="Google Shape;4315;p30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6" name="Google Shape;4316;p30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7" name="Google Shape;4317;p30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8" name="Google Shape;4318;p30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9" name="Google Shape;4319;p30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0" name="Google Shape;4320;p30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1" name="Google Shape;4321;p30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2" name="Google Shape;4322;p30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3" name="Google Shape;4323;p30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4" name="Google Shape;4324;p30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5" name="Google Shape;4325;p30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6" name="Google Shape;4326;p30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7" name="Google Shape;4327;p30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8" name="Google Shape;4328;p30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9" name="Google Shape;4329;p30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0" name="Google Shape;4330;p30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1" name="Google Shape;4331;p30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2" name="Google Shape;4332;p30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3" name="Google Shape;4333;p30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4" name="Google Shape;4334;p30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5" name="Google Shape;4335;p30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6" name="Google Shape;4336;p30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7" name="Google Shape;4337;p30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8" name="Google Shape;4338;p30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9" name="Google Shape;4339;p30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0" name="Google Shape;4340;p30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1" name="Google Shape;4341;p30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2" name="Google Shape;4342;p30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3" name="Google Shape;4343;p30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4" name="Google Shape;4344;p30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5" name="Google Shape;4345;p30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6" name="Google Shape;4346;p30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7" name="Google Shape;4347;p30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8" name="Google Shape;4348;p30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9" name="Google Shape;4349;p30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0" name="Google Shape;4350;p30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1" name="Google Shape;4351;p30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2" name="Google Shape;4352;p30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3" name="Google Shape;4353;p30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4" name="Google Shape;4354;p30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5" name="Google Shape;4355;p30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6" name="Google Shape;4356;p30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7" name="Google Shape;4357;p30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8" name="Google Shape;4358;p30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9" name="Google Shape;4359;p30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0" name="Google Shape;4360;p30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1" name="Google Shape;4361;p30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2" name="Google Shape;4362;p30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3" name="Google Shape;4363;p30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4" name="Google Shape;4364;p30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5" name="Google Shape;4365;p30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6" name="Google Shape;4366;p30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7" name="Google Shape;4367;p30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8" name="Google Shape;4368;p30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9" name="Google Shape;4369;p30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0" name="Google Shape;4370;p30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1" name="Google Shape;4371;p30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2" name="Google Shape;4372;p30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3" name="Google Shape;4373;p30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4" name="Google Shape;4374;p30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5" name="Google Shape;4375;p30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6" name="Google Shape;4376;p30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7" name="Google Shape;4377;p30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8" name="Google Shape;4378;p30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9" name="Google Shape;4379;p30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0" name="Google Shape;4380;p30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1" name="Google Shape;4381;p30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2" name="Google Shape;4382;p30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3" name="Google Shape;4383;p30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4" name="Google Shape;4384;p30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5" name="Google Shape;4385;p30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6" name="Google Shape;4386;p30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7" name="Google Shape;4387;p30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8" name="Google Shape;4388;p30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9" name="Google Shape;4389;p30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0" name="Google Shape;4390;p30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1" name="Google Shape;4391;p30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2" name="Google Shape;4392;p30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3" name="Google Shape;4393;p30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4" name="Google Shape;4394;p30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5" name="Google Shape;4395;p30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6" name="Google Shape;4396;p30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7" name="Google Shape;4397;p30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8" name="Google Shape;4398;p30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9" name="Google Shape;4399;p30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0" name="Google Shape;4400;p30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1" name="Google Shape;4401;p30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2" name="Google Shape;4402;p30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3" name="Google Shape;4403;p30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4" name="Google Shape;4404;p30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5" name="Google Shape;4405;p30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6" name="Google Shape;4406;p30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7" name="Google Shape;4407;p30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8" name="Google Shape;4408;p30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9" name="Google Shape;4409;p30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0" name="Google Shape;4410;p30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1" name="Google Shape;4411;p30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2" name="Google Shape;4412;p30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3" name="Google Shape;4413;p30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4" name="Google Shape;4414;p30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5" name="Google Shape;4415;p30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6" name="Google Shape;4416;p30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7" name="Google Shape;4417;p30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8" name="Google Shape;4418;p30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9" name="Google Shape;4419;p30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0" name="Google Shape;4420;p30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1" name="Google Shape;4421;p30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2" name="Google Shape;4422;p30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3" name="Google Shape;4423;p30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4" name="Google Shape;4424;p30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5" name="Google Shape;4425;p30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6" name="Google Shape;4426;p30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7" name="Google Shape;4427;p30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8" name="Google Shape;4428;p30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9" name="Google Shape;4429;p30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0" name="Google Shape;4430;p30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1" name="Google Shape;4431;p30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2" name="Google Shape;4432;p30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3" name="Google Shape;4433;p30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4" name="Google Shape;4434;p30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5" name="Google Shape;4435;p30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6" name="Google Shape;4436;p30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7" name="Google Shape;4437;p30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8" name="Google Shape;4438;p30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9" name="Google Shape;4439;p30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0" name="Google Shape;4440;p30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1" name="Google Shape;4441;p30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2" name="Google Shape;4442;p30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3" name="Google Shape;4443;p30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4" name="Google Shape;4444;p30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5" name="Google Shape;4445;p30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6" name="Google Shape;4446;p30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7" name="Google Shape;4447;p30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8" name="Google Shape;4448;p30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9" name="Google Shape;4449;p30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0" name="Google Shape;4450;p30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1" name="Google Shape;4451;p30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2" name="Google Shape;4452;p30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3" name="Google Shape;4453;p30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4" name="Google Shape;4454;p30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5" name="Google Shape;4455;p30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6" name="Google Shape;4456;p30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7" name="Google Shape;4457;p30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8" name="Google Shape;4458;p30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9" name="Google Shape;4459;p30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0" name="Google Shape;4460;p30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1" name="Google Shape;4461;p30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2" name="Google Shape;4462;p30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3" name="Google Shape;4463;p30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4" name="Google Shape;4464;p30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5" name="Google Shape;4465;p30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6" name="Google Shape;4466;p30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7" name="Google Shape;4467;p30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8" name="Google Shape;4468;p30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9" name="Google Shape;4469;p30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0" name="Google Shape;4470;p30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1" name="Google Shape;4471;p30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2" name="Google Shape;4472;p30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3" name="Google Shape;4473;p30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4" name="Google Shape;4474;p30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5" name="Google Shape;4475;p30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6" name="Google Shape;4476;p30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7" name="Google Shape;4477;p30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8" name="Google Shape;4478;p30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9" name="Google Shape;4479;p30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0" name="Google Shape;4480;p30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1" name="Google Shape;4481;p30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2" name="Google Shape;4482;p30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3" name="Google Shape;4483;p30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4" name="Google Shape;4484;p30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5" name="Google Shape;4485;p30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6" name="Google Shape;4486;p30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7" name="Google Shape;4487;p30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8" name="Google Shape;4488;p30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9" name="Google Shape;4489;p30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0" name="Google Shape;4490;p30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1" name="Google Shape;4491;p30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2" name="Google Shape;4492;p30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3" name="Google Shape;4493;p30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4" name="Google Shape;4494;p30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5" name="Google Shape;4495;p30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6" name="Google Shape;4496;p30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7" name="Google Shape;4497;p30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8" name="Google Shape;4498;p30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9" name="Google Shape;4499;p30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0" name="Google Shape;4500;p30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1" name="Google Shape;4501;p30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2" name="Google Shape;4502;p30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3" name="Google Shape;4503;p30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4" name="Google Shape;4504;p30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5" name="Google Shape;4505;p30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6" name="Google Shape;4506;p30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7" name="Google Shape;4507;p30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8" name="Google Shape;4508;p30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9" name="Google Shape;4509;p30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0" name="Google Shape;4510;p30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1" name="Google Shape;4511;p30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2" name="Google Shape;4512;p30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3" name="Google Shape;4513;p30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4" name="Google Shape;4514;p30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5" name="Google Shape;4515;p30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6" name="Google Shape;4516;p30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7" name="Google Shape;4517;p30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8" name="Google Shape;4518;p30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9" name="Google Shape;4519;p30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0" name="Google Shape;4520;p30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1" name="Google Shape;4521;p30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2" name="Google Shape;4522;p30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3" name="Google Shape;4523;p30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4" name="Google Shape;4524;p30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5" name="Google Shape;4525;p30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6" name="Google Shape;4526;p30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7" name="Google Shape;4527;p30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8" name="Google Shape;4528;p30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9" name="Google Shape;4529;p30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0" name="Google Shape;4530;p30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1" name="Google Shape;4531;p30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2" name="Google Shape;4532;p30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3" name="Google Shape;4533;p30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4" name="Google Shape;4534;p30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5" name="Google Shape;4535;p30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6" name="Google Shape;4536;p30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7" name="Google Shape;4537;p30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8" name="Google Shape;4538;p30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9" name="Google Shape;4539;p30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0" name="Google Shape;4540;p30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1" name="Google Shape;4541;p30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2" name="Google Shape;4542;p30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3" name="Google Shape;4543;p30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4" name="Google Shape;4544;p30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5" name="Google Shape;4545;p30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6" name="Google Shape;4546;p30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7" name="Google Shape;4547;p30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8" name="Google Shape;4548;p30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9" name="Google Shape;4549;p30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0" name="Google Shape;4550;p30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1" name="Google Shape;4551;p30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2" name="Google Shape;4552;p30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3" name="Google Shape;4553;p30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4" name="Google Shape;4554;p30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5" name="Google Shape;4555;p30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6" name="Google Shape;4556;p30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7" name="Google Shape;4557;p30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8" name="Google Shape;4558;p30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9" name="Google Shape;4559;p30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0" name="Google Shape;4560;p30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1" name="Google Shape;4561;p30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2" name="Google Shape;4562;p30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3" name="Google Shape;4563;p30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4" name="Google Shape;4564;p30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5" name="Google Shape;4565;p30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6" name="Google Shape;4566;p30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7" name="Google Shape;4567;p30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8" name="Google Shape;4568;p30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9" name="Google Shape;4569;p30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0" name="Google Shape;4570;p30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1" name="Google Shape;4571;p30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2" name="Google Shape;4572;p30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3" name="Google Shape;4573;p30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4" name="Google Shape;4574;p30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5" name="Google Shape;4575;p30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6" name="Google Shape;4576;p30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7" name="Google Shape;4577;p30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8" name="Google Shape;4578;p30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9" name="Google Shape;4579;p30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0" name="Google Shape;4580;p30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1" name="Google Shape;4581;p30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2" name="Google Shape;4582;p30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3" name="Google Shape;4583;p30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4" name="Google Shape;4584;p30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5" name="Google Shape;4585;p30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6" name="Google Shape;4586;p30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7" name="Google Shape;4587;p30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8" name="Google Shape;4588;p30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9" name="Google Shape;4589;p30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0" name="Google Shape;4590;p30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1" name="Google Shape;4591;p30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2" name="Google Shape;4592;p30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3" name="Google Shape;4593;p30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4" name="Google Shape;4594;p30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5" name="Google Shape;4595;p30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6" name="Google Shape;4596;p30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7" name="Google Shape;4597;p30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8" name="Google Shape;4598;p30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9" name="Google Shape;4599;p30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0" name="Google Shape;4600;p30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1" name="Google Shape;4601;p30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2" name="Google Shape;4602;p30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3" name="Google Shape;4603;p30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4" name="Google Shape;4604;p30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5" name="Google Shape;4605;p30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6" name="Google Shape;4606;p30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7" name="Google Shape;4607;p30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8" name="Google Shape;4608;p30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9" name="Google Shape;4609;p30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0" name="Google Shape;4610;p30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1" name="Google Shape;4611;p30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2" name="Google Shape;4612;p30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3" name="Google Shape;4613;p30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4" name="Google Shape;4614;p30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5" name="Google Shape;4615;p30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6" name="Google Shape;4616;p30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7" name="Google Shape;4617;p30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8" name="Google Shape;4618;p30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9" name="Google Shape;4619;p30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0" name="Google Shape;4620;p30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1" name="Google Shape;4621;p30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2" name="Google Shape;4622;p30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3" name="Google Shape;4623;p30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4" name="Google Shape;4624;p30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5" name="Google Shape;4625;p30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6" name="Google Shape;4626;p30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7" name="Google Shape;4627;p30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8" name="Google Shape;4628;p30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9" name="Google Shape;4629;p30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0" name="Google Shape;4630;p30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1" name="Google Shape;4631;p30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2" name="Google Shape;4632;p30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3" name="Google Shape;4633;p30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4" name="Google Shape;4634;p30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5" name="Google Shape;4635;p30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6" name="Google Shape;4636;p30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7" name="Google Shape;4637;p30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8" name="Google Shape;4638;p30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639" name="Google Shape;4639;p30"/>
            <p:cNvSpPr/>
            <p:nvPr/>
          </p:nvSpPr>
          <p:spPr>
            <a:xfrm>
              <a:off x="7655008" y="-123"/>
              <a:ext cx="1502780" cy="3260198"/>
            </a:xfrm>
            <a:custGeom>
              <a:avLst/>
              <a:gdLst/>
              <a:ahLst/>
              <a:cxnLst/>
              <a:rect l="l" t="t" r="r" b="b"/>
              <a:pathLst>
                <a:path w="17156" h="37219" extrusionOk="0">
                  <a:moveTo>
                    <a:pt x="17052" y="0"/>
                  </a:moveTo>
                  <a:lnTo>
                    <a:pt x="0" y="0"/>
                  </a:lnTo>
                  <a:cubicBezTo>
                    <a:pt x="270" y="3108"/>
                    <a:pt x="1707" y="9072"/>
                    <a:pt x="8398" y="13045"/>
                  </a:cubicBezTo>
                  <a:cubicBezTo>
                    <a:pt x="17155" y="18241"/>
                    <a:pt x="11155" y="31488"/>
                    <a:pt x="17052" y="3721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0" name="Google Shape;4640;p30"/>
            <p:cNvSpPr/>
            <p:nvPr/>
          </p:nvSpPr>
          <p:spPr>
            <a:xfrm>
              <a:off x="6914326" y="3892363"/>
              <a:ext cx="2245086" cy="1279539"/>
            </a:xfrm>
            <a:custGeom>
              <a:avLst/>
              <a:gdLst/>
              <a:ahLst/>
              <a:cxnLst/>
              <a:rect l="l" t="t" r="r" b="b"/>
              <a:pathLst>
                <a:path w="37331" h="21276" extrusionOk="0">
                  <a:moveTo>
                    <a:pt x="37218" y="21247"/>
                  </a:moveTo>
                  <a:lnTo>
                    <a:pt x="37331" y="1"/>
                  </a:lnTo>
                  <a:cubicBezTo>
                    <a:pt x="34220" y="322"/>
                    <a:pt x="28249" y="2074"/>
                    <a:pt x="24232" y="10391"/>
                  </a:cubicBezTo>
                  <a:cubicBezTo>
                    <a:pt x="18977" y="21276"/>
                    <a:pt x="5772" y="13730"/>
                    <a:pt x="0" y="210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41" name="Google Shape;4641;p30"/>
          <p:cNvSpPr/>
          <p:nvPr/>
        </p:nvSpPr>
        <p:spPr>
          <a:xfrm rot="5400000" flipH="1">
            <a:off x="-514962" y="3243437"/>
            <a:ext cx="2435423" cy="1421502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2" name="Google Shape;4642;p30"/>
          <p:cNvSpPr/>
          <p:nvPr/>
        </p:nvSpPr>
        <p:spPr>
          <a:xfrm>
            <a:off x="4928131" y="465591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3" name="Google Shape;4643;p30"/>
          <p:cNvSpPr/>
          <p:nvPr/>
        </p:nvSpPr>
        <p:spPr>
          <a:xfrm>
            <a:off x="7550485" y="3055502"/>
            <a:ext cx="92141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4" name="Google Shape;4644;p30"/>
          <p:cNvSpPr/>
          <p:nvPr/>
        </p:nvSpPr>
        <p:spPr>
          <a:xfrm>
            <a:off x="331894" y="112128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5" name="Google Shape;4645;p30"/>
          <p:cNvSpPr/>
          <p:nvPr/>
        </p:nvSpPr>
        <p:spPr>
          <a:xfrm>
            <a:off x="7888322" y="587963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46" name="Google Shape;4646;p30"/>
          <p:cNvGrpSpPr/>
          <p:nvPr/>
        </p:nvGrpSpPr>
        <p:grpSpPr>
          <a:xfrm>
            <a:off x="286612" y="3619521"/>
            <a:ext cx="281055" cy="346846"/>
            <a:chOff x="368125" y="2950571"/>
            <a:chExt cx="281055" cy="346846"/>
          </a:xfrm>
        </p:grpSpPr>
        <p:sp>
          <p:nvSpPr>
            <p:cNvPr id="4647" name="Google Shape;4647;p30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8" name="Google Shape;4648;p30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49" name="Google Shape;4649;p30"/>
          <p:cNvGrpSpPr/>
          <p:nvPr/>
        </p:nvGrpSpPr>
        <p:grpSpPr>
          <a:xfrm>
            <a:off x="3603386" y="1891517"/>
            <a:ext cx="402369" cy="316376"/>
            <a:chOff x="1163250" y="1972063"/>
            <a:chExt cx="106800" cy="83975"/>
          </a:xfrm>
        </p:grpSpPr>
        <p:sp>
          <p:nvSpPr>
            <p:cNvPr id="4650" name="Google Shape;4650;p30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1" name="Google Shape;4651;p30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2" name="Google Shape;4652;p30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3" name="Google Shape;4653;p30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4" name="Google Shape;4654;p30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5" name="Google Shape;4655;p30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6" name="Google Shape;4656;p30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7" name="Google Shape;4657;p30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8" name="Google Shape;4658;p30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59" name="Google Shape;4659;p30"/>
          <p:cNvSpPr/>
          <p:nvPr/>
        </p:nvSpPr>
        <p:spPr>
          <a:xfrm>
            <a:off x="4430800" y="430176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0" name="Google Shape;4660;p30"/>
          <p:cNvSpPr/>
          <p:nvPr/>
        </p:nvSpPr>
        <p:spPr>
          <a:xfrm>
            <a:off x="4740850" y="235736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1" name="Google Shape;4661;p30"/>
          <p:cNvSpPr/>
          <p:nvPr/>
        </p:nvSpPr>
        <p:spPr>
          <a:xfrm>
            <a:off x="7825511" y="196275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4"/>
          <p:cNvSpPr txBox="1">
            <a:spLocks noGrp="1"/>
          </p:cNvSpPr>
          <p:nvPr>
            <p:ph type="body" idx="1"/>
          </p:nvPr>
        </p:nvSpPr>
        <p:spPr>
          <a:xfrm>
            <a:off x="717425" y="1213900"/>
            <a:ext cx="7709100" cy="3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AutoNum type="arabicPeriod"/>
              <a:defRPr sz="11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471" name="Google Shape;471;p4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72" name="Google Shape;472;p4"/>
          <p:cNvSpPr/>
          <p:nvPr/>
        </p:nvSpPr>
        <p:spPr>
          <a:xfrm rot="10800000" flipH="1">
            <a:off x="-6899" y="3893699"/>
            <a:ext cx="1775117" cy="1277426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3" name="Google Shape;473;p4"/>
          <p:cNvGrpSpPr/>
          <p:nvPr/>
        </p:nvGrpSpPr>
        <p:grpSpPr>
          <a:xfrm>
            <a:off x="6154029" y="-6878"/>
            <a:ext cx="3010666" cy="1569939"/>
            <a:chOff x="6154029" y="-6878"/>
            <a:chExt cx="3010666" cy="1569939"/>
          </a:xfrm>
        </p:grpSpPr>
        <p:sp>
          <p:nvSpPr>
            <p:cNvPr id="474" name="Google Shape;474;p4"/>
            <p:cNvSpPr/>
            <p:nvPr/>
          </p:nvSpPr>
          <p:spPr>
            <a:xfrm>
              <a:off x="6154029" y="-6878"/>
              <a:ext cx="3010661" cy="1569939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4"/>
            <p:cNvSpPr/>
            <p:nvPr/>
          </p:nvSpPr>
          <p:spPr>
            <a:xfrm>
              <a:off x="8426525" y="-6851"/>
              <a:ext cx="738170" cy="797783"/>
            </a:xfrm>
            <a:custGeom>
              <a:avLst/>
              <a:gdLst/>
              <a:ahLst/>
              <a:cxnLst/>
              <a:rect l="l" t="t" r="r" b="b"/>
              <a:pathLst>
                <a:path w="10513" h="11362" extrusionOk="0">
                  <a:moveTo>
                    <a:pt x="1" y="17"/>
                  </a:moveTo>
                  <a:cubicBezTo>
                    <a:pt x="846" y="3587"/>
                    <a:pt x="3426" y="10828"/>
                    <a:pt x="10513" y="11361"/>
                  </a:cubicBezTo>
                  <a:lnTo>
                    <a:pt x="104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6" name="Google Shape;476;p4"/>
          <p:cNvSpPr/>
          <p:nvPr/>
        </p:nvSpPr>
        <p:spPr>
          <a:xfrm>
            <a:off x="8360997" y="2640888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7" name="Google Shape;477;p4"/>
          <p:cNvSpPr/>
          <p:nvPr/>
        </p:nvSpPr>
        <p:spPr>
          <a:xfrm>
            <a:off x="492236" y="333295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8" name="Google Shape;478;p4"/>
          <p:cNvGrpSpPr/>
          <p:nvPr/>
        </p:nvGrpSpPr>
        <p:grpSpPr>
          <a:xfrm>
            <a:off x="7263711" y="4447292"/>
            <a:ext cx="402369" cy="316376"/>
            <a:chOff x="1163250" y="1972063"/>
            <a:chExt cx="106800" cy="83975"/>
          </a:xfrm>
        </p:grpSpPr>
        <p:sp>
          <p:nvSpPr>
            <p:cNvPr id="479" name="Google Shape;479;p4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4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4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4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4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4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4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4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4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7">
    <p:spTree>
      <p:nvGrpSpPr>
        <p:cNvPr id="1" name="Shape 4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63" name="Google Shape;4663;p31"/>
          <p:cNvGrpSpPr/>
          <p:nvPr/>
        </p:nvGrpSpPr>
        <p:grpSpPr>
          <a:xfrm>
            <a:off x="-22695" y="-15770"/>
            <a:ext cx="1690448" cy="1915602"/>
            <a:chOff x="-22695" y="-15770"/>
            <a:chExt cx="1690448" cy="1915602"/>
          </a:xfrm>
        </p:grpSpPr>
        <p:grpSp>
          <p:nvGrpSpPr>
            <p:cNvPr id="4664" name="Google Shape;4664;p31"/>
            <p:cNvGrpSpPr/>
            <p:nvPr/>
          </p:nvGrpSpPr>
          <p:grpSpPr>
            <a:xfrm>
              <a:off x="486797" y="632665"/>
              <a:ext cx="952368" cy="1100498"/>
              <a:chOff x="341650" y="1947263"/>
              <a:chExt cx="334000" cy="385950"/>
            </a:xfrm>
          </p:grpSpPr>
          <p:sp>
            <p:nvSpPr>
              <p:cNvPr id="4665" name="Google Shape;4665;p31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6" name="Google Shape;4666;p31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7" name="Google Shape;4667;p31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8" name="Google Shape;4668;p31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9" name="Google Shape;4669;p31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0" name="Google Shape;4670;p31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1" name="Google Shape;4671;p31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2" name="Google Shape;4672;p31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3" name="Google Shape;4673;p31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4" name="Google Shape;4674;p31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675" name="Google Shape;4675;p31"/>
            <p:cNvSpPr/>
            <p:nvPr/>
          </p:nvSpPr>
          <p:spPr>
            <a:xfrm>
              <a:off x="-22695" y="-15770"/>
              <a:ext cx="1690448" cy="1915602"/>
            </a:xfrm>
            <a:custGeom>
              <a:avLst/>
              <a:gdLst/>
              <a:ahLst/>
              <a:cxnLst/>
              <a:rect l="l" t="t" r="r" b="b"/>
              <a:pathLst>
                <a:path w="19791" h="22427" extrusionOk="0">
                  <a:moveTo>
                    <a:pt x="1" y="200"/>
                  </a:moveTo>
                  <a:lnTo>
                    <a:pt x="19791" y="1"/>
                  </a:lnTo>
                  <a:cubicBezTo>
                    <a:pt x="8819" y="2389"/>
                    <a:pt x="11204" y="8993"/>
                    <a:pt x="7791" y="15690"/>
                  </a:cubicBezTo>
                  <a:cubicBezTo>
                    <a:pt x="5927" y="19354"/>
                    <a:pt x="3018" y="21346"/>
                    <a:pt x="226" y="224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6" name="Google Shape;4676;p31"/>
            <p:cNvSpPr/>
            <p:nvPr/>
          </p:nvSpPr>
          <p:spPr>
            <a:xfrm>
              <a:off x="-22695" y="-13728"/>
              <a:ext cx="952376" cy="853730"/>
            </a:xfrm>
            <a:custGeom>
              <a:avLst/>
              <a:gdLst/>
              <a:ahLst/>
              <a:cxnLst/>
              <a:rect l="l" t="t" r="r" b="b"/>
              <a:pathLst>
                <a:path w="10311" h="9243" extrusionOk="0">
                  <a:moveTo>
                    <a:pt x="10310" y="0"/>
                  </a:moveTo>
                  <a:cubicBezTo>
                    <a:pt x="9517" y="2880"/>
                    <a:pt x="7048" y="8735"/>
                    <a:pt x="94" y="9243"/>
                  </a:cubicBezTo>
                  <a:lnTo>
                    <a:pt x="1" y="10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77" name="Google Shape;4677;p31"/>
          <p:cNvSpPr/>
          <p:nvPr/>
        </p:nvSpPr>
        <p:spPr>
          <a:xfrm>
            <a:off x="-14275" y="4083834"/>
            <a:ext cx="2036515" cy="1078407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78" name="Google Shape;4678;p31"/>
          <p:cNvGrpSpPr/>
          <p:nvPr/>
        </p:nvGrpSpPr>
        <p:grpSpPr>
          <a:xfrm>
            <a:off x="6928153" y="-12998"/>
            <a:ext cx="2247425" cy="5184899"/>
            <a:chOff x="6928153" y="-12998"/>
            <a:chExt cx="2247425" cy="5184899"/>
          </a:xfrm>
        </p:grpSpPr>
        <p:grpSp>
          <p:nvGrpSpPr>
            <p:cNvPr id="4679" name="Google Shape;4679;p31"/>
            <p:cNvGrpSpPr/>
            <p:nvPr/>
          </p:nvGrpSpPr>
          <p:grpSpPr>
            <a:xfrm>
              <a:off x="7123441" y="-12998"/>
              <a:ext cx="2052136" cy="4962220"/>
              <a:chOff x="7123441" y="-12998"/>
              <a:chExt cx="2052136" cy="4962220"/>
            </a:xfrm>
          </p:grpSpPr>
          <p:sp>
            <p:nvSpPr>
              <p:cNvPr id="4680" name="Google Shape;4680;p31"/>
              <p:cNvSpPr/>
              <p:nvPr/>
            </p:nvSpPr>
            <p:spPr>
              <a:xfrm>
                <a:off x="7672798" y="-12998"/>
                <a:ext cx="1502780" cy="3260198"/>
              </a:xfrm>
              <a:custGeom>
                <a:avLst/>
                <a:gdLst/>
                <a:ahLst/>
                <a:cxnLst/>
                <a:rect l="l" t="t" r="r" b="b"/>
                <a:pathLst>
                  <a:path w="17156" h="37219" extrusionOk="0">
                    <a:moveTo>
                      <a:pt x="17052" y="0"/>
                    </a:moveTo>
                    <a:lnTo>
                      <a:pt x="0" y="0"/>
                    </a:lnTo>
                    <a:cubicBezTo>
                      <a:pt x="270" y="3108"/>
                      <a:pt x="1707" y="9072"/>
                      <a:pt x="8398" y="13045"/>
                    </a:cubicBezTo>
                    <a:cubicBezTo>
                      <a:pt x="17155" y="18241"/>
                      <a:pt x="11155" y="31488"/>
                      <a:pt x="17052" y="37218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681" name="Google Shape;4681;p31"/>
              <p:cNvGrpSpPr/>
              <p:nvPr/>
            </p:nvGrpSpPr>
            <p:grpSpPr>
              <a:xfrm>
                <a:off x="7123441" y="2793741"/>
                <a:ext cx="2036531" cy="2155481"/>
                <a:chOff x="3844200" y="3565550"/>
                <a:chExt cx="524325" cy="554950"/>
              </a:xfrm>
            </p:grpSpPr>
            <p:sp>
              <p:nvSpPr>
                <p:cNvPr id="4682" name="Google Shape;4682;p31"/>
                <p:cNvSpPr/>
                <p:nvPr/>
              </p:nvSpPr>
              <p:spPr>
                <a:xfrm>
                  <a:off x="3937150" y="4105850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19" y="1"/>
                      </a:moveTo>
                      <a:cubicBezTo>
                        <a:pt x="265" y="1"/>
                        <a:pt x="212" y="18"/>
                        <a:pt x="168" y="54"/>
                      </a:cubicBezTo>
                      <a:cubicBezTo>
                        <a:pt x="1" y="192"/>
                        <a:pt x="81" y="459"/>
                        <a:pt x="293" y="482"/>
                      </a:cubicBezTo>
                      <a:cubicBezTo>
                        <a:pt x="302" y="483"/>
                        <a:pt x="312" y="483"/>
                        <a:pt x="320" y="483"/>
                      </a:cubicBezTo>
                      <a:cubicBezTo>
                        <a:pt x="520" y="483"/>
                        <a:pt x="638" y="250"/>
                        <a:pt x="509" y="93"/>
                      </a:cubicBezTo>
                      <a:cubicBezTo>
                        <a:pt x="461" y="32"/>
                        <a:pt x="390" y="1"/>
                        <a:pt x="3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83" name="Google Shape;4683;p31"/>
                <p:cNvSpPr/>
                <p:nvPr/>
              </p:nvSpPr>
              <p:spPr>
                <a:xfrm>
                  <a:off x="3923900" y="4089375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5" y="0"/>
                      </a:moveTo>
                      <a:cubicBezTo>
                        <a:pt x="254" y="0"/>
                        <a:pt x="202" y="17"/>
                        <a:pt x="158" y="51"/>
                      </a:cubicBezTo>
                      <a:cubicBezTo>
                        <a:pt x="0" y="183"/>
                        <a:pt x="74" y="440"/>
                        <a:pt x="280" y="463"/>
                      </a:cubicBezTo>
                      <a:cubicBezTo>
                        <a:pt x="289" y="464"/>
                        <a:pt x="298" y="464"/>
                        <a:pt x="307" y="464"/>
                      </a:cubicBezTo>
                      <a:cubicBezTo>
                        <a:pt x="497" y="464"/>
                        <a:pt x="612" y="240"/>
                        <a:pt x="486" y="87"/>
                      </a:cubicBezTo>
                      <a:cubicBezTo>
                        <a:pt x="440" y="30"/>
                        <a:pt x="373" y="0"/>
                        <a:pt x="30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84" name="Google Shape;4684;p31"/>
                <p:cNvSpPr/>
                <p:nvPr/>
              </p:nvSpPr>
              <p:spPr>
                <a:xfrm>
                  <a:off x="3910575" y="4072850"/>
                  <a:ext cx="14750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7" extrusionOk="0">
                      <a:moveTo>
                        <a:pt x="297" y="0"/>
                      </a:moveTo>
                      <a:cubicBezTo>
                        <a:pt x="247" y="0"/>
                        <a:pt x="196" y="17"/>
                        <a:pt x="154" y="50"/>
                      </a:cubicBezTo>
                      <a:cubicBezTo>
                        <a:pt x="0" y="176"/>
                        <a:pt x="74" y="423"/>
                        <a:pt x="273" y="445"/>
                      </a:cubicBezTo>
                      <a:cubicBezTo>
                        <a:pt x="281" y="446"/>
                        <a:pt x="289" y="447"/>
                        <a:pt x="296" y="447"/>
                      </a:cubicBezTo>
                      <a:cubicBezTo>
                        <a:pt x="479" y="447"/>
                        <a:pt x="590" y="230"/>
                        <a:pt x="469" y="82"/>
                      </a:cubicBezTo>
                      <a:cubicBezTo>
                        <a:pt x="426" y="28"/>
                        <a:pt x="362" y="0"/>
                        <a:pt x="29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85" name="Google Shape;4685;p31"/>
                <p:cNvSpPr/>
                <p:nvPr/>
              </p:nvSpPr>
              <p:spPr>
                <a:xfrm>
                  <a:off x="3897300" y="4056275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70"/>
                        <a:pt x="71" y="408"/>
                        <a:pt x="261" y="427"/>
                      </a:cubicBezTo>
                      <a:cubicBezTo>
                        <a:pt x="269" y="428"/>
                        <a:pt x="277" y="428"/>
                        <a:pt x="284" y="428"/>
                      </a:cubicBezTo>
                      <a:cubicBezTo>
                        <a:pt x="460" y="428"/>
                        <a:pt x="565" y="222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86" name="Google Shape;4686;p31"/>
                <p:cNvSpPr/>
                <p:nvPr/>
              </p:nvSpPr>
              <p:spPr>
                <a:xfrm>
                  <a:off x="3884050" y="403977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0" y="158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1" y="407"/>
                      </a:cubicBezTo>
                      <a:cubicBezTo>
                        <a:pt x="440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87" name="Google Shape;4687;p31"/>
                <p:cNvSpPr/>
                <p:nvPr/>
              </p:nvSpPr>
              <p:spPr>
                <a:xfrm>
                  <a:off x="3870800" y="4023200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7" y="0"/>
                      </a:moveTo>
                      <a:cubicBezTo>
                        <a:pt x="214" y="0"/>
                        <a:pt x="171" y="15"/>
                        <a:pt x="135" y="44"/>
                      </a:cubicBezTo>
                      <a:cubicBezTo>
                        <a:pt x="0" y="153"/>
                        <a:pt x="64" y="371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18" y="392"/>
                        <a:pt x="513" y="202"/>
                        <a:pt x="408" y="73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88" name="Google Shape;4688;p31"/>
                <p:cNvSpPr/>
                <p:nvPr/>
              </p:nvSpPr>
              <p:spPr>
                <a:xfrm>
                  <a:off x="3857450" y="400670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6" y="1"/>
                        <a:pt x="166" y="14"/>
                        <a:pt x="132" y="42"/>
                      </a:cubicBezTo>
                      <a:cubicBezTo>
                        <a:pt x="1" y="144"/>
                        <a:pt x="65" y="353"/>
                        <a:pt x="229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1" y="374"/>
                        <a:pt x="492" y="194"/>
                        <a:pt x="393" y="71"/>
                      </a:cubicBezTo>
                      <a:cubicBezTo>
                        <a:pt x="356" y="25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89" name="Google Shape;4689;p31"/>
                <p:cNvSpPr/>
                <p:nvPr/>
              </p:nvSpPr>
              <p:spPr>
                <a:xfrm>
                  <a:off x="3844200" y="3990175"/>
                  <a:ext cx="11650" cy="8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4" extrusionOk="0">
                      <a:moveTo>
                        <a:pt x="235" y="1"/>
                      </a:moveTo>
                      <a:cubicBezTo>
                        <a:pt x="196" y="1"/>
                        <a:pt x="156" y="14"/>
                        <a:pt x="123" y="41"/>
                      </a:cubicBezTo>
                      <a:cubicBezTo>
                        <a:pt x="0" y="137"/>
                        <a:pt x="58" y="336"/>
                        <a:pt x="216" y="352"/>
                      </a:cubicBezTo>
                      <a:cubicBezTo>
                        <a:pt x="222" y="353"/>
                        <a:pt x="229" y="353"/>
                        <a:pt x="235" y="353"/>
                      </a:cubicBezTo>
                      <a:cubicBezTo>
                        <a:pt x="381" y="353"/>
                        <a:pt x="465" y="183"/>
                        <a:pt x="370" y="66"/>
                      </a:cubicBezTo>
                      <a:cubicBezTo>
                        <a:pt x="336" y="23"/>
                        <a:pt x="286" y="1"/>
                        <a:pt x="23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90" name="Google Shape;4690;p31"/>
                <p:cNvSpPr/>
                <p:nvPr/>
              </p:nvSpPr>
              <p:spPr>
                <a:xfrm>
                  <a:off x="3968325" y="4107900"/>
                  <a:ext cx="16525" cy="1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" h="504" extrusionOk="0">
                      <a:moveTo>
                        <a:pt x="330" y="0"/>
                      </a:moveTo>
                      <a:cubicBezTo>
                        <a:pt x="275" y="0"/>
                        <a:pt x="220" y="18"/>
                        <a:pt x="174" y="56"/>
                      </a:cubicBezTo>
                      <a:cubicBezTo>
                        <a:pt x="1" y="197"/>
                        <a:pt x="84" y="480"/>
                        <a:pt x="306" y="503"/>
                      </a:cubicBezTo>
                      <a:cubicBezTo>
                        <a:pt x="315" y="503"/>
                        <a:pt x="324" y="504"/>
                        <a:pt x="333" y="504"/>
                      </a:cubicBezTo>
                      <a:cubicBezTo>
                        <a:pt x="539" y="504"/>
                        <a:pt x="660" y="261"/>
                        <a:pt x="528" y="94"/>
                      </a:cubicBezTo>
                      <a:cubicBezTo>
                        <a:pt x="477" y="32"/>
                        <a:pt x="403" y="0"/>
                        <a:pt x="3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91" name="Google Shape;4691;p31"/>
                <p:cNvSpPr/>
                <p:nvPr/>
              </p:nvSpPr>
              <p:spPr>
                <a:xfrm>
                  <a:off x="3955075" y="409140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4" y="0"/>
                        <a:pt x="210" y="18"/>
                        <a:pt x="164" y="54"/>
                      </a:cubicBezTo>
                      <a:cubicBezTo>
                        <a:pt x="0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6" y="483"/>
                        <a:pt x="634" y="249"/>
                        <a:pt x="505" y="89"/>
                      </a:cubicBezTo>
                      <a:cubicBezTo>
                        <a:pt x="457" y="31"/>
                        <a:pt x="388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92" name="Google Shape;4692;p31"/>
                <p:cNvSpPr/>
                <p:nvPr/>
              </p:nvSpPr>
              <p:spPr>
                <a:xfrm>
                  <a:off x="3941725" y="4074825"/>
                  <a:ext cx="15400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8" extrusionOk="0">
                      <a:moveTo>
                        <a:pt x="309" y="1"/>
                      </a:moveTo>
                      <a:cubicBezTo>
                        <a:pt x="257" y="1"/>
                        <a:pt x="205" y="18"/>
                        <a:pt x="162" y="55"/>
                      </a:cubicBezTo>
                      <a:cubicBezTo>
                        <a:pt x="1" y="183"/>
                        <a:pt x="78" y="444"/>
                        <a:pt x="284" y="466"/>
                      </a:cubicBezTo>
                      <a:cubicBezTo>
                        <a:pt x="293" y="467"/>
                        <a:pt x="302" y="468"/>
                        <a:pt x="310" y="468"/>
                      </a:cubicBezTo>
                      <a:cubicBezTo>
                        <a:pt x="501" y="468"/>
                        <a:pt x="615" y="241"/>
                        <a:pt x="489" y="87"/>
                      </a:cubicBezTo>
                      <a:cubicBezTo>
                        <a:pt x="444" y="31"/>
                        <a:pt x="377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93" name="Google Shape;4693;p31"/>
                <p:cNvSpPr/>
                <p:nvPr/>
              </p:nvSpPr>
              <p:spPr>
                <a:xfrm>
                  <a:off x="3928475" y="4058325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50"/>
                      </a:cubicBezTo>
                      <a:cubicBezTo>
                        <a:pt x="1" y="175"/>
                        <a:pt x="75" y="426"/>
                        <a:pt x="274" y="445"/>
                      </a:cubicBezTo>
                      <a:cubicBezTo>
                        <a:pt x="282" y="446"/>
                        <a:pt x="289" y="446"/>
                        <a:pt x="297" y="446"/>
                      </a:cubicBezTo>
                      <a:cubicBezTo>
                        <a:pt x="480" y="446"/>
                        <a:pt x="590" y="230"/>
                        <a:pt x="470" y="82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94" name="Google Shape;4694;p31"/>
                <p:cNvSpPr/>
                <p:nvPr/>
              </p:nvSpPr>
              <p:spPr>
                <a:xfrm>
                  <a:off x="3915225" y="404180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2" y="1"/>
                      </a:moveTo>
                      <a:cubicBezTo>
                        <a:pt x="235" y="1"/>
                        <a:pt x="187" y="16"/>
                        <a:pt x="148" y="48"/>
                      </a:cubicBezTo>
                      <a:cubicBezTo>
                        <a:pt x="0" y="167"/>
                        <a:pt x="71" y="405"/>
                        <a:pt x="261" y="428"/>
                      </a:cubicBezTo>
                      <a:cubicBezTo>
                        <a:pt x="269" y="428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7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95" name="Google Shape;4695;p31"/>
                <p:cNvSpPr/>
                <p:nvPr/>
              </p:nvSpPr>
              <p:spPr>
                <a:xfrm>
                  <a:off x="3901975" y="4025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0" y="162"/>
                        <a:pt x="68" y="390"/>
                        <a:pt x="248" y="409"/>
                      </a:cubicBezTo>
                      <a:cubicBezTo>
                        <a:pt x="256" y="410"/>
                        <a:pt x="263" y="411"/>
                        <a:pt x="271" y="411"/>
                      </a:cubicBezTo>
                      <a:cubicBezTo>
                        <a:pt x="440" y="411"/>
                        <a:pt x="538" y="214"/>
                        <a:pt x="428" y="78"/>
                      </a:cubicBezTo>
                      <a:cubicBezTo>
                        <a:pt x="387" y="27"/>
                        <a:pt x="328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96" name="Google Shape;4696;p31"/>
                <p:cNvSpPr/>
                <p:nvPr/>
              </p:nvSpPr>
              <p:spPr>
                <a:xfrm>
                  <a:off x="3888625" y="4008725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60" y="1"/>
                      </a:moveTo>
                      <a:cubicBezTo>
                        <a:pt x="217" y="1"/>
                        <a:pt x="173" y="15"/>
                        <a:pt x="136" y="44"/>
                      </a:cubicBezTo>
                      <a:cubicBezTo>
                        <a:pt x="1" y="153"/>
                        <a:pt x="68" y="372"/>
                        <a:pt x="238" y="388"/>
                      </a:cubicBezTo>
                      <a:cubicBezTo>
                        <a:pt x="246" y="389"/>
                        <a:pt x="254" y="389"/>
                        <a:pt x="262" y="389"/>
                      </a:cubicBezTo>
                      <a:cubicBezTo>
                        <a:pt x="422" y="389"/>
                        <a:pt x="516" y="202"/>
                        <a:pt x="412" y="73"/>
                      </a:cubicBezTo>
                      <a:cubicBezTo>
                        <a:pt x="374" y="26"/>
                        <a:pt x="318" y="1"/>
                        <a:pt x="2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97" name="Google Shape;4697;p31"/>
                <p:cNvSpPr/>
                <p:nvPr/>
              </p:nvSpPr>
              <p:spPr>
                <a:xfrm>
                  <a:off x="3875375" y="3992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8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0" y="147"/>
                        <a:pt x="61" y="356"/>
                        <a:pt x="229" y="372"/>
                      </a:cubicBezTo>
                      <a:cubicBezTo>
                        <a:pt x="235" y="373"/>
                        <a:pt x="242" y="373"/>
                        <a:pt x="248" y="373"/>
                      </a:cubicBezTo>
                      <a:cubicBezTo>
                        <a:pt x="400" y="373"/>
                        <a:pt x="491" y="193"/>
                        <a:pt x="392" y="70"/>
                      </a:cubicBezTo>
                      <a:cubicBezTo>
                        <a:pt x="356" y="25"/>
                        <a:pt x="302" y="1"/>
                        <a:pt x="24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98" name="Google Shape;4698;p31"/>
                <p:cNvSpPr/>
                <p:nvPr/>
              </p:nvSpPr>
              <p:spPr>
                <a:xfrm>
                  <a:off x="3862125" y="397567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3" y="0"/>
                      </a:moveTo>
                      <a:cubicBezTo>
                        <a:pt x="194" y="0"/>
                        <a:pt x="155" y="13"/>
                        <a:pt x="122" y="39"/>
                      </a:cubicBezTo>
                      <a:cubicBezTo>
                        <a:pt x="0" y="139"/>
                        <a:pt x="58" y="335"/>
                        <a:pt x="215" y="354"/>
                      </a:cubicBezTo>
                      <a:cubicBezTo>
                        <a:pt x="222" y="355"/>
                        <a:pt x="228" y="355"/>
                        <a:pt x="235" y="355"/>
                      </a:cubicBezTo>
                      <a:cubicBezTo>
                        <a:pt x="381" y="355"/>
                        <a:pt x="465" y="182"/>
                        <a:pt x="370" y="65"/>
                      </a:cubicBezTo>
                      <a:cubicBezTo>
                        <a:pt x="335" y="22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99" name="Google Shape;4699;p31"/>
                <p:cNvSpPr/>
                <p:nvPr/>
              </p:nvSpPr>
              <p:spPr>
                <a:xfrm>
                  <a:off x="3848850" y="395915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3" y="0"/>
                      </a:moveTo>
                      <a:cubicBezTo>
                        <a:pt x="185" y="0"/>
                        <a:pt x="148" y="13"/>
                        <a:pt x="117" y="38"/>
                      </a:cubicBezTo>
                      <a:cubicBezTo>
                        <a:pt x="1" y="131"/>
                        <a:pt x="55" y="318"/>
                        <a:pt x="203" y="334"/>
                      </a:cubicBezTo>
                      <a:cubicBezTo>
                        <a:pt x="210" y="334"/>
                        <a:pt x="216" y="335"/>
                        <a:pt x="222" y="335"/>
                      </a:cubicBezTo>
                      <a:cubicBezTo>
                        <a:pt x="359" y="335"/>
                        <a:pt x="440" y="171"/>
                        <a:pt x="351" y="60"/>
                      </a:cubicBezTo>
                      <a:cubicBezTo>
                        <a:pt x="319" y="21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00" name="Google Shape;4700;p31"/>
                <p:cNvSpPr/>
                <p:nvPr/>
              </p:nvSpPr>
              <p:spPr>
                <a:xfrm>
                  <a:off x="3986250" y="4093425"/>
                  <a:ext cx="165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2" extrusionOk="0">
                      <a:moveTo>
                        <a:pt x="331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0" y="198"/>
                        <a:pt x="81" y="477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59" y="257"/>
                        <a:pt x="527" y="92"/>
                      </a:cubicBezTo>
                      <a:cubicBezTo>
                        <a:pt x="476" y="32"/>
                        <a:pt x="404" y="0"/>
                        <a:pt x="3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01" name="Google Shape;4701;p31"/>
                <p:cNvSpPr/>
                <p:nvPr/>
              </p:nvSpPr>
              <p:spPr>
                <a:xfrm>
                  <a:off x="3973000" y="4076850"/>
                  <a:ext cx="158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3" extrusionOk="0">
                      <a:moveTo>
                        <a:pt x="316" y="1"/>
                      </a:moveTo>
                      <a:cubicBezTo>
                        <a:pt x="263" y="1"/>
                        <a:pt x="209" y="18"/>
                        <a:pt x="164" y="54"/>
                      </a:cubicBezTo>
                      <a:cubicBezTo>
                        <a:pt x="0" y="192"/>
                        <a:pt x="80" y="459"/>
                        <a:pt x="293" y="482"/>
                      </a:cubicBezTo>
                      <a:cubicBezTo>
                        <a:pt x="302" y="482"/>
                        <a:pt x="311" y="483"/>
                        <a:pt x="319" y="483"/>
                      </a:cubicBezTo>
                      <a:cubicBezTo>
                        <a:pt x="516" y="483"/>
                        <a:pt x="634" y="250"/>
                        <a:pt x="505" y="93"/>
                      </a:cubicBezTo>
                      <a:cubicBezTo>
                        <a:pt x="457" y="32"/>
                        <a:pt x="387" y="1"/>
                        <a:pt x="31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02" name="Google Shape;4702;p31"/>
                <p:cNvSpPr/>
                <p:nvPr/>
              </p:nvSpPr>
              <p:spPr>
                <a:xfrm>
                  <a:off x="3959650" y="4060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7" y="1"/>
                      </a:moveTo>
                      <a:cubicBezTo>
                        <a:pt x="256" y="1"/>
                        <a:pt x="204" y="18"/>
                        <a:pt x="161" y="52"/>
                      </a:cubicBezTo>
                      <a:cubicBezTo>
                        <a:pt x="1" y="184"/>
                        <a:pt x="78" y="441"/>
                        <a:pt x="283" y="463"/>
                      </a:cubicBezTo>
                      <a:cubicBezTo>
                        <a:pt x="293" y="464"/>
                        <a:pt x="302" y="465"/>
                        <a:pt x="310" y="465"/>
                      </a:cubicBezTo>
                      <a:cubicBezTo>
                        <a:pt x="500" y="465"/>
                        <a:pt x="612" y="241"/>
                        <a:pt x="489" y="87"/>
                      </a:cubicBezTo>
                      <a:cubicBezTo>
                        <a:pt x="443" y="31"/>
                        <a:pt x="375" y="1"/>
                        <a:pt x="3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03" name="Google Shape;4703;p31"/>
                <p:cNvSpPr/>
                <p:nvPr/>
              </p:nvSpPr>
              <p:spPr>
                <a:xfrm>
                  <a:off x="3946400" y="4043800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5" y="52"/>
                      </a:cubicBezTo>
                      <a:cubicBezTo>
                        <a:pt x="0" y="177"/>
                        <a:pt x="74" y="425"/>
                        <a:pt x="270" y="444"/>
                      </a:cubicBezTo>
                      <a:cubicBezTo>
                        <a:pt x="280" y="445"/>
                        <a:pt x="289" y="446"/>
                        <a:pt x="297" y="446"/>
                      </a:cubicBezTo>
                      <a:cubicBezTo>
                        <a:pt x="480" y="446"/>
                        <a:pt x="586" y="231"/>
                        <a:pt x="470" y="84"/>
                      </a:cubicBezTo>
                      <a:cubicBezTo>
                        <a:pt x="424" y="29"/>
                        <a:pt x="360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04" name="Google Shape;4704;p31"/>
                <p:cNvSpPr/>
                <p:nvPr/>
              </p:nvSpPr>
              <p:spPr>
                <a:xfrm>
                  <a:off x="3933150" y="4027275"/>
                  <a:ext cx="141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9" extrusionOk="0">
                      <a:moveTo>
                        <a:pt x="281" y="0"/>
                      </a:moveTo>
                      <a:cubicBezTo>
                        <a:pt x="234" y="0"/>
                        <a:pt x="187" y="16"/>
                        <a:pt x="148" y="48"/>
                      </a:cubicBezTo>
                      <a:cubicBezTo>
                        <a:pt x="0" y="170"/>
                        <a:pt x="71" y="408"/>
                        <a:pt x="260" y="427"/>
                      </a:cubicBezTo>
                      <a:cubicBezTo>
                        <a:pt x="268" y="428"/>
                        <a:pt x="276" y="428"/>
                        <a:pt x="284" y="428"/>
                      </a:cubicBezTo>
                      <a:cubicBezTo>
                        <a:pt x="459" y="428"/>
                        <a:pt x="564" y="222"/>
                        <a:pt x="447" y="80"/>
                      </a:cubicBezTo>
                      <a:cubicBezTo>
                        <a:pt x="405" y="27"/>
                        <a:pt x="343" y="0"/>
                        <a:pt x="2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05" name="Google Shape;4705;p31"/>
                <p:cNvSpPr/>
                <p:nvPr/>
              </p:nvSpPr>
              <p:spPr>
                <a:xfrm>
                  <a:off x="3919800" y="4010775"/>
                  <a:ext cx="13550" cy="1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07" extrusionOk="0">
                      <a:moveTo>
                        <a:pt x="274" y="0"/>
                      </a:moveTo>
                      <a:cubicBezTo>
                        <a:pt x="228" y="0"/>
                        <a:pt x="183" y="15"/>
                        <a:pt x="145" y="46"/>
                      </a:cubicBezTo>
                      <a:cubicBezTo>
                        <a:pt x="1" y="158"/>
                        <a:pt x="71" y="390"/>
                        <a:pt x="251" y="406"/>
                      </a:cubicBezTo>
                      <a:cubicBezTo>
                        <a:pt x="259" y="407"/>
                        <a:pt x="267" y="407"/>
                        <a:pt x="274" y="407"/>
                      </a:cubicBezTo>
                      <a:cubicBezTo>
                        <a:pt x="441" y="407"/>
                        <a:pt x="542" y="210"/>
                        <a:pt x="431" y="75"/>
                      </a:cubicBezTo>
                      <a:cubicBezTo>
                        <a:pt x="391" y="26"/>
                        <a:pt x="333" y="0"/>
                        <a:pt x="27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06" name="Google Shape;4706;p31"/>
                <p:cNvSpPr/>
                <p:nvPr/>
              </p:nvSpPr>
              <p:spPr>
                <a:xfrm>
                  <a:off x="3906550" y="3994200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4"/>
                      </a:cubicBezTo>
                      <a:cubicBezTo>
                        <a:pt x="0" y="153"/>
                        <a:pt x="65" y="371"/>
                        <a:pt x="238" y="391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07" name="Google Shape;4707;p31"/>
                <p:cNvSpPr/>
                <p:nvPr/>
              </p:nvSpPr>
              <p:spPr>
                <a:xfrm>
                  <a:off x="3893300" y="3977700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4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4"/>
                        <a:pt x="61" y="353"/>
                        <a:pt x="228" y="373"/>
                      </a:cubicBezTo>
                      <a:cubicBezTo>
                        <a:pt x="235" y="373"/>
                        <a:pt x="241" y="373"/>
                        <a:pt x="248" y="373"/>
                      </a:cubicBezTo>
                      <a:cubicBezTo>
                        <a:pt x="400" y="373"/>
                        <a:pt x="491" y="194"/>
                        <a:pt x="389" y="70"/>
                      </a:cubicBezTo>
                      <a:cubicBezTo>
                        <a:pt x="352" y="24"/>
                        <a:pt x="299" y="1"/>
                        <a:pt x="24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08" name="Google Shape;4708;p31"/>
                <p:cNvSpPr/>
                <p:nvPr/>
              </p:nvSpPr>
              <p:spPr>
                <a:xfrm>
                  <a:off x="3880025" y="396115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3" y="0"/>
                      </a:moveTo>
                      <a:cubicBezTo>
                        <a:pt x="194" y="0"/>
                        <a:pt x="155" y="14"/>
                        <a:pt x="123" y="41"/>
                      </a:cubicBezTo>
                      <a:cubicBezTo>
                        <a:pt x="1" y="138"/>
                        <a:pt x="59" y="337"/>
                        <a:pt x="216" y="353"/>
                      </a:cubicBezTo>
                      <a:cubicBezTo>
                        <a:pt x="223" y="354"/>
                        <a:pt x="229" y="354"/>
                        <a:pt x="235" y="354"/>
                      </a:cubicBezTo>
                      <a:cubicBezTo>
                        <a:pt x="378" y="354"/>
                        <a:pt x="466" y="184"/>
                        <a:pt x="370" y="67"/>
                      </a:cubicBezTo>
                      <a:cubicBezTo>
                        <a:pt x="336" y="23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09" name="Google Shape;4709;p31"/>
                <p:cNvSpPr/>
                <p:nvPr/>
              </p:nvSpPr>
              <p:spPr>
                <a:xfrm>
                  <a:off x="3866775" y="3944625"/>
                  <a:ext cx="11000" cy="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4" extrusionOk="0">
                      <a:moveTo>
                        <a:pt x="219" y="1"/>
                      </a:moveTo>
                      <a:cubicBezTo>
                        <a:pt x="182" y="1"/>
                        <a:pt x="144" y="13"/>
                        <a:pt x="113" y="37"/>
                      </a:cubicBezTo>
                      <a:cubicBezTo>
                        <a:pt x="1" y="130"/>
                        <a:pt x="55" y="317"/>
                        <a:pt x="203" y="333"/>
                      </a:cubicBezTo>
                      <a:cubicBezTo>
                        <a:pt x="210" y="334"/>
                        <a:pt x="216" y="334"/>
                        <a:pt x="222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68" y="1"/>
                        <a:pt x="2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10" name="Google Shape;4710;p31"/>
                <p:cNvSpPr/>
                <p:nvPr/>
              </p:nvSpPr>
              <p:spPr>
                <a:xfrm>
                  <a:off x="3853450" y="3928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1" y="1"/>
                      </a:moveTo>
                      <a:cubicBezTo>
                        <a:pt x="176" y="1"/>
                        <a:pt x="140" y="12"/>
                        <a:pt x="109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199" y="317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4" y="59"/>
                      </a:cubicBezTo>
                      <a:cubicBezTo>
                        <a:pt x="302" y="21"/>
                        <a:pt x="257" y="1"/>
                        <a:pt x="21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11" name="Google Shape;4711;p31"/>
                <p:cNvSpPr/>
                <p:nvPr/>
              </p:nvSpPr>
              <p:spPr>
                <a:xfrm>
                  <a:off x="4017350" y="4095400"/>
                  <a:ext cx="1720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3" extrusionOk="0">
                      <a:moveTo>
                        <a:pt x="345" y="1"/>
                      </a:moveTo>
                      <a:cubicBezTo>
                        <a:pt x="288" y="1"/>
                        <a:pt x="231" y="19"/>
                        <a:pt x="183" y="58"/>
                      </a:cubicBezTo>
                      <a:cubicBezTo>
                        <a:pt x="0" y="202"/>
                        <a:pt x="87" y="495"/>
                        <a:pt x="318" y="520"/>
                      </a:cubicBezTo>
                      <a:cubicBezTo>
                        <a:pt x="329" y="522"/>
                        <a:pt x="339" y="522"/>
                        <a:pt x="349" y="522"/>
                      </a:cubicBezTo>
                      <a:cubicBezTo>
                        <a:pt x="559" y="522"/>
                        <a:pt x="688" y="271"/>
                        <a:pt x="550" y="99"/>
                      </a:cubicBezTo>
                      <a:cubicBezTo>
                        <a:pt x="498" y="35"/>
                        <a:pt x="422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12" name="Google Shape;4712;p31"/>
                <p:cNvSpPr/>
                <p:nvPr/>
              </p:nvSpPr>
              <p:spPr>
                <a:xfrm>
                  <a:off x="4004075" y="4078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7"/>
                      </a:cubicBezTo>
                      <a:cubicBezTo>
                        <a:pt x="1" y="198"/>
                        <a:pt x="84" y="481"/>
                        <a:pt x="306" y="503"/>
                      </a:cubicBezTo>
                      <a:cubicBezTo>
                        <a:pt x="315" y="504"/>
                        <a:pt x="325" y="505"/>
                        <a:pt x="334" y="505"/>
                      </a:cubicBezTo>
                      <a:cubicBezTo>
                        <a:pt x="542" y="505"/>
                        <a:pt x="663" y="262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13" name="Google Shape;4713;p31"/>
                <p:cNvSpPr/>
                <p:nvPr/>
              </p:nvSpPr>
              <p:spPr>
                <a:xfrm>
                  <a:off x="3990825" y="406240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20" y="0"/>
                      </a:moveTo>
                      <a:cubicBezTo>
                        <a:pt x="266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6" y="481"/>
                      </a:cubicBezTo>
                      <a:cubicBezTo>
                        <a:pt x="305" y="482"/>
                        <a:pt x="314" y="482"/>
                        <a:pt x="323" y="482"/>
                      </a:cubicBezTo>
                      <a:cubicBezTo>
                        <a:pt x="519" y="482"/>
                        <a:pt x="638" y="249"/>
                        <a:pt x="508" y="89"/>
                      </a:cubicBezTo>
                      <a:cubicBezTo>
                        <a:pt x="461" y="30"/>
                        <a:pt x="390" y="0"/>
                        <a:pt x="3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14" name="Google Shape;4714;p31"/>
                <p:cNvSpPr/>
                <p:nvPr/>
              </p:nvSpPr>
              <p:spPr>
                <a:xfrm>
                  <a:off x="3977575" y="4045825"/>
                  <a:ext cx="15300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8" extrusionOk="0">
                      <a:moveTo>
                        <a:pt x="309" y="1"/>
                      </a:moveTo>
                      <a:cubicBezTo>
                        <a:pt x="257" y="1"/>
                        <a:pt x="204" y="18"/>
                        <a:pt x="161" y="55"/>
                      </a:cubicBezTo>
                      <a:cubicBezTo>
                        <a:pt x="0" y="183"/>
                        <a:pt x="77" y="443"/>
                        <a:pt x="283" y="466"/>
                      </a:cubicBezTo>
                      <a:cubicBezTo>
                        <a:pt x="292" y="467"/>
                        <a:pt x="301" y="467"/>
                        <a:pt x="310" y="467"/>
                      </a:cubicBezTo>
                      <a:cubicBezTo>
                        <a:pt x="500" y="467"/>
                        <a:pt x="612" y="240"/>
                        <a:pt x="489" y="87"/>
                      </a:cubicBezTo>
                      <a:cubicBezTo>
                        <a:pt x="443" y="30"/>
                        <a:pt x="376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15" name="Google Shape;4715;p31"/>
                <p:cNvSpPr/>
                <p:nvPr/>
              </p:nvSpPr>
              <p:spPr>
                <a:xfrm>
                  <a:off x="3964325" y="4029325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4" y="0"/>
                      </a:moveTo>
                      <a:cubicBezTo>
                        <a:pt x="245" y="0"/>
                        <a:pt x="196" y="16"/>
                        <a:pt x="154" y="49"/>
                      </a:cubicBezTo>
                      <a:cubicBezTo>
                        <a:pt x="0" y="175"/>
                        <a:pt x="74" y="425"/>
                        <a:pt x="270" y="445"/>
                      </a:cubicBezTo>
                      <a:cubicBezTo>
                        <a:pt x="278" y="445"/>
                        <a:pt x="286" y="446"/>
                        <a:pt x="293" y="446"/>
                      </a:cubicBezTo>
                      <a:cubicBezTo>
                        <a:pt x="479" y="446"/>
                        <a:pt x="586" y="230"/>
                        <a:pt x="466" y="81"/>
                      </a:cubicBezTo>
                      <a:cubicBezTo>
                        <a:pt x="422" y="28"/>
                        <a:pt x="358" y="0"/>
                        <a:pt x="2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16" name="Google Shape;4716;p31"/>
                <p:cNvSpPr/>
                <p:nvPr/>
              </p:nvSpPr>
              <p:spPr>
                <a:xfrm>
                  <a:off x="3951050" y="4012800"/>
                  <a:ext cx="14025" cy="1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6" extrusionOk="0">
                      <a:moveTo>
                        <a:pt x="282" y="1"/>
                      </a:moveTo>
                      <a:cubicBezTo>
                        <a:pt x="235" y="1"/>
                        <a:pt x="188" y="16"/>
                        <a:pt x="149" y="48"/>
                      </a:cubicBezTo>
                      <a:cubicBezTo>
                        <a:pt x="1" y="167"/>
                        <a:pt x="71" y="405"/>
                        <a:pt x="261" y="424"/>
                      </a:cubicBezTo>
                      <a:cubicBezTo>
                        <a:pt x="270" y="425"/>
                        <a:pt x="279" y="426"/>
                        <a:pt x="288" y="426"/>
                      </a:cubicBezTo>
                      <a:cubicBezTo>
                        <a:pt x="458" y="426"/>
                        <a:pt x="561" y="221"/>
                        <a:pt x="447" y="80"/>
                      </a:cubicBezTo>
                      <a:cubicBezTo>
                        <a:pt x="406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17" name="Google Shape;4717;p31"/>
                <p:cNvSpPr/>
                <p:nvPr/>
              </p:nvSpPr>
              <p:spPr>
                <a:xfrm>
                  <a:off x="3937725" y="3996225"/>
                  <a:ext cx="1355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11" extrusionOk="0">
                      <a:moveTo>
                        <a:pt x="272" y="1"/>
                      </a:moveTo>
                      <a:cubicBezTo>
                        <a:pt x="226" y="1"/>
                        <a:pt x="180" y="16"/>
                        <a:pt x="142" y="46"/>
                      </a:cubicBezTo>
                      <a:cubicBezTo>
                        <a:pt x="0" y="162"/>
                        <a:pt x="68" y="390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1" y="410"/>
                        <a:pt x="542" y="213"/>
                        <a:pt x="431" y="78"/>
                      </a:cubicBezTo>
                      <a:cubicBezTo>
                        <a:pt x="391" y="27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18" name="Google Shape;4718;p31"/>
                <p:cNvSpPr/>
                <p:nvPr/>
              </p:nvSpPr>
              <p:spPr>
                <a:xfrm>
                  <a:off x="3924450" y="3979725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9" y="388"/>
                      </a:cubicBezTo>
                      <a:cubicBezTo>
                        <a:pt x="247" y="389"/>
                        <a:pt x="254" y="389"/>
                        <a:pt x="262" y="389"/>
                      </a:cubicBezTo>
                      <a:cubicBezTo>
                        <a:pt x="422" y="389"/>
                        <a:pt x="517" y="202"/>
                        <a:pt x="412" y="73"/>
                      </a:cubicBezTo>
                      <a:cubicBezTo>
                        <a:pt x="372" y="25"/>
                        <a:pt x="315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19" name="Google Shape;4719;p31"/>
                <p:cNvSpPr/>
                <p:nvPr/>
              </p:nvSpPr>
              <p:spPr>
                <a:xfrm>
                  <a:off x="3911200" y="3963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2" y="372"/>
                        <a:pt x="239" y="373"/>
                        <a:pt x="245" y="373"/>
                      </a:cubicBezTo>
                      <a:cubicBezTo>
                        <a:pt x="401" y="373"/>
                        <a:pt x="491" y="193"/>
                        <a:pt x="390" y="70"/>
                      </a:cubicBezTo>
                      <a:cubicBezTo>
                        <a:pt x="353" y="24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0" name="Google Shape;4720;p31"/>
                <p:cNvSpPr/>
                <p:nvPr/>
              </p:nvSpPr>
              <p:spPr>
                <a:xfrm>
                  <a:off x="3897950" y="394667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2" y="0"/>
                      </a:moveTo>
                      <a:cubicBezTo>
                        <a:pt x="193" y="0"/>
                        <a:pt x="154" y="13"/>
                        <a:pt x="123" y="39"/>
                      </a:cubicBezTo>
                      <a:cubicBezTo>
                        <a:pt x="0" y="138"/>
                        <a:pt x="58" y="334"/>
                        <a:pt x="216" y="354"/>
                      </a:cubicBezTo>
                      <a:cubicBezTo>
                        <a:pt x="222" y="354"/>
                        <a:pt x="228" y="355"/>
                        <a:pt x="235" y="355"/>
                      </a:cubicBezTo>
                      <a:cubicBezTo>
                        <a:pt x="378" y="355"/>
                        <a:pt x="466" y="182"/>
                        <a:pt x="370" y="65"/>
                      </a:cubicBezTo>
                      <a:cubicBezTo>
                        <a:pt x="335" y="22"/>
                        <a:pt x="284" y="0"/>
                        <a:pt x="2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1" name="Google Shape;4721;p31"/>
                <p:cNvSpPr/>
                <p:nvPr/>
              </p:nvSpPr>
              <p:spPr>
                <a:xfrm>
                  <a:off x="3884600" y="3930150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6" y="0"/>
                      </a:moveTo>
                      <a:cubicBezTo>
                        <a:pt x="189" y="0"/>
                        <a:pt x="151" y="12"/>
                        <a:pt x="120" y="38"/>
                      </a:cubicBezTo>
                      <a:cubicBezTo>
                        <a:pt x="1" y="131"/>
                        <a:pt x="59" y="317"/>
                        <a:pt x="207" y="333"/>
                      </a:cubicBezTo>
                      <a:cubicBezTo>
                        <a:pt x="213" y="334"/>
                        <a:pt x="219" y="334"/>
                        <a:pt x="226" y="334"/>
                      </a:cubicBezTo>
                      <a:cubicBezTo>
                        <a:pt x="362" y="334"/>
                        <a:pt x="444" y="171"/>
                        <a:pt x="354" y="60"/>
                      </a:cubicBezTo>
                      <a:cubicBezTo>
                        <a:pt x="322" y="21"/>
                        <a:pt x="274" y="0"/>
                        <a:pt x="22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2" name="Google Shape;4722;p31"/>
                <p:cNvSpPr/>
                <p:nvPr/>
              </p:nvSpPr>
              <p:spPr>
                <a:xfrm>
                  <a:off x="3871350" y="39135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6"/>
                      </a:cubicBezTo>
                      <a:cubicBezTo>
                        <a:pt x="1" y="126"/>
                        <a:pt x="55" y="302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7" y="165"/>
                        <a:pt x="332" y="61"/>
                      </a:cubicBezTo>
                      <a:cubicBezTo>
                        <a:pt x="301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3" name="Google Shape;4723;p31"/>
                <p:cNvSpPr/>
                <p:nvPr/>
              </p:nvSpPr>
              <p:spPr>
                <a:xfrm>
                  <a:off x="4048525" y="4097525"/>
                  <a:ext cx="1785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4" h="540" extrusionOk="0">
                      <a:moveTo>
                        <a:pt x="358" y="0"/>
                      </a:moveTo>
                      <a:cubicBezTo>
                        <a:pt x="298" y="0"/>
                        <a:pt x="239" y="20"/>
                        <a:pt x="190" y="59"/>
                      </a:cubicBezTo>
                      <a:cubicBezTo>
                        <a:pt x="0" y="210"/>
                        <a:pt x="90" y="513"/>
                        <a:pt x="331" y="538"/>
                      </a:cubicBezTo>
                      <a:cubicBezTo>
                        <a:pt x="341" y="539"/>
                        <a:pt x="352" y="540"/>
                        <a:pt x="362" y="540"/>
                      </a:cubicBezTo>
                      <a:cubicBezTo>
                        <a:pt x="581" y="540"/>
                        <a:pt x="713" y="279"/>
                        <a:pt x="569" y="101"/>
                      </a:cubicBezTo>
                      <a:cubicBezTo>
                        <a:pt x="515" y="35"/>
                        <a:pt x="437" y="0"/>
                        <a:pt x="3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4" name="Google Shape;4724;p31"/>
                <p:cNvSpPr/>
                <p:nvPr/>
              </p:nvSpPr>
              <p:spPr>
                <a:xfrm>
                  <a:off x="4035250" y="4080925"/>
                  <a:ext cx="17150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0" extrusionOk="0">
                      <a:moveTo>
                        <a:pt x="345" y="0"/>
                      </a:moveTo>
                      <a:cubicBezTo>
                        <a:pt x="288" y="0"/>
                        <a:pt x="229" y="19"/>
                        <a:pt x="181" y="58"/>
                      </a:cubicBezTo>
                      <a:cubicBezTo>
                        <a:pt x="1" y="203"/>
                        <a:pt x="88" y="495"/>
                        <a:pt x="316" y="518"/>
                      </a:cubicBezTo>
                      <a:cubicBezTo>
                        <a:pt x="326" y="519"/>
                        <a:pt x="337" y="520"/>
                        <a:pt x="347" y="520"/>
                      </a:cubicBezTo>
                      <a:cubicBezTo>
                        <a:pt x="560" y="520"/>
                        <a:pt x="685" y="272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5" name="Google Shape;4725;p31"/>
                <p:cNvSpPr/>
                <p:nvPr/>
              </p:nvSpPr>
              <p:spPr>
                <a:xfrm>
                  <a:off x="4022000" y="4064425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4" y="0"/>
                      </a:moveTo>
                      <a:cubicBezTo>
                        <a:pt x="278" y="0"/>
                        <a:pt x="221" y="19"/>
                        <a:pt x="174" y="56"/>
                      </a:cubicBezTo>
                      <a:cubicBezTo>
                        <a:pt x="0" y="198"/>
                        <a:pt x="84" y="477"/>
                        <a:pt x="306" y="500"/>
                      </a:cubicBezTo>
                      <a:cubicBezTo>
                        <a:pt x="316" y="501"/>
                        <a:pt x="326" y="501"/>
                        <a:pt x="336" y="501"/>
                      </a:cubicBezTo>
                      <a:cubicBezTo>
                        <a:pt x="543" y="501"/>
                        <a:pt x="662" y="257"/>
                        <a:pt x="528" y="92"/>
                      </a:cubicBezTo>
                      <a:cubicBezTo>
                        <a:pt x="478" y="31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6" name="Google Shape;4726;p31"/>
                <p:cNvSpPr/>
                <p:nvPr/>
              </p:nvSpPr>
              <p:spPr>
                <a:xfrm>
                  <a:off x="4008750" y="404785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1"/>
                      </a:moveTo>
                      <a:cubicBezTo>
                        <a:pt x="265" y="1"/>
                        <a:pt x="211" y="18"/>
                        <a:pt x="167" y="54"/>
                      </a:cubicBezTo>
                      <a:cubicBezTo>
                        <a:pt x="0" y="192"/>
                        <a:pt x="81" y="459"/>
                        <a:pt x="296" y="481"/>
                      </a:cubicBezTo>
                      <a:cubicBezTo>
                        <a:pt x="305" y="482"/>
                        <a:pt x="314" y="483"/>
                        <a:pt x="323" y="483"/>
                      </a:cubicBezTo>
                      <a:cubicBezTo>
                        <a:pt x="519" y="483"/>
                        <a:pt x="637" y="249"/>
                        <a:pt x="508" y="92"/>
                      </a:cubicBezTo>
                      <a:cubicBezTo>
                        <a:pt x="460" y="32"/>
                        <a:pt x="389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7" name="Google Shape;4727;p31"/>
                <p:cNvSpPr/>
                <p:nvPr/>
              </p:nvSpPr>
              <p:spPr>
                <a:xfrm>
                  <a:off x="3995475" y="4031350"/>
                  <a:ext cx="153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5" extrusionOk="0">
                      <a:moveTo>
                        <a:pt x="306" y="1"/>
                      </a:moveTo>
                      <a:cubicBezTo>
                        <a:pt x="255" y="1"/>
                        <a:pt x="204" y="17"/>
                        <a:pt x="162" y="52"/>
                      </a:cubicBezTo>
                      <a:cubicBezTo>
                        <a:pt x="1" y="184"/>
                        <a:pt x="78" y="441"/>
                        <a:pt x="284" y="463"/>
                      </a:cubicBezTo>
                      <a:cubicBezTo>
                        <a:pt x="293" y="464"/>
                        <a:pt x="302" y="465"/>
                        <a:pt x="311" y="465"/>
                      </a:cubicBezTo>
                      <a:cubicBezTo>
                        <a:pt x="500" y="465"/>
                        <a:pt x="612" y="241"/>
                        <a:pt x="489" y="87"/>
                      </a:cubicBezTo>
                      <a:cubicBezTo>
                        <a:pt x="442" y="30"/>
                        <a:pt x="374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8" name="Google Shape;4728;p31"/>
                <p:cNvSpPr/>
                <p:nvPr/>
              </p:nvSpPr>
              <p:spPr>
                <a:xfrm>
                  <a:off x="3982225" y="4014800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3" y="0"/>
                      </a:moveTo>
                      <a:cubicBezTo>
                        <a:pt x="243" y="0"/>
                        <a:pt x="193" y="17"/>
                        <a:pt x="152" y="52"/>
                      </a:cubicBezTo>
                      <a:cubicBezTo>
                        <a:pt x="1" y="177"/>
                        <a:pt x="75" y="425"/>
                        <a:pt x="271" y="444"/>
                      </a:cubicBezTo>
                      <a:cubicBezTo>
                        <a:pt x="280" y="445"/>
                        <a:pt x="289" y="445"/>
                        <a:pt x="297" y="445"/>
                      </a:cubicBezTo>
                      <a:cubicBezTo>
                        <a:pt x="478" y="445"/>
                        <a:pt x="586" y="231"/>
                        <a:pt x="467" y="84"/>
                      </a:cubicBezTo>
                      <a:cubicBezTo>
                        <a:pt x="423" y="29"/>
                        <a:pt x="358" y="0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9" name="Google Shape;4729;p31"/>
                <p:cNvSpPr/>
                <p:nvPr/>
              </p:nvSpPr>
              <p:spPr>
                <a:xfrm>
                  <a:off x="3968900" y="3998250"/>
                  <a:ext cx="14125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0" extrusionOk="0">
                      <a:moveTo>
                        <a:pt x="284" y="1"/>
                      </a:moveTo>
                      <a:cubicBezTo>
                        <a:pt x="237" y="1"/>
                        <a:pt x="188" y="17"/>
                        <a:pt x="148" y="49"/>
                      </a:cubicBezTo>
                      <a:cubicBezTo>
                        <a:pt x="0" y="171"/>
                        <a:pt x="71" y="409"/>
                        <a:pt x="261" y="428"/>
                      </a:cubicBezTo>
                      <a:cubicBezTo>
                        <a:pt x="268" y="429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8" y="28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0" name="Google Shape;4730;p31"/>
                <p:cNvSpPr/>
                <p:nvPr/>
              </p:nvSpPr>
              <p:spPr>
                <a:xfrm>
                  <a:off x="3955625" y="3981750"/>
                  <a:ext cx="1350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08" extrusionOk="0">
                      <a:moveTo>
                        <a:pt x="271" y="1"/>
                      </a:moveTo>
                      <a:cubicBezTo>
                        <a:pt x="226" y="1"/>
                        <a:pt x="180" y="16"/>
                        <a:pt x="142" y="47"/>
                      </a:cubicBezTo>
                      <a:cubicBezTo>
                        <a:pt x="1" y="159"/>
                        <a:pt x="68" y="390"/>
                        <a:pt x="252" y="407"/>
                      </a:cubicBezTo>
                      <a:cubicBezTo>
                        <a:pt x="259" y="407"/>
                        <a:pt x="267" y="408"/>
                        <a:pt x="275" y="408"/>
                      </a:cubicBezTo>
                      <a:cubicBezTo>
                        <a:pt x="441" y="408"/>
                        <a:pt x="539" y="211"/>
                        <a:pt x="432" y="76"/>
                      </a:cubicBezTo>
                      <a:cubicBezTo>
                        <a:pt x="390" y="26"/>
                        <a:pt x="330" y="1"/>
                        <a:pt x="2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1" name="Google Shape;4731;p31"/>
                <p:cNvSpPr/>
                <p:nvPr/>
              </p:nvSpPr>
              <p:spPr>
                <a:xfrm>
                  <a:off x="3942375" y="3965200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4"/>
                        <a:pt x="136" y="43"/>
                      </a:cubicBezTo>
                      <a:cubicBezTo>
                        <a:pt x="1" y="153"/>
                        <a:pt x="65" y="371"/>
                        <a:pt x="238" y="390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3" y="201"/>
                        <a:pt x="409" y="72"/>
                      </a:cubicBezTo>
                      <a:cubicBezTo>
                        <a:pt x="370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2" name="Google Shape;4732;p31"/>
                <p:cNvSpPr/>
                <p:nvPr/>
              </p:nvSpPr>
              <p:spPr>
                <a:xfrm>
                  <a:off x="3929125" y="3948625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3" y="373"/>
                        <a:pt x="241" y="373"/>
                        <a:pt x="248" y="373"/>
                      </a:cubicBezTo>
                      <a:cubicBezTo>
                        <a:pt x="399" y="373"/>
                        <a:pt x="490" y="193"/>
                        <a:pt x="389" y="70"/>
                      </a:cubicBezTo>
                      <a:cubicBezTo>
                        <a:pt x="353" y="25"/>
                        <a:pt x="300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3" name="Google Shape;4733;p31"/>
                <p:cNvSpPr/>
                <p:nvPr/>
              </p:nvSpPr>
              <p:spPr>
                <a:xfrm>
                  <a:off x="3915775" y="3932150"/>
                  <a:ext cx="117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" h="355" extrusionOk="0">
                      <a:moveTo>
                        <a:pt x="236" y="0"/>
                      </a:moveTo>
                      <a:cubicBezTo>
                        <a:pt x="197" y="0"/>
                        <a:pt x="158" y="14"/>
                        <a:pt x="126" y="41"/>
                      </a:cubicBezTo>
                      <a:cubicBezTo>
                        <a:pt x="1" y="138"/>
                        <a:pt x="62" y="337"/>
                        <a:pt x="216" y="353"/>
                      </a:cubicBezTo>
                      <a:cubicBezTo>
                        <a:pt x="223" y="354"/>
                        <a:pt x="229" y="354"/>
                        <a:pt x="236" y="354"/>
                      </a:cubicBezTo>
                      <a:cubicBezTo>
                        <a:pt x="382" y="354"/>
                        <a:pt x="469" y="184"/>
                        <a:pt x="374" y="67"/>
                      </a:cubicBezTo>
                      <a:cubicBezTo>
                        <a:pt x="339" y="23"/>
                        <a:pt x="288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4" name="Google Shape;4734;p31"/>
                <p:cNvSpPr/>
                <p:nvPr/>
              </p:nvSpPr>
              <p:spPr>
                <a:xfrm>
                  <a:off x="3902525" y="3915625"/>
                  <a:ext cx="11100" cy="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4" extrusionOk="0">
                      <a:moveTo>
                        <a:pt x="221" y="1"/>
                      </a:moveTo>
                      <a:cubicBezTo>
                        <a:pt x="184" y="1"/>
                        <a:pt x="148" y="12"/>
                        <a:pt x="116" y="37"/>
                      </a:cubicBezTo>
                      <a:cubicBezTo>
                        <a:pt x="1" y="130"/>
                        <a:pt x="58" y="317"/>
                        <a:pt x="206" y="333"/>
                      </a:cubicBezTo>
                      <a:cubicBezTo>
                        <a:pt x="213" y="333"/>
                        <a:pt x="219" y="334"/>
                        <a:pt x="226" y="334"/>
                      </a:cubicBezTo>
                      <a:cubicBezTo>
                        <a:pt x="362" y="334"/>
                        <a:pt x="443" y="173"/>
                        <a:pt x="351" y="63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5" name="Google Shape;4735;p31"/>
                <p:cNvSpPr/>
                <p:nvPr/>
              </p:nvSpPr>
              <p:spPr>
                <a:xfrm>
                  <a:off x="3889275" y="3899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3" y="1"/>
                      </a:moveTo>
                      <a:cubicBezTo>
                        <a:pt x="178" y="1"/>
                        <a:pt x="142" y="12"/>
                        <a:pt x="113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5" y="59"/>
                      </a:cubicBezTo>
                      <a:cubicBezTo>
                        <a:pt x="304" y="20"/>
                        <a:pt x="258" y="1"/>
                        <a:pt x="21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6" name="Google Shape;4736;p31"/>
                <p:cNvSpPr/>
                <p:nvPr/>
              </p:nvSpPr>
              <p:spPr>
                <a:xfrm>
                  <a:off x="4079775" y="4099525"/>
                  <a:ext cx="183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3" h="557" extrusionOk="0">
                      <a:moveTo>
                        <a:pt x="369" y="0"/>
                      </a:moveTo>
                      <a:cubicBezTo>
                        <a:pt x="307" y="0"/>
                        <a:pt x="245" y="21"/>
                        <a:pt x="193" y="63"/>
                      </a:cubicBezTo>
                      <a:cubicBezTo>
                        <a:pt x="0" y="220"/>
                        <a:pt x="93" y="532"/>
                        <a:pt x="341" y="555"/>
                      </a:cubicBezTo>
                      <a:cubicBezTo>
                        <a:pt x="351" y="556"/>
                        <a:pt x="361" y="556"/>
                        <a:pt x="371" y="556"/>
                      </a:cubicBezTo>
                      <a:cubicBezTo>
                        <a:pt x="598" y="556"/>
                        <a:pt x="733" y="286"/>
                        <a:pt x="585" y="102"/>
                      </a:cubicBezTo>
                      <a:cubicBezTo>
                        <a:pt x="529" y="35"/>
                        <a:pt x="449" y="0"/>
                        <a:pt x="36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7" name="Google Shape;4737;p31"/>
                <p:cNvSpPr/>
                <p:nvPr/>
              </p:nvSpPr>
              <p:spPr>
                <a:xfrm>
                  <a:off x="4066425" y="4082975"/>
                  <a:ext cx="1780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" h="540" extrusionOk="0">
                      <a:moveTo>
                        <a:pt x="356" y="1"/>
                      </a:moveTo>
                      <a:cubicBezTo>
                        <a:pt x="298" y="1"/>
                        <a:pt x="238" y="20"/>
                        <a:pt x="187" y="60"/>
                      </a:cubicBezTo>
                      <a:cubicBezTo>
                        <a:pt x="1" y="211"/>
                        <a:pt x="91" y="513"/>
                        <a:pt x="328" y="539"/>
                      </a:cubicBezTo>
                      <a:cubicBezTo>
                        <a:pt x="338" y="539"/>
                        <a:pt x="347" y="540"/>
                        <a:pt x="356" y="540"/>
                      </a:cubicBezTo>
                      <a:cubicBezTo>
                        <a:pt x="581" y="540"/>
                        <a:pt x="711" y="281"/>
                        <a:pt x="566" y="102"/>
                      </a:cubicBezTo>
                      <a:cubicBezTo>
                        <a:pt x="513" y="35"/>
                        <a:pt x="435" y="1"/>
                        <a:pt x="35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8" name="Google Shape;4738;p31"/>
                <p:cNvSpPr/>
                <p:nvPr/>
              </p:nvSpPr>
              <p:spPr>
                <a:xfrm>
                  <a:off x="4053175" y="4066450"/>
                  <a:ext cx="17125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1" extrusionOk="0">
                      <a:moveTo>
                        <a:pt x="345" y="1"/>
                      </a:moveTo>
                      <a:cubicBezTo>
                        <a:pt x="287" y="1"/>
                        <a:pt x="229" y="20"/>
                        <a:pt x="180" y="59"/>
                      </a:cubicBezTo>
                      <a:cubicBezTo>
                        <a:pt x="0" y="203"/>
                        <a:pt x="87" y="493"/>
                        <a:pt x="315" y="518"/>
                      </a:cubicBezTo>
                      <a:cubicBezTo>
                        <a:pt x="326" y="519"/>
                        <a:pt x="336" y="520"/>
                        <a:pt x="346" y="520"/>
                      </a:cubicBezTo>
                      <a:cubicBezTo>
                        <a:pt x="559" y="520"/>
                        <a:pt x="685" y="269"/>
                        <a:pt x="547" y="97"/>
                      </a:cubicBezTo>
                      <a:cubicBezTo>
                        <a:pt x="496" y="33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9" name="Google Shape;4739;p31"/>
                <p:cNvSpPr/>
                <p:nvPr/>
              </p:nvSpPr>
              <p:spPr>
                <a:xfrm>
                  <a:off x="4039925" y="4049875"/>
                  <a:ext cx="1657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5" extrusionOk="0">
                      <a:moveTo>
                        <a:pt x="331" y="1"/>
                      </a:moveTo>
                      <a:cubicBezTo>
                        <a:pt x="275" y="1"/>
                        <a:pt x="219" y="19"/>
                        <a:pt x="174" y="56"/>
                      </a:cubicBezTo>
                      <a:cubicBezTo>
                        <a:pt x="0" y="198"/>
                        <a:pt x="84" y="481"/>
                        <a:pt x="305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8" y="505"/>
                        <a:pt x="663" y="261"/>
                        <a:pt x="527" y="95"/>
                      </a:cubicBezTo>
                      <a:cubicBezTo>
                        <a:pt x="478" y="33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0" name="Google Shape;4740;p31"/>
                <p:cNvSpPr/>
                <p:nvPr/>
              </p:nvSpPr>
              <p:spPr>
                <a:xfrm>
                  <a:off x="4026650" y="4033375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2"/>
                      </a:cubicBezTo>
                      <a:cubicBezTo>
                        <a:pt x="303" y="483"/>
                        <a:pt x="312" y="483"/>
                        <a:pt x="321" y="483"/>
                      </a:cubicBezTo>
                      <a:cubicBezTo>
                        <a:pt x="519" y="483"/>
                        <a:pt x="635" y="250"/>
                        <a:pt x="509" y="90"/>
                      </a:cubicBezTo>
                      <a:cubicBezTo>
                        <a:pt x="461" y="31"/>
                        <a:pt x="391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1" name="Google Shape;4741;p31"/>
                <p:cNvSpPr/>
                <p:nvPr/>
              </p:nvSpPr>
              <p:spPr>
                <a:xfrm>
                  <a:off x="4013400" y="4016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8" y="1"/>
                      </a:moveTo>
                      <a:cubicBezTo>
                        <a:pt x="256" y="1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3" y="466"/>
                      </a:cubicBezTo>
                      <a:cubicBezTo>
                        <a:pt x="291" y="467"/>
                        <a:pt x="299" y="467"/>
                        <a:pt x="307" y="467"/>
                      </a:cubicBezTo>
                      <a:cubicBezTo>
                        <a:pt x="499" y="467"/>
                        <a:pt x="613" y="241"/>
                        <a:pt x="486" y="87"/>
                      </a:cubicBezTo>
                      <a:cubicBezTo>
                        <a:pt x="440" y="30"/>
                        <a:pt x="374" y="1"/>
                        <a:pt x="3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2" name="Google Shape;4742;p31"/>
                <p:cNvSpPr/>
                <p:nvPr/>
              </p:nvSpPr>
              <p:spPr>
                <a:xfrm>
                  <a:off x="4000075" y="4000325"/>
                  <a:ext cx="14750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4" y="49"/>
                      </a:cubicBezTo>
                      <a:cubicBezTo>
                        <a:pt x="0" y="175"/>
                        <a:pt x="74" y="425"/>
                        <a:pt x="273" y="444"/>
                      </a:cubicBezTo>
                      <a:cubicBezTo>
                        <a:pt x="281" y="445"/>
                        <a:pt x="289" y="446"/>
                        <a:pt x="296" y="446"/>
                      </a:cubicBezTo>
                      <a:cubicBezTo>
                        <a:pt x="479" y="446"/>
                        <a:pt x="590" y="229"/>
                        <a:pt x="469" y="81"/>
                      </a:cubicBezTo>
                      <a:cubicBezTo>
                        <a:pt x="425" y="28"/>
                        <a:pt x="360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3" name="Google Shape;4743;p31"/>
                <p:cNvSpPr/>
                <p:nvPr/>
              </p:nvSpPr>
              <p:spPr>
                <a:xfrm>
                  <a:off x="3986800" y="3983800"/>
                  <a:ext cx="14100" cy="1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6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67"/>
                        <a:pt x="72" y="405"/>
                        <a:pt x="261" y="424"/>
                      </a:cubicBezTo>
                      <a:cubicBezTo>
                        <a:pt x="270" y="425"/>
                        <a:pt x="279" y="426"/>
                        <a:pt x="288" y="426"/>
                      </a:cubicBezTo>
                      <a:cubicBezTo>
                        <a:pt x="462" y="426"/>
                        <a:pt x="564" y="221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4" name="Google Shape;4744;p31"/>
                <p:cNvSpPr/>
                <p:nvPr/>
              </p:nvSpPr>
              <p:spPr>
                <a:xfrm>
                  <a:off x="3973550" y="3967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1" y="162"/>
                        <a:pt x="68" y="390"/>
                        <a:pt x="248" y="409"/>
                      </a:cubicBezTo>
                      <a:cubicBezTo>
                        <a:pt x="256" y="410"/>
                        <a:pt x="264" y="410"/>
                        <a:pt x="272" y="410"/>
                      </a:cubicBezTo>
                      <a:cubicBezTo>
                        <a:pt x="441" y="410"/>
                        <a:pt x="539" y="213"/>
                        <a:pt x="428" y="78"/>
                      </a:cubicBezTo>
                      <a:cubicBezTo>
                        <a:pt x="388" y="27"/>
                        <a:pt x="329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5" name="Google Shape;4745;p31"/>
                <p:cNvSpPr/>
                <p:nvPr/>
              </p:nvSpPr>
              <p:spPr>
                <a:xfrm>
                  <a:off x="3960300" y="3950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7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5" y="392"/>
                        <a:pt x="251" y="392"/>
                        <a:pt x="257" y="392"/>
                      </a:cubicBezTo>
                      <a:cubicBezTo>
                        <a:pt x="417" y="392"/>
                        <a:pt x="514" y="203"/>
                        <a:pt x="408" y="73"/>
                      </a:cubicBezTo>
                      <a:cubicBezTo>
                        <a:pt x="370" y="25"/>
                        <a:pt x="314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6" name="Google Shape;4746;p31"/>
                <p:cNvSpPr/>
                <p:nvPr/>
              </p:nvSpPr>
              <p:spPr>
                <a:xfrm>
                  <a:off x="3946950" y="3934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9" y="0"/>
                      </a:moveTo>
                      <a:cubicBezTo>
                        <a:pt x="208" y="0"/>
                        <a:pt x="166" y="15"/>
                        <a:pt x="133" y="44"/>
                      </a:cubicBezTo>
                      <a:cubicBezTo>
                        <a:pt x="1" y="147"/>
                        <a:pt x="65" y="356"/>
                        <a:pt x="229" y="372"/>
                      </a:cubicBezTo>
                      <a:cubicBezTo>
                        <a:pt x="236" y="372"/>
                        <a:pt x="242" y="373"/>
                        <a:pt x="248" y="373"/>
                      </a:cubicBezTo>
                      <a:cubicBezTo>
                        <a:pt x="401" y="373"/>
                        <a:pt x="492" y="193"/>
                        <a:pt x="393" y="70"/>
                      </a:cubicBezTo>
                      <a:cubicBezTo>
                        <a:pt x="357" y="24"/>
                        <a:pt x="303" y="0"/>
                        <a:pt x="24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7" name="Google Shape;4747;p31"/>
                <p:cNvSpPr/>
                <p:nvPr/>
              </p:nvSpPr>
              <p:spPr>
                <a:xfrm>
                  <a:off x="3933700" y="39176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6" y="0"/>
                      </a:moveTo>
                      <a:cubicBezTo>
                        <a:pt x="196" y="0"/>
                        <a:pt x="156" y="14"/>
                        <a:pt x="123" y="42"/>
                      </a:cubicBezTo>
                      <a:cubicBezTo>
                        <a:pt x="1" y="138"/>
                        <a:pt x="58" y="337"/>
                        <a:pt x="216" y="353"/>
                      </a:cubicBezTo>
                      <a:cubicBezTo>
                        <a:pt x="223" y="354"/>
                        <a:pt x="229" y="354"/>
                        <a:pt x="235" y="354"/>
                      </a:cubicBezTo>
                      <a:cubicBezTo>
                        <a:pt x="381" y="354"/>
                        <a:pt x="466" y="184"/>
                        <a:pt x="373" y="67"/>
                      </a:cubicBezTo>
                      <a:cubicBezTo>
                        <a:pt x="339" y="24"/>
                        <a:pt x="287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8" name="Google Shape;4748;p31"/>
                <p:cNvSpPr/>
                <p:nvPr/>
              </p:nvSpPr>
              <p:spPr>
                <a:xfrm>
                  <a:off x="3920450" y="3901125"/>
                  <a:ext cx="110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9"/>
                      </a:cubicBezTo>
                      <a:cubicBezTo>
                        <a:pt x="0" y="132"/>
                        <a:pt x="55" y="318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58" y="335"/>
                        <a:pt x="440" y="172"/>
                        <a:pt x="351" y="61"/>
                      </a:cubicBezTo>
                      <a:cubicBezTo>
                        <a:pt x="318" y="21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9" name="Google Shape;4749;p31"/>
                <p:cNvSpPr/>
                <p:nvPr/>
              </p:nvSpPr>
              <p:spPr>
                <a:xfrm>
                  <a:off x="3907200" y="3884650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6"/>
                      </a:cubicBezTo>
                      <a:cubicBezTo>
                        <a:pt x="0" y="122"/>
                        <a:pt x="51" y="299"/>
                        <a:pt x="193" y="315"/>
                      </a:cubicBezTo>
                      <a:cubicBezTo>
                        <a:pt x="198" y="316"/>
                        <a:pt x="203" y="316"/>
                        <a:pt x="208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0" name="Google Shape;4750;p31"/>
                <p:cNvSpPr/>
                <p:nvPr/>
              </p:nvSpPr>
              <p:spPr>
                <a:xfrm>
                  <a:off x="4110950" y="4101525"/>
                  <a:ext cx="189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7" extrusionOk="0">
                      <a:moveTo>
                        <a:pt x="381" y="0"/>
                      </a:moveTo>
                      <a:cubicBezTo>
                        <a:pt x="317" y="0"/>
                        <a:pt x="252" y="22"/>
                        <a:pt x="199" y="67"/>
                      </a:cubicBezTo>
                      <a:cubicBezTo>
                        <a:pt x="0" y="227"/>
                        <a:pt x="93" y="549"/>
                        <a:pt x="350" y="574"/>
                      </a:cubicBezTo>
                      <a:cubicBezTo>
                        <a:pt x="362" y="576"/>
                        <a:pt x="374" y="576"/>
                        <a:pt x="385" y="576"/>
                      </a:cubicBezTo>
                      <a:cubicBezTo>
                        <a:pt x="618" y="576"/>
                        <a:pt x="758" y="298"/>
                        <a:pt x="604" y="108"/>
                      </a:cubicBezTo>
                      <a:cubicBezTo>
                        <a:pt x="548" y="37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1" name="Google Shape;4751;p31"/>
                <p:cNvSpPr/>
                <p:nvPr/>
              </p:nvSpPr>
              <p:spPr>
                <a:xfrm>
                  <a:off x="4097600" y="4085000"/>
                  <a:ext cx="185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0" h="559" extrusionOk="0">
                      <a:moveTo>
                        <a:pt x="369" y="1"/>
                      </a:moveTo>
                      <a:cubicBezTo>
                        <a:pt x="308" y="1"/>
                        <a:pt x="246" y="21"/>
                        <a:pt x="193" y="62"/>
                      </a:cubicBezTo>
                      <a:cubicBezTo>
                        <a:pt x="1" y="220"/>
                        <a:pt x="94" y="532"/>
                        <a:pt x="341" y="557"/>
                      </a:cubicBezTo>
                      <a:cubicBezTo>
                        <a:pt x="352" y="558"/>
                        <a:pt x="362" y="559"/>
                        <a:pt x="372" y="559"/>
                      </a:cubicBezTo>
                      <a:cubicBezTo>
                        <a:pt x="602" y="559"/>
                        <a:pt x="740" y="289"/>
                        <a:pt x="589" y="104"/>
                      </a:cubicBezTo>
                      <a:cubicBezTo>
                        <a:pt x="532" y="36"/>
                        <a:pt x="451" y="1"/>
                        <a:pt x="3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2" name="Google Shape;4752;p31"/>
                <p:cNvSpPr/>
                <p:nvPr/>
              </p:nvSpPr>
              <p:spPr>
                <a:xfrm>
                  <a:off x="4084350" y="4068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2"/>
                      </a:cubicBezTo>
                      <a:cubicBezTo>
                        <a:pt x="0" y="213"/>
                        <a:pt x="90" y="512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82" y="540"/>
                        <a:pt x="710" y="279"/>
                        <a:pt x="566" y="101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3" name="Google Shape;4753;p31"/>
                <p:cNvSpPr/>
                <p:nvPr/>
              </p:nvSpPr>
              <p:spPr>
                <a:xfrm>
                  <a:off x="4071100" y="4051925"/>
                  <a:ext cx="171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0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0" y="58"/>
                      </a:cubicBezTo>
                      <a:cubicBezTo>
                        <a:pt x="0" y="203"/>
                        <a:pt x="84" y="495"/>
                        <a:pt x="315" y="518"/>
                      </a:cubicBezTo>
                      <a:cubicBezTo>
                        <a:pt x="326" y="519"/>
                        <a:pt x="336" y="519"/>
                        <a:pt x="346" y="519"/>
                      </a:cubicBezTo>
                      <a:cubicBezTo>
                        <a:pt x="559" y="519"/>
                        <a:pt x="684" y="271"/>
                        <a:pt x="546" y="97"/>
                      </a:cubicBezTo>
                      <a:cubicBezTo>
                        <a:pt x="495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4" name="Google Shape;4754;p31"/>
                <p:cNvSpPr/>
                <p:nvPr/>
              </p:nvSpPr>
              <p:spPr>
                <a:xfrm>
                  <a:off x="4057825" y="403542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1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1" y="197"/>
                        <a:pt x="84" y="477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9" y="504"/>
                        <a:pt x="663" y="261"/>
                        <a:pt x="528" y="95"/>
                      </a:cubicBezTo>
                      <a:cubicBezTo>
                        <a:pt x="478" y="32"/>
                        <a:pt x="405" y="0"/>
                        <a:pt x="3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5" name="Google Shape;4755;p31"/>
                <p:cNvSpPr/>
                <p:nvPr/>
              </p:nvSpPr>
              <p:spPr>
                <a:xfrm>
                  <a:off x="4044575" y="4018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92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4" y="249"/>
                        <a:pt x="508" y="92"/>
                      </a:cubicBezTo>
                      <a:cubicBezTo>
                        <a:pt x="459" y="32"/>
                        <a:pt x="388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6" name="Google Shape;4756;p31"/>
                <p:cNvSpPr/>
                <p:nvPr/>
              </p:nvSpPr>
              <p:spPr>
                <a:xfrm>
                  <a:off x="4031250" y="4002350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6" y="1"/>
                      </a:moveTo>
                      <a:cubicBezTo>
                        <a:pt x="255" y="1"/>
                        <a:pt x="203" y="17"/>
                        <a:pt x="161" y="52"/>
                      </a:cubicBezTo>
                      <a:cubicBezTo>
                        <a:pt x="0" y="184"/>
                        <a:pt x="77" y="444"/>
                        <a:pt x="283" y="463"/>
                      </a:cubicBezTo>
                      <a:cubicBezTo>
                        <a:pt x="292" y="464"/>
                        <a:pt x="301" y="465"/>
                        <a:pt x="310" y="465"/>
                      </a:cubicBezTo>
                      <a:cubicBezTo>
                        <a:pt x="503" y="465"/>
                        <a:pt x="614" y="241"/>
                        <a:pt x="489" y="87"/>
                      </a:cubicBezTo>
                      <a:cubicBezTo>
                        <a:pt x="443" y="30"/>
                        <a:pt x="375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7" name="Google Shape;4757;p31"/>
                <p:cNvSpPr/>
                <p:nvPr/>
              </p:nvSpPr>
              <p:spPr>
                <a:xfrm>
                  <a:off x="4017975" y="3985800"/>
                  <a:ext cx="147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9" extrusionOk="0">
                      <a:moveTo>
                        <a:pt x="296" y="0"/>
                      </a:moveTo>
                      <a:cubicBezTo>
                        <a:pt x="247" y="0"/>
                        <a:pt x="197" y="17"/>
                        <a:pt x="155" y="52"/>
                      </a:cubicBezTo>
                      <a:cubicBezTo>
                        <a:pt x="1" y="177"/>
                        <a:pt x="75" y="425"/>
                        <a:pt x="274" y="447"/>
                      </a:cubicBezTo>
                      <a:cubicBezTo>
                        <a:pt x="282" y="448"/>
                        <a:pt x="290" y="448"/>
                        <a:pt x="297" y="448"/>
                      </a:cubicBezTo>
                      <a:cubicBezTo>
                        <a:pt x="480" y="448"/>
                        <a:pt x="590" y="232"/>
                        <a:pt x="470" y="84"/>
                      </a:cubicBezTo>
                      <a:cubicBezTo>
                        <a:pt x="426" y="29"/>
                        <a:pt x="362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8" name="Google Shape;4758;p31"/>
                <p:cNvSpPr/>
                <p:nvPr/>
              </p:nvSpPr>
              <p:spPr>
                <a:xfrm>
                  <a:off x="4004725" y="3969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4" y="1"/>
                      </a:moveTo>
                      <a:cubicBezTo>
                        <a:pt x="236" y="1"/>
                        <a:pt x="189" y="16"/>
                        <a:pt x="148" y="48"/>
                      </a:cubicBezTo>
                      <a:cubicBezTo>
                        <a:pt x="1" y="171"/>
                        <a:pt x="71" y="408"/>
                        <a:pt x="261" y="428"/>
                      </a:cubicBezTo>
                      <a:cubicBezTo>
                        <a:pt x="269" y="429"/>
                        <a:pt x="277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7" y="28"/>
                        <a:pt x="345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9" name="Google Shape;4759;p31"/>
                <p:cNvSpPr/>
                <p:nvPr/>
              </p:nvSpPr>
              <p:spPr>
                <a:xfrm>
                  <a:off x="3991475" y="3952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8"/>
                        <a:pt x="271" y="408"/>
                      </a:cubicBezTo>
                      <a:cubicBezTo>
                        <a:pt x="440" y="408"/>
                        <a:pt x="538" y="211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0" name="Google Shape;4760;p31"/>
                <p:cNvSpPr/>
                <p:nvPr/>
              </p:nvSpPr>
              <p:spPr>
                <a:xfrm>
                  <a:off x="3978125" y="3936175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60" y="1"/>
                      </a:moveTo>
                      <a:cubicBezTo>
                        <a:pt x="217" y="1"/>
                        <a:pt x="173" y="15"/>
                        <a:pt x="136" y="44"/>
                      </a:cubicBezTo>
                      <a:cubicBezTo>
                        <a:pt x="1" y="153"/>
                        <a:pt x="68" y="372"/>
                        <a:pt x="239" y="391"/>
                      </a:cubicBezTo>
                      <a:cubicBezTo>
                        <a:pt x="246" y="392"/>
                        <a:pt x="254" y="393"/>
                        <a:pt x="262" y="393"/>
                      </a:cubicBezTo>
                      <a:cubicBezTo>
                        <a:pt x="421" y="393"/>
                        <a:pt x="517" y="202"/>
                        <a:pt x="412" y="73"/>
                      </a:cubicBezTo>
                      <a:cubicBezTo>
                        <a:pt x="374" y="26"/>
                        <a:pt x="318" y="1"/>
                        <a:pt x="2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1" name="Google Shape;4761;p31"/>
                <p:cNvSpPr/>
                <p:nvPr/>
              </p:nvSpPr>
              <p:spPr>
                <a:xfrm>
                  <a:off x="3964875" y="391970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6" y="0"/>
                      </a:moveTo>
                      <a:cubicBezTo>
                        <a:pt x="205" y="0"/>
                        <a:pt x="163" y="14"/>
                        <a:pt x="129" y="41"/>
                      </a:cubicBezTo>
                      <a:cubicBezTo>
                        <a:pt x="1" y="147"/>
                        <a:pt x="65" y="353"/>
                        <a:pt x="229" y="369"/>
                      </a:cubicBezTo>
                      <a:cubicBezTo>
                        <a:pt x="236" y="370"/>
                        <a:pt x="244" y="370"/>
                        <a:pt x="252" y="370"/>
                      </a:cubicBezTo>
                      <a:cubicBezTo>
                        <a:pt x="402" y="370"/>
                        <a:pt x="491" y="193"/>
                        <a:pt x="393" y="70"/>
                      </a:cubicBezTo>
                      <a:cubicBezTo>
                        <a:pt x="356" y="24"/>
                        <a:pt x="301" y="0"/>
                        <a:pt x="24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2" name="Google Shape;4762;p31"/>
                <p:cNvSpPr/>
                <p:nvPr/>
              </p:nvSpPr>
              <p:spPr>
                <a:xfrm>
                  <a:off x="3951625" y="3903150"/>
                  <a:ext cx="11650" cy="8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4" extrusionOk="0">
                      <a:moveTo>
                        <a:pt x="234" y="0"/>
                      </a:moveTo>
                      <a:cubicBezTo>
                        <a:pt x="195" y="0"/>
                        <a:pt x="156" y="13"/>
                        <a:pt x="122" y="41"/>
                      </a:cubicBezTo>
                      <a:cubicBezTo>
                        <a:pt x="0" y="138"/>
                        <a:pt x="58" y="337"/>
                        <a:pt x="216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5" y="184"/>
                        <a:pt x="370" y="67"/>
                      </a:cubicBezTo>
                      <a:cubicBezTo>
                        <a:pt x="335" y="23"/>
                        <a:pt x="285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3" name="Google Shape;4763;p31"/>
                <p:cNvSpPr/>
                <p:nvPr/>
              </p:nvSpPr>
              <p:spPr>
                <a:xfrm>
                  <a:off x="3938350" y="38866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0"/>
                      </a:moveTo>
                      <a:cubicBezTo>
                        <a:pt x="185" y="0"/>
                        <a:pt x="147" y="13"/>
                        <a:pt x="117" y="38"/>
                      </a:cubicBezTo>
                      <a:cubicBezTo>
                        <a:pt x="1" y="131"/>
                        <a:pt x="56" y="318"/>
                        <a:pt x="203" y="334"/>
                      </a:cubicBezTo>
                      <a:cubicBezTo>
                        <a:pt x="210" y="334"/>
                        <a:pt x="216" y="335"/>
                        <a:pt x="223" y="335"/>
                      </a:cubicBezTo>
                      <a:cubicBezTo>
                        <a:pt x="359" y="335"/>
                        <a:pt x="440" y="174"/>
                        <a:pt x="351" y="64"/>
                      </a:cubicBezTo>
                      <a:cubicBezTo>
                        <a:pt x="318" y="22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4" name="Google Shape;4764;p31"/>
                <p:cNvSpPr/>
                <p:nvPr/>
              </p:nvSpPr>
              <p:spPr>
                <a:xfrm>
                  <a:off x="3925100" y="3870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1"/>
                      </a:moveTo>
                      <a:cubicBezTo>
                        <a:pt x="175" y="1"/>
                        <a:pt x="139" y="12"/>
                        <a:pt x="110" y="36"/>
                      </a:cubicBezTo>
                      <a:cubicBezTo>
                        <a:pt x="1" y="123"/>
                        <a:pt x="52" y="299"/>
                        <a:pt x="190" y="315"/>
                      </a:cubicBezTo>
                      <a:cubicBezTo>
                        <a:pt x="197" y="316"/>
                        <a:pt x="203" y="317"/>
                        <a:pt x="209" y="317"/>
                      </a:cubicBezTo>
                      <a:cubicBezTo>
                        <a:pt x="340" y="317"/>
                        <a:pt x="418" y="163"/>
                        <a:pt x="332" y="58"/>
                      </a:cubicBezTo>
                      <a:cubicBezTo>
                        <a:pt x="301" y="20"/>
                        <a:pt x="256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5" name="Google Shape;4765;p31"/>
                <p:cNvSpPr/>
                <p:nvPr/>
              </p:nvSpPr>
              <p:spPr>
                <a:xfrm>
                  <a:off x="4128775" y="4087050"/>
                  <a:ext cx="1907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7" extrusionOk="0">
                      <a:moveTo>
                        <a:pt x="384" y="0"/>
                      </a:moveTo>
                      <a:cubicBezTo>
                        <a:pt x="320" y="0"/>
                        <a:pt x="256" y="21"/>
                        <a:pt x="203" y="64"/>
                      </a:cubicBezTo>
                      <a:cubicBezTo>
                        <a:pt x="1" y="225"/>
                        <a:pt x="97" y="549"/>
                        <a:pt x="354" y="575"/>
                      </a:cubicBezTo>
                      <a:cubicBezTo>
                        <a:pt x="364" y="576"/>
                        <a:pt x="375" y="576"/>
                        <a:pt x="385" y="576"/>
                      </a:cubicBezTo>
                      <a:cubicBezTo>
                        <a:pt x="621" y="576"/>
                        <a:pt x="762" y="297"/>
                        <a:pt x="608" y="106"/>
                      </a:cubicBezTo>
                      <a:cubicBezTo>
                        <a:pt x="551" y="36"/>
                        <a:pt x="468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6" name="Google Shape;4766;p31"/>
                <p:cNvSpPr/>
                <p:nvPr/>
              </p:nvSpPr>
              <p:spPr>
                <a:xfrm>
                  <a:off x="4115525" y="4070525"/>
                  <a:ext cx="1840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7" extrusionOk="0">
                      <a:moveTo>
                        <a:pt x="370" y="0"/>
                      </a:moveTo>
                      <a:cubicBezTo>
                        <a:pt x="308" y="0"/>
                        <a:pt x="245" y="21"/>
                        <a:pt x="193" y="63"/>
                      </a:cubicBezTo>
                      <a:cubicBezTo>
                        <a:pt x="0" y="220"/>
                        <a:pt x="93" y="532"/>
                        <a:pt x="341" y="555"/>
                      </a:cubicBezTo>
                      <a:cubicBezTo>
                        <a:pt x="351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5" y="101"/>
                      </a:cubicBezTo>
                      <a:cubicBezTo>
                        <a:pt x="531" y="34"/>
                        <a:pt x="451" y="0"/>
                        <a:pt x="3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7" name="Google Shape;4767;p31"/>
                <p:cNvSpPr/>
                <p:nvPr/>
              </p:nvSpPr>
              <p:spPr>
                <a:xfrm>
                  <a:off x="4102275" y="4053975"/>
                  <a:ext cx="17775" cy="13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1" extrusionOk="0">
                      <a:moveTo>
                        <a:pt x="354" y="0"/>
                      </a:moveTo>
                      <a:cubicBezTo>
                        <a:pt x="295" y="0"/>
                        <a:pt x="236" y="20"/>
                        <a:pt x="186" y="60"/>
                      </a:cubicBezTo>
                      <a:cubicBezTo>
                        <a:pt x="0" y="211"/>
                        <a:pt x="90" y="513"/>
                        <a:pt x="328" y="538"/>
                      </a:cubicBezTo>
                      <a:cubicBezTo>
                        <a:pt x="338" y="540"/>
                        <a:pt x="348" y="540"/>
                        <a:pt x="359" y="540"/>
                      </a:cubicBezTo>
                      <a:cubicBezTo>
                        <a:pt x="578" y="540"/>
                        <a:pt x="710" y="280"/>
                        <a:pt x="566" y="101"/>
                      </a:cubicBezTo>
                      <a:cubicBezTo>
                        <a:pt x="512" y="35"/>
                        <a:pt x="434" y="0"/>
                        <a:pt x="35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8" name="Google Shape;4768;p31"/>
                <p:cNvSpPr/>
                <p:nvPr/>
              </p:nvSpPr>
              <p:spPr>
                <a:xfrm>
                  <a:off x="4089000" y="4037400"/>
                  <a:ext cx="1715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2" extrusionOk="0">
                      <a:moveTo>
                        <a:pt x="342" y="1"/>
                      </a:moveTo>
                      <a:cubicBezTo>
                        <a:pt x="286" y="1"/>
                        <a:pt x="229" y="19"/>
                        <a:pt x="181" y="57"/>
                      </a:cubicBezTo>
                      <a:cubicBezTo>
                        <a:pt x="1" y="202"/>
                        <a:pt x="84" y="494"/>
                        <a:pt x="316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7" y="522"/>
                        <a:pt x="685" y="271"/>
                        <a:pt x="547" y="99"/>
                      </a:cubicBezTo>
                      <a:cubicBezTo>
                        <a:pt x="495" y="34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9" name="Google Shape;4769;p31"/>
                <p:cNvSpPr/>
                <p:nvPr/>
              </p:nvSpPr>
              <p:spPr>
                <a:xfrm>
                  <a:off x="4075750" y="4020875"/>
                  <a:ext cx="165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5" extrusionOk="0">
                      <a:moveTo>
                        <a:pt x="330" y="1"/>
                      </a:moveTo>
                      <a:cubicBezTo>
                        <a:pt x="275" y="1"/>
                        <a:pt x="220" y="19"/>
                        <a:pt x="174" y="56"/>
                      </a:cubicBezTo>
                      <a:cubicBezTo>
                        <a:pt x="0" y="198"/>
                        <a:pt x="81" y="481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8" y="504"/>
                        <a:pt x="660" y="261"/>
                        <a:pt x="524" y="95"/>
                      </a:cubicBezTo>
                      <a:cubicBezTo>
                        <a:pt x="475" y="33"/>
                        <a:pt x="403" y="1"/>
                        <a:pt x="3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0" name="Google Shape;4770;p31"/>
                <p:cNvSpPr/>
                <p:nvPr/>
              </p:nvSpPr>
              <p:spPr>
                <a:xfrm>
                  <a:off x="4062500" y="4004375"/>
                  <a:ext cx="158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4" extrusionOk="0">
                      <a:moveTo>
                        <a:pt x="317" y="1"/>
                      </a:moveTo>
                      <a:cubicBezTo>
                        <a:pt x="264" y="1"/>
                        <a:pt x="210" y="18"/>
                        <a:pt x="164" y="54"/>
                      </a:cubicBezTo>
                      <a:cubicBezTo>
                        <a:pt x="0" y="189"/>
                        <a:pt x="81" y="459"/>
                        <a:pt x="293" y="482"/>
                      </a:cubicBezTo>
                      <a:cubicBezTo>
                        <a:pt x="302" y="483"/>
                        <a:pt x="311" y="483"/>
                        <a:pt x="319" y="483"/>
                      </a:cubicBezTo>
                      <a:cubicBezTo>
                        <a:pt x="516" y="483"/>
                        <a:pt x="634" y="250"/>
                        <a:pt x="505" y="90"/>
                      </a:cubicBezTo>
                      <a:cubicBezTo>
                        <a:pt x="457" y="31"/>
                        <a:pt x="388" y="1"/>
                        <a:pt x="31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1" name="Google Shape;4771;p31"/>
                <p:cNvSpPr/>
                <p:nvPr/>
              </p:nvSpPr>
              <p:spPr>
                <a:xfrm>
                  <a:off x="4049150" y="3987825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09" y="0"/>
                      </a:moveTo>
                      <a:cubicBezTo>
                        <a:pt x="257" y="0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4" y="466"/>
                      </a:cubicBezTo>
                      <a:cubicBezTo>
                        <a:pt x="291" y="466"/>
                        <a:pt x="299" y="467"/>
                        <a:pt x="307" y="467"/>
                      </a:cubicBezTo>
                      <a:cubicBezTo>
                        <a:pt x="499" y="467"/>
                        <a:pt x="616" y="241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2" name="Google Shape;4772;p31"/>
                <p:cNvSpPr/>
                <p:nvPr/>
              </p:nvSpPr>
              <p:spPr>
                <a:xfrm>
                  <a:off x="4035900" y="3971300"/>
                  <a:ext cx="146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7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5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78" y="446"/>
                        <a:pt x="286" y="446"/>
                        <a:pt x="294" y="446"/>
                      </a:cubicBezTo>
                      <a:cubicBezTo>
                        <a:pt x="479" y="446"/>
                        <a:pt x="587" y="230"/>
                        <a:pt x="470" y="82"/>
                      </a:cubicBezTo>
                      <a:cubicBezTo>
                        <a:pt x="426" y="29"/>
                        <a:pt x="361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3" name="Google Shape;4773;p31"/>
                <p:cNvSpPr/>
                <p:nvPr/>
              </p:nvSpPr>
              <p:spPr>
                <a:xfrm>
                  <a:off x="4022650" y="3954750"/>
                  <a:ext cx="14100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8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50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7"/>
                        <a:pt x="279" y="428"/>
                        <a:pt x="287" y="428"/>
                      </a:cubicBezTo>
                      <a:cubicBezTo>
                        <a:pt x="461" y="428"/>
                        <a:pt x="563" y="223"/>
                        <a:pt x="447" y="82"/>
                      </a:cubicBezTo>
                      <a:cubicBezTo>
                        <a:pt x="405" y="29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4" name="Google Shape;4774;p31"/>
                <p:cNvSpPr/>
                <p:nvPr/>
              </p:nvSpPr>
              <p:spPr>
                <a:xfrm>
                  <a:off x="4009375" y="3938225"/>
                  <a:ext cx="1350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11" extrusionOk="0">
                      <a:moveTo>
                        <a:pt x="271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1" y="161"/>
                        <a:pt x="68" y="390"/>
                        <a:pt x="252" y="409"/>
                      </a:cubicBezTo>
                      <a:cubicBezTo>
                        <a:pt x="259" y="410"/>
                        <a:pt x="267" y="410"/>
                        <a:pt x="275" y="410"/>
                      </a:cubicBezTo>
                      <a:cubicBezTo>
                        <a:pt x="441" y="410"/>
                        <a:pt x="539" y="213"/>
                        <a:pt x="432" y="78"/>
                      </a:cubicBezTo>
                      <a:cubicBezTo>
                        <a:pt x="391" y="27"/>
                        <a:pt x="331" y="0"/>
                        <a:pt x="2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5" name="Google Shape;4775;p31"/>
                <p:cNvSpPr/>
                <p:nvPr/>
              </p:nvSpPr>
              <p:spPr>
                <a:xfrm>
                  <a:off x="3996050" y="392172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5" y="391"/>
                        <a:pt x="251" y="392"/>
                        <a:pt x="258" y="392"/>
                      </a:cubicBezTo>
                      <a:cubicBezTo>
                        <a:pt x="420" y="392"/>
                        <a:pt x="517" y="202"/>
                        <a:pt x="412" y="73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6" name="Google Shape;4776;p31"/>
                <p:cNvSpPr/>
                <p:nvPr/>
              </p:nvSpPr>
              <p:spPr>
                <a:xfrm>
                  <a:off x="3982800" y="3905150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5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8"/>
                        <a:pt x="61" y="353"/>
                        <a:pt x="225" y="373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91" y="194"/>
                        <a:pt x="389" y="70"/>
                      </a:cubicBezTo>
                      <a:cubicBezTo>
                        <a:pt x="352" y="24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7" name="Google Shape;4777;p31"/>
                <p:cNvSpPr/>
                <p:nvPr/>
              </p:nvSpPr>
              <p:spPr>
                <a:xfrm>
                  <a:off x="3969525" y="3888650"/>
                  <a:ext cx="1165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3" extrusionOk="0">
                      <a:moveTo>
                        <a:pt x="232" y="1"/>
                      </a:moveTo>
                      <a:cubicBezTo>
                        <a:pt x="194" y="1"/>
                        <a:pt x="155" y="13"/>
                        <a:pt x="123" y="39"/>
                      </a:cubicBezTo>
                      <a:cubicBezTo>
                        <a:pt x="1" y="139"/>
                        <a:pt x="59" y="335"/>
                        <a:pt x="216" y="351"/>
                      </a:cubicBezTo>
                      <a:cubicBezTo>
                        <a:pt x="224" y="352"/>
                        <a:pt x="231" y="353"/>
                        <a:pt x="239" y="353"/>
                      </a:cubicBezTo>
                      <a:cubicBezTo>
                        <a:pt x="380" y="353"/>
                        <a:pt x="465" y="181"/>
                        <a:pt x="370" y="65"/>
                      </a:cubicBezTo>
                      <a:cubicBezTo>
                        <a:pt x="336" y="23"/>
                        <a:pt x="284" y="1"/>
                        <a:pt x="23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8" name="Google Shape;4778;p31"/>
                <p:cNvSpPr/>
                <p:nvPr/>
              </p:nvSpPr>
              <p:spPr>
                <a:xfrm>
                  <a:off x="3956275" y="3872125"/>
                  <a:ext cx="1102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1" y="132"/>
                        <a:pt x="55" y="318"/>
                        <a:pt x="203" y="334"/>
                      </a:cubicBezTo>
                      <a:cubicBezTo>
                        <a:pt x="210" y="335"/>
                        <a:pt x="216" y="335"/>
                        <a:pt x="222" y="335"/>
                      </a:cubicBezTo>
                      <a:cubicBezTo>
                        <a:pt x="359" y="335"/>
                        <a:pt x="440" y="172"/>
                        <a:pt x="351" y="61"/>
                      </a:cubicBezTo>
                      <a:cubicBezTo>
                        <a:pt x="318" y="21"/>
                        <a:pt x="271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9" name="Google Shape;4779;p31"/>
                <p:cNvSpPr/>
                <p:nvPr/>
              </p:nvSpPr>
              <p:spPr>
                <a:xfrm>
                  <a:off x="3943025" y="3855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1"/>
                      </a:moveTo>
                      <a:cubicBezTo>
                        <a:pt x="173" y="1"/>
                        <a:pt x="137" y="12"/>
                        <a:pt x="106" y="36"/>
                      </a:cubicBezTo>
                      <a:cubicBezTo>
                        <a:pt x="0" y="126"/>
                        <a:pt x="52" y="303"/>
                        <a:pt x="190" y="316"/>
                      </a:cubicBezTo>
                      <a:cubicBezTo>
                        <a:pt x="197" y="317"/>
                        <a:pt x="203" y="317"/>
                        <a:pt x="209" y="317"/>
                      </a:cubicBezTo>
                      <a:cubicBezTo>
                        <a:pt x="339" y="317"/>
                        <a:pt x="414" y="166"/>
                        <a:pt x="331" y="59"/>
                      </a:cubicBezTo>
                      <a:cubicBezTo>
                        <a:pt x="300" y="21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80" name="Google Shape;4780;p31"/>
                <p:cNvSpPr/>
                <p:nvPr/>
              </p:nvSpPr>
              <p:spPr>
                <a:xfrm>
                  <a:off x="4159950" y="408907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5" y="0"/>
                      </a:moveTo>
                      <a:cubicBezTo>
                        <a:pt x="329" y="0"/>
                        <a:pt x="263" y="22"/>
                        <a:pt x="209" y="66"/>
                      </a:cubicBezTo>
                      <a:cubicBezTo>
                        <a:pt x="0" y="234"/>
                        <a:pt x="100" y="565"/>
                        <a:pt x="364" y="593"/>
                      </a:cubicBezTo>
                      <a:cubicBezTo>
                        <a:pt x="375" y="595"/>
                        <a:pt x="387" y="595"/>
                        <a:pt x="398" y="595"/>
                      </a:cubicBezTo>
                      <a:cubicBezTo>
                        <a:pt x="641" y="595"/>
                        <a:pt x="787" y="308"/>
                        <a:pt x="627" y="111"/>
                      </a:cubicBezTo>
                      <a:cubicBezTo>
                        <a:pt x="569" y="38"/>
                        <a:pt x="482" y="0"/>
                        <a:pt x="3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81" name="Google Shape;4781;p31"/>
                <p:cNvSpPr/>
                <p:nvPr/>
              </p:nvSpPr>
              <p:spPr>
                <a:xfrm>
                  <a:off x="4146700" y="4072525"/>
                  <a:ext cx="1902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" h="577" extrusionOk="0">
                      <a:moveTo>
                        <a:pt x="382" y="0"/>
                      </a:moveTo>
                      <a:cubicBezTo>
                        <a:pt x="318" y="0"/>
                        <a:pt x="254" y="22"/>
                        <a:pt x="199" y="66"/>
                      </a:cubicBezTo>
                      <a:cubicBezTo>
                        <a:pt x="0" y="227"/>
                        <a:pt x="97" y="548"/>
                        <a:pt x="351" y="574"/>
                      </a:cubicBezTo>
                      <a:cubicBezTo>
                        <a:pt x="362" y="575"/>
                        <a:pt x="374" y="576"/>
                        <a:pt x="385" y="576"/>
                      </a:cubicBezTo>
                      <a:cubicBezTo>
                        <a:pt x="622" y="576"/>
                        <a:pt x="761" y="298"/>
                        <a:pt x="608" y="108"/>
                      </a:cubicBezTo>
                      <a:cubicBezTo>
                        <a:pt x="549" y="37"/>
                        <a:pt x="466" y="0"/>
                        <a:pt x="3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82" name="Google Shape;4782;p31"/>
                <p:cNvSpPr/>
                <p:nvPr/>
              </p:nvSpPr>
              <p:spPr>
                <a:xfrm>
                  <a:off x="4133425" y="4056000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1"/>
                      </a:moveTo>
                      <a:cubicBezTo>
                        <a:pt x="307" y="1"/>
                        <a:pt x="245" y="21"/>
                        <a:pt x="194" y="62"/>
                      </a:cubicBezTo>
                      <a:cubicBezTo>
                        <a:pt x="1" y="220"/>
                        <a:pt x="94" y="531"/>
                        <a:pt x="342" y="557"/>
                      </a:cubicBezTo>
                      <a:cubicBezTo>
                        <a:pt x="352" y="558"/>
                        <a:pt x="362" y="559"/>
                        <a:pt x="373" y="559"/>
                      </a:cubicBezTo>
                      <a:cubicBezTo>
                        <a:pt x="602" y="559"/>
                        <a:pt x="737" y="289"/>
                        <a:pt x="586" y="104"/>
                      </a:cubicBezTo>
                      <a:cubicBezTo>
                        <a:pt x="531" y="36"/>
                        <a:pt x="450" y="1"/>
                        <a:pt x="36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83" name="Google Shape;4783;p31"/>
                <p:cNvSpPr/>
                <p:nvPr/>
              </p:nvSpPr>
              <p:spPr>
                <a:xfrm>
                  <a:off x="4120175" y="4039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2"/>
                      </a:cubicBezTo>
                      <a:cubicBezTo>
                        <a:pt x="1" y="213"/>
                        <a:pt x="87" y="512"/>
                        <a:pt x="328" y="538"/>
                      </a:cubicBezTo>
                      <a:cubicBezTo>
                        <a:pt x="339" y="539"/>
                        <a:pt x="349" y="539"/>
                        <a:pt x="359" y="539"/>
                      </a:cubicBezTo>
                      <a:cubicBezTo>
                        <a:pt x="579" y="539"/>
                        <a:pt x="711" y="279"/>
                        <a:pt x="566" y="101"/>
                      </a:cubicBezTo>
                      <a:cubicBezTo>
                        <a:pt x="513" y="35"/>
                        <a:pt x="436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84" name="Google Shape;4784;p31"/>
                <p:cNvSpPr/>
                <p:nvPr/>
              </p:nvSpPr>
              <p:spPr>
                <a:xfrm>
                  <a:off x="4106925" y="4022900"/>
                  <a:ext cx="17125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1" extrusionOk="0">
                      <a:moveTo>
                        <a:pt x="345" y="1"/>
                      </a:moveTo>
                      <a:cubicBezTo>
                        <a:pt x="287" y="1"/>
                        <a:pt x="229" y="20"/>
                        <a:pt x="180" y="59"/>
                      </a:cubicBezTo>
                      <a:cubicBezTo>
                        <a:pt x="0" y="204"/>
                        <a:pt x="84" y="496"/>
                        <a:pt x="315" y="518"/>
                      </a:cubicBezTo>
                      <a:cubicBezTo>
                        <a:pt x="326" y="520"/>
                        <a:pt x="336" y="520"/>
                        <a:pt x="346" y="520"/>
                      </a:cubicBezTo>
                      <a:cubicBezTo>
                        <a:pt x="556" y="520"/>
                        <a:pt x="685" y="272"/>
                        <a:pt x="547" y="97"/>
                      </a:cubicBezTo>
                      <a:cubicBezTo>
                        <a:pt x="496" y="34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85" name="Google Shape;4785;p31"/>
                <p:cNvSpPr/>
                <p:nvPr/>
              </p:nvSpPr>
              <p:spPr>
                <a:xfrm>
                  <a:off x="4093575" y="4006400"/>
                  <a:ext cx="16575" cy="12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3" extrusionOk="0">
                      <a:moveTo>
                        <a:pt x="334" y="1"/>
                      </a:moveTo>
                      <a:cubicBezTo>
                        <a:pt x="278" y="1"/>
                        <a:pt x="222" y="19"/>
                        <a:pt x="174" y="57"/>
                      </a:cubicBezTo>
                      <a:cubicBezTo>
                        <a:pt x="1" y="198"/>
                        <a:pt x="84" y="478"/>
                        <a:pt x="309" y="500"/>
                      </a:cubicBezTo>
                      <a:cubicBezTo>
                        <a:pt x="320" y="502"/>
                        <a:pt x="330" y="502"/>
                        <a:pt x="340" y="502"/>
                      </a:cubicBezTo>
                      <a:cubicBezTo>
                        <a:pt x="543" y="502"/>
                        <a:pt x="663" y="258"/>
                        <a:pt x="528" y="92"/>
                      </a:cubicBezTo>
                      <a:cubicBezTo>
                        <a:pt x="479" y="32"/>
                        <a:pt x="407" y="1"/>
                        <a:pt x="3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86" name="Google Shape;4786;p31"/>
                <p:cNvSpPr/>
                <p:nvPr/>
              </p:nvSpPr>
              <p:spPr>
                <a:xfrm>
                  <a:off x="4080400" y="3989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4" y="0"/>
                        <a:pt x="210" y="18"/>
                        <a:pt x="165" y="54"/>
                      </a:cubicBezTo>
                      <a:cubicBezTo>
                        <a:pt x="1" y="192"/>
                        <a:pt x="81" y="459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7" y="482"/>
                        <a:pt x="635" y="249"/>
                        <a:pt x="505" y="92"/>
                      </a:cubicBezTo>
                      <a:cubicBezTo>
                        <a:pt x="458" y="32"/>
                        <a:pt x="388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87" name="Google Shape;4787;p31"/>
                <p:cNvSpPr/>
                <p:nvPr/>
              </p:nvSpPr>
              <p:spPr>
                <a:xfrm>
                  <a:off x="4067075" y="3973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7" y="0"/>
                      </a:moveTo>
                      <a:cubicBezTo>
                        <a:pt x="255" y="0"/>
                        <a:pt x="204" y="17"/>
                        <a:pt x="161" y="52"/>
                      </a:cubicBezTo>
                      <a:cubicBezTo>
                        <a:pt x="0" y="183"/>
                        <a:pt x="78" y="444"/>
                        <a:pt x="283" y="463"/>
                      </a:cubicBezTo>
                      <a:cubicBezTo>
                        <a:pt x="292" y="464"/>
                        <a:pt x="301" y="464"/>
                        <a:pt x="310" y="464"/>
                      </a:cubicBezTo>
                      <a:cubicBezTo>
                        <a:pt x="500" y="464"/>
                        <a:pt x="612" y="240"/>
                        <a:pt x="489" y="87"/>
                      </a:cubicBezTo>
                      <a:cubicBezTo>
                        <a:pt x="443" y="30"/>
                        <a:pt x="375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88" name="Google Shape;4788;p31"/>
                <p:cNvSpPr/>
                <p:nvPr/>
              </p:nvSpPr>
              <p:spPr>
                <a:xfrm>
                  <a:off x="4053825" y="3956800"/>
                  <a:ext cx="14675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8" extrusionOk="0">
                      <a:moveTo>
                        <a:pt x="295" y="0"/>
                      </a:moveTo>
                      <a:cubicBezTo>
                        <a:pt x="246" y="0"/>
                        <a:pt x="196" y="17"/>
                        <a:pt x="154" y="52"/>
                      </a:cubicBezTo>
                      <a:cubicBezTo>
                        <a:pt x="0" y="177"/>
                        <a:pt x="74" y="424"/>
                        <a:pt x="270" y="447"/>
                      </a:cubicBezTo>
                      <a:cubicBezTo>
                        <a:pt x="278" y="448"/>
                        <a:pt x="286" y="448"/>
                        <a:pt x="294" y="448"/>
                      </a:cubicBezTo>
                      <a:cubicBezTo>
                        <a:pt x="479" y="448"/>
                        <a:pt x="587" y="232"/>
                        <a:pt x="469" y="84"/>
                      </a:cubicBezTo>
                      <a:cubicBezTo>
                        <a:pt x="424" y="29"/>
                        <a:pt x="359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89" name="Google Shape;4789;p31"/>
                <p:cNvSpPr/>
                <p:nvPr/>
              </p:nvSpPr>
              <p:spPr>
                <a:xfrm>
                  <a:off x="4040475" y="3940250"/>
                  <a:ext cx="142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" h="429" extrusionOk="0">
                      <a:moveTo>
                        <a:pt x="285" y="1"/>
                      </a:moveTo>
                      <a:cubicBezTo>
                        <a:pt x="238" y="1"/>
                        <a:pt x="191" y="16"/>
                        <a:pt x="152" y="48"/>
                      </a:cubicBezTo>
                      <a:cubicBezTo>
                        <a:pt x="1" y="167"/>
                        <a:pt x="71" y="408"/>
                        <a:pt x="264" y="428"/>
                      </a:cubicBezTo>
                      <a:cubicBezTo>
                        <a:pt x="272" y="428"/>
                        <a:pt x="280" y="429"/>
                        <a:pt x="287" y="429"/>
                      </a:cubicBezTo>
                      <a:cubicBezTo>
                        <a:pt x="463" y="429"/>
                        <a:pt x="568" y="222"/>
                        <a:pt x="451" y="80"/>
                      </a:cubicBezTo>
                      <a:cubicBezTo>
                        <a:pt x="409" y="28"/>
                        <a:pt x="347" y="1"/>
                        <a:pt x="28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90" name="Google Shape;4790;p31"/>
                <p:cNvSpPr/>
                <p:nvPr/>
              </p:nvSpPr>
              <p:spPr>
                <a:xfrm>
                  <a:off x="4027225" y="3923750"/>
                  <a:ext cx="1355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08" extrusionOk="0">
                      <a:moveTo>
                        <a:pt x="273" y="1"/>
                      </a:moveTo>
                      <a:cubicBezTo>
                        <a:pt x="227" y="1"/>
                        <a:pt x="181" y="16"/>
                        <a:pt x="142" y="46"/>
                      </a:cubicBezTo>
                      <a:cubicBezTo>
                        <a:pt x="0" y="159"/>
                        <a:pt x="68" y="390"/>
                        <a:pt x="251" y="406"/>
                      </a:cubicBezTo>
                      <a:cubicBezTo>
                        <a:pt x="259" y="407"/>
                        <a:pt x="267" y="407"/>
                        <a:pt x="274" y="407"/>
                      </a:cubicBezTo>
                      <a:cubicBezTo>
                        <a:pt x="441" y="407"/>
                        <a:pt x="542" y="210"/>
                        <a:pt x="431" y="75"/>
                      </a:cubicBezTo>
                      <a:cubicBezTo>
                        <a:pt x="391" y="26"/>
                        <a:pt x="332" y="1"/>
                        <a:pt x="27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91" name="Google Shape;4791;p31"/>
                <p:cNvSpPr/>
                <p:nvPr/>
              </p:nvSpPr>
              <p:spPr>
                <a:xfrm>
                  <a:off x="4013975" y="3907175"/>
                  <a:ext cx="1290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" h="393" extrusionOk="0">
                      <a:moveTo>
                        <a:pt x="258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4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21" y="392"/>
                        <a:pt x="516" y="202"/>
                        <a:pt x="411" y="73"/>
                      </a:cubicBezTo>
                      <a:cubicBezTo>
                        <a:pt x="373" y="25"/>
                        <a:pt x="316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92" name="Google Shape;4792;p31"/>
                <p:cNvSpPr/>
                <p:nvPr/>
              </p:nvSpPr>
              <p:spPr>
                <a:xfrm>
                  <a:off x="4000700" y="389070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0"/>
                      </a:moveTo>
                      <a:cubicBezTo>
                        <a:pt x="205" y="0"/>
                        <a:pt x="164" y="14"/>
                        <a:pt x="129" y="41"/>
                      </a:cubicBezTo>
                      <a:cubicBezTo>
                        <a:pt x="1" y="147"/>
                        <a:pt x="62" y="353"/>
                        <a:pt x="226" y="369"/>
                      </a:cubicBezTo>
                      <a:cubicBezTo>
                        <a:pt x="234" y="370"/>
                        <a:pt x="242" y="370"/>
                        <a:pt x="249" y="370"/>
                      </a:cubicBezTo>
                      <a:cubicBezTo>
                        <a:pt x="402" y="370"/>
                        <a:pt x="491" y="192"/>
                        <a:pt x="390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93" name="Google Shape;4793;p31"/>
                <p:cNvSpPr/>
                <p:nvPr/>
              </p:nvSpPr>
              <p:spPr>
                <a:xfrm>
                  <a:off x="3987450" y="387412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2" y="0"/>
                        <a:pt x="154" y="13"/>
                        <a:pt x="123" y="39"/>
                      </a:cubicBezTo>
                      <a:cubicBezTo>
                        <a:pt x="1" y="138"/>
                        <a:pt x="58" y="338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78" y="355"/>
                        <a:pt x="466" y="185"/>
                        <a:pt x="370" y="68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94" name="Google Shape;4794;p31"/>
                <p:cNvSpPr/>
                <p:nvPr/>
              </p:nvSpPr>
              <p:spPr>
                <a:xfrm>
                  <a:off x="3974200" y="3857600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1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17"/>
                        <a:pt x="203" y="333"/>
                      </a:cubicBezTo>
                      <a:cubicBezTo>
                        <a:pt x="209" y="334"/>
                        <a:pt x="216" y="334"/>
                        <a:pt x="222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95" name="Google Shape;4795;p31"/>
                <p:cNvSpPr/>
                <p:nvPr/>
              </p:nvSpPr>
              <p:spPr>
                <a:xfrm>
                  <a:off x="3960850" y="3841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3"/>
                        <a:pt x="52" y="299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8" y="162"/>
                        <a:pt x="335" y="58"/>
                      </a:cubicBezTo>
                      <a:cubicBezTo>
                        <a:pt x="302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96" name="Google Shape;4796;p31"/>
                <p:cNvSpPr/>
                <p:nvPr/>
              </p:nvSpPr>
              <p:spPr>
                <a:xfrm>
                  <a:off x="4191125" y="4091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9" y="1"/>
                      </a:moveTo>
                      <a:cubicBezTo>
                        <a:pt x="341" y="1"/>
                        <a:pt x="273" y="23"/>
                        <a:pt x="216" y="69"/>
                      </a:cubicBezTo>
                      <a:cubicBezTo>
                        <a:pt x="0" y="239"/>
                        <a:pt x="103" y="583"/>
                        <a:pt x="376" y="612"/>
                      </a:cubicBezTo>
                      <a:cubicBezTo>
                        <a:pt x="388" y="613"/>
                        <a:pt x="400" y="614"/>
                        <a:pt x="411" y="614"/>
                      </a:cubicBezTo>
                      <a:cubicBezTo>
                        <a:pt x="660" y="614"/>
                        <a:pt x="809" y="317"/>
                        <a:pt x="646" y="114"/>
                      </a:cubicBezTo>
                      <a:cubicBezTo>
                        <a:pt x="586" y="39"/>
                        <a:pt x="498" y="1"/>
                        <a:pt x="4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97" name="Google Shape;4797;p31"/>
                <p:cNvSpPr/>
                <p:nvPr/>
              </p:nvSpPr>
              <p:spPr>
                <a:xfrm>
                  <a:off x="4177875" y="407452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3" y="1"/>
                      </a:moveTo>
                      <a:cubicBezTo>
                        <a:pt x="327" y="1"/>
                        <a:pt x="261" y="22"/>
                        <a:pt x="206" y="67"/>
                      </a:cubicBezTo>
                      <a:cubicBezTo>
                        <a:pt x="0" y="234"/>
                        <a:pt x="100" y="568"/>
                        <a:pt x="363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6" y="308"/>
                        <a:pt x="627" y="112"/>
                      </a:cubicBezTo>
                      <a:cubicBezTo>
                        <a:pt x="566" y="39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98" name="Google Shape;4798;p31"/>
                <p:cNvSpPr/>
                <p:nvPr/>
              </p:nvSpPr>
              <p:spPr>
                <a:xfrm>
                  <a:off x="4164600" y="4058025"/>
                  <a:ext cx="19075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8" extrusionOk="0">
                      <a:moveTo>
                        <a:pt x="382" y="1"/>
                      </a:moveTo>
                      <a:cubicBezTo>
                        <a:pt x="318" y="1"/>
                        <a:pt x="254" y="22"/>
                        <a:pt x="200" y="65"/>
                      </a:cubicBezTo>
                      <a:cubicBezTo>
                        <a:pt x="1" y="225"/>
                        <a:pt x="97" y="550"/>
                        <a:pt x="351" y="576"/>
                      </a:cubicBezTo>
                      <a:cubicBezTo>
                        <a:pt x="362" y="577"/>
                        <a:pt x="372" y="577"/>
                        <a:pt x="382" y="577"/>
                      </a:cubicBezTo>
                      <a:cubicBezTo>
                        <a:pt x="621" y="577"/>
                        <a:pt x="762" y="298"/>
                        <a:pt x="605" y="106"/>
                      </a:cubicBezTo>
                      <a:cubicBezTo>
                        <a:pt x="548" y="37"/>
                        <a:pt x="466" y="1"/>
                        <a:pt x="3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99" name="Google Shape;4799;p31"/>
                <p:cNvSpPr/>
                <p:nvPr/>
              </p:nvSpPr>
              <p:spPr>
                <a:xfrm>
                  <a:off x="4151350" y="4041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1"/>
                      </a:moveTo>
                      <a:cubicBezTo>
                        <a:pt x="308" y="1"/>
                        <a:pt x="245" y="22"/>
                        <a:pt x="193" y="64"/>
                      </a:cubicBezTo>
                      <a:cubicBezTo>
                        <a:pt x="1" y="221"/>
                        <a:pt x="94" y="533"/>
                        <a:pt x="341" y="555"/>
                      </a:cubicBezTo>
                      <a:cubicBezTo>
                        <a:pt x="352" y="556"/>
                        <a:pt x="362" y="557"/>
                        <a:pt x="372" y="557"/>
                      </a:cubicBezTo>
                      <a:cubicBezTo>
                        <a:pt x="601" y="557"/>
                        <a:pt x="736" y="287"/>
                        <a:pt x="586" y="102"/>
                      </a:cubicBezTo>
                      <a:cubicBezTo>
                        <a:pt x="531" y="35"/>
                        <a:pt x="451" y="1"/>
                        <a:pt x="3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00" name="Google Shape;4800;p31"/>
                <p:cNvSpPr/>
                <p:nvPr/>
              </p:nvSpPr>
              <p:spPr>
                <a:xfrm>
                  <a:off x="4138025" y="4024975"/>
                  <a:ext cx="1785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4" h="540" extrusionOk="0">
                      <a:moveTo>
                        <a:pt x="358" y="0"/>
                      </a:moveTo>
                      <a:cubicBezTo>
                        <a:pt x="299" y="0"/>
                        <a:pt x="239" y="20"/>
                        <a:pt x="190" y="59"/>
                      </a:cubicBezTo>
                      <a:cubicBezTo>
                        <a:pt x="0" y="210"/>
                        <a:pt x="90" y="513"/>
                        <a:pt x="331" y="538"/>
                      </a:cubicBezTo>
                      <a:cubicBezTo>
                        <a:pt x="342" y="539"/>
                        <a:pt x="352" y="540"/>
                        <a:pt x="362" y="540"/>
                      </a:cubicBezTo>
                      <a:cubicBezTo>
                        <a:pt x="582" y="540"/>
                        <a:pt x="713" y="279"/>
                        <a:pt x="569" y="101"/>
                      </a:cubicBezTo>
                      <a:cubicBezTo>
                        <a:pt x="516" y="35"/>
                        <a:pt x="437" y="0"/>
                        <a:pt x="3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01" name="Google Shape;4801;p31"/>
                <p:cNvSpPr/>
                <p:nvPr/>
              </p:nvSpPr>
              <p:spPr>
                <a:xfrm>
                  <a:off x="4124750" y="4008450"/>
                  <a:ext cx="172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0" extrusionOk="0">
                      <a:moveTo>
                        <a:pt x="346" y="0"/>
                      </a:moveTo>
                      <a:cubicBezTo>
                        <a:pt x="289" y="0"/>
                        <a:pt x="231" y="19"/>
                        <a:pt x="184" y="58"/>
                      </a:cubicBezTo>
                      <a:cubicBezTo>
                        <a:pt x="1" y="203"/>
                        <a:pt x="88" y="495"/>
                        <a:pt x="319" y="518"/>
                      </a:cubicBezTo>
                      <a:cubicBezTo>
                        <a:pt x="329" y="519"/>
                        <a:pt x="340" y="520"/>
                        <a:pt x="350" y="520"/>
                      </a:cubicBezTo>
                      <a:cubicBezTo>
                        <a:pt x="563" y="520"/>
                        <a:pt x="688" y="269"/>
                        <a:pt x="550" y="97"/>
                      </a:cubicBezTo>
                      <a:cubicBezTo>
                        <a:pt x="498" y="33"/>
                        <a:pt x="422" y="0"/>
                        <a:pt x="34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02" name="Google Shape;4802;p31"/>
                <p:cNvSpPr/>
                <p:nvPr/>
              </p:nvSpPr>
              <p:spPr>
                <a:xfrm>
                  <a:off x="4111500" y="3991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6"/>
                      </a:cubicBezTo>
                      <a:cubicBezTo>
                        <a:pt x="1" y="198"/>
                        <a:pt x="84" y="480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42" y="504"/>
                        <a:pt x="663" y="261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03" name="Google Shape;4803;p31"/>
                <p:cNvSpPr/>
                <p:nvPr/>
              </p:nvSpPr>
              <p:spPr>
                <a:xfrm>
                  <a:off x="4098250" y="397537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9" y="1"/>
                      </a:moveTo>
                      <a:cubicBezTo>
                        <a:pt x="266" y="1"/>
                        <a:pt x="212" y="18"/>
                        <a:pt x="167" y="54"/>
                      </a:cubicBezTo>
                      <a:cubicBezTo>
                        <a:pt x="0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7" y="249"/>
                        <a:pt x="508" y="90"/>
                      </a:cubicBezTo>
                      <a:cubicBezTo>
                        <a:pt x="461" y="31"/>
                        <a:pt x="390" y="1"/>
                        <a:pt x="3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04" name="Google Shape;4804;p31"/>
                <p:cNvSpPr/>
                <p:nvPr/>
              </p:nvSpPr>
              <p:spPr>
                <a:xfrm>
                  <a:off x="4085000" y="3958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7" y="0"/>
                      </a:moveTo>
                      <a:cubicBezTo>
                        <a:pt x="256" y="0"/>
                        <a:pt x="204" y="18"/>
                        <a:pt x="161" y="54"/>
                      </a:cubicBezTo>
                      <a:cubicBezTo>
                        <a:pt x="0" y="183"/>
                        <a:pt x="77" y="443"/>
                        <a:pt x="283" y="465"/>
                      </a:cubicBezTo>
                      <a:cubicBezTo>
                        <a:pt x="291" y="466"/>
                        <a:pt x="299" y="467"/>
                        <a:pt x="306" y="467"/>
                      </a:cubicBezTo>
                      <a:cubicBezTo>
                        <a:pt x="498" y="467"/>
                        <a:pt x="612" y="241"/>
                        <a:pt x="489" y="86"/>
                      </a:cubicBezTo>
                      <a:cubicBezTo>
                        <a:pt x="441" y="30"/>
                        <a:pt x="375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05" name="Google Shape;4805;p31"/>
                <p:cNvSpPr/>
                <p:nvPr/>
              </p:nvSpPr>
              <p:spPr>
                <a:xfrm>
                  <a:off x="4071725" y="3942275"/>
                  <a:ext cx="14700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448" extrusionOk="0">
                      <a:moveTo>
                        <a:pt x="295" y="1"/>
                      </a:moveTo>
                      <a:cubicBezTo>
                        <a:pt x="245" y="1"/>
                        <a:pt x="196" y="17"/>
                        <a:pt x="155" y="51"/>
                      </a:cubicBezTo>
                      <a:cubicBezTo>
                        <a:pt x="1" y="176"/>
                        <a:pt x="75" y="424"/>
                        <a:pt x="271" y="446"/>
                      </a:cubicBezTo>
                      <a:cubicBezTo>
                        <a:pt x="279" y="447"/>
                        <a:pt x="287" y="447"/>
                        <a:pt x="294" y="447"/>
                      </a:cubicBezTo>
                      <a:cubicBezTo>
                        <a:pt x="479" y="447"/>
                        <a:pt x="587" y="231"/>
                        <a:pt x="467" y="83"/>
                      </a:cubicBezTo>
                      <a:cubicBezTo>
                        <a:pt x="423" y="29"/>
                        <a:pt x="359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06" name="Google Shape;4806;p31"/>
                <p:cNvSpPr/>
                <p:nvPr/>
              </p:nvSpPr>
              <p:spPr>
                <a:xfrm>
                  <a:off x="4058400" y="3925750"/>
                  <a:ext cx="14100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8" extrusionOk="0">
                      <a:moveTo>
                        <a:pt x="283" y="1"/>
                      </a:moveTo>
                      <a:cubicBezTo>
                        <a:pt x="236" y="1"/>
                        <a:pt x="188" y="17"/>
                        <a:pt x="148" y="50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61" y="427"/>
                        <a:pt x="563" y="223"/>
                        <a:pt x="450" y="82"/>
                      </a:cubicBezTo>
                      <a:cubicBezTo>
                        <a:pt x="408" y="29"/>
                        <a:pt x="346" y="1"/>
                        <a:pt x="28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07" name="Google Shape;4807;p31"/>
                <p:cNvSpPr/>
                <p:nvPr/>
              </p:nvSpPr>
              <p:spPr>
                <a:xfrm>
                  <a:off x="4045150" y="3909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70" y="0"/>
                      </a:moveTo>
                      <a:cubicBezTo>
                        <a:pt x="224" y="0"/>
                        <a:pt x="179" y="15"/>
                        <a:pt x="141" y="46"/>
                      </a:cubicBezTo>
                      <a:cubicBezTo>
                        <a:pt x="0" y="161"/>
                        <a:pt x="68" y="389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0" y="26"/>
                        <a:pt x="330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08" name="Google Shape;4808;p31"/>
                <p:cNvSpPr/>
                <p:nvPr/>
              </p:nvSpPr>
              <p:spPr>
                <a:xfrm>
                  <a:off x="4031875" y="3892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5"/>
                        <a:pt x="136" y="44"/>
                      </a:cubicBezTo>
                      <a:cubicBezTo>
                        <a:pt x="1" y="153"/>
                        <a:pt x="65" y="371"/>
                        <a:pt x="239" y="391"/>
                      </a:cubicBezTo>
                      <a:cubicBezTo>
                        <a:pt x="245" y="391"/>
                        <a:pt x="252" y="392"/>
                        <a:pt x="258" y="392"/>
                      </a:cubicBezTo>
                      <a:cubicBezTo>
                        <a:pt x="420" y="392"/>
                        <a:pt x="514" y="202"/>
                        <a:pt x="409" y="73"/>
                      </a:cubicBezTo>
                      <a:cubicBezTo>
                        <a:pt x="371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09" name="Google Shape;4809;p31"/>
                <p:cNvSpPr/>
                <p:nvPr/>
              </p:nvSpPr>
              <p:spPr>
                <a:xfrm>
                  <a:off x="4018625" y="387615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1" y="147"/>
                        <a:pt x="62" y="356"/>
                        <a:pt x="225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4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10" name="Google Shape;4810;p31"/>
                <p:cNvSpPr/>
                <p:nvPr/>
              </p:nvSpPr>
              <p:spPr>
                <a:xfrm>
                  <a:off x="4005300" y="3859650"/>
                  <a:ext cx="1170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" h="353" extrusionOk="0">
                      <a:moveTo>
                        <a:pt x="234" y="1"/>
                      </a:moveTo>
                      <a:cubicBezTo>
                        <a:pt x="195" y="1"/>
                        <a:pt x="155" y="13"/>
                        <a:pt x="122" y="39"/>
                      </a:cubicBezTo>
                      <a:cubicBezTo>
                        <a:pt x="0" y="139"/>
                        <a:pt x="61" y="335"/>
                        <a:pt x="215" y="351"/>
                      </a:cubicBezTo>
                      <a:cubicBezTo>
                        <a:pt x="223" y="352"/>
                        <a:pt x="231" y="352"/>
                        <a:pt x="238" y="352"/>
                      </a:cubicBezTo>
                      <a:cubicBezTo>
                        <a:pt x="382" y="352"/>
                        <a:pt x="468" y="181"/>
                        <a:pt x="373" y="65"/>
                      </a:cubicBezTo>
                      <a:cubicBezTo>
                        <a:pt x="338" y="23"/>
                        <a:pt x="286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11" name="Google Shape;4811;p31"/>
                <p:cNvSpPr/>
                <p:nvPr/>
              </p:nvSpPr>
              <p:spPr>
                <a:xfrm>
                  <a:off x="3992025" y="3843100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3" y="0"/>
                      </a:moveTo>
                      <a:cubicBezTo>
                        <a:pt x="186" y="0"/>
                        <a:pt x="148" y="13"/>
                        <a:pt x="116" y="39"/>
                      </a:cubicBezTo>
                      <a:cubicBezTo>
                        <a:pt x="1" y="133"/>
                        <a:pt x="59" y="319"/>
                        <a:pt x="206" y="335"/>
                      </a:cubicBezTo>
                      <a:cubicBezTo>
                        <a:pt x="213" y="336"/>
                        <a:pt x="219" y="336"/>
                        <a:pt x="225" y="336"/>
                      </a:cubicBezTo>
                      <a:cubicBezTo>
                        <a:pt x="362" y="336"/>
                        <a:pt x="443" y="172"/>
                        <a:pt x="351" y="62"/>
                      </a:cubicBezTo>
                      <a:cubicBezTo>
                        <a:pt x="318" y="22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12" name="Google Shape;4812;p31"/>
                <p:cNvSpPr/>
                <p:nvPr/>
              </p:nvSpPr>
              <p:spPr>
                <a:xfrm>
                  <a:off x="3978775" y="382655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8" y="1"/>
                      </a:moveTo>
                      <a:cubicBezTo>
                        <a:pt x="174" y="1"/>
                        <a:pt x="139" y="13"/>
                        <a:pt x="110" y="36"/>
                      </a:cubicBezTo>
                      <a:cubicBezTo>
                        <a:pt x="0" y="126"/>
                        <a:pt x="52" y="303"/>
                        <a:pt x="193" y="316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0" y="317"/>
                        <a:pt x="417" y="166"/>
                        <a:pt x="331" y="62"/>
                      </a:cubicBezTo>
                      <a:cubicBezTo>
                        <a:pt x="300" y="21"/>
                        <a:pt x="255" y="1"/>
                        <a:pt x="2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13" name="Google Shape;4813;p31"/>
                <p:cNvSpPr/>
                <p:nvPr/>
              </p:nvSpPr>
              <p:spPr>
                <a:xfrm>
                  <a:off x="4222300" y="4093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21" y="1"/>
                      </a:moveTo>
                      <a:cubicBezTo>
                        <a:pt x="351" y="1"/>
                        <a:pt x="280" y="24"/>
                        <a:pt x="222" y="73"/>
                      </a:cubicBezTo>
                      <a:cubicBezTo>
                        <a:pt x="0" y="249"/>
                        <a:pt x="106" y="603"/>
                        <a:pt x="386" y="632"/>
                      </a:cubicBezTo>
                      <a:cubicBezTo>
                        <a:pt x="398" y="633"/>
                        <a:pt x="409" y="634"/>
                        <a:pt x="421" y="634"/>
                      </a:cubicBezTo>
                      <a:cubicBezTo>
                        <a:pt x="680" y="634"/>
                        <a:pt x="835" y="327"/>
                        <a:pt x="666" y="118"/>
                      </a:cubicBezTo>
                      <a:cubicBezTo>
                        <a:pt x="604" y="41"/>
                        <a:pt x="513" y="1"/>
                        <a:pt x="4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14" name="Google Shape;4814;p31"/>
                <p:cNvSpPr/>
                <p:nvPr/>
              </p:nvSpPr>
              <p:spPr>
                <a:xfrm>
                  <a:off x="4209050" y="4076550"/>
                  <a:ext cx="20225" cy="1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" h="615" extrusionOk="0">
                      <a:moveTo>
                        <a:pt x="407" y="1"/>
                      </a:moveTo>
                      <a:cubicBezTo>
                        <a:pt x="338" y="1"/>
                        <a:pt x="269" y="23"/>
                        <a:pt x="212" y="69"/>
                      </a:cubicBezTo>
                      <a:cubicBezTo>
                        <a:pt x="0" y="243"/>
                        <a:pt x="103" y="587"/>
                        <a:pt x="376" y="612"/>
                      </a:cubicBezTo>
                      <a:cubicBezTo>
                        <a:pt x="388" y="614"/>
                        <a:pt x="399" y="614"/>
                        <a:pt x="411" y="614"/>
                      </a:cubicBezTo>
                      <a:cubicBezTo>
                        <a:pt x="660" y="614"/>
                        <a:pt x="809" y="320"/>
                        <a:pt x="646" y="114"/>
                      </a:cubicBezTo>
                      <a:cubicBezTo>
                        <a:pt x="586" y="40"/>
                        <a:pt x="497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15" name="Google Shape;4815;p31"/>
                <p:cNvSpPr/>
                <p:nvPr/>
              </p:nvSpPr>
              <p:spPr>
                <a:xfrm>
                  <a:off x="4195775" y="4060075"/>
                  <a:ext cx="19625" cy="14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5" h="599" extrusionOk="0">
                      <a:moveTo>
                        <a:pt x="396" y="1"/>
                      </a:moveTo>
                      <a:cubicBezTo>
                        <a:pt x="329" y="1"/>
                        <a:pt x="262" y="23"/>
                        <a:pt x="206" y="69"/>
                      </a:cubicBezTo>
                      <a:cubicBezTo>
                        <a:pt x="1" y="233"/>
                        <a:pt x="100" y="568"/>
                        <a:pt x="364" y="597"/>
                      </a:cubicBezTo>
                      <a:cubicBezTo>
                        <a:pt x="374" y="598"/>
                        <a:pt x="385" y="598"/>
                        <a:pt x="395" y="598"/>
                      </a:cubicBezTo>
                      <a:cubicBezTo>
                        <a:pt x="640" y="598"/>
                        <a:pt x="785" y="309"/>
                        <a:pt x="624" y="111"/>
                      </a:cubicBezTo>
                      <a:cubicBezTo>
                        <a:pt x="566" y="39"/>
                        <a:pt x="481" y="1"/>
                        <a:pt x="3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16" name="Google Shape;4816;p31"/>
                <p:cNvSpPr/>
                <p:nvPr/>
              </p:nvSpPr>
              <p:spPr>
                <a:xfrm>
                  <a:off x="4182525" y="4043525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1" y="0"/>
                      </a:moveTo>
                      <a:cubicBezTo>
                        <a:pt x="317" y="0"/>
                        <a:pt x="253" y="22"/>
                        <a:pt x="200" y="66"/>
                      </a:cubicBezTo>
                      <a:cubicBezTo>
                        <a:pt x="1" y="227"/>
                        <a:pt x="97" y="548"/>
                        <a:pt x="351" y="574"/>
                      </a:cubicBezTo>
                      <a:cubicBezTo>
                        <a:pt x="363" y="575"/>
                        <a:pt x="374" y="576"/>
                        <a:pt x="386" y="576"/>
                      </a:cubicBezTo>
                      <a:cubicBezTo>
                        <a:pt x="622" y="576"/>
                        <a:pt x="761" y="298"/>
                        <a:pt x="605" y="108"/>
                      </a:cubicBezTo>
                      <a:cubicBezTo>
                        <a:pt x="548" y="37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17" name="Google Shape;4817;p31"/>
                <p:cNvSpPr/>
                <p:nvPr/>
              </p:nvSpPr>
              <p:spPr>
                <a:xfrm>
                  <a:off x="4169275" y="4027000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6" y="1"/>
                      </a:moveTo>
                      <a:cubicBezTo>
                        <a:pt x="305" y="1"/>
                        <a:pt x="244" y="21"/>
                        <a:pt x="193" y="62"/>
                      </a:cubicBezTo>
                      <a:cubicBezTo>
                        <a:pt x="0" y="219"/>
                        <a:pt x="93" y="531"/>
                        <a:pt x="341" y="557"/>
                      </a:cubicBezTo>
                      <a:cubicBezTo>
                        <a:pt x="351" y="558"/>
                        <a:pt x="362" y="559"/>
                        <a:pt x="372" y="559"/>
                      </a:cubicBezTo>
                      <a:cubicBezTo>
                        <a:pt x="601" y="559"/>
                        <a:pt x="736" y="288"/>
                        <a:pt x="585" y="104"/>
                      </a:cubicBezTo>
                      <a:cubicBezTo>
                        <a:pt x="528" y="36"/>
                        <a:pt x="447" y="1"/>
                        <a:pt x="36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18" name="Google Shape;4818;p31"/>
                <p:cNvSpPr/>
                <p:nvPr/>
              </p:nvSpPr>
              <p:spPr>
                <a:xfrm>
                  <a:off x="4155925" y="4010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9" y="0"/>
                      </a:moveTo>
                      <a:cubicBezTo>
                        <a:pt x="300" y="0"/>
                        <a:pt x="240" y="20"/>
                        <a:pt x="190" y="62"/>
                      </a:cubicBezTo>
                      <a:cubicBezTo>
                        <a:pt x="1" y="210"/>
                        <a:pt x="91" y="512"/>
                        <a:pt x="329" y="538"/>
                      </a:cubicBezTo>
                      <a:cubicBezTo>
                        <a:pt x="339" y="539"/>
                        <a:pt x="350" y="539"/>
                        <a:pt x="360" y="539"/>
                      </a:cubicBezTo>
                      <a:cubicBezTo>
                        <a:pt x="582" y="539"/>
                        <a:pt x="711" y="279"/>
                        <a:pt x="570" y="101"/>
                      </a:cubicBezTo>
                      <a:cubicBezTo>
                        <a:pt x="515" y="35"/>
                        <a:pt x="437" y="0"/>
                        <a:pt x="3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19" name="Google Shape;4819;p31"/>
                <p:cNvSpPr/>
                <p:nvPr/>
              </p:nvSpPr>
              <p:spPr>
                <a:xfrm>
                  <a:off x="4142675" y="3993875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4" y="0"/>
                      </a:moveTo>
                      <a:cubicBezTo>
                        <a:pt x="287" y="0"/>
                        <a:pt x="229" y="20"/>
                        <a:pt x="180" y="60"/>
                      </a:cubicBezTo>
                      <a:cubicBezTo>
                        <a:pt x="1" y="204"/>
                        <a:pt x="87" y="494"/>
                        <a:pt x="315" y="519"/>
                      </a:cubicBezTo>
                      <a:cubicBezTo>
                        <a:pt x="326" y="520"/>
                        <a:pt x="336" y="521"/>
                        <a:pt x="346" y="521"/>
                      </a:cubicBezTo>
                      <a:cubicBezTo>
                        <a:pt x="559" y="521"/>
                        <a:pt x="685" y="270"/>
                        <a:pt x="547" y="98"/>
                      </a:cubicBezTo>
                      <a:cubicBezTo>
                        <a:pt x="496" y="34"/>
                        <a:pt x="420" y="0"/>
                        <a:pt x="34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20" name="Google Shape;4820;p31"/>
                <p:cNvSpPr/>
                <p:nvPr/>
              </p:nvSpPr>
              <p:spPr>
                <a:xfrm>
                  <a:off x="4129425" y="3977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3" y="1"/>
                      </a:moveTo>
                      <a:cubicBezTo>
                        <a:pt x="278" y="1"/>
                        <a:pt x="221" y="19"/>
                        <a:pt x="174" y="57"/>
                      </a:cubicBezTo>
                      <a:cubicBezTo>
                        <a:pt x="0" y="198"/>
                        <a:pt x="84" y="478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62" y="258"/>
                        <a:pt x="527" y="92"/>
                      </a:cubicBezTo>
                      <a:cubicBezTo>
                        <a:pt x="478" y="32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21" name="Google Shape;4821;p31"/>
                <p:cNvSpPr/>
                <p:nvPr/>
              </p:nvSpPr>
              <p:spPr>
                <a:xfrm>
                  <a:off x="4116150" y="3960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8" y="53"/>
                      </a:cubicBezTo>
                      <a:cubicBezTo>
                        <a:pt x="1" y="188"/>
                        <a:pt x="81" y="458"/>
                        <a:pt x="293" y="481"/>
                      </a:cubicBezTo>
                      <a:cubicBezTo>
                        <a:pt x="303" y="482"/>
                        <a:pt x="312" y="482"/>
                        <a:pt x="321" y="482"/>
                      </a:cubicBezTo>
                      <a:cubicBezTo>
                        <a:pt x="520" y="482"/>
                        <a:pt x="635" y="249"/>
                        <a:pt x="509" y="92"/>
                      </a:cubicBezTo>
                      <a:cubicBezTo>
                        <a:pt x="461" y="31"/>
                        <a:pt x="390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22" name="Google Shape;4822;p31"/>
                <p:cNvSpPr/>
                <p:nvPr/>
              </p:nvSpPr>
              <p:spPr>
                <a:xfrm>
                  <a:off x="4102900" y="3944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6" y="0"/>
                      </a:moveTo>
                      <a:cubicBezTo>
                        <a:pt x="255" y="0"/>
                        <a:pt x="204" y="17"/>
                        <a:pt x="161" y="51"/>
                      </a:cubicBezTo>
                      <a:cubicBezTo>
                        <a:pt x="1" y="183"/>
                        <a:pt x="78" y="444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0" y="464"/>
                        <a:pt x="612" y="240"/>
                        <a:pt x="486" y="87"/>
                      </a:cubicBezTo>
                      <a:cubicBezTo>
                        <a:pt x="440" y="30"/>
                        <a:pt x="373" y="0"/>
                        <a:pt x="3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23" name="Google Shape;4823;p31"/>
                <p:cNvSpPr/>
                <p:nvPr/>
              </p:nvSpPr>
              <p:spPr>
                <a:xfrm>
                  <a:off x="4089575" y="3927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6" y="1"/>
                      </a:moveTo>
                      <a:cubicBezTo>
                        <a:pt x="246" y="1"/>
                        <a:pt x="196" y="18"/>
                        <a:pt x="154" y="52"/>
                      </a:cubicBezTo>
                      <a:cubicBezTo>
                        <a:pt x="0" y="178"/>
                        <a:pt x="74" y="425"/>
                        <a:pt x="273" y="448"/>
                      </a:cubicBezTo>
                      <a:cubicBezTo>
                        <a:pt x="281" y="448"/>
                        <a:pt x="289" y="449"/>
                        <a:pt x="297" y="449"/>
                      </a:cubicBezTo>
                      <a:cubicBezTo>
                        <a:pt x="479" y="449"/>
                        <a:pt x="590" y="233"/>
                        <a:pt x="469" y="85"/>
                      </a:cubicBezTo>
                      <a:cubicBezTo>
                        <a:pt x="426" y="30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24" name="Google Shape;4824;p31"/>
                <p:cNvSpPr/>
                <p:nvPr/>
              </p:nvSpPr>
              <p:spPr>
                <a:xfrm>
                  <a:off x="4076300" y="3911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67"/>
                        <a:pt x="72" y="408"/>
                        <a:pt x="261" y="427"/>
                      </a:cubicBezTo>
                      <a:cubicBezTo>
                        <a:pt x="269" y="428"/>
                        <a:pt x="277" y="429"/>
                        <a:pt x="285" y="429"/>
                      </a:cubicBezTo>
                      <a:cubicBezTo>
                        <a:pt x="460" y="429"/>
                        <a:pt x="565" y="222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25" name="Google Shape;4825;p31"/>
                <p:cNvSpPr/>
                <p:nvPr/>
              </p:nvSpPr>
              <p:spPr>
                <a:xfrm>
                  <a:off x="4063050" y="3894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1" y="1"/>
                      </a:moveTo>
                      <a:cubicBezTo>
                        <a:pt x="225" y="1"/>
                        <a:pt x="180" y="15"/>
                        <a:pt x="142" y="46"/>
                      </a:cubicBezTo>
                      <a:cubicBezTo>
                        <a:pt x="1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2" y="407"/>
                      </a:cubicBezTo>
                      <a:cubicBezTo>
                        <a:pt x="441" y="407"/>
                        <a:pt x="539" y="210"/>
                        <a:pt x="431" y="75"/>
                      </a:cubicBezTo>
                      <a:cubicBezTo>
                        <a:pt x="390" y="26"/>
                        <a:pt x="330" y="1"/>
                        <a:pt x="2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26" name="Google Shape;4826;p31"/>
                <p:cNvSpPr/>
                <p:nvPr/>
              </p:nvSpPr>
              <p:spPr>
                <a:xfrm>
                  <a:off x="4049800" y="3878175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8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18" y="392"/>
                        <a:pt x="513" y="202"/>
                        <a:pt x="409" y="73"/>
                      </a:cubicBezTo>
                      <a:cubicBezTo>
                        <a:pt x="370" y="25"/>
                        <a:pt x="314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27" name="Google Shape;4827;p31"/>
                <p:cNvSpPr/>
                <p:nvPr/>
              </p:nvSpPr>
              <p:spPr>
                <a:xfrm>
                  <a:off x="4036450" y="386167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5" y="1"/>
                        <a:pt x="164" y="14"/>
                        <a:pt x="130" y="42"/>
                      </a:cubicBezTo>
                      <a:cubicBezTo>
                        <a:pt x="1" y="145"/>
                        <a:pt x="65" y="354"/>
                        <a:pt x="229" y="373"/>
                      </a:cubicBezTo>
                      <a:cubicBezTo>
                        <a:pt x="236" y="374"/>
                        <a:pt x="242" y="374"/>
                        <a:pt x="249" y="374"/>
                      </a:cubicBezTo>
                      <a:cubicBezTo>
                        <a:pt x="401" y="374"/>
                        <a:pt x="492" y="194"/>
                        <a:pt x="393" y="71"/>
                      </a:cubicBezTo>
                      <a:cubicBezTo>
                        <a:pt x="356" y="25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28" name="Google Shape;4828;p31"/>
                <p:cNvSpPr/>
                <p:nvPr/>
              </p:nvSpPr>
              <p:spPr>
                <a:xfrm>
                  <a:off x="4023200" y="3845125"/>
                  <a:ext cx="11725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5" extrusionOk="0">
                      <a:moveTo>
                        <a:pt x="234" y="0"/>
                      </a:moveTo>
                      <a:cubicBezTo>
                        <a:pt x="195" y="0"/>
                        <a:pt x="156" y="13"/>
                        <a:pt x="123" y="39"/>
                      </a:cubicBezTo>
                      <a:cubicBezTo>
                        <a:pt x="1" y="138"/>
                        <a:pt x="59" y="338"/>
                        <a:pt x="216" y="354"/>
                      </a:cubicBezTo>
                      <a:cubicBezTo>
                        <a:pt x="223" y="354"/>
                        <a:pt x="229" y="355"/>
                        <a:pt x="236" y="355"/>
                      </a:cubicBezTo>
                      <a:cubicBezTo>
                        <a:pt x="382" y="355"/>
                        <a:pt x="469" y="185"/>
                        <a:pt x="373" y="68"/>
                      </a:cubicBezTo>
                      <a:cubicBezTo>
                        <a:pt x="338" y="23"/>
                        <a:pt x="286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29" name="Google Shape;4829;p31"/>
                <p:cNvSpPr/>
                <p:nvPr/>
              </p:nvSpPr>
              <p:spPr>
                <a:xfrm>
                  <a:off x="4009950" y="3828600"/>
                  <a:ext cx="11100" cy="8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8" extrusionOk="0">
                      <a:moveTo>
                        <a:pt x="221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20"/>
                        <a:pt x="203" y="337"/>
                      </a:cubicBezTo>
                      <a:cubicBezTo>
                        <a:pt x="208" y="337"/>
                        <a:pt x="214" y="337"/>
                        <a:pt x="219" y="337"/>
                      </a:cubicBezTo>
                      <a:cubicBezTo>
                        <a:pt x="360" y="337"/>
                        <a:pt x="444" y="175"/>
                        <a:pt x="351" y="63"/>
                      </a:cubicBezTo>
                      <a:cubicBezTo>
                        <a:pt x="318" y="21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30" name="Google Shape;4830;p31"/>
                <p:cNvSpPr/>
                <p:nvPr/>
              </p:nvSpPr>
              <p:spPr>
                <a:xfrm>
                  <a:off x="3996700" y="3812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6"/>
                      </a:cubicBezTo>
                      <a:cubicBezTo>
                        <a:pt x="0" y="122"/>
                        <a:pt x="52" y="299"/>
                        <a:pt x="193" y="315"/>
                      </a:cubicBezTo>
                      <a:cubicBezTo>
                        <a:pt x="199" y="316"/>
                        <a:pt x="206" y="316"/>
                        <a:pt x="212" y="316"/>
                      </a:cubicBezTo>
                      <a:cubicBezTo>
                        <a:pt x="339" y="316"/>
                        <a:pt x="417" y="162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31" name="Google Shape;4831;p31"/>
                <p:cNvSpPr/>
                <p:nvPr/>
              </p:nvSpPr>
              <p:spPr>
                <a:xfrm>
                  <a:off x="4253550" y="4095175"/>
                  <a:ext cx="21450" cy="16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4" extrusionOk="0">
                      <a:moveTo>
                        <a:pt x="430" y="0"/>
                      </a:moveTo>
                      <a:cubicBezTo>
                        <a:pt x="358" y="0"/>
                        <a:pt x="285" y="24"/>
                        <a:pt x="225" y="73"/>
                      </a:cubicBezTo>
                      <a:cubicBezTo>
                        <a:pt x="0" y="256"/>
                        <a:pt x="110" y="623"/>
                        <a:pt x="399" y="652"/>
                      </a:cubicBezTo>
                      <a:cubicBezTo>
                        <a:pt x="411" y="653"/>
                        <a:pt x="422" y="653"/>
                        <a:pt x="433" y="653"/>
                      </a:cubicBezTo>
                      <a:cubicBezTo>
                        <a:pt x="699" y="653"/>
                        <a:pt x="858" y="334"/>
                        <a:pt x="682" y="121"/>
                      </a:cubicBezTo>
                      <a:cubicBezTo>
                        <a:pt x="618" y="41"/>
                        <a:pt x="525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32" name="Google Shape;4832;p31"/>
                <p:cNvSpPr/>
                <p:nvPr/>
              </p:nvSpPr>
              <p:spPr>
                <a:xfrm>
                  <a:off x="4240225" y="4078600"/>
                  <a:ext cx="20850" cy="15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4" h="633" extrusionOk="0">
                      <a:moveTo>
                        <a:pt x="420" y="0"/>
                      </a:moveTo>
                      <a:cubicBezTo>
                        <a:pt x="349" y="0"/>
                        <a:pt x="278" y="24"/>
                        <a:pt x="219" y="71"/>
                      </a:cubicBezTo>
                      <a:cubicBezTo>
                        <a:pt x="0" y="248"/>
                        <a:pt x="106" y="601"/>
                        <a:pt x="386" y="630"/>
                      </a:cubicBezTo>
                      <a:cubicBezTo>
                        <a:pt x="399" y="632"/>
                        <a:pt x="411" y="632"/>
                        <a:pt x="424" y="632"/>
                      </a:cubicBezTo>
                      <a:cubicBezTo>
                        <a:pt x="681" y="632"/>
                        <a:pt x="834" y="327"/>
                        <a:pt x="665" y="119"/>
                      </a:cubicBezTo>
                      <a:cubicBezTo>
                        <a:pt x="603" y="41"/>
                        <a:pt x="512" y="0"/>
                        <a:pt x="4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33" name="Google Shape;4833;p31"/>
                <p:cNvSpPr/>
                <p:nvPr/>
              </p:nvSpPr>
              <p:spPr>
                <a:xfrm>
                  <a:off x="4226950" y="4062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1"/>
                      </a:moveTo>
                      <a:cubicBezTo>
                        <a:pt x="339" y="1"/>
                        <a:pt x="270" y="23"/>
                        <a:pt x="213" y="69"/>
                      </a:cubicBezTo>
                      <a:cubicBezTo>
                        <a:pt x="1" y="239"/>
                        <a:pt x="104" y="583"/>
                        <a:pt x="377" y="612"/>
                      </a:cubicBezTo>
                      <a:cubicBezTo>
                        <a:pt x="388" y="613"/>
                        <a:pt x="400" y="614"/>
                        <a:pt x="411" y="614"/>
                      </a:cubicBezTo>
                      <a:cubicBezTo>
                        <a:pt x="661" y="614"/>
                        <a:pt x="810" y="317"/>
                        <a:pt x="647" y="114"/>
                      </a:cubicBezTo>
                      <a:cubicBezTo>
                        <a:pt x="587" y="39"/>
                        <a:pt x="497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34" name="Google Shape;4834;p31"/>
                <p:cNvSpPr/>
                <p:nvPr/>
              </p:nvSpPr>
              <p:spPr>
                <a:xfrm>
                  <a:off x="4213700" y="404552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1"/>
                      </a:moveTo>
                      <a:cubicBezTo>
                        <a:pt x="328" y="1"/>
                        <a:pt x="262" y="22"/>
                        <a:pt x="206" y="67"/>
                      </a:cubicBezTo>
                      <a:cubicBezTo>
                        <a:pt x="0" y="234"/>
                        <a:pt x="100" y="568"/>
                        <a:pt x="364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4" y="308"/>
                        <a:pt x="624" y="112"/>
                      </a:cubicBezTo>
                      <a:cubicBezTo>
                        <a:pt x="565" y="38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35" name="Google Shape;4835;p31"/>
                <p:cNvSpPr/>
                <p:nvPr/>
              </p:nvSpPr>
              <p:spPr>
                <a:xfrm>
                  <a:off x="4200450" y="4029050"/>
                  <a:ext cx="189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7" extrusionOk="0">
                      <a:moveTo>
                        <a:pt x="381" y="1"/>
                      </a:moveTo>
                      <a:cubicBezTo>
                        <a:pt x="317" y="1"/>
                        <a:pt x="252" y="22"/>
                        <a:pt x="199" y="67"/>
                      </a:cubicBezTo>
                      <a:cubicBezTo>
                        <a:pt x="0" y="227"/>
                        <a:pt x="97" y="549"/>
                        <a:pt x="351" y="575"/>
                      </a:cubicBezTo>
                      <a:cubicBezTo>
                        <a:pt x="362" y="576"/>
                        <a:pt x="374" y="577"/>
                        <a:pt x="385" y="577"/>
                      </a:cubicBezTo>
                      <a:cubicBezTo>
                        <a:pt x="621" y="577"/>
                        <a:pt x="758" y="299"/>
                        <a:pt x="604" y="109"/>
                      </a:cubicBezTo>
                      <a:cubicBezTo>
                        <a:pt x="548" y="38"/>
                        <a:pt x="465" y="1"/>
                        <a:pt x="3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36" name="Google Shape;4836;p31"/>
                <p:cNvSpPr/>
                <p:nvPr/>
              </p:nvSpPr>
              <p:spPr>
                <a:xfrm>
                  <a:off x="4187175" y="4012500"/>
                  <a:ext cx="1835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4" h="557" extrusionOk="0">
                      <a:moveTo>
                        <a:pt x="370" y="1"/>
                      </a:moveTo>
                      <a:cubicBezTo>
                        <a:pt x="308" y="1"/>
                        <a:pt x="246" y="21"/>
                        <a:pt x="194" y="64"/>
                      </a:cubicBezTo>
                      <a:cubicBezTo>
                        <a:pt x="1" y="221"/>
                        <a:pt x="94" y="533"/>
                        <a:pt x="338" y="555"/>
                      </a:cubicBezTo>
                      <a:cubicBezTo>
                        <a:pt x="349" y="556"/>
                        <a:pt x="359" y="557"/>
                        <a:pt x="369" y="557"/>
                      </a:cubicBezTo>
                      <a:cubicBezTo>
                        <a:pt x="598" y="557"/>
                        <a:pt x="734" y="287"/>
                        <a:pt x="586" y="102"/>
                      </a:cubicBezTo>
                      <a:cubicBezTo>
                        <a:pt x="530" y="35"/>
                        <a:pt x="450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37" name="Google Shape;4837;p31"/>
                <p:cNvSpPr/>
                <p:nvPr/>
              </p:nvSpPr>
              <p:spPr>
                <a:xfrm>
                  <a:off x="4173850" y="3995950"/>
                  <a:ext cx="17775" cy="13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1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0"/>
                      </a:cubicBezTo>
                      <a:cubicBezTo>
                        <a:pt x="0" y="211"/>
                        <a:pt x="90" y="513"/>
                        <a:pt x="328" y="539"/>
                      </a:cubicBezTo>
                      <a:cubicBezTo>
                        <a:pt x="339" y="540"/>
                        <a:pt x="349" y="541"/>
                        <a:pt x="359" y="541"/>
                      </a:cubicBezTo>
                      <a:cubicBezTo>
                        <a:pt x="582" y="541"/>
                        <a:pt x="711" y="280"/>
                        <a:pt x="566" y="102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38" name="Google Shape;4838;p31"/>
                <p:cNvSpPr/>
                <p:nvPr/>
              </p:nvSpPr>
              <p:spPr>
                <a:xfrm>
                  <a:off x="4160600" y="3979400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2" y="0"/>
                      </a:moveTo>
                      <a:cubicBezTo>
                        <a:pt x="285" y="0"/>
                        <a:pt x="228" y="19"/>
                        <a:pt x="180" y="57"/>
                      </a:cubicBezTo>
                      <a:cubicBezTo>
                        <a:pt x="0" y="202"/>
                        <a:pt x="84" y="494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99"/>
                      </a:cubicBezTo>
                      <a:cubicBezTo>
                        <a:pt x="495" y="34"/>
                        <a:pt x="419" y="0"/>
                        <a:pt x="34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39" name="Google Shape;4839;p31"/>
                <p:cNvSpPr/>
                <p:nvPr/>
              </p:nvSpPr>
              <p:spPr>
                <a:xfrm>
                  <a:off x="4147325" y="3962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2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1" y="197"/>
                        <a:pt x="84" y="477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9" y="504"/>
                        <a:pt x="664" y="261"/>
                        <a:pt x="528" y="95"/>
                      </a:cubicBezTo>
                      <a:cubicBezTo>
                        <a:pt x="479" y="32"/>
                        <a:pt x="405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40" name="Google Shape;4840;p31"/>
                <p:cNvSpPr/>
                <p:nvPr/>
              </p:nvSpPr>
              <p:spPr>
                <a:xfrm>
                  <a:off x="4134075" y="394637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4" y="249"/>
                        <a:pt x="505" y="89"/>
                      </a:cubicBezTo>
                      <a:cubicBezTo>
                        <a:pt x="458" y="31"/>
                        <a:pt x="388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41" name="Google Shape;4841;p31"/>
                <p:cNvSpPr/>
                <p:nvPr/>
              </p:nvSpPr>
              <p:spPr>
                <a:xfrm>
                  <a:off x="4120750" y="3929825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0"/>
                      </a:moveTo>
                      <a:cubicBezTo>
                        <a:pt x="258" y="0"/>
                        <a:pt x="206" y="18"/>
                        <a:pt x="161" y="54"/>
                      </a:cubicBezTo>
                      <a:cubicBezTo>
                        <a:pt x="0" y="183"/>
                        <a:pt x="77" y="443"/>
                        <a:pt x="286" y="465"/>
                      </a:cubicBezTo>
                      <a:cubicBezTo>
                        <a:pt x="294" y="466"/>
                        <a:pt x="302" y="466"/>
                        <a:pt x="310" y="466"/>
                      </a:cubicBezTo>
                      <a:cubicBezTo>
                        <a:pt x="501" y="466"/>
                        <a:pt x="615" y="241"/>
                        <a:pt x="489" y="86"/>
                      </a:cubicBezTo>
                      <a:cubicBezTo>
                        <a:pt x="443" y="30"/>
                        <a:pt x="377" y="0"/>
                        <a:pt x="3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42" name="Google Shape;4842;p31"/>
                <p:cNvSpPr/>
                <p:nvPr/>
              </p:nvSpPr>
              <p:spPr>
                <a:xfrm>
                  <a:off x="4107475" y="3913300"/>
                  <a:ext cx="147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7" extrusionOk="0">
                      <a:moveTo>
                        <a:pt x="296" y="1"/>
                      </a:moveTo>
                      <a:cubicBezTo>
                        <a:pt x="246" y="1"/>
                        <a:pt x="197" y="17"/>
                        <a:pt x="155" y="50"/>
                      </a:cubicBezTo>
                      <a:cubicBezTo>
                        <a:pt x="1" y="175"/>
                        <a:pt x="75" y="426"/>
                        <a:pt x="274" y="445"/>
                      </a:cubicBezTo>
                      <a:cubicBezTo>
                        <a:pt x="282" y="446"/>
                        <a:pt x="290" y="446"/>
                        <a:pt x="297" y="446"/>
                      </a:cubicBezTo>
                      <a:cubicBezTo>
                        <a:pt x="480" y="446"/>
                        <a:pt x="590" y="230"/>
                        <a:pt x="470" y="82"/>
                      </a:cubicBezTo>
                      <a:cubicBezTo>
                        <a:pt x="426" y="29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43" name="Google Shape;4843;p31"/>
                <p:cNvSpPr/>
                <p:nvPr/>
              </p:nvSpPr>
              <p:spPr>
                <a:xfrm>
                  <a:off x="4094300" y="3896750"/>
                  <a:ext cx="14025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8" extrusionOk="0">
                      <a:moveTo>
                        <a:pt x="282" y="0"/>
                      </a:moveTo>
                      <a:cubicBezTo>
                        <a:pt x="235" y="0"/>
                        <a:pt x="188" y="16"/>
                        <a:pt x="149" y="50"/>
                      </a:cubicBezTo>
                      <a:cubicBezTo>
                        <a:pt x="1" y="169"/>
                        <a:pt x="72" y="406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58" y="427"/>
                        <a:pt x="561" y="222"/>
                        <a:pt x="448" y="79"/>
                      </a:cubicBezTo>
                      <a:cubicBezTo>
                        <a:pt x="406" y="28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44" name="Google Shape;4844;p31"/>
                <p:cNvSpPr/>
                <p:nvPr/>
              </p:nvSpPr>
              <p:spPr>
                <a:xfrm>
                  <a:off x="4080975" y="388020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8"/>
                        <a:pt x="271" y="408"/>
                      </a:cubicBezTo>
                      <a:cubicBezTo>
                        <a:pt x="440" y="408"/>
                        <a:pt x="538" y="211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45" name="Google Shape;4845;p31"/>
                <p:cNvSpPr/>
                <p:nvPr/>
              </p:nvSpPr>
              <p:spPr>
                <a:xfrm>
                  <a:off x="4067725" y="3863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7" y="0"/>
                      </a:moveTo>
                      <a:cubicBezTo>
                        <a:pt x="214" y="0"/>
                        <a:pt x="171" y="14"/>
                        <a:pt x="135" y="43"/>
                      </a:cubicBezTo>
                      <a:cubicBezTo>
                        <a:pt x="0" y="153"/>
                        <a:pt x="64" y="371"/>
                        <a:pt x="235" y="391"/>
                      </a:cubicBezTo>
                      <a:cubicBezTo>
                        <a:pt x="241" y="391"/>
                        <a:pt x="248" y="391"/>
                        <a:pt x="254" y="391"/>
                      </a:cubicBezTo>
                      <a:cubicBezTo>
                        <a:pt x="416" y="391"/>
                        <a:pt x="513" y="202"/>
                        <a:pt x="408" y="72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46" name="Google Shape;4846;p31"/>
                <p:cNvSpPr/>
                <p:nvPr/>
              </p:nvSpPr>
              <p:spPr>
                <a:xfrm>
                  <a:off x="4054375" y="38472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7"/>
                        <a:pt x="65" y="353"/>
                        <a:pt x="229" y="372"/>
                      </a:cubicBezTo>
                      <a:cubicBezTo>
                        <a:pt x="235" y="373"/>
                        <a:pt x="242" y="373"/>
                        <a:pt x="248" y="373"/>
                      </a:cubicBezTo>
                      <a:cubicBezTo>
                        <a:pt x="401" y="373"/>
                        <a:pt x="491" y="194"/>
                        <a:pt x="393" y="70"/>
                      </a:cubicBezTo>
                      <a:cubicBezTo>
                        <a:pt x="356" y="24"/>
                        <a:pt x="301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47" name="Google Shape;4847;p31"/>
                <p:cNvSpPr/>
                <p:nvPr/>
              </p:nvSpPr>
              <p:spPr>
                <a:xfrm>
                  <a:off x="4041125" y="3830650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3" y="0"/>
                      </a:moveTo>
                      <a:cubicBezTo>
                        <a:pt x="195" y="0"/>
                        <a:pt x="156" y="13"/>
                        <a:pt x="122" y="39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3" y="352"/>
                        <a:pt x="231" y="352"/>
                        <a:pt x="238" y="352"/>
                      </a:cubicBezTo>
                      <a:cubicBezTo>
                        <a:pt x="382" y="352"/>
                        <a:pt x="465" y="181"/>
                        <a:pt x="373" y="65"/>
                      </a:cubicBezTo>
                      <a:cubicBezTo>
                        <a:pt x="336" y="23"/>
                        <a:pt x="285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48" name="Google Shape;4848;p31"/>
                <p:cNvSpPr/>
                <p:nvPr/>
              </p:nvSpPr>
              <p:spPr>
                <a:xfrm>
                  <a:off x="4027875" y="3814100"/>
                  <a:ext cx="110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6" extrusionOk="0">
                      <a:moveTo>
                        <a:pt x="221" y="0"/>
                      </a:moveTo>
                      <a:cubicBezTo>
                        <a:pt x="184" y="0"/>
                        <a:pt x="146" y="13"/>
                        <a:pt x="116" y="39"/>
                      </a:cubicBezTo>
                      <a:cubicBezTo>
                        <a:pt x="0" y="132"/>
                        <a:pt x="55" y="319"/>
                        <a:pt x="203" y="335"/>
                      </a:cubicBezTo>
                      <a:cubicBezTo>
                        <a:pt x="209" y="336"/>
                        <a:pt x="215" y="336"/>
                        <a:pt x="222" y="336"/>
                      </a:cubicBezTo>
                      <a:cubicBezTo>
                        <a:pt x="358" y="336"/>
                        <a:pt x="440" y="172"/>
                        <a:pt x="350" y="62"/>
                      </a:cubicBezTo>
                      <a:cubicBezTo>
                        <a:pt x="318" y="22"/>
                        <a:pt x="269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49" name="Google Shape;4849;p31"/>
                <p:cNvSpPr/>
                <p:nvPr/>
              </p:nvSpPr>
              <p:spPr>
                <a:xfrm>
                  <a:off x="4014600" y="3797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1" y="126"/>
                        <a:pt x="52" y="303"/>
                        <a:pt x="194" y="316"/>
                      </a:cubicBezTo>
                      <a:cubicBezTo>
                        <a:pt x="200" y="316"/>
                        <a:pt x="206" y="317"/>
                        <a:pt x="213" y="317"/>
                      </a:cubicBezTo>
                      <a:cubicBezTo>
                        <a:pt x="340" y="317"/>
                        <a:pt x="415" y="166"/>
                        <a:pt x="332" y="62"/>
                      </a:cubicBezTo>
                      <a:cubicBezTo>
                        <a:pt x="301" y="21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50" name="Google Shape;4850;p31"/>
                <p:cNvSpPr/>
                <p:nvPr/>
              </p:nvSpPr>
              <p:spPr>
                <a:xfrm>
                  <a:off x="4271375" y="4080650"/>
                  <a:ext cx="21525" cy="16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1" h="650" extrusionOk="0">
                      <a:moveTo>
                        <a:pt x="431" y="1"/>
                      </a:moveTo>
                      <a:cubicBezTo>
                        <a:pt x="359" y="1"/>
                        <a:pt x="287" y="24"/>
                        <a:pt x="226" y="72"/>
                      </a:cubicBezTo>
                      <a:cubicBezTo>
                        <a:pt x="1" y="256"/>
                        <a:pt x="110" y="619"/>
                        <a:pt x="399" y="648"/>
                      </a:cubicBezTo>
                      <a:cubicBezTo>
                        <a:pt x="412" y="649"/>
                        <a:pt x="425" y="650"/>
                        <a:pt x="438" y="650"/>
                      </a:cubicBezTo>
                      <a:cubicBezTo>
                        <a:pt x="701" y="650"/>
                        <a:pt x="860" y="335"/>
                        <a:pt x="685" y="121"/>
                      </a:cubicBezTo>
                      <a:cubicBezTo>
                        <a:pt x="621" y="42"/>
                        <a:pt x="527" y="1"/>
                        <a:pt x="4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51" name="Google Shape;4851;p31"/>
                <p:cNvSpPr/>
                <p:nvPr/>
              </p:nvSpPr>
              <p:spPr>
                <a:xfrm>
                  <a:off x="4258125" y="4064100"/>
                  <a:ext cx="20900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6" h="634" extrusionOk="0">
                      <a:moveTo>
                        <a:pt x="418" y="0"/>
                      </a:moveTo>
                      <a:cubicBezTo>
                        <a:pt x="348" y="0"/>
                        <a:pt x="278" y="24"/>
                        <a:pt x="219" y="72"/>
                      </a:cubicBezTo>
                      <a:cubicBezTo>
                        <a:pt x="1" y="249"/>
                        <a:pt x="107" y="603"/>
                        <a:pt x="386" y="632"/>
                      </a:cubicBezTo>
                      <a:cubicBezTo>
                        <a:pt x="398" y="633"/>
                        <a:pt x="410" y="633"/>
                        <a:pt x="421" y="633"/>
                      </a:cubicBezTo>
                      <a:cubicBezTo>
                        <a:pt x="680" y="633"/>
                        <a:pt x="835" y="327"/>
                        <a:pt x="666" y="117"/>
                      </a:cubicBezTo>
                      <a:cubicBezTo>
                        <a:pt x="602" y="41"/>
                        <a:pt x="510" y="0"/>
                        <a:pt x="4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52" name="Google Shape;4852;p31"/>
                <p:cNvSpPr/>
                <p:nvPr/>
              </p:nvSpPr>
              <p:spPr>
                <a:xfrm>
                  <a:off x="4244875" y="4047550"/>
                  <a:ext cx="20250" cy="1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5" extrusionOk="0">
                      <a:moveTo>
                        <a:pt x="406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0" y="243"/>
                        <a:pt x="103" y="587"/>
                        <a:pt x="373" y="612"/>
                      </a:cubicBezTo>
                      <a:cubicBezTo>
                        <a:pt x="385" y="614"/>
                        <a:pt x="397" y="614"/>
                        <a:pt x="408" y="614"/>
                      </a:cubicBezTo>
                      <a:cubicBezTo>
                        <a:pt x="661" y="614"/>
                        <a:pt x="809" y="320"/>
                        <a:pt x="643" y="114"/>
                      </a:cubicBezTo>
                      <a:cubicBezTo>
                        <a:pt x="583" y="39"/>
                        <a:pt x="495" y="1"/>
                        <a:pt x="4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53" name="Google Shape;4853;p31"/>
                <p:cNvSpPr/>
                <p:nvPr/>
              </p:nvSpPr>
              <p:spPr>
                <a:xfrm>
                  <a:off x="4231625" y="403107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2" y="0"/>
                      </a:moveTo>
                      <a:cubicBezTo>
                        <a:pt x="326" y="0"/>
                        <a:pt x="260" y="22"/>
                        <a:pt x="206" y="66"/>
                      </a:cubicBezTo>
                      <a:cubicBezTo>
                        <a:pt x="0" y="233"/>
                        <a:pt x="97" y="564"/>
                        <a:pt x="360" y="593"/>
                      </a:cubicBezTo>
                      <a:cubicBezTo>
                        <a:pt x="372" y="594"/>
                        <a:pt x="384" y="595"/>
                        <a:pt x="395" y="595"/>
                      </a:cubicBezTo>
                      <a:cubicBezTo>
                        <a:pt x="641" y="595"/>
                        <a:pt x="783" y="308"/>
                        <a:pt x="624" y="111"/>
                      </a:cubicBezTo>
                      <a:cubicBezTo>
                        <a:pt x="565" y="38"/>
                        <a:pt x="478" y="0"/>
                        <a:pt x="39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54" name="Google Shape;4854;p31"/>
                <p:cNvSpPr/>
                <p:nvPr/>
              </p:nvSpPr>
              <p:spPr>
                <a:xfrm>
                  <a:off x="4218275" y="4014500"/>
                  <a:ext cx="190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7" extrusionOk="0">
                      <a:moveTo>
                        <a:pt x="384" y="1"/>
                      </a:moveTo>
                      <a:cubicBezTo>
                        <a:pt x="319" y="1"/>
                        <a:pt x="254" y="23"/>
                        <a:pt x="200" y="67"/>
                      </a:cubicBezTo>
                      <a:cubicBezTo>
                        <a:pt x="1" y="228"/>
                        <a:pt x="97" y="549"/>
                        <a:pt x="354" y="575"/>
                      </a:cubicBezTo>
                      <a:cubicBezTo>
                        <a:pt x="366" y="576"/>
                        <a:pt x="377" y="577"/>
                        <a:pt x="389" y="577"/>
                      </a:cubicBezTo>
                      <a:cubicBezTo>
                        <a:pt x="622" y="577"/>
                        <a:pt x="761" y="299"/>
                        <a:pt x="608" y="109"/>
                      </a:cubicBezTo>
                      <a:cubicBezTo>
                        <a:pt x="552" y="38"/>
                        <a:pt x="468" y="1"/>
                        <a:pt x="3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55" name="Google Shape;4855;p31"/>
                <p:cNvSpPr/>
                <p:nvPr/>
              </p:nvSpPr>
              <p:spPr>
                <a:xfrm>
                  <a:off x="4205025" y="399805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2" y="0"/>
                      </a:moveTo>
                      <a:cubicBezTo>
                        <a:pt x="310" y="0"/>
                        <a:pt x="247" y="21"/>
                        <a:pt x="193" y="63"/>
                      </a:cubicBezTo>
                      <a:cubicBezTo>
                        <a:pt x="0" y="217"/>
                        <a:pt x="94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9" y="102"/>
                      </a:cubicBezTo>
                      <a:cubicBezTo>
                        <a:pt x="532" y="35"/>
                        <a:pt x="453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56" name="Google Shape;4856;p31"/>
                <p:cNvSpPr/>
                <p:nvPr/>
              </p:nvSpPr>
              <p:spPr>
                <a:xfrm>
                  <a:off x="4191775" y="3981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2"/>
                      </a:cubicBezTo>
                      <a:cubicBezTo>
                        <a:pt x="0" y="210"/>
                        <a:pt x="90" y="512"/>
                        <a:pt x="328" y="537"/>
                      </a:cubicBezTo>
                      <a:cubicBezTo>
                        <a:pt x="338" y="539"/>
                        <a:pt x="349" y="539"/>
                        <a:pt x="359" y="539"/>
                      </a:cubicBezTo>
                      <a:cubicBezTo>
                        <a:pt x="578" y="539"/>
                        <a:pt x="710" y="279"/>
                        <a:pt x="566" y="100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57" name="Google Shape;4857;p31"/>
                <p:cNvSpPr/>
                <p:nvPr/>
              </p:nvSpPr>
              <p:spPr>
                <a:xfrm>
                  <a:off x="4178500" y="3964875"/>
                  <a:ext cx="17150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1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1" y="60"/>
                      </a:cubicBezTo>
                      <a:cubicBezTo>
                        <a:pt x="1" y="204"/>
                        <a:pt x="84" y="493"/>
                        <a:pt x="316" y="519"/>
                      </a:cubicBezTo>
                      <a:cubicBezTo>
                        <a:pt x="326" y="520"/>
                        <a:pt x="336" y="521"/>
                        <a:pt x="346" y="521"/>
                      </a:cubicBezTo>
                      <a:cubicBezTo>
                        <a:pt x="557" y="521"/>
                        <a:pt x="685" y="270"/>
                        <a:pt x="547" y="98"/>
                      </a:cubicBezTo>
                      <a:cubicBezTo>
                        <a:pt x="496" y="34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58" name="Google Shape;4858;p31"/>
                <p:cNvSpPr/>
                <p:nvPr/>
              </p:nvSpPr>
              <p:spPr>
                <a:xfrm>
                  <a:off x="4165250" y="3948400"/>
                  <a:ext cx="165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2" extrusionOk="0">
                      <a:moveTo>
                        <a:pt x="331" y="1"/>
                      </a:moveTo>
                      <a:cubicBezTo>
                        <a:pt x="276" y="1"/>
                        <a:pt x="220" y="19"/>
                        <a:pt x="174" y="57"/>
                      </a:cubicBezTo>
                      <a:cubicBezTo>
                        <a:pt x="1" y="198"/>
                        <a:pt x="81" y="478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59" y="260"/>
                        <a:pt x="528" y="92"/>
                      </a:cubicBezTo>
                      <a:cubicBezTo>
                        <a:pt x="477" y="32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59" name="Google Shape;4859;p31"/>
                <p:cNvSpPr/>
                <p:nvPr/>
              </p:nvSpPr>
              <p:spPr>
                <a:xfrm>
                  <a:off x="4152000" y="3931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4" y="0"/>
                        <a:pt x="211" y="18"/>
                        <a:pt x="167" y="53"/>
                      </a:cubicBezTo>
                      <a:cubicBezTo>
                        <a:pt x="0" y="188"/>
                        <a:pt x="81" y="458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6" y="482"/>
                        <a:pt x="634" y="249"/>
                        <a:pt x="505" y="92"/>
                      </a:cubicBezTo>
                      <a:cubicBezTo>
                        <a:pt x="457" y="31"/>
                        <a:pt x="387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60" name="Google Shape;4860;p31"/>
                <p:cNvSpPr/>
                <p:nvPr/>
              </p:nvSpPr>
              <p:spPr>
                <a:xfrm>
                  <a:off x="4138650" y="3915350"/>
                  <a:ext cx="154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5" extrusionOk="0">
                      <a:moveTo>
                        <a:pt x="307" y="0"/>
                      </a:moveTo>
                      <a:cubicBezTo>
                        <a:pt x="256" y="0"/>
                        <a:pt x="204" y="17"/>
                        <a:pt x="162" y="51"/>
                      </a:cubicBezTo>
                      <a:cubicBezTo>
                        <a:pt x="1" y="183"/>
                        <a:pt x="78" y="443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1" y="464"/>
                        <a:pt x="615" y="240"/>
                        <a:pt x="489" y="87"/>
                      </a:cubicBezTo>
                      <a:cubicBezTo>
                        <a:pt x="443" y="30"/>
                        <a:pt x="376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61" name="Google Shape;4861;p31"/>
                <p:cNvSpPr/>
                <p:nvPr/>
              </p:nvSpPr>
              <p:spPr>
                <a:xfrm>
                  <a:off x="4125400" y="3898775"/>
                  <a:ext cx="147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9" extrusionOk="0">
                      <a:moveTo>
                        <a:pt x="296" y="1"/>
                      </a:moveTo>
                      <a:cubicBezTo>
                        <a:pt x="247" y="1"/>
                        <a:pt x="196" y="18"/>
                        <a:pt x="155" y="52"/>
                      </a:cubicBezTo>
                      <a:cubicBezTo>
                        <a:pt x="1" y="178"/>
                        <a:pt x="74" y="425"/>
                        <a:pt x="274" y="448"/>
                      </a:cubicBezTo>
                      <a:cubicBezTo>
                        <a:pt x="282" y="448"/>
                        <a:pt x="289" y="449"/>
                        <a:pt x="297" y="449"/>
                      </a:cubicBezTo>
                      <a:cubicBezTo>
                        <a:pt x="479" y="449"/>
                        <a:pt x="590" y="232"/>
                        <a:pt x="470" y="84"/>
                      </a:cubicBezTo>
                      <a:cubicBezTo>
                        <a:pt x="426" y="30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62" name="Google Shape;4862;p31"/>
                <p:cNvSpPr/>
                <p:nvPr/>
              </p:nvSpPr>
              <p:spPr>
                <a:xfrm>
                  <a:off x="4112150" y="3882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2" y="0"/>
                      </a:moveTo>
                      <a:cubicBezTo>
                        <a:pt x="234" y="0"/>
                        <a:pt x="187" y="16"/>
                        <a:pt x="148" y="48"/>
                      </a:cubicBezTo>
                      <a:cubicBezTo>
                        <a:pt x="0" y="167"/>
                        <a:pt x="71" y="408"/>
                        <a:pt x="261" y="427"/>
                      </a:cubicBezTo>
                      <a:cubicBezTo>
                        <a:pt x="269" y="428"/>
                        <a:pt x="276" y="428"/>
                        <a:pt x="284" y="428"/>
                      </a:cubicBezTo>
                      <a:cubicBezTo>
                        <a:pt x="460" y="428"/>
                        <a:pt x="564" y="222"/>
                        <a:pt x="447" y="80"/>
                      </a:cubicBezTo>
                      <a:cubicBezTo>
                        <a:pt x="405" y="27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63" name="Google Shape;4863;p31"/>
                <p:cNvSpPr/>
                <p:nvPr/>
              </p:nvSpPr>
              <p:spPr>
                <a:xfrm>
                  <a:off x="4098900" y="3865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79" y="15"/>
                        <a:pt x="141" y="46"/>
                      </a:cubicBezTo>
                      <a:cubicBezTo>
                        <a:pt x="0" y="158"/>
                        <a:pt x="68" y="390"/>
                        <a:pt x="247" y="406"/>
                      </a:cubicBezTo>
                      <a:cubicBezTo>
                        <a:pt x="255" y="407"/>
                        <a:pt x="263" y="407"/>
                        <a:pt x="271" y="407"/>
                      </a:cubicBezTo>
                      <a:cubicBezTo>
                        <a:pt x="437" y="407"/>
                        <a:pt x="538" y="210"/>
                        <a:pt x="427" y="75"/>
                      </a:cubicBezTo>
                      <a:cubicBezTo>
                        <a:pt x="387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64" name="Google Shape;4864;p31"/>
                <p:cNvSpPr/>
                <p:nvPr/>
              </p:nvSpPr>
              <p:spPr>
                <a:xfrm>
                  <a:off x="4085550" y="3849175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59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8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21" y="392"/>
                        <a:pt x="516" y="202"/>
                        <a:pt x="412" y="73"/>
                      </a:cubicBezTo>
                      <a:cubicBezTo>
                        <a:pt x="374" y="25"/>
                        <a:pt x="316" y="1"/>
                        <a:pt x="25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65" name="Google Shape;4865;p31"/>
                <p:cNvSpPr/>
                <p:nvPr/>
              </p:nvSpPr>
              <p:spPr>
                <a:xfrm>
                  <a:off x="4072300" y="383267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5"/>
                        <a:pt x="61" y="353"/>
                        <a:pt x="228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0" y="374"/>
                        <a:pt x="491" y="194"/>
                        <a:pt x="392" y="71"/>
                      </a:cubicBezTo>
                      <a:cubicBezTo>
                        <a:pt x="354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66" name="Google Shape;4866;p31"/>
                <p:cNvSpPr/>
                <p:nvPr/>
              </p:nvSpPr>
              <p:spPr>
                <a:xfrm>
                  <a:off x="4059050" y="3816175"/>
                  <a:ext cx="1170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" h="353" extrusionOk="0">
                      <a:moveTo>
                        <a:pt x="235" y="1"/>
                      </a:moveTo>
                      <a:cubicBezTo>
                        <a:pt x="196" y="1"/>
                        <a:pt x="157" y="14"/>
                        <a:pt x="125" y="40"/>
                      </a:cubicBezTo>
                      <a:cubicBezTo>
                        <a:pt x="0" y="139"/>
                        <a:pt x="61" y="335"/>
                        <a:pt x="215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82" y="353"/>
                        <a:pt x="468" y="182"/>
                        <a:pt x="373" y="65"/>
                      </a:cubicBezTo>
                      <a:cubicBezTo>
                        <a:pt x="338" y="23"/>
                        <a:pt x="286" y="1"/>
                        <a:pt x="23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67" name="Google Shape;4867;p31"/>
                <p:cNvSpPr/>
                <p:nvPr/>
              </p:nvSpPr>
              <p:spPr>
                <a:xfrm>
                  <a:off x="4045775" y="37996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1" y="0"/>
                      </a:moveTo>
                      <a:cubicBezTo>
                        <a:pt x="184" y="0"/>
                        <a:pt x="147" y="12"/>
                        <a:pt x="116" y="37"/>
                      </a:cubicBezTo>
                      <a:cubicBezTo>
                        <a:pt x="1" y="131"/>
                        <a:pt x="55" y="320"/>
                        <a:pt x="203" y="333"/>
                      </a:cubicBezTo>
                      <a:cubicBezTo>
                        <a:pt x="210" y="334"/>
                        <a:pt x="216" y="334"/>
                        <a:pt x="223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1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68" name="Google Shape;4868;p31"/>
                <p:cNvSpPr/>
                <p:nvPr/>
              </p:nvSpPr>
              <p:spPr>
                <a:xfrm>
                  <a:off x="4032525" y="3783100"/>
                  <a:ext cx="10375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6" extrusionOk="0">
                      <a:moveTo>
                        <a:pt x="209" y="0"/>
                      </a:moveTo>
                      <a:cubicBezTo>
                        <a:pt x="173" y="0"/>
                        <a:pt x="137" y="12"/>
                        <a:pt x="107" y="35"/>
                      </a:cubicBezTo>
                      <a:cubicBezTo>
                        <a:pt x="0" y="122"/>
                        <a:pt x="52" y="299"/>
                        <a:pt x="190" y="315"/>
                      </a:cubicBezTo>
                      <a:cubicBezTo>
                        <a:pt x="195" y="316"/>
                        <a:pt x="201" y="316"/>
                        <a:pt x="206" y="316"/>
                      </a:cubicBezTo>
                      <a:cubicBezTo>
                        <a:pt x="338" y="316"/>
                        <a:pt x="415" y="163"/>
                        <a:pt x="331" y="58"/>
                      </a:cubicBezTo>
                      <a:cubicBezTo>
                        <a:pt x="301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69" name="Google Shape;4869;p31"/>
                <p:cNvSpPr/>
                <p:nvPr/>
              </p:nvSpPr>
              <p:spPr>
                <a:xfrm>
                  <a:off x="4302550" y="4082675"/>
                  <a:ext cx="22075" cy="1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69" extrusionOk="0">
                      <a:moveTo>
                        <a:pt x="444" y="1"/>
                      </a:moveTo>
                      <a:cubicBezTo>
                        <a:pt x="370" y="1"/>
                        <a:pt x="295" y="25"/>
                        <a:pt x="232" y="75"/>
                      </a:cubicBezTo>
                      <a:cubicBezTo>
                        <a:pt x="1" y="261"/>
                        <a:pt x="113" y="637"/>
                        <a:pt x="409" y="666"/>
                      </a:cubicBezTo>
                      <a:cubicBezTo>
                        <a:pt x="422" y="668"/>
                        <a:pt x="435" y="668"/>
                        <a:pt x="447" y="668"/>
                      </a:cubicBezTo>
                      <a:cubicBezTo>
                        <a:pt x="720" y="668"/>
                        <a:pt x="883" y="344"/>
                        <a:pt x="705" y="123"/>
                      </a:cubicBezTo>
                      <a:cubicBezTo>
                        <a:pt x="639" y="43"/>
                        <a:pt x="542" y="1"/>
                        <a:pt x="44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70" name="Google Shape;4870;p31"/>
                <p:cNvSpPr/>
                <p:nvPr/>
              </p:nvSpPr>
              <p:spPr>
                <a:xfrm>
                  <a:off x="4289300" y="4066125"/>
                  <a:ext cx="21425" cy="16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653" extrusionOk="0">
                      <a:moveTo>
                        <a:pt x="429" y="1"/>
                      </a:moveTo>
                      <a:cubicBezTo>
                        <a:pt x="357" y="1"/>
                        <a:pt x="285" y="25"/>
                        <a:pt x="226" y="75"/>
                      </a:cubicBezTo>
                      <a:cubicBezTo>
                        <a:pt x="1" y="255"/>
                        <a:pt x="107" y="621"/>
                        <a:pt x="396" y="650"/>
                      </a:cubicBezTo>
                      <a:cubicBezTo>
                        <a:pt x="409" y="652"/>
                        <a:pt x="422" y="652"/>
                        <a:pt x="434" y="652"/>
                      </a:cubicBezTo>
                      <a:cubicBezTo>
                        <a:pt x="701" y="652"/>
                        <a:pt x="857" y="338"/>
                        <a:pt x="682" y="123"/>
                      </a:cubicBezTo>
                      <a:cubicBezTo>
                        <a:pt x="618" y="43"/>
                        <a:pt x="524" y="1"/>
                        <a:pt x="42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71" name="Google Shape;4871;p31"/>
                <p:cNvSpPr/>
                <p:nvPr/>
              </p:nvSpPr>
              <p:spPr>
                <a:xfrm>
                  <a:off x="4276050" y="4049600"/>
                  <a:ext cx="20850" cy="15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4" h="633" extrusionOk="0">
                      <a:moveTo>
                        <a:pt x="417" y="0"/>
                      </a:moveTo>
                      <a:cubicBezTo>
                        <a:pt x="347" y="0"/>
                        <a:pt x="277" y="23"/>
                        <a:pt x="219" y="71"/>
                      </a:cubicBezTo>
                      <a:cubicBezTo>
                        <a:pt x="0" y="247"/>
                        <a:pt x="106" y="601"/>
                        <a:pt x="386" y="630"/>
                      </a:cubicBezTo>
                      <a:cubicBezTo>
                        <a:pt x="399" y="631"/>
                        <a:pt x="412" y="632"/>
                        <a:pt x="424" y="632"/>
                      </a:cubicBezTo>
                      <a:cubicBezTo>
                        <a:pt x="681" y="632"/>
                        <a:pt x="834" y="327"/>
                        <a:pt x="662" y="119"/>
                      </a:cubicBezTo>
                      <a:cubicBezTo>
                        <a:pt x="600" y="40"/>
                        <a:pt x="509" y="0"/>
                        <a:pt x="4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72" name="Google Shape;4872;p31"/>
                <p:cNvSpPr/>
                <p:nvPr/>
              </p:nvSpPr>
              <p:spPr>
                <a:xfrm>
                  <a:off x="4262800" y="4033100"/>
                  <a:ext cx="20225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" h="614" extrusionOk="0">
                      <a:moveTo>
                        <a:pt x="406" y="0"/>
                      </a:moveTo>
                      <a:cubicBezTo>
                        <a:pt x="338" y="0"/>
                        <a:pt x="269" y="23"/>
                        <a:pt x="212" y="69"/>
                      </a:cubicBezTo>
                      <a:cubicBezTo>
                        <a:pt x="0" y="239"/>
                        <a:pt x="100" y="583"/>
                        <a:pt x="373" y="612"/>
                      </a:cubicBezTo>
                      <a:cubicBezTo>
                        <a:pt x="385" y="613"/>
                        <a:pt x="396" y="614"/>
                        <a:pt x="407" y="614"/>
                      </a:cubicBezTo>
                      <a:cubicBezTo>
                        <a:pt x="657" y="614"/>
                        <a:pt x="809" y="317"/>
                        <a:pt x="643" y="114"/>
                      </a:cubicBezTo>
                      <a:cubicBezTo>
                        <a:pt x="583" y="39"/>
                        <a:pt x="495" y="0"/>
                        <a:pt x="4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73" name="Google Shape;4873;p31"/>
                <p:cNvSpPr/>
                <p:nvPr/>
              </p:nvSpPr>
              <p:spPr>
                <a:xfrm>
                  <a:off x="4249450" y="401652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5" y="0"/>
                      </a:moveTo>
                      <a:cubicBezTo>
                        <a:pt x="329" y="0"/>
                        <a:pt x="263" y="22"/>
                        <a:pt x="209" y="66"/>
                      </a:cubicBezTo>
                      <a:cubicBezTo>
                        <a:pt x="1" y="234"/>
                        <a:pt x="100" y="568"/>
                        <a:pt x="364" y="593"/>
                      </a:cubicBezTo>
                      <a:cubicBezTo>
                        <a:pt x="375" y="595"/>
                        <a:pt x="387" y="595"/>
                        <a:pt x="398" y="595"/>
                      </a:cubicBezTo>
                      <a:cubicBezTo>
                        <a:pt x="641" y="595"/>
                        <a:pt x="787" y="308"/>
                        <a:pt x="627" y="111"/>
                      </a:cubicBezTo>
                      <a:cubicBezTo>
                        <a:pt x="569" y="38"/>
                        <a:pt x="482" y="0"/>
                        <a:pt x="3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74" name="Google Shape;4874;p31"/>
                <p:cNvSpPr/>
                <p:nvPr/>
              </p:nvSpPr>
              <p:spPr>
                <a:xfrm>
                  <a:off x="4236200" y="4000050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4" y="0"/>
                      </a:moveTo>
                      <a:cubicBezTo>
                        <a:pt x="319" y="0"/>
                        <a:pt x="254" y="22"/>
                        <a:pt x="200" y="67"/>
                      </a:cubicBezTo>
                      <a:cubicBezTo>
                        <a:pt x="0" y="227"/>
                        <a:pt x="100" y="549"/>
                        <a:pt x="354" y="574"/>
                      </a:cubicBezTo>
                      <a:cubicBezTo>
                        <a:pt x="364" y="575"/>
                        <a:pt x="375" y="576"/>
                        <a:pt x="385" y="576"/>
                      </a:cubicBezTo>
                      <a:cubicBezTo>
                        <a:pt x="623" y="576"/>
                        <a:pt x="762" y="296"/>
                        <a:pt x="608" y="105"/>
                      </a:cubicBezTo>
                      <a:cubicBezTo>
                        <a:pt x="550" y="36"/>
                        <a:pt x="467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75" name="Google Shape;4875;p31"/>
                <p:cNvSpPr/>
                <p:nvPr/>
              </p:nvSpPr>
              <p:spPr>
                <a:xfrm>
                  <a:off x="4222950" y="3983500"/>
                  <a:ext cx="1840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7" extrusionOk="0">
                      <a:moveTo>
                        <a:pt x="370" y="1"/>
                      </a:moveTo>
                      <a:cubicBezTo>
                        <a:pt x="308" y="1"/>
                        <a:pt x="245" y="21"/>
                        <a:pt x="193" y="63"/>
                      </a:cubicBezTo>
                      <a:cubicBezTo>
                        <a:pt x="0" y="221"/>
                        <a:pt x="93" y="533"/>
                        <a:pt x="341" y="555"/>
                      </a:cubicBezTo>
                      <a:cubicBezTo>
                        <a:pt x="351" y="556"/>
                        <a:pt x="362" y="557"/>
                        <a:pt x="372" y="557"/>
                      </a:cubicBezTo>
                      <a:cubicBezTo>
                        <a:pt x="601" y="557"/>
                        <a:pt x="736" y="287"/>
                        <a:pt x="585" y="102"/>
                      </a:cubicBezTo>
                      <a:cubicBezTo>
                        <a:pt x="531" y="35"/>
                        <a:pt x="451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76" name="Google Shape;4876;p31"/>
                <p:cNvSpPr/>
                <p:nvPr/>
              </p:nvSpPr>
              <p:spPr>
                <a:xfrm>
                  <a:off x="4209675" y="396697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5" y="0"/>
                      </a:moveTo>
                      <a:cubicBezTo>
                        <a:pt x="296" y="0"/>
                        <a:pt x="237" y="19"/>
                        <a:pt x="187" y="59"/>
                      </a:cubicBezTo>
                      <a:cubicBezTo>
                        <a:pt x="1" y="210"/>
                        <a:pt x="88" y="512"/>
                        <a:pt x="329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1" y="279"/>
                        <a:pt x="566" y="101"/>
                      </a:cubicBezTo>
                      <a:cubicBezTo>
                        <a:pt x="513" y="35"/>
                        <a:pt x="434" y="0"/>
                        <a:pt x="35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77" name="Google Shape;4877;p31"/>
                <p:cNvSpPr/>
                <p:nvPr/>
              </p:nvSpPr>
              <p:spPr>
                <a:xfrm>
                  <a:off x="4196350" y="3950400"/>
                  <a:ext cx="1720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2" extrusionOk="0">
                      <a:moveTo>
                        <a:pt x="345" y="0"/>
                      </a:moveTo>
                      <a:cubicBezTo>
                        <a:pt x="288" y="0"/>
                        <a:pt x="231" y="19"/>
                        <a:pt x="183" y="57"/>
                      </a:cubicBezTo>
                      <a:cubicBezTo>
                        <a:pt x="0" y="202"/>
                        <a:pt x="87" y="494"/>
                        <a:pt x="318" y="520"/>
                      </a:cubicBezTo>
                      <a:cubicBezTo>
                        <a:pt x="329" y="521"/>
                        <a:pt x="339" y="521"/>
                        <a:pt x="349" y="521"/>
                      </a:cubicBezTo>
                      <a:cubicBezTo>
                        <a:pt x="562" y="521"/>
                        <a:pt x="688" y="271"/>
                        <a:pt x="550" y="99"/>
                      </a:cubicBezTo>
                      <a:cubicBezTo>
                        <a:pt x="498" y="34"/>
                        <a:pt x="422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78" name="Google Shape;4878;p31"/>
                <p:cNvSpPr/>
                <p:nvPr/>
              </p:nvSpPr>
              <p:spPr>
                <a:xfrm>
                  <a:off x="4183100" y="3933875"/>
                  <a:ext cx="16575" cy="1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4" extrusionOk="0">
                      <a:moveTo>
                        <a:pt x="333" y="0"/>
                      </a:moveTo>
                      <a:cubicBezTo>
                        <a:pt x="278" y="0"/>
                        <a:pt x="222" y="19"/>
                        <a:pt x="177" y="56"/>
                      </a:cubicBezTo>
                      <a:cubicBezTo>
                        <a:pt x="0" y="197"/>
                        <a:pt x="84" y="477"/>
                        <a:pt x="305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41" y="504"/>
                        <a:pt x="663" y="261"/>
                        <a:pt x="527" y="94"/>
                      </a:cubicBezTo>
                      <a:cubicBezTo>
                        <a:pt x="478" y="32"/>
                        <a:pt x="405" y="0"/>
                        <a:pt x="3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79" name="Google Shape;4879;p31"/>
                <p:cNvSpPr/>
                <p:nvPr/>
              </p:nvSpPr>
              <p:spPr>
                <a:xfrm>
                  <a:off x="4169900" y="391737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5" y="0"/>
                        <a:pt x="211" y="18"/>
                        <a:pt x="165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3" y="482"/>
                        <a:pt x="311" y="483"/>
                        <a:pt x="320" y="483"/>
                      </a:cubicBezTo>
                      <a:cubicBezTo>
                        <a:pt x="517" y="483"/>
                        <a:pt x="635" y="249"/>
                        <a:pt x="506" y="89"/>
                      </a:cubicBezTo>
                      <a:cubicBezTo>
                        <a:pt x="458" y="31"/>
                        <a:pt x="389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80" name="Google Shape;4880;p31"/>
                <p:cNvSpPr/>
                <p:nvPr/>
              </p:nvSpPr>
              <p:spPr>
                <a:xfrm>
                  <a:off x="4156575" y="3900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9" y="0"/>
                      </a:moveTo>
                      <a:cubicBezTo>
                        <a:pt x="257" y="0"/>
                        <a:pt x="204" y="18"/>
                        <a:pt x="161" y="54"/>
                      </a:cubicBezTo>
                      <a:cubicBezTo>
                        <a:pt x="0" y="182"/>
                        <a:pt x="78" y="443"/>
                        <a:pt x="283" y="465"/>
                      </a:cubicBezTo>
                      <a:cubicBezTo>
                        <a:pt x="291" y="466"/>
                        <a:pt x="299" y="466"/>
                        <a:pt x="307" y="466"/>
                      </a:cubicBezTo>
                      <a:cubicBezTo>
                        <a:pt x="498" y="466"/>
                        <a:pt x="613" y="240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81" name="Google Shape;4881;p31"/>
                <p:cNvSpPr/>
                <p:nvPr/>
              </p:nvSpPr>
              <p:spPr>
                <a:xfrm>
                  <a:off x="4143325" y="3884300"/>
                  <a:ext cx="146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7" extrusionOk="0">
                      <a:moveTo>
                        <a:pt x="294" y="1"/>
                      </a:moveTo>
                      <a:cubicBezTo>
                        <a:pt x="245" y="1"/>
                        <a:pt x="196" y="16"/>
                        <a:pt x="154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78" y="446"/>
                        <a:pt x="286" y="446"/>
                        <a:pt x="294" y="446"/>
                      </a:cubicBezTo>
                      <a:cubicBezTo>
                        <a:pt x="479" y="446"/>
                        <a:pt x="587" y="230"/>
                        <a:pt x="466" y="82"/>
                      </a:cubicBezTo>
                      <a:cubicBezTo>
                        <a:pt x="422" y="29"/>
                        <a:pt x="358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82" name="Google Shape;4882;p31"/>
                <p:cNvSpPr/>
                <p:nvPr/>
              </p:nvSpPr>
              <p:spPr>
                <a:xfrm>
                  <a:off x="4130050" y="3867750"/>
                  <a:ext cx="14025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8" extrusionOk="0">
                      <a:moveTo>
                        <a:pt x="281" y="0"/>
                      </a:moveTo>
                      <a:cubicBezTo>
                        <a:pt x="234" y="0"/>
                        <a:pt x="187" y="16"/>
                        <a:pt x="149" y="50"/>
                      </a:cubicBezTo>
                      <a:cubicBezTo>
                        <a:pt x="1" y="168"/>
                        <a:pt x="72" y="406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59" y="427"/>
                        <a:pt x="561" y="222"/>
                        <a:pt x="448" y="82"/>
                      </a:cubicBezTo>
                      <a:cubicBezTo>
                        <a:pt x="406" y="29"/>
                        <a:pt x="344" y="0"/>
                        <a:pt x="2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83" name="Google Shape;4883;p31"/>
                <p:cNvSpPr/>
                <p:nvPr/>
              </p:nvSpPr>
              <p:spPr>
                <a:xfrm>
                  <a:off x="4116725" y="3851200"/>
                  <a:ext cx="1355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11" extrusionOk="0">
                      <a:moveTo>
                        <a:pt x="272" y="1"/>
                      </a:moveTo>
                      <a:cubicBezTo>
                        <a:pt x="226" y="1"/>
                        <a:pt x="181" y="16"/>
                        <a:pt x="142" y="46"/>
                      </a:cubicBezTo>
                      <a:cubicBezTo>
                        <a:pt x="0" y="162"/>
                        <a:pt x="71" y="390"/>
                        <a:pt x="251" y="409"/>
                      </a:cubicBezTo>
                      <a:cubicBezTo>
                        <a:pt x="259" y="410"/>
                        <a:pt x="267" y="411"/>
                        <a:pt x="274" y="411"/>
                      </a:cubicBezTo>
                      <a:cubicBezTo>
                        <a:pt x="441" y="411"/>
                        <a:pt x="542" y="214"/>
                        <a:pt x="431" y="78"/>
                      </a:cubicBezTo>
                      <a:cubicBezTo>
                        <a:pt x="391" y="27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84" name="Google Shape;4884;p31"/>
                <p:cNvSpPr/>
                <p:nvPr/>
              </p:nvSpPr>
              <p:spPr>
                <a:xfrm>
                  <a:off x="4103475" y="383472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3"/>
                      </a:cubicBezTo>
                      <a:cubicBezTo>
                        <a:pt x="0" y="153"/>
                        <a:pt x="64" y="371"/>
                        <a:pt x="238" y="390"/>
                      </a:cubicBezTo>
                      <a:cubicBezTo>
                        <a:pt x="245" y="391"/>
                        <a:pt x="251" y="391"/>
                        <a:pt x="258" y="391"/>
                      </a:cubicBezTo>
                      <a:cubicBezTo>
                        <a:pt x="420" y="391"/>
                        <a:pt x="517" y="202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85" name="Google Shape;4885;p31"/>
                <p:cNvSpPr/>
                <p:nvPr/>
              </p:nvSpPr>
              <p:spPr>
                <a:xfrm>
                  <a:off x="4090200" y="381815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3" y="373"/>
                        <a:pt x="239" y="373"/>
                        <a:pt x="246" y="373"/>
                      </a:cubicBezTo>
                      <a:cubicBezTo>
                        <a:pt x="401" y="373"/>
                        <a:pt x="492" y="193"/>
                        <a:pt x="390" y="70"/>
                      </a:cubicBezTo>
                      <a:cubicBezTo>
                        <a:pt x="354" y="25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86" name="Google Shape;4886;p31"/>
                <p:cNvSpPr/>
                <p:nvPr/>
              </p:nvSpPr>
              <p:spPr>
                <a:xfrm>
                  <a:off x="4076950" y="3801650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2" y="0"/>
                      </a:moveTo>
                      <a:cubicBezTo>
                        <a:pt x="193" y="0"/>
                        <a:pt x="155" y="13"/>
                        <a:pt x="123" y="39"/>
                      </a:cubicBezTo>
                      <a:cubicBezTo>
                        <a:pt x="1" y="139"/>
                        <a:pt x="59" y="335"/>
                        <a:pt x="216" y="351"/>
                      </a:cubicBezTo>
                      <a:cubicBezTo>
                        <a:pt x="224" y="352"/>
                        <a:pt x="231" y="352"/>
                        <a:pt x="238" y="352"/>
                      </a:cubicBezTo>
                      <a:cubicBezTo>
                        <a:pt x="380" y="352"/>
                        <a:pt x="465" y="181"/>
                        <a:pt x="370" y="65"/>
                      </a:cubicBezTo>
                      <a:cubicBezTo>
                        <a:pt x="335" y="23"/>
                        <a:pt x="284" y="0"/>
                        <a:pt x="2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87" name="Google Shape;4887;p31"/>
                <p:cNvSpPr/>
                <p:nvPr/>
              </p:nvSpPr>
              <p:spPr>
                <a:xfrm>
                  <a:off x="4063625" y="378512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3" y="1"/>
                      </a:moveTo>
                      <a:cubicBezTo>
                        <a:pt x="186" y="1"/>
                        <a:pt x="148" y="13"/>
                        <a:pt x="116" y="38"/>
                      </a:cubicBezTo>
                      <a:cubicBezTo>
                        <a:pt x="0" y="131"/>
                        <a:pt x="58" y="321"/>
                        <a:pt x="206" y="334"/>
                      </a:cubicBezTo>
                      <a:cubicBezTo>
                        <a:pt x="212" y="334"/>
                        <a:pt x="219" y="335"/>
                        <a:pt x="225" y="335"/>
                      </a:cubicBezTo>
                      <a:cubicBezTo>
                        <a:pt x="362" y="335"/>
                        <a:pt x="443" y="174"/>
                        <a:pt x="354" y="64"/>
                      </a:cubicBezTo>
                      <a:cubicBezTo>
                        <a:pt x="321" y="22"/>
                        <a:pt x="273" y="1"/>
                        <a:pt x="22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88" name="Google Shape;4888;p31"/>
                <p:cNvSpPr/>
                <p:nvPr/>
              </p:nvSpPr>
              <p:spPr>
                <a:xfrm>
                  <a:off x="4050350" y="376855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1" y="126"/>
                        <a:pt x="56" y="303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8" y="166"/>
                        <a:pt x="335" y="61"/>
                      </a:cubicBezTo>
                      <a:cubicBezTo>
                        <a:pt x="302" y="21"/>
                        <a:pt x="256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89" name="Google Shape;4889;p31"/>
                <p:cNvSpPr/>
                <p:nvPr/>
              </p:nvSpPr>
              <p:spPr>
                <a:xfrm>
                  <a:off x="4333725" y="4084725"/>
                  <a:ext cx="22800" cy="17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2" h="690" extrusionOk="0">
                      <a:moveTo>
                        <a:pt x="457" y="0"/>
                      </a:moveTo>
                      <a:cubicBezTo>
                        <a:pt x="382" y="0"/>
                        <a:pt x="306" y="25"/>
                        <a:pt x="242" y="77"/>
                      </a:cubicBezTo>
                      <a:cubicBezTo>
                        <a:pt x="1" y="269"/>
                        <a:pt x="116" y="655"/>
                        <a:pt x="422" y="687"/>
                      </a:cubicBezTo>
                      <a:cubicBezTo>
                        <a:pt x="435" y="689"/>
                        <a:pt x="448" y="689"/>
                        <a:pt x="460" y="689"/>
                      </a:cubicBezTo>
                      <a:cubicBezTo>
                        <a:pt x="743" y="689"/>
                        <a:pt x="912" y="356"/>
                        <a:pt x="724" y="128"/>
                      </a:cubicBezTo>
                      <a:cubicBezTo>
                        <a:pt x="656" y="44"/>
                        <a:pt x="557" y="0"/>
                        <a:pt x="4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90" name="Google Shape;4890;p31"/>
                <p:cNvSpPr/>
                <p:nvPr/>
              </p:nvSpPr>
              <p:spPr>
                <a:xfrm>
                  <a:off x="4320475" y="4068175"/>
                  <a:ext cx="22075" cy="16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70" extrusionOk="0">
                      <a:moveTo>
                        <a:pt x="445" y="0"/>
                      </a:moveTo>
                      <a:cubicBezTo>
                        <a:pt x="370" y="0"/>
                        <a:pt x="295" y="25"/>
                        <a:pt x="232" y="76"/>
                      </a:cubicBezTo>
                      <a:cubicBezTo>
                        <a:pt x="1" y="263"/>
                        <a:pt x="113" y="636"/>
                        <a:pt x="409" y="668"/>
                      </a:cubicBezTo>
                      <a:cubicBezTo>
                        <a:pt x="422" y="669"/>
                        <a:pt x="434" y="670"/>
                        <a:pt x="447" y="670"/>
                      </a:cubicBezTo>
                      <a:cubicBezTo>
                        <a:pt x="720" y="670"/>
                        <a:pt x="883" y="346"/>
                        <a:pt x="704" y="125"/>
                      </a:cubicBezTo>
                      <a:cubicBezTo>
                        <a:pt x="639" y="43"/>
                        <a:pt x="542" y="0"/>
                        <a:pt x="4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91" name="Google Shape;4891;p31"/>
                <p:cNvSpPr/>
                <p:nvPr/>
              </p:nvSpPr>
              <p:spPr>
                <a:xfrm>
                  <a:off x="4307225" y="4051650"/>
                  <a:ext cx="21425" cy="16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650" extrusionOk="0">
                      <a:moveTo>
                        <a:pt x="428" y="0"/>
                      </a:moveTo>
                      <a:cubicBezTo>
                        <a:pt x="357" y="0"/>
                        <a:pt x="285" y="24"/>
                        <a:pt x="225" y="72"/>
                      </a:cubicBezTo>
                      <a:cubicBezTo>
                        <a:pt x="0" y="255"/>
                        <a:pt x="110" y="619"/>
                        <a:pt x="396" y="648"/>
                      </a:cubicBezTo>
                      <a:cubicBezTo>
                        <a:pt x="409" y="649"/>
                        <a:pt x="421" y="650"/>
                        <a:pt x="434" y="650"/>
                      </a:cubicBezTo>
                      <a:cubicBezTo>
                        <a:pt x="700" y="650"/>
                        <a:pt x="856" y="335"/>
                        <a:pt x="682" y="120"/>
                      </a:cubicBezTo>
                      <a:cubicBezTo>
                        <a:pt x="617" y="42"/>
                        <a:pt x="523" y="0"/>
                        <a:pt x="42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92" name="Google Shape;4892;p31"/>
                <p:cNvSpPr/>
                <p:nvPr/>
              </p:nvSpPr>
              <p:spPr>
                <a:xfrm>
                  <a:off x="4293975" y="4035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17" y="0"/>
                      </a:moveTo>
                      <a:cubicBezTo>
                        <a:pt x="347" y="0"/>
                        <a:pt x="277" y="24"/>
                        <a:pt x="219" y="72"/>
                      </a:cubicBezTo>
                      <a:cubicBezTo>
                        <a:pt x="0" y="249"/>
                        <a:pt x="103" y="602"/>
                        <a:pt x="386" y="631"/>
                      </a:cubicBezTo>
                      <a:cubicBezTo>
                        <a:pt x="397" y="633"/>
                        <a:pt x="409" y="633"/>
                        <a:pt x="420" y="633"/>
                      </a:cubicBezTo>
                      <a:cubicBezTo>
                        <a:pt x="679" y="633"/>
                        <a:pt x="834" y="327"/>
                        <a:pt x="662" y="117"/>
                      </a:cubicBezTo>
                      <a:cubicBezTo>
                        <a:pt x="600" y="41"/>
                        <a:pt x="509" y="0"/>
                        <a:pt x="4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93" name="Google Shape;4893;p31"/>
                <p:cNvSpPr/>
                <p:nvPr/>
              </p:nvSpPr>
              <p:spPr>
                <a:xfrm>
                  <a:off x="4280700" y="401855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6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1" y="243"/>
                        <a:pt x="100" y="586"/>
                        <a:pt x="374" y="612"/>
                      </a:cubicBezTo>
                      <a:cubicBezTo>
                        <a:pt x="385" y="613"/>
                        <a:pt x="397" y="614"/>
                        <a:pt x="408" y="614"/>
                      </a:cubicBezTo>
                      <a:cubicBezTo>
                        <a:pt x="658" y="614"/>
                        <a:pt x="809" y="320"/>
                        <a:pt x="643" y="114"/>
                      </a:cubicBezTo>
                      <a:cubicBezTo>
                        <a:pt x="583" y="39"/>
                        <a:pt x="495" y="1"/>
                        <a:pt x="4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94" name="Google Shape;4894;p31"/>
                <p:cNvSpPr/>
                <p:nvPr/>
              </p:nvSpPr>
              <p:spPr>
                <a:xfrm>
                  <a:off x="4267375" y="4002075"/>
                  <a:ext cx="19675" cy="14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5" extrusionOk="0">
                      <a:moveTo>
                        <a:pt x="393" y="0"/>
                      </a:moveTo>
                      <a:cubicBezTo>
                        <a:pt x="327" y="0"/>
                        <a:pt x="261" y="22"/>
                        <a:pt x="206" y="66"/>
                      </a:cubicBezTo>
                      <a:cubicBezTo>
                        <a:pt x="0" y="233"/>
                        <a:pt x="100" y="564"/>
                        <a:pt x="363" y="593"/>
                      </a:cubicBezTo>
                      <a:cubicBezTo>
                        <a:pt x="375" y="594"/>
                        <a:pt x="387" y="595"/>
                        <a:pt x="398" y="595"/>
                      </a:cubicBezTo>
                      <a:cubicBezTo>
                        <a:pt x="641" y="595"/>
                        <a:pt x="787" y="307"/>
                        <a:pt x="627" y="111"/>
                      </a:cubicBezTo>
                      <a:cubicBezTo>
                        <a:pt x="567" y="38"/>
                        <a:pt x="480" y="0"/>
                        <a:pt x="3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95" name="Google Shape;4895;p31"/>
                <p:cNvSpPr/>
                <p:nvPr/>
              </p:nvSpPr>
              <p:spPr>
                <a:xfrm>
                  <a:off x="4254100" y="3985550"/>
                  <a:ext cx="19075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8" extrusionOk="0">
                      <a:moveTo>
                        <a:pt x="383" y="0"/>
                      </a:moveTo>
                      <a:cubicBezTo>
                        <a:pt x="318" y="0"/>
                        <a:pt x="253" y="22"/>
                        <a:pt x="200" y="65"/>
                      </a:cubicBezTo>
                      <a:cubicBezTo>
                        <a:pt x="1" y="229"/>
                        <a:pt x="101" y="550"/>
                        <a:pt x="354" y="576"/>
                      </a:cubicBezTo>
                      <a:cubicBezTo>
                        <a:pt x="365" y="577"/>
                        <a:pt x="375" y="577"/>
                        <a:pt x="385" y="577"/>
                      </a:cubicBezTo>
                      <a:cubicBezTo>
                        <a:pt x="624" y="577"/>
                        <a:pt x="762" y="295"/>
                        <a:pt x="605" y="107"/>
                      </a:cubicBezTo>
                      <a:cubicBezTo>
                        <a:pt x="549" y="36"/>
                        <a:pt x="466" y="0"/>
                        <a:pt x="3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96" name="Google Shape;4896;p31"/>
                <p:cNvSpPr/>
                <p:nvPr/>
              </p:nvSpPr>
              <p:spPr>
                <a:xfrm>
                  <a:off x="4240850" y="3969000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0"/>
                      </a:moveTo>
                      <a:cubicBezTo>
                        <a:pt x="306" y="0"/>
                        <a:pt x="245" y="20"/>
                        <a:pt x="194" y="62"/>
                      </a:cubicBezTo>
                      <a:cubicBezTo>
                        <a:pt x="1" y="219"/>
                        <a:pt x="94" y="531"/>
                        <a:pt x="341" y="557"/>
                      </a:cubicBezTo>
                      <a:cubicBezTo>
                        <a:pt x="352" y="558"/>
                        <a:pt x="362" y="558"/>
                        <a:pt x="372" y="558"/>
                      </a:cubicBezTo>
                      <a:cubicBezTo>
                        <a:pt x="601" y="558"/>
                        <a:pt x="736" y="288"/>
                        <a:pt x="586" y="103"/>
                      </a:cubicBezTo>
                      <a:cubicBezTo>
                        <a:pt x="531" y="36"/>
                        <a:pt x="449" y="0"/>
                        <a:pt x="36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97" name="Google Shape;4897;p31"/>
                <p:cNvSpPr/>
                <p:nvPr/>
              </p:nvSpPr>
              <p:spPr>
                <a:xfrm>
                  <a:off x="4227600" y="3952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3"/>
                      </a:cubicBezTo>
                      <a:cubicBezTo>
                        <a:pt x="0" y="211"/>
                        <a:pt x="87" y="513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0" y="279"/>
                        <a:pt x="566" y="101"/>
                      </a:cubicBezTo>
                      <a:cubicBezTo>
                        <a:pt x="513" y="36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98" name="Google Shape;4898;p31"/>
                <p:cNvSpPr/>
                <p:nvPr/>
              </p:nvSpPr>
              <p:spPr>
                <a:xfrm>
                  <a:off x="4214250" y="3935900"/>
                  <a:ext cx="172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0" extrusionOk="0">
                      <a:moveTo>
                        <a:pt x="347" y="0"/>
                      </a:moveTo>
                      <a:cubicBezTo>
                        <a:pt x="289" y="0"/>
                        <a:pt x="231" y="19"/>
                        <a:pt x="184" y="58"/>
                      </a:cubicBezTo>
                      <a:cubicBezTo>
                        <a:pt x="1" y="203"/>
                        <a:pt x="88" y="492"/>
                        <a:pt x="316" y="518"/>
                      </a:cubicBezTo>
                      <a:cubicBezTo>
                        <a:pt x="326" y="519"/>
                        <a:pt x="337" y="520"/>
                        <a:pt x="347" y="520"/>
                      </a:cubicBezTo>
                      <a:cubicBezTo>
                        <a:pt x="560" y="520"/>
                        <a:pt x="689" y="269"/>
                        <a:pt x="551" y="97"/>
                      </a:cubicBezTo>
                      <a:cubicBezTo>
                        <a:pt x="498" y="33"/>
                        <a:pt x="422" y="0"/>
                        <a:pt x="34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99" name="Google Shape;4899;p31"/>
                <p:cNvSpPr/>
                <p:nvPr/>
              </p:nvSpPr>
              <p:spPr>
                <a:xfrm>
                  <a:off x="4201000" y="3919400"/>
                  <a:ext cx="166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2" extrusionOk="0">
                      <a:moveTo>
                        <a:pt x="334" y="0"/>
                      </a:moveTo>
                      <a:cubicBezTo>
                        <a:pt x="278" y="0"/>
                        <a:pt x="222" y="19"/>
                        <a:pt x="174" y="56"/>
                      </a:cubicBezTo>
                      <a:cubicBezTo>
                        <a:pt x="1" y="198"/>
                        <a:pt x="84" y="477"/>
                        <a:pt x="306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39" y="501"/>
                        <a:pt x="663" y="261"/>
                        <a:pt x="528" y="92"/>
                      </a:cubicBezTo>
                      <a:cubicBezTo>
                        <a:pt x="479" y="32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00" name="Google Shape;4900;p31"/>
                <p:cNvSpPr/>
                <p:nvPr/>
              </p:nvSpPr>
              <p:spPr>
                <a:xfrm>
                  <a:off x="4187750" y="3902825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18" y="1"/>
                      </a:moveTo>
                      <a:cubicBezTo>
                        <a:pt x="265" y="1"/>
                        <a:pt x="212" y="18"/>
                        <a:pt x="168" y="54"/>
                      </a:cubicBezTo>
                      <a:cubicBezTo>
                        <a:pt x="0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7" y="250"/>
                        <a:pt x="508" y="93"/>
                      </a:cubicBezTo>
                      <a:cubicBezTo>
                        <a:pt x="460" y="32"/>
                        <a:pt x="390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01" name="Google Shape;4901;p31"/>
                <p:cNvSpPr/>
                <p:nvPr/>
              </p:nvSpPr>
              <p:spPr>
                <a:xfrm>
                  <a:off x="4174500" y="3886325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6" y="1"/>
                      </a:moveTo>
                      <a:cubicBezTo>
                        <a:pt x="255" y="1"/>
                        <a:pt x="204" y="18"/>
                        <a:pt x="161" y="52"/>
                      </a:cubicBezTo>
                      <a:cubicBezTo>
                        <a:pt x="0" y="184"/>
                        <a:pt x="77" y="444"/>
                        <a:pt x="283" y="463"/>
                      </a:cubicBezTo>
                      <a:cubicBezTo>
                        <a:pt x="292" y="465"/>
                        <a:pt x="301" y="465"/>
                        <a:pt x="310" y="465"/>
                      </a:cubicBezTo>
                      <a:cubicBezTo>
                        <a:pt x="500" y="465"/>
                        <a:pt x="611" y="241"/>
                        <a:pt x="489" y="87"/>
                      </a:cubicBezTo>
                      <a:cubicBezTo>
                        <a:pt x="441" y="31"/>
                        <a:pt x="373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02" name="Google Shape;4902;p31"/>
                <p:cNvSpPr/>
                <p:nvPr/>
              </p:nvSpPr>
              <p:spPr>
                <a:xfrm>
                  <a:off x="4161225" y="3869775"/>
                  <a:ext cx="1470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449" extrusionOk="0">
                      <a:moveTo>
                        <a:pt x="294" y="1"/>
                      </a:moveTo>
                      <a:cubicBezTo>
                        <a:pt x="245" y="1"/>
                        <a:pt x="195" y="17"/>
                        <a:pt x="155" y="52"/>
                      </a:cubicBezTo>
                      <a:cubicBezTo>
                        <a:pt x="1" y="177"/>
                        <a:pt x="75" y="425"/>
                        <a:pt x="271" y="447"/>
                      </a:cubicBezTo>
                      <a:cubicBezTo>
                        <a:pt x="279" y="448"/>
                        <a:pt x="287" y="449"/>
                        <a:pt x="294" y="449"/>
                      </a:cubicBezTo>
                      <a:cubicBezTo>
                        <a:pt x="479" y="449"/>
                        <a:pt x="587" y="232"/>
                        <a:pt x="467" y="84"/>
                      </a:cubicBezTo>
                      <a:cubicBezTo>
                        <a:pt x="423" y="30"/>
                        <a:pt x="359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03" name="Google Shape;4903;p31"/>
                <p:cNvSpPr/>
                <p:nvPr/>
              </p:nvSpPr>
              <p:spPr>
                <a:xfrm>
                  <a:off x="4147900" y="3853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8" y="0"/>
                        <a:pt x="190" y="16"/>
                        <a:pt x="151" y="48"/>
                      </a:cubicBezTo>
                      <a:cubicBezTo>
                        <a:pt x="0" y="167"/>
                        <a:pt x="71" y="408"/>
                        <a:pt x="261" y="427"/>
                      </a:cubicBezTo>
                      <a:cubicBezTo>
                        <a:pt x="269" y="428"/>
                        <a:pt x="276" y="428"/>
                        <a:pt x="284" y="428"/>
                      </a:cubicBezTo>
                      <a:cubicBezTo>
                        <a:pt x="460" y="428"/>
                        <a:pt x="564" y="222"/>
                        <a:pt x="450" y="80"/>
                      </a:cubicBezTo>
                      <a:cubicBezTo>
                        <a:pt x="408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04" name="Google Shape;4904;p31"/>
                <p:cNvSpPr/>
                <p:nvPr/>
              </p:nvSpPr>
              <p:spPr>
                <a:xfrm>
                  <a:off x="4134650" y="3836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3" y="0"/>
                      </a:moveTo>
                      <a:cubicBezTo>
                        <a:pt x="227" y="0"/>
                        <a:pt x="181" y="15"/>
                        <a:pt x="142" y="46"/>
                      </a:cubicBezTo>
                      <a:cubicBezTo>
                        <a:pt x="0" y="158"/>
                        <a:pt x="68" y="390"/>
                        <a:pt x="251" y="406"/>
                      </a:cubicBezTo>
                      <a:cubicBezTo>
                        <a:pt x="259" y="407"/>
                        <a:pt x="266" y="407"/>
                        <a:pt x="274" y="407"/>
                      </a:cubicBezTo>
                      <a:cubicBezTo>
                        <a:pt x="440" y="407"/>
                        <a:pt x="538" y="210"/>
                        <a:pt x="431" y="75"/>
                      </a:cubicBezTo>
                      <a:cubicBezTo>
                        <a:pt x="391" y="26"/>
                        <a:pt x="332" y="0"/>
                        <a:pt x="27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05" name="Google Shape;4905;p31"/>
                <p:cNvSpPr/>
                <p:nvPr/>
              </p:nvSpPr>
              <p:spPr>
                <a:xfrm>
                  <a:off x="4121375" y="382017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5"/>
                        <a:pt x="136" y="44"/>
                      </a:cubicBezTo>
                      <a:cubicBezTo>
                        <a:pt x="1" y="156"/>
                        <a:pt x="65" y="371"/>
                        <a:pt x="239" y="391"/>
                      </a:cubicBezTo>
                      <a:cubicBezTo>
                        <a:pt x="246" y="392"/>
                        <a:pt x="254" y="392"/>
                        <a:pt x="262" y="392"/>
                      </a:cubicBezTo>
                      <a:cubicBezTo>
                        <a:pt x="421" y="392"/>
                        <a:pt x="513" y="201"/>
                        <a:pt x="409" y="73"/>
                      </a:cubicBezTo>
                      <a:cubicBezTo>
                        <a:pt x="371" y="25"/>
                        <a:pt x="315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06" name="Google Shape;4906;p31"/>
                <p:cNvSpPr/>
                <p:nvPr/>
              </p:nvSpPr>
              <p:spPr>
                <a:xfrm>
                  <a:off x="4108125" y="3803675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4" y="1"/>
                        <a:pt x="164" y="14"/>
                        <a:pt x="129" y="42"/>
                      </a:cubicBezTo>
                      <a:cubicBezTo>
                        <a:pt x="1" y="144"/>
                        <a:pt x="62" y="353"/>
                        <a:pt x="226" y="369"/>
                      </a:cubicBezTo>
                      <a:cubicBezTo>
                        <a:pt x="233" y="370"/>
                        <a:pt x="241" y="371"/>
                        <a:pt x="249" y="371"/>
                      </a:cubicBezTo>
                      <a:cubicBezTo>
                        <a:pt x="399" y="371"/>
                        <a:pt x="490" y="193"/>
                        <a:pt x="389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07" name="Google Shape;4907;p31"/>
                <p:cNvSpPr/>
                <p:nvPr/>
              </p:nvSpPr>
              <p:spPr>
                <a:xfrm>
                  <a:off x="4094800" y="3787125"/>
                  <a:ext cx="11725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5" extrusionOk="0">
                      <a:moveTo>
                        <a:pt x="236" y="0"/>
                      </a:moveTo>
                      <a:cubicBezTo>
                        <a:pt x="197" y="0"/>
                        <a:pt x="157" y="14"/>
                        <a:pt x="125" y="42"/>
                      </a:cubicBezTo>
                      <a:cubicBezTo>
                        <a:pt x="0" y="138"/>
                        <a:pt x="61" y="337"/>
                        <a:pt x="215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8" y="184"/>
                        <a:pt x="373" y="67"/>
                      </a:cubicBezTo>
                      <a:cubicBezTo>
                        <a:pt x="338" y="23"/>
                        <a:pt x="287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08" name="Google Shape;4908;p31"/>
                <p:cNvSpPr/>
                <p:nvPr/>
              </p:nvSpPr>
              <p:spPr>
                <a:xfrm>
                  <a:off x="4081525" y="3770575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4" y="1"/>
                      </a:moveTo>
                      <a:cubicBezTo>
                        <a:pt x="187" y="1"/>
                        <a:pt x="149" y="13"/>
                        <a:pt x="117" y="38"/>
                      </a:cubicBezTo>
                      <a:cubicBezTo>
                        <a:pt x="1" y="132"/>
                        <a:pt x="59" y="321"/>
                        <a:pt x="207" y="334"/>
                      </a:cubicBezTo>
                      <a:cubicBezTo>
                        <a:pt x="213" y="335"/>
                        <a:pt x="220" y="335"/>
                        <a:pt x="226" y="335"/>
                      </a:cubicBezTo>
                      <a:cubicBezTo>
                        <a:pt x="362" y="335"/>
                        <a:pt x="443" y="175"/>
                        <a:pt x="354" y="64"/>
                      </a:cubicBezTo>
                      <a:cubicBezTo>
                        <a:pt x="322" y="22"/>
                        <a:pt x="273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09" name="Google Shape;4909;p31"/>
                <p:cNvSpPr/>
                <p:nvPr/>
              </p:nvSpPr>
              <p:spPr>
                <a:xfrm>
                  <a:off x="4068275" y="3754075"/>
                  <a:ext cx="104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7" extrusionOk="0">
                      <a:moveTo>
                        <a:pt x="210" y="1"/>
                      </a:moveTo>
                      <a:cubicBezTo>
                        <a:pt x="175" y="1"/>
                        <a:pt x="139" y="13"/>
                        <a:pt x="110" y="36"/>
                      </a:cubicBezTo>
                      <a:cubicBezTo>
                        <a:pt x="1" y="123"/>
                        <a:pt x="52" y="300"/>
                        <a:pt x="193" y="316"/>
                      </a:cubicBezTo>
                      <a:cubicBezTo>
                        <a:pt x="199" y="316"/>
                        <a:pt x="204" y="317"/>
                        <a:pt x="209" y="317"/>
                      </a:cubicBezTo>
                      <a:cubicBezTo>
                        <a:pt x="338" y="317"/>
                        <a:pt x="418" y="164"/>
                        <a:pt x="332" y="59"/>
                      </a:cubicBezTo>
                      <a:cubicBezTo>
                        <a:pt x="301" y="21"/>
                        <a:pt x="255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10" name="Google Shape;4910;p31"/>
                <p:cNvSpPr/>
                <p:nvPr/>
              </p:nvSpPr>
              <p:spPr>
                <a:xfrm>
                  <a:off x="4338400" y="4053675"/>
                  <a:ext cx="22075" cy="1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69" extrusionOk="0">
                      <a:moveTo>
                        <a:pt x="442" y="1"/>
                      </a:moveTo>
                      <a:cubicBezTo>
                        <a:pt x="368" y="1"/>
                        <a:pt x="294" y="25"/>
                        <a:pt x="232" y="75"/>
                      </a:cubicBezTo>
                      <a:cubicBezTo>
                        <a:pt x="0" y="261"/>
                        <a:pt x="113" y="637"/>
                        <a:pt x="408" y="666"/>
                      </a:cubicBezTo>
                      <a:cubicBezTo>
                        <a:pt x="421" y="668"/>
                        <a:pt x="434" y="668"/>
                        <a:pt x="447" y="668"/>
                      </a:cubicBezTo>
                      <a:cubicBezTo>
                        <a:pt x="720" y="668"/>
                        <a:pt x="882" y="344"/>
                        <a:pt x="704" y="123"/>
                      </a:cubicBezTo>
                      <a:cubicBezTo>
                        <a:pt x="636" y="43"/>
                        <a:pt x="540" y="1"/>
                        <a:pt x="4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11" name="Google Shape;4911;p31"/>
                <p:cNvSpPr/>
                <p:nvPr/>
              </p:nvSpPr>
              <p:spPr>
                <a:xfrm>
                  <a:off x="4325125" y="4037125"/>
                  <a:ext cx="21450" cy="16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3" extrusionOk="0">
                      <a:moveTo>
                        <a:pt x="430" y="1"/>
                      </a:moveTo>
                      <a:cubicBezTo>
                        <a:pt x="358" y="1"/>
                        <a:pt x="286" y="25"/>
                        <a:pt x="226" y="75"/>
                      </a:cubicBezTo>
                      <a:cubicBezTo>
                        <a:pt x="1" y="255"/>
                        <a:pt x="107" y="621"/>
                        <a:pt x="396" y="650"/>
                      </a:cubicBezTo>
                      <a:cubicBezTo>
                        <a:pt x="409" y="651"/>
                        <a:pt x="422" y="652"/>
                        <a:pt x="435" y="652"/>
                      </a:cubicBezTo>
                      <a:cubicBezTo>
                        <a:pt x="701" y="652"/>
                        <a:pt x="857" y="338"/>
                        <a:pt x="682" y="123"/>
                      </a:cubicBezTo>
                      <a:cubicBezTo>
                        <a:pt x="618" y="43"/>
                        <a:pt x="524" y="1"/>
                        <a:pt x="4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12" name="Google Shape;4912;p31"/>
                <p:cNvSpPr/>
                <p:nvPr/>
              </p:nvSpPr>
              <p:spPr>
                <a:xfrm>
                  <a:off x="4311875" y="4020600"/>
                  <a:ext cx="20800" cy="15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" h="632" extrusionOk="0">
                      <a:moveTo>
                        <a:pt x="418" y="0"/>
                      </a:moveTo>
                      <a:cubicBezTo>
                        <a:pt x="348" y="0"/>
                        <a:pt x="278" y="23"/>
                        <a:pt x="219" y="71"/>
                      </a:cubicBezTo>
                      <a:cubicBezTo>
                        <a:pt x="1" y="247"/>
                        <a:pt x="104" y="601"/>
                        <a:pt x="386" y="630"/>
                      </a:cubicBezTo>
                      <a:cubicBezTo>
                        <a:pt x="399" y="631"/>
                        <a:pt x="412" y="632"/>
                        <a:pt x="425" y="632"/>
                      </a:cubicBezTo>
                      <a:cubicBezTo>
                        <a:pt x="681" y="632"/>
                        <a:pt x="831" y="327"/>
                        <a:pt x="663" y="119"/>
                      </a:cubicBezTo>
                      <a:cubicBezTo>
                        <a:pt x="601" y="40"/>
                        <a:pt x="510" y="0"/>
                        <a:pt x="4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13" name="Google Shape;4913;p31"/>
                <p:cNvSpPr/>
                <p:nvPr/>
              </p:nvSpPr>
              <p:spPr>
                <a:xfrm>
                  <a:off x="4298550" y="4004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0"/>
                      </a:moveTo>
                      <a:cubicBezTo>
                        <a:pt x="338" y="0"/>
                        <a:pt x="269" y="23"/>
                        <a:pt x="212" y="69"/>
                      </a:cubicBezTo>
                      <a:cubicBezTo>
                        <a:pt x="0" y="239"/>
                        <a:pt x="103" y="583"/>
                        <a:pt x="376" y="612"/>
                      </a:cubicBezTo>
                      <a:cubicBezTo>
                        <a:pt x="388" y="613"/>
                        <a:pt x="399" y="614"/>
                        <a:pt x="411" y="614"/>
                      </a:cubicBezTo>
                      <a:cubicBezTo>
                        <a:pt x="660" y="614"/>
                        <a:pt x="809" y="316"/>
                        <a:pt x="646" y="114"/>
                      </a:cubicBezTo>
                      <a:cubicBezTo>
                        <a:pt x="586" y="39"/>
                        <a:pt x="497" y="0"/>
                        <a:pt x="4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14" name="Google Shape;4914;p31"/>
                <p:cNvSpPr/>
                <p:nvPr/>
              </p:nvSpPr>
              <p:spPr>
                <a:xfrm>
                  <a:off x="4285275" y="3987525"/>
                  <a:ext cx="1962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5" h="596" extrusionOk="0">
                      <a:moveTo>
                        <a:pt x="394" y="0"/>
                      </a:moveTo>
                      <a:cubicBezTo>
                        <a:pt x="328" y="0"/>
                        <a:pt x="262" y="22"/>
                        <a:pt x="207" y="66"/>
                      </a:cubicBezTo>
                      <a:cubicBezTo>
                        <a:pt x="1" y="233"/>
                        <a:pt x="101" y="568"/>
                        <a:pt x="364" y="593"/>
                      </a:cubicBezTo>
                      <a:cubicBezTo>
                        <a:pt x="376" y="595"/>
                        <a:pt x="387" y="595"/>
                        <a:pt x="399" y="595"/>
                      </a:cubicBezTo>
                      <a:cubicBezTo>
                        <a:pt x="642" y="595"/>
                        <a:pt x="784" y="308"/>
                        <a:pt x="624" y="111"/>
                      </a:cubicBezTo>
                      <a:cubicBezTo>
                        <a:pt x="566" y="38"/>
                        <a:pt x="480" y="0"/>
                        <a:pt x="3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15" name="Google Shape;4915;p31"/>
                <p:cNvSpPr/>
                <p:nvPr/>
              </p:nvSpPr>
              <p:spPr>
                <a:xfrm>
                  <a:off x="4272025" y="3971050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3" y="0"/>
                      </a:moveTo>
                      <a:cubicBezTo>
                        <a:pt x="318" y="0"/>
                        <a:pt x="253" y="22"/>
                        <a:pt x="200" y="66"/>
                      </a:cubicBezTo>
                      <a:cubicBezTo>
                        <a:pt x="1" y="227"/>
                        <a:pt x="97" y="552"/>
                        <a:pt x="354" y="574"/>
                      </a:cubicBezTo>
                      <a:cubicBezTo>
                        <a:pt x="365" y="575"/>
                        <a:pt x="375" y="576"/>
                        <a:pt x="385" y="576"/>
                      </a:cubicBezTo>
                      <a:cubicBezTo>
                        <a:pt x="624" y="576"/>
                        <a:pt x="762" y="296"/>
                        <a:pt x="605" y="105"/>
                      </a:cubicBezTo>
                      <a:cubicBezTo>
                        <a:pt x="549" y="36"/>
                        <a:pt x="466" y="0"/>
                        <a:pt x="3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16" name="Google Shape;4916;p31"/>
                <p:cNvSpPr/>
                <p:nvPr/>
              </p:nvSpPr>
              <p:spPr>
                <a:xfrm>
                  <a:off x="4258775" y="3954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0"/>
                      </a:moveTo>
                      <a:cubicBezTo>
                        <a:pt x="308" y="0"/>
                        <a:pt x="245" y="21"/>
                        <a:pt x="193" y="63"/>
                      </a:cubicBezTo>
                      <a:cubicBezTo>
                        <a:pt x="0" y="221"/>
                        <a:pt x="94" y="532"/>
                        <a:pt x="341" y="555"/>
                      </a:cubicBezTo>
                      <a:cubicBezTo>
                        <a:pt x="352" y="556"/>
                        <a:pt x="362" y="557"/>
                        <a:pt x="372" y="557"/>
                      </a:cubicBezTo>
                      <a:cubicBezTo>
                        <a:pt x="601" y="557"/>
                        <a:pt x="736" y="286"/>
                        <a:pt x="585" y="102"/>
                      </a:cubicBezTo>
                      <a:cubicBezTo>
                        <a:pt x="531" y="35"/>
                        <a:pt x="451" y="0"/>
                        <a:pt x="3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17" name="Google Shape;4917;p31"/>
                <p:cNvSpPr/>
                <p:nvPr/>
              </p:nvSpPr>
              <p:spPr>
                <a:xfrm>
                  <a:off x="4245425" y="3937925"/>
                  <a:ext cx="178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5" h="542" extrusionOk="0">
                      <a:moveTo>
                        <a:pt x="360" y="1"/>
                      </a:moveTo>
                      <a:cubicBezTo>
                        <a:pt x="300" y="1"/>
                        <a:pt x="239" y="20"/>
                        <a:pt x="187" y="61"/>
                      </a:cubicBezTo>
                      <a:cubicBezTo>
                        <a:pt x="1" y="212"/>
                        <a:pt x="91" y="514"/>
                        <a:pt x="329" y="540"/>
                      </a:cubicBezTo>
                      <a:cubicBezTo>
                        <a:pt x="339" y="541"/>
                        <a:pt x="350" y="542"/>
                        <a:pt x="360" y="542"/>
                      </a:cubicBezTo>
                      <a:cubicBezTo>
                        <a:pt x="582" y="542"/>
                        <a:pt x="714" y="281"/>
                        <a:pt x="570" y="100"/>
                      </a:cubicBezTo>
                      <a:cubicBezTo>
                        <a:pt x="515" y="34"/>
                        <a:pt x="438" y="1"/>
                        <a:pt x="3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18" name="Google Shape;4918;p31"/>
                <p:cNvSpPr/>
                <p:nvPr/>
              </p:nvSpPr>
              <p:spPr>
                <a:xfrm>
                  <a:off x="4232175" y="3921375"/>
                  <a:ext cx="1715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3" extrusionOk="0">
                      <a:moveTo>
                        <a:pt x="342" y="1"/>
                      </a:moveTo>
                      <a:cubicBezTo>
                        <a:pt x="286" y="1"/>
                        <a:pt x="228" y="20"/>
                        <a:pt x="181" y="58"/>
                      </a:cubicBezTo>
                      <a:cubicBezTo>
                        <a:pt x="1" y="202"/>
                        <a:pt x="87" y="495"/>
                        <a:pt x="316" y="521"/>
                      </a:cubicBezTo>
                      <a:cubicBezTo>
                        <a:pt x="326" y="522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100"/>
                      </a:cubicBezTo>
                      <a:cubicBezTo>
                        <a:pt x="495" y="35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19" name="Google Shape;4919;p31"/>
                <p:cNvSpPr/>
                <p:nvPr/>
              </p:nvSpPr>
              <p:spPr>
                <a:xfrm>
                  <a:off x="4218925" y="3904875"/>
                  <a:ext cx="16575" cy="1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1" extrusionOk="0">
                      <a:moveTo>
                        <a:pt x="332" y="0"/>
                      </a:moveTo>
                      <a:cubicBezTo>
                        <a:pt x="277" y="0"/>
                        <a:pt x="221" y="18"/>
                        <a:pt x="174" y="56"/>
                      </a:cubicBezTo>
                      <a:cubicBezTo>
                        <a:pt x="0" y="197"/>
                        <a:pt x="84" y="477"/>
                        <a:pt x="306" y="499"/>
                      </a:cubicBezTo>
                      <a:cubicBezTo>
                        <a:pt x="316" y="500"/>
                        <a:pt x="326" y="501"/>
                        <a:pt x="336" y="501"/>
                      </a:cubicBezTo>
                      <a:cubicBezTo>
                        <a:pt x="540" y="501"/>
                        <a:pt x="662" y="260"/>
                        <a:pt x="527" y="94"/>
                      </a:cubicBezTo>
                      <a:cubicBezTo>
                        <a:pt x="478" y="32"/>
                        <a:pt x="406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0" name="Google Shape;4920;p31"/>
                <p:cNvSpPr/>
                <p:nvPr/>
              </p:nvSpPr>
              <p:spPr>
                <a:xfrm>
                  <a:off x="4205675" y="388837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7" y="54"/>
                      </a:cubicBezTo>
                      <a:cubicBezTo>
                        <a:pt x="0" y="189"/>
                        <a:pt x="80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49"/>
                        <a:pt x="508" y="89"/>
                      </a:cubicBezTo>
                      <a:cubicBezTo>
                        <a:pt x="460" y="31"/>
                        <a:pt x="390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1" name="Google Shape;4921;p31"/>
                <p:cNvSpPr/>
                <p:nvPr/>
              </p:nvSpPr>
              <p:spPr>
                <a:xfrm>
                  <a:off x="4192400" y="3871800"/>
                  <a:ext cx="15325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8" extrusionOk="0">
                      <a:moveTo>
                        <a:pt x="308" y="1"/>
                      </a:moveTo>
                      <a:cubicBezTo>
                        <a:pt x="257" y="1"/>
                        <a:pt x="205" y="18"/>
                        <a:pt x="162" y="55"/>
                      </a:cubicBezTo>
                      <a:cubicBezTo>
                        <a:pt x="1" y="183"/>
                        <a:pt x="78" y="444"/>
                        <a:pt x="284" y="466"/>
                      </a:cubicBezTo>
                      <a:cubicBezTo>
                        <a:pt x="292" y="467"/>
                        <a:pt x="299" y="467"/>
                        <a:pt x="307" y="467"/>
                      </a:cubicBezTo>
                      <a:cubicBezTo>
                        <a:pt x="499" y="467"/>
                        <a:pt x="613" y="241"/>
                        <a:pt x="489" y="87"/>
                      </a:cubicBezTo>
                      <a:cubicBezTo>
                        <a:pt x="442" y="30"/>
                        <a:pt x="375" y="1"/>
                        <a:pt x="3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2" name="Google Shape;4922;p31"/>
                <p:cNvSpPr/>
                <p:nvPr/>
              </p:nvSpPr>
              <p:spPr>
                <a:xfrm>
                  <a:off x="4179150" y="3855300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49"/>
                      </a:cubicBezTo>
                      <a:cubicBezTo>
                        <a:pt x="1" y="175"/>
                        <a:pt x="74" y="425"/>
                        <a:pt x="274" y="445"/>
                      </a:cubicBezTo>
                      <a:cubicBezTo>
                        <a:pt x="282" y="445"/>
                        <a:pt x="289" y="446"/>
                        <a:pt x="297" y="446"/>
                      </a:cubicBezTo>
                      <a:cubicBezTo>
                        <a:pt x="479" y="446"/>
                        <a:pt x="590" y="230"/>
                        <a:pt x="470" y="82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3" name="Google Shape;4923;p31"/>
                <p:cNvSpPr/>
                <p:nvPr/>
              </p:nvSpPr>
              <p:spPr>
                <a:xfrm>
                  <a:off x="4165825" y="3838750"/>
                  <a:ext cx="14100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30" extrusionOk="0">
                      <a:moveTo>
                        <a:pt x="283" y="0"/>
                      </a:moveTo>
                      <a:cubicBezTo>
                        <a:pt x="236" y="0"/>
                        <a:pt x="188" y="16"/>
                        <a:pt x="148" y="49"/>
                      </a:cubicBezTo>
                      <a:cubicBezTo>
                        <a:pt x="0" y="168"/>
                        <a:pt x="71" y="406"/>
                        <a:pt x="260" y="429"/>
                      </a:cubicBezTo>
                      <a:cubicBezTo>
                        <a:pt x="268" y="429"/>
                        <a:pt x="276" y="430"/>
                        <a:pt x="284" y="430"/>
                      </a:cubicBezTo>
                      <a:cubicBezTo>
                        <a:pt x="460" y="430"/>
                        <a:pt x="564" y="223"/>
                        <a:pt x="450" y="82"/>
                      </a:cubicBezTo>
                      <a:cubicBezTo>
                        <a:pt x="408" y="28"/>
                        <a:pt x="346" y="0"/>
                        <a:pt x="2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4" name="Google Shape;4924;p31"/>
                <p:cNvSpPr/>
                <p:nvPr/>
              </p:nvSpPr>
              <p:spPr>
                <a:xfrm>
                  <a:off x="4152550" y="3822200"/>
                  <a:ext cx="1350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11" extrusionOk="0">
                      <a:moveTo>
                        <a:pt x="270" y="1"/>
                      </a:moveTo>
                      <a:cubicBezTo>
                        <a:pt x="225" y="1"/>
                        <a:pt x="180" y="16"/>
                        <a:pt x="142" y="46"/>
                      </a:cubicBezTo>
                      <a:cubicBezTo>
                        <a:pt x="1" y="162"/>
                        <a:pt x="68" y="390"/>
                        <a:pt x="251" y="409"/>
                      </a:cubicBezTo>
                      <a:cubicBezTo>
                        <a:pt x="259" y="410"/>
                        <a:pt x="267" y="411"/>
                        <a:pt x="275" y="411"/>
                      </a:cubicBezTo>
                      <a:cubicBezTo>
                        <a:pt x="441" y="411"/>
                        <a:pt x="539" y="214"/>
                        <a:pt x="431" y="78"/>
                      </a:cubicBezTo>
                      <a:cubicBezTo>
                        <a:pt x="389" y="27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5" name="Google Shape;4925;p31"/>
                <p:cNvSpPr/>
                <p:nvPr/>
              </p:nvSpPr>
              <p:spPr>
                <a:xfrm>
                  <a:off x="4139300" y="3805700"/>
                  <a:ext cx="128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0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5" y="388"/>
                      </a:cubicBezTo>
                      <a:cubicBezTo>
                        <a:pt x="243" y="389"/>
                        <a:pt x="251" y="389"/>
                        <a:pt x="258" y="389"/>
                      </a:cubicBezTo>
                      <a:cubicBezTo>
                        <a:pt x="418" y="389"/>
                        <a:pt x="513" y="202"/>
                        <a:pt x="409" y="73"/>
                      </a:cubicBezTo>
                      <a:cubicBezTo>
                        <a:pt x="370" y="26"/>
                        <a:pt x="314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6" name="Google Shape;4926;p31"/>
                <p:cNvSpPr/>
                <p:nvPr/>
              </p:nvSpPr>
              <p:spPr>
                <a:xfrm>
                  <a:off x="4126050" y="3789150"/>
                  <a:ext cx="122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373" extrusionOk="0">
                      <a:moveTo>
                        <a:pt x="243" y="0"/>
                      </a:moveTo>
                      <a:cubicBezTo>
                        <a:pt x="203" y="0"/>
                        <a:pt x="162" y="13"/>
                        <a:pt x="129" y="41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88" y="193"/>
                        <a:pt x="389" y="70"/>
                      </a:cubicBezTo>
                      <a:cubicBezTo>
                        <a:pt x="352" y="24"/>
                        <a:pt x="298" y="0"/>
                        <a:pt x="24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7" name="Google Shape;4927;p31"/>
                <p:cNvSpPr/>
                <p:nvPr/>
              </p:nvSpPr>
              <p:spPr>
                <a:xfrm>
                  <a:off x="4112700" y="3772650"/>
                  <a:ext cx="11725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2" extrusionOk="0">
                      <a:moveTo>
                        <a:pt x="235" y="0"/>
                      </a:moveTo>
                      <a:cubicBezTo>
                        <a:pt x="196" y="0"/>
                        <a:pt x="156" y="13"/>
                        <a:pt x="123" y="39"/>
                      </a:cubicBezTo>
                      <a:cubicBezTo>
                        <a:pt x="1" y="139"/>
                        <a:pt x="62" y="335"/>
                        <a:pt x="216" y="351"/>
                      </a:cubicBezTo>
                      <a:cubicBezTo>
                        <a:pt x="224" y="352"/>
                        <a:pt x="231" y="352"/>
                        <a:pt x="239" y="352"/>
                      </a:cubicBezTo>
                      <a:cubicBezTo>
                        <a:pt x="383" y="352"/>
                        <a:pt x="468" y="181"/>
                        <a:pt x="374" y="65"/>
                      </a:cubicBezTo>
                      <a:cubicBezTo>
                        <a:pt x="339" y="22"/>
                        <a:pt x="287" y="0"/>
                        <a:pt x="23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8" name="Google Shape;4928;p31"/>
                <p:cNvSpPr/>
                <p:nvPr/>
              </p:nvSpPr>
              <p:spPr>
                <a:xfrm>
                  <a:off x="4099450" y="3756075"/>
                  <a:ext cx="11100" cy="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7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40"/>
                      </a:cubicBezTo>
                      <a:cubicBezTo>
                        <a:pt x="1" y="133"/>
                        <a:pt x="55" y="319"/>
                        <a:pt x="206" y="336"/>
                      </a:cubicBezTo>
                      <a:cubicBezTo>
                        <a:pt x="213" y="336"/>
                        <a:pt x="219" y="337"/>
                        <a:pt x="225" y="337"/>
                      </a:cubicBezTo>
                      <a:cubicBezTo>
                        <a:pt x="362" y="337"/>
                        <a:pt x="443" y="173"/>
                        <a:pt x="351" y="62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9" name="Google Shape;4929;p31"/>
                <p:cNvSpPr/>
                <p:nvPr/>
              </p:nvSpPr>
              <p:spPr>
                <a:xfrm>
                  <a:off x="4086200" y="3739550"/>
                  <a:ext cx="103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" h="317" extrusionOk="0">
                      <a:moveTo>
                        <a:pt x="208" y="1"/>
                      </a:moveTo>
                      <a:cubicBezTo>
                        <a:pt x="173" y="1"/>
                        <a:pt x="139" y="12"/>
                        <a:pt x="110" y="36"/>
                      </a:cubicBezTo>
                      <a:cubicBezTo>
                        <a:pt x="0" y="126"/>
                        <a:pt x="52" y="302"/>
                        <a:pt x="190" y="315"/>
                      </a:cubicBezTo>
                      <a:cubicBezTo>
                        <a:pt x="196" y="316"/>
                        <a:pt x="203" y="316"/>
                        <a:pt x="209" y="316"/>
                      </a:cubicBezTo>
                      <a:cubicBezTo>
                        <a:pt x="339" y="316"/>
                        <a:pt x="414" y="165"/>
                        <a:pt x="331" y="61"/>
                      </a:cubicBezTo>
                      <a:cubicBezTo>
                        <a:pt x="300" y="21"/>
                        <a:pt x="254" y="1"/>
                        <a:pt x="2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0" name="Google Shape;4930;p31"/>
                <p:cNvSpPr/>
                <p:nvPr/>
              </p:nvSpPr>
              <p:spPr>
                <a:xfrm>
                  <a:off x="4343050" y="4022675"/>
                  <a:ext cx="21450" cy="1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2" extrusionOk="0">
                      <a:moveTo>
                        <a:pt x="429" y="0"/>
                      </a:moveTo>
                      <a:cubicBezTo>
                        <a:pt x="357" y="0"/>
                        <a:pt x="285" y="24"/>
                        <a:pt x="226" y="74"/>
                      </a:cubicBezTo>
                      <a:cubicBezTo>
                        <a:pt x="1" y="258"/>
                        <a:pt x="107" y="621"/>
                        <a:pt x="396" y="650"/>
                      </a:cubicBezTo>
                      <a:cubicBezTo>
                        <a:pt x="408" y="651"/>
                        <a:pt x="420" y="651"/>
                        <a:pt x="431" y="651"/>
                      </a:cubicBezTo>
                      <a:cubicBezTo>
                        <a:pt x="699" y="651"/>
                        <a:pt x="858" y="338"/>
                        <a:pt x="682" y="123"/>
                      </a:cubicBezTo>
                      <a:cubicBezTo>
                        <a:pt x="618" y="42"/>
                        <a:pt x="524" y="0"/>
                        <a:pt x="42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1" name="Google Shape;4931;p31"/>
                <p:cNvSpPr/>
                <p:nvPr/>
              </p:nvSpPr>
              <p:spPr>
                <a:xfrm>
                  <a:off x="4329725" y="4006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20" y="0"/>
                      </a:moveTo>
                      <a:cubicBezTo>
                        <a:pt x="351" y="0"/>
                        <a:pt x="280" y="23"/>
                        <a:pt x="222" y="72"/>
                      </a:cubicBezTo>
                      <a:cubicBezTo>
                        <a:pt x="0" y="249"/>
                        <a:pt x="106" y="602"/>
                        <a:pt x="386" y="631"/>
                      </a:cubicBezTo>
                      <a:cubicBezTo>
                        <a:pt x="398" y="632"/>
                        <a:pt x="409" y="633"/>
                        <a:pt x="420" y="633"/>
                      </a:cubicBezTo>
                      <a:cubicBezTo>
                        <a:pt x="680" y="633"/>
                        <a:pt x="835" y="326"/>
                        <a:pt x="665" y="117"/>
                      </a:cubicBezTo>
                      <a:cubicBezTo>
                        <a:pt x="603" y="40"/>
                        <a:pt x="512" y="0"/>
                        <a:pt x="4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2" name="Google Shape;4932;p31"/>
                <p:cNvSpPr/>
                <p:nvPr/>
              </p:nvSpPr>
              <p:spPr>
                <a:xfrm>
                  <a:off x="4316450" y="398955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1" y="242"/>
                        <a:pt x="104" y="586"/>
                        <a:pt x="374" y="612"/>
                      </a:cubicBezTo>
                      <a:cubicBezTo>
                        <a:pt x="386" y="613"/>
                        <a:pt x="397" y="614"/>
                        <a:pt x="409" y="614"/>
                      </a:cubicBezTo>
                      <a:cubicBezTo>
                        <a:pt x="661" y="614"/>
                        <a:pt x="810" y="320"/>
                        <a:pt x="647" y="114"/>
                      </a:cubicBezTo>
                      <a:cubicBezTo>
                        <a:pt x="585" y="39"/>
                        <a:pt x="496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3" name="Google Shape;4933;p31"/>
                <p:cNvSpPr/>
                <p:nvPr/>
              </p:nvSpPr>
              <p:spPr>
                <a:xfrm>
                  <a:off x="4303200" y="3973050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1"/>
                      </a:moveTo>
                      <a:cubicBezTo>
                        <a:pt x="328" y="1"/>
                        <a:pt x="262" y="23"/>
                        <a:pt x="206" y="67"/>
                      </a:cubicBezTo>
                      <a:cubicBezTo>
                        <a:pt x="1" y="234"/>
                        <a:pt x="100" y="565"/>
                        <a:pt x="364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4" y="308"/>
                        <a:pt x="624" y="112"/>
                      </a:cubicBezTo>
                      <a:cubicBezTo>
                        <a:pt x="566" y="39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4" name="Google Shape;4934;p31"/>
                <p:cNvSpPr/>
                <p:nvPr/>
              </p:nvSpPr>
              <p:spPr>
                <a:xfrm>
                  <a:off x="4289950" y="3956475"/>
                  <a:ext cx="18950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8" extrusionOk="0">
                      <a:moveTo>
                        <a:pt x="379" y="1"/>
                      </a:moveTo>
                      <a:cubicBezTo>
                        <a:pt x="316" y="1"/>
                        <a:pt x="252" y="22"/>
                        <a:pt x="200" y="65"/>
                      </a:cubicBezTo>
                      <a:cubicBezTo>
                        <a:pt x="0" y="228"/>
                        <a:pt x="94" y="550"/>
                        <a:pt x="351" y="576"/>
                      </a:cubicBezTo>
                      <a:cubicBezTo>
                        <a:pt x="362" y="577"/>
                        <a:pt x="374" y="578"/>
                        <a:pt x="385" y="578"/>
                      </a:cubicBezTo>
                      <a:cubicBezTo>
                        <a:pt x="619" y="578"/>
                        <a:pt x="758" y="300"/>
                        <a:pt x="604" y="110"/>
                      </a:cubicBezTo>
                      <a:cubicBezTo>
                        <a:pt x="548" y="38"/>
                        <a:pt x="463" y="1"/>
                        <a:pt x="37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5" name="Google Shape;4935;p31"/>
                <p:cNvSpPr/>
                <p:nvPr/>
              </p:nvSpPr>
              <p:spPr>
                <a:xfrm>
                  <a:off x="4276700" y="3940000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6" y="0"/>
                      </a:moveTo>
                      <a:cubicBezTo>
                        <a:pt x="305" y="0"/>
                        <a:pt x="244" y="20"/>
                        <a:pt x="193" y="62"/>
                      </a:cubicBezTo>
                      <a:cubicBezTo>
                        <a:pt x="0" y="219"/>
                        <a:pt x="93" y="531"/>
                        <a:pt x="341" y="556"/>
                      </a:cubicBezTo>
                      <a:cubicBezTo>
                        <a:pt x="351" y="558"/>
                        <a:pt x="362" y="558"/>
                        <a:pt x="372" y="558"/>
                      </a:cubicBezTo>
                      <a:cubicBezTo>
                        <a:pt x="601" y="558"/>
                        <a:pt x="736" y="288"/>
                        <a:pt x="585" y="103"/>
                      </a:cubicBezTo>
                      <a:cubicBezTo>
                        <a:pt x="528" y="35"/>
                        <a:pt x="447" y="0"/>
                        <a:pt x="36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6" name="Google Shape;4936;p31"/>
                <p:cNvSpPr/>
                <p:nvPr/>
              </p:nvSpPr>
              <p:spPr>
                <a:xfrm>
                  <a:off x="4263350" y="3923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3"/>
                      </a:cubicBezTo>
                      <a:cubicBezTo>
                        <a:pt x="1" y="210"/>
                        <a:pt x="91" y="512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82" y="540"/>
                        <a:pt x="711" y="279"/>
                        <a:pt x="566" y="101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7" name="Google Shape;4937;p31"/>
                <p:cNvSpPr/>
                <p:nvPr/>
              </p:nvSpPr>
              <p:spPr>
                <a:xfrm>
                  <a:off x="4250100" y="3906900"/>
                  <a:ext cx="17225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3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0" y="58"/>
                      </a:cubicBezTo>
                      <a:cubicBezTo>
                        <a:pt x="0" y="206"/>
                        <a:pt x="87" y="495"/>
                        <a:pt x="318" y="521"/>
                      </a:cubicBezTo>
                      <a:cubicBezTo>
                        <a:pt x="328" y="522"/>
                        <a:pt x="337" y="522"/>
                        <a:pt x="346" y="522"/>
                      </a:cubicBezTo>
                      <a:cubicBezTo>
                        <a:pt x="561" y="522"/>
                        <a:pt x="689" y="270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8" name="Google Shape;4938;p31"/>
                <p:cNvSpPr/>
                <p:nvPr/>
              </p:nvSpPr>
              <p:spPr>
                <a:xfrm>
                  <a:off x="4236850" y="3890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2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0" y="198"/>
                        <a:pt x="84" y="477"/>
                        <a:pt x="305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38" y="501"/>
                        <a:pt x="663" y="261"/>
                        <a:pt x="527" y="92"/>
                      </a:cubicBezTo>
                      <a:cubicBezTo>
                        <a:pt x="478" y="32"/>
                        <a:pt x="405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9" name="Google Shape;4939;p31"/>
                <p:cNvSpPr/>
                <p:nvPr/>
              </p:nvSpPr>
              <p:spPr>
                <a:xfrm>
                  <a:off x="4223575" y="387382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2" y="482"/>
                        <a:pt x="312" y="483"/>
                        <a:pt x="320" y="483"/>
                      </a:cubicBezTo>
                      <a:cubicBezTo>
                        <a:pt x="519" y="483"/>
                        <a:pt x="635" y="249"/>
                        <a:pt x="509" y="89"/>
                      </a:cubicBezTo>
                      <a:cubicBezTo>
                        <a:pt x="459" y="31"/>
                        <a:pt x="389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40" name="Google Shape;4940;p31"/>
                <p:cNvSpPr/>
                <p:nvPr/>
              </p:nvSpPr>
              <p:spPr>
                <a:xfrm>
                  <a:off x="4210250" y="3857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9" y="1"/>
                      </a:moveTo>
                      <a:cubicBezTo>
                        <a:pt x="258" y="1"/>
                        <a:pt x="207" y="18"/>
                        <a:pt x="164" y="52"/>
                      </a:cubicBezTo>
                      <a:cubicBezTo>
                        <a:pt x="0" y="184"/>
                        <a:pt x="77" y="444"/>
                        <a:pt x="286" y="463"/>
                      </a:cubicBezTo>
                      <a:cubicBezTo>
                        <a:pt x="295" y="464"/>
                        <a:pt x="304" y="465"/>
                        <a:pt x="313" y="465"/>
                      </a:cubicBezTo>
                      <a:cubicBezTo>
                        <a:pt x="503" y="465"/>
                        <a:pt x="615" y="241"/>
                        <a:pt x="489" y="87"/>
                      </a:cubicBezTo>
                      <a:cubicBezTo>
                        <a:pt x="443" y="30"/>
                        <a:pt x="376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41" name="Google Shape;4941;p31"/>
                <p:cNvSpPr/>
                <p:nvPr/>
              </p:nvSpPr>
              <p:spPr>
                <a:xfrm>
                  <a:off x="4197000" y="3840800"/>
                  <a:ext cx="14750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8" extrusionOk="0">
                      <a:moveTo>
                        <a:pt x="297" y="1"/>
                      </a:moveTo>
                      <a:cubicBezTo>
                        <a:pt x="247" y="1"/>
                        <a:pt x="196" y="17"/>
                        <a:pt x="154" y="51"/>
                      </a:cubicBezTo>
                      <a:cubicBezTo>
                        <a:pt x="0" y="176"/>
                        <a:pt x="74" y="424"/>
                        <a:pt x="273" y="446"/>
                      </a:cubicBezTo>
                      <a:cubicBezTo>
                        <a:pt x="281" y="447"/>
                        <a:pt x="289" y="447"/>
                        <a:pt x="296" y="447"/>
                      </a:cubicBezTo>
                      <a:cubicBezTo>
                        <a:pt x="479" y="447"/>
                        <a:pt x="590" y="231"/>
                        <a:pt x="469" y="83"/>
                      </a:cubicBezTo>
                      <a:cubicBezTo>
                        <a:pt x="426" y="29"/>
                        <a:pt x="362" y="1"/>
                        <a:pt x="29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42" name="Google Shape;4942;p31"/>
                <p:cNvSpPr/>
                <p:nvPr/>
              </p:nvSpPr>
              <p:spPr>
                <a:xfrm>
                  <a:off x="4183725" y="3824225"/>
                  <a:ext cx="14125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0" extrusionOk="0">
                      <a:moveTo>
                        <a:pt x="284" y="1"/>
                      </a:moveTo>
                      <a:cubicBezTo>
                        <a:pt x="236" y="1"/>
                        <a:pt x="189" y="17"/>
                        <a:pt x="149" y="49"/>
                      </a:cubicBezTo>
                      <a:cubicBezTo>
                        <a:pt x="1" y="168"/>
                        <a:pt x="71" y="409"/>
                        <a:pt x="261" y="428"/>
                      </a:cubicBezTo>
                      <a:cubicBezTo>
                        <a:pt x="269" y="429"/>
                        <a:pt x="277" y="429"/>
                        <a:pt x="284" y="429"/>
                      </a:cubicBezTo>
                      <a:cubicBezTo>
                        <a:pt x="460" y="429"/>
                        <a:pt x="565" y="223"/>
                        <a:pt x="451" y="81"/>
                      </a:cubicBezTo>
                      <a:cubicBezTo>
                        <a:pt x="407" y="28"/>
                        <a:pt x="346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43" name="Google Shape;4943;p31"/>
                <p:cNvSpPr/>
                <p:nvPr/>
              </p:nvSpPr>
              <p:spPr>
                <a:xfrm>
                  <a:off x="4170475" y="3807750"/>
                  <a:ext cx="13475" cy="1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7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0" y="158"/>
                        <a:pt x="68" y="390"/>
                        <a:pt x="248" y="406"/>
                      </a:cubicBezTo>
                      <a:cubicBezTo>
                        <a:pt x="256" y="406"/>
                        <a:pt x="264" y="407"/>
                        <a:pt x="271" y="407"/>
                      </a:cubicBezTo>
                      <a:cubicBezTo>
                        <a:pt x="440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44" name="Google Shape;4944;p31"/>
                <p:cNvSpPr/>
                <p:nvPr/>
              </p:nvSpPr>
              <p:spPr>
                <a:xfrm>
                  <a:off x="4157225" y="3791175"/>
                  <a:ext cx="128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2" extrusionOk="0">
                      <a:moveTo>
                        <a:pt x="257" y="0"/>
                      </a:moveTo>
                      <a:cubicBezTo>
                        <a:pt x="214" y="0"/>
                        <a:pt x="171" y="14"/>
                        <a:pt x="135" y="43"/>
                      </a:cubicBezTo>
                      <a:cubicBezTo>
                        <a:pt x="0" y="156"/>
                        <a:pt x="64" y="371"/>
                        <a:pt x="238" y="391"/>
                      </a:cubicBezTo>
                      <a:cubicBezTo>
                        <a:pt x="246" y="391"/>
                        <a:pt x="253" y="392"/>
                        <a:pt x="261" y="392"/>
                      </a:cubicBezTo>
                      <a:cubicBezTo>
                        <a:pt x="418" y="392"/>
                        <a:pt x="513" y="201"/>
                        <a:pt x="408" y="72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45" name="Google Shape;4945;p31"/>
                <p:cNvSpPr/>
                <p:nvPr/>
              </p:nvSpPr>
              <p:spPr>
                <a:xfrm>
                  <a:off x="4143950" y="3774675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4"/>
                        <a:pt x="62" y="353"/>
                        <a:pt x="226" y="369"/>
                      </a:cubicBezTo>
                      <a:cubicBezTo>
                        <a:pt x="234" y="370"/>
                        <a:pt x="241" y="371"/>
                        <a:pt x="249" y="371"/>
                      </a:cubicBezTo>
                      <a:cubicBezTo>
                        <a:pt x="399" y="371"/>
                        <a:pt x="491" y="193"/>
                        <a:pt x="390" y="70"/>
                      </a:cubicBezTo>
                      <a:cubicBezTo>
                        <a:pt x="353" y="24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46" name="Google Shape;4946;p31"/>
                <p:cNvSpPr/>
                <p:nvPr/>
              </p:nvSpPr>
              <p:spPr>
                <a:xfrm>
                  <a:off x="4130625" y="375812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4" y="0"/>
                      </a:moveTo>
                      <a:cubicBezTo>
                        <a:pt x="195" y="0"/>
                        <a:pt x="156" y="14"/>
                        <a:pt x="123" y="41"/>
                      </a:cubicBezTo>
                      <a:cubicBezTo>
                        <a:pt x="0" y="138"/>
                        <a:pt x="58" y="337"/>
                        <a:pt x="216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5" y="184"/>
                        <a:pt x="370" y="67"/>
                      </a:cubicBezTo>
                      <a:cubicBezTo>
                        <a:pt x="335" y="23"/>
                        <a:pt x="285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47" name="Google Shape;4947;p31"/>
                <p:cNvSpPr/>
                <p:nvPr/>
              </p:nvSpPr>
              <p:spPr>
                <a:xfrm>
                  <a:off x="4117375" y="374157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0" y="131"/>
                        <a:pt x="55" y="321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62" y="335"/>
                        <a:pt x="443" y="174"/>
                        <a:pt x="350" y="64"/>
                      </a:cubicBezTo>
                      <a:cubicBezTo>
                        <a:pt x="318" y="22"/>
                        <a:pt x="269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48" name="Google Shape;4948;p31"/>
                <p:cNvSpPr/>
                <p:nvPr/>
              </p:nvSpPr>
              <p:spPr>
                <a:xfrm>
                  <a:off x="4104100" y="3725075"/>
                  <a:ext cx="1040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" h="317" extrusionOk="0">
                      <a:moveTo>
                        <a:pt x="210" y="1"/>
                      </a:moveTo>
                      <a:cubicBezTo>
                        <a:pt x="175" y="1"/>
                        <a:pt x="140" y="12"/>
                        <a:pt x="110" y="36"/>
                      </a:cubicBezTo>
                      <a:cubicBezTo>
                        <a:pt x="1" y="123"/>
                        <a:pt x="52" y="300"/>
                        <a:pt x="194" y="316"/>
                      </a:cubicBezTo>
                      <a:cubicBezTo>
                        <a:pt x="199" y="316"/>
                        <a:pt x="204" y="316"/>
                        <a:pt x="209" y="316"/>
                      </a:cubicBezTo>
                      <a:cubicBezTo>
                        <a:pt x="338" y="316"/>
                        <a:pt x="415" y="164"/>
                        <a:pt x="332" y="59"/>
                      </a:cubicBezTo>
                      <a:cubicBezTo>
                        <a:pt x="301" y="20"/>
                        <a:pt x="256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49" name="Google Shape;4949;p31"/>
                <p:cNvSpPr/>
                <p:nvPr/>
              </p:nvSpPr>
              <p:spPr>
                <a:xfrm>
                  <a:off x="4347625" y="3991625"/>
                  <a:ext cx="20900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6" h="634" extrusionOk="0">
                      <a:moveTo>
                        <a:pt x="418" y="1"/>
                      </a:moveTo>
                      <a:cubicBezTo>
                        <a:pt x="348" y="1"/>
                        <a:pt x="278" y="24"/>
                        <a:pt x="219" y="73"/>
                      </a:cubicBezTo>
                      <a:cubicBezTo>
                        <a:pt x="1" y="249"/>
                        <a:pt x="107" y="603"/>
                        <a:pt x="386" y="632"/>
                      </a:cubicBezTo>
                      <a:cubicBezTo>
                        <a:pt x="398" y="633"/>
                        <a:pt x="410" y="634"/>
                        <a:pt x="421" y="634"/>
                      </a:cubicBezTo>
                      <a:cubicBezTo>
                        <a:pt x="680" y="634"/>
                        <a:pt x="835" y="327"/>
                        <a:pt x="666" y="118"/>
                      </a:cubicBezTo>
                      <a:cubicBezTo>
                        <a:pt x="602" y="41"/>
                        <a:pt x="510" y="1"/>
                        <a:pt x="4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50" name="Google Shape;4950;p31"/>
                <p:cNvSpPr/>
                <p:nvPr/>
              </p:nvSpPr>
              <p:spPr>
                <a:xfrm>
                  <a:off x="4334375" y="3975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6" y="0"/>
                      </a:moveTo>
                      <a:cubicBezTo>
                        <a:pt x="338" y="0"/>
                        <a:pt x="270" y="22"/>
                        <a:pt x="213" y="68"/>
                      </a:cubicBezTo>
                      <a:cubicBezTo>
                        <a:pt x="1" y="239"/>
                        <a:pt x="103" y="583"/>
                        <a:pt x="373" y="611"/>
                      </a:cubicBezTo>
                      <a:cubicBezTo>
                        <a:pt x="385" y="613"/>
                        <a:pt x="397" y="613"/>
                        <a:pt x="408" y="613"/>
                      </a:cubicBezTo>
                      <a:cubicBezTo>
                        <a:pt x="661" y="613"/>
                        <a:pt x="809" y="316"/>
                        <a:pt x="643" y="113"/>
                      </a:cubicBezTo>
                      <a:cubicBezTo>
                        <a:pt x="583" y="39"/>
                        <a:pt x="495" y="0"/>
                        <a:pt x="4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51" name="Google Shape;4951;p31"/>
                <p:cNvSpPr/>
                <p:nvPr/>
              </p:nvSpPr>
              <p:spPr>
                <a:xfrm>
                  <a:off x="4321125" y="395852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0"/>
                      </a:moveTo>
                      <a:cubicBezTo>
                        <a:pt x="327" y="0"/>
                        <a:pt x="261" y="22"/>
                        <a:pt x="206" y="66"/>
                      </a:cubicBezTo>
                      <a:cubicBezTo>
                        <a:pt x="0" y="233"/>
                        <a:pt x="97" y="567"/>
                        <a:pt x="363" y="593"/>
                      </a:cubicBezTo>
                      <a:cubicBezTo>
                        <a:pt x="375" y="594"/>
                        <a:pt x="387" y="595"/>
                        <a:pt x="398" y="595"/>
                      </a:cubicBezTo>
                      <a:cubicBezTo>
                        <a:pt x="641" y="595"/>
                        <a:pt x="783" y="308"/>
                        <a:pt x="624" y="111"/>
                      </a:cubicBezTo>
                      <a:cubicBezTo>
                        <a:pt x="565" y="38"/>
                        <a:pt x="480" y="0"/>
                        <a:pt x="3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52" name="Google Shape;4952;p31"/>
                <p:cNvSpPr/>
                <p:nvPr/>
              </p:nvSpPr>
              <p:spPr>
                <a:xfrm>
                  <a:off x="4307775" y="3942025"/>
                  <a:ext cx="1907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7" extrusionOk="0">
                      <a:moveTo>
                        <a:pt x="384" y="0"/>
                      </a:moveTo>
                      <a:cubicBezTo>
                        <a:pt x="320" y="0"/>
                        <a:pt x="256" y="21"/>
                        <a:pt x="203" y="64"/>
                      </a:cubicBezTo>
                      <a:cubicBezTo>
                        <a:pt x="1" y="225"/>
                        <a:pt x="97" y="549"/>
                        <a:pt x="354" y="575"/>
                      </a:cubicBezTo>
                      <a:cubicBezTo>
                        <a:pt x="365" y="576"/>
                        <a:pt x="375" y="577"/>
                        <a:pt x="385" y="577"/>
                      </a:cubicBezTo>
                      <a:cubicBezTo>
                        <a:pt x="621" y="577"/>
                        <a:pt x="762" y="297"/>
                        <a:pt x="608" y="106"/>
                      </a:cubicBezTo>
                      <a:cubicBezTo>
                        <a:pt x="552" y="36"/>
                        <a:pt x="468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53" name="Google Shape;4953;p31"/>
                <p:cNvSpPr/>
                <p:nvPr/>
              </p:nvSpPr>
              <p:spPr>
                <a:xfrm>
                  <a:off x="4294525" y="3925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2" y="0"/>
                      </a:moveTo>
                      <a:cubicBezTo>
                        <a:pt x="310" y="0"/>
                        <a:pt x="247" y="21"/>
                        <a:pt x="193" y="63"/>
                      </a:cubicBezTo>
                      <a:cubicBezTo>
                        <a:pt x="0" y="221"/>
                        <a:pt x="97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5" y="102"/>
                      </a:cubicBezTo>
                      <a:cubicBezTo>
                        <a:pt x="531" y="35"/>
                        <a:pt x="452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54" name="Google Shape;4954;p31"/>
                <p:cNvSpPr/>
                <p:nvPr/>
              </p:nvSpPr>
              <p:spPr>
                <a:xfrm>
                  <a:off x="4281275" y="3908925"/>
                  <a:ext cx="177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2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1"/>
                      </a:cubicBezTo>
                      <a:cubicBezTo>
                        <a:pt x="0" y="212"/>
                        <a:pt x="90" y="514"/>
                        <a:pt x="328" y="540"/>
                      </a:cubicBezTo>
                      <a:cubicBezTo>
                        <a:pt x="339" y="541"/>
                        <a:pt x="349" y="541"/>
                        <a:pt x="359" y="541"/>
                      </a:cubicBezTo>
                      <a:cubicBezTo>
                        <a:pt x="581" y="541"/>
                        <a:pt x="710" y="281"/>
                        <a:pt x="566" y="103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55" name="Google Shape;4955;p31"/>
                <p:cNvSpPr/>
                <p:nvPr/>
              </p:nvSpPr>
              <p:spPr>
                <a:xfrm>
                  <a:off x="4268000" y="3892375"/>
                  <a:ext cx="1715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3" extrusionOk="0">
                      <a:moveTo>
                        <a:pt x="343" y="1"/>
                      </a:moveTo>
                      <a:cubicBezTo>
                        <a:pt x="286" y="1"/>
                        <a:pt x="229" y="19"/>
                        <a:pt x="181" y="58"/>
                      </a:cubicBezTo>
                      <a:cubicBezTo>
                        <a:pt x="1" y="202"/>
                        <a:pt x="85" y="495"/>
                        <a:pt x="316" y="520"/>
                      </a:cubicBezTo>
                      <a:cubicBezTo>
                        <a:pt x="326" y="522"/>
                        <a:pt x="337" y="522"/>
                        <a:pt x="347" y="522"/>
                      </a:cubicBezTo>
                      <a:cubicBezTo>
                        <a:pt x="560" y="522"/>
                        <a:pt x="685" y="271"/>
                        <a:pt x="547" y="99"/>
                      </a:cubicBezTo>
                      <a:cubicBezTo>
                        <a:pt x="496" y="35"/>
                        <a:pt x="419" y="1"/>
                        <a:pt x="34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56" name="Google Shape;4956;p31"/>
                <p:cNvSpPr/>
                <p:nvPr/>
              </p:nvSpPr>
              <p:spPr>
                <a:xfrm>
                  <a:off x="4254750" y="3875850"/>
                  <a:ext cx="1652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" h="505" extrusionOk="0">
                      <a:moveTo>
                        <a:pt x="330" y="1"/>
                      </a:moveTo>
                      <a:cubicBezTo>
                        <a:pt x="275" y="1"/>
                        <a:pt x="220" y="19"/>
                        <a:pt x="174" y="57"/>
                      </a:cubicBezTo>
                      <a:cubicBezTo>
                        <a:pt x="1" y="198"/>
                        <a:pt x="81" y="478"/>
                        <a:pt x="306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9" y="505"/>
                        <a:pt x="660" y="262"/>
                        <a:pt x="528" y="95"/>
                      </a:cubicBezTo>
                      <a:cubicBezTo>
                        <a:pt x="477" y="33"/>
                        <a:pt x="403" y="1"/>
                        <a:pt x="3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57" name="Google Shape;4957;p31"/>
                <p:cNvSpPr/>
                <p:nvPr/>
              </p:nvSpPr>
              <p:spPr>
                <a:xfrm>
                  <a:off x="4241500" y="3859350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18" y="1"/>
                      </a:moveTo>
                      <a:cubicBezTo>
                        <a:pt x="264" y="1"/>
                        <a:pt x="210" y="19"/>
                        <a:pt x="164" y="55"/>
                      </a:cubicBezTo>
                      <a:cubicBezTo>
                        <a:pt x="0" y="190"/>
                        <a:pt x="81" y="459"/>
                        <a:pt x="293" y="482"/>
                      </a:cubicBezTo>
                      <a:cubicBezTo>
                        <a:pt x="302" y="483"/>
                        <a:pt x="311" y="483"/>
                        <a:pt x="320" y="483"/>
                      </a:cubicBezTo>
                      <a:cubicBezTo>
                        <a:pt x="516" y="483"/>
                        <a:pt x="634" y="250"/>
                        <a:pt x="505" y="90"/>
                      </a:cubicBezTo>
                      <a:cubicBezTo>
                        <a:pt x="457" y="31"/>
                        <a:pt x="388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58" name="Google Shape;4958;p31"/>
                <p:cNvSpPr/>
                <p:nvPr/>
              </p:nvSpPr>
              <p:spPr>
                <a:xfrm>
                  <a:off x="4228150" y="3842800"/>
                  <a:ext cx="154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5" extrusionOk="0">
                      <a:moveTo>
                        <a:pt x="307" y="0"/>
                      </a:moveTo>
                      <a:cubicBezTo>
                        <a:pt x="256" y="0"/>
                        <a:pt x="204" y="17"/>
                        <a:pt x="162" y="51"/>
                      </a:cubicBezTo>
                      <a:cubicBezTo>
                        <a:pt x="1" y="183"/>
                        <a:pt x="78" y="440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1" y="464"/>
                        <a:pt x="615" y="240"/>
                        <a:pt x="489" y="87"/>
                      </a:cubicBezTo>
                      <a:cubicBezTo>
                        <a:pt x="444" y="30"/>
                        <a:pt x="376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59" name="Google Shape;4959;p31"/>
                <p:cNvSpPr/>
                <p:nvPr/>
              </p:nvSpPr>
              <p:spPr>
                <a:xfrm>
                  <a:off x="4214900" y="3826300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49"/>
                      </a:cubicBezTo>
                      <a:cubicBezTo>
                        <a:pt x="1" y="175"/>
                        <a:pt x="75" y="425"/>
                        <a:pt x="274" y="445"/>
                      </a:cubicBezTo>
                      <a:cubicBezTo>
                        <a:pt x="282" y="445"/>
                        <a:pt x="289" y="446"/>
                        <a:pt x="297" y="446"/>
                      </a:cubicBezTo>
                      <a:cubicBezTo>
                        <a:pt x="480" y="446"/>
                        <a:pt x="590" y="230"/>
                        <a:pt x="470" y="81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60" name="Google Shape;4960;p31"/>
                <p:cNvSpPr/>
                <p:nvPr/>
              </p:nvSpPr>
              <p:spPr>
                <a:xfrm>
                  <a:off x="4201650" y="3809800"/>
                  <a:ext cx="141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9" extrusionOk="0">
                      <a:moveTo>
                        <a:pt x="280" y="1"/>
                      </a:moveTo>
                      <a:cubicBezTo>
                        <a:pt x="233" y="1"/>
                        <a:pt x="187" y="16"/>
                        <a:pt x="148" y="47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8"/>
                        <a:pt x="279" y="428"/>
                        <a:pt x="287" y="428"/>
                      </a:cubicBezTo>
                      <a:cubicBezTo>
                        <a:pt x="461" y="428"/>
                        <a:pt x="564" y="220"/>
                        <a:pt x="450" y="79"/>
                      </a:cubicBezTo>
                      <a:cubicBezTo>
                        <a:pt x="406" y="28"/>
                        <a:pt x="343" y="1"/>
                        <a:pt x="28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61" name="Google Shape;4961;p31"/>
                <p:cNvSpPr/>
                <p:nvPr/>
              </p:nvSpPr>
              <p:spPr>
                <a:xfrm>
                  <a:off x="4188400" y="3793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0" y="162"/>
                        <a:pt x="68" y="390"/>
                        <a:pt x="248" y="409"/>
                      </a:cubicBezTo>
                      <a:cubicBezTo>
                        <a:pt x="255" y="410"/>
                        <a:pt x="263" y="410"/>
                        <a:pt x="271" y="410"/>
                      </a:cubicBezTo>
                      <a:cubicBezTo>
                        <a:pt x="437" y="410"/>
                        <a:pt x="538" y="213"/>
                        <a:pt x="428" y="78"/>
                      </a:cubicBezTo>
                      <a:cubicBezTo>
                        <a:pt x="387" y="27"/>
                        <a:pt x="328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62" name="Google Shape;4962;p31"/>
                <p:cNvSpPr/>
                <p:nvPr/>
              </p:nvSpPr>
              <p:spPr>
                <a:xfrm>
                  <a:off x="4175050" y="3776700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61" y="1"/>
                      </a:moveTo>
                      <a:cubicBezTo>
                        <a:pt x="218" y="1"/>
                        <a:pt x="175" y="15"/>
                        <a:pt x="139" y="44"/>
                      </a:cubicBezTo>
                      <a:cubicBezTo>
                        <a:pt x="1" y="153"/>
                        <a:pt x="68" y="372"/>
                        <a:pt x="238" y="388"/>
                      </a:cubicBezTo>
                      <a:cubicBezTo>
                        <a:pt x="246" y="389"/>
                        <a:pt x="254" y="389"/>
                        <a:pt x="262" y="389"/>
                      </a:cubicBezTo>
                      <a:cubicBezTo>
                        <a:pt x="422" y="389"/>
                        <a:pt x="516" y="202"/>
                        <a:pt x="412" y="73"/>
                      </a:cubicBezTo>
                      <a:cubicBezTo>
                        <a:pt x="374" y="25"/>
                        <a:pt x="318" y="1"/>
                        <a:pt x="26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63" name="Google Shape;4963;p31"/>
                <p:cNvSpPr/>
                <p:nvPr/>
              </p:nvSpPr>
              <p:spPr>
                <a:xfrm>
                  <a:off x="4161800" y="3760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3" y="14"/>
                        <a:pt x="129" y="42"/>
                      </a:cubicBezTo>
                      <a:cubicBezTo>
                        <a:pt x="0" y="148"/>
                        <a:pt x="61" y="357"/>
                        <a:pt x="229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0" y="374"/>
                        <a:pt x="491" y="194"/>
                        <a:pt x="392" y="71"/>
                      </a:cubicBezTo>
                      <a:cubicBezTo>
                        <a:pt x="356" y="25"/>
                        <a:pt x="301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64" name="Google Shape;4964;p31"/>
                <p:cNvSpPr/>
                <p:nvPr/>
              </p:nvSpPr>
              <p:spPr>
                <a:xfrm>
                  <a:off x="4148550" y="3743625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3" y="1"/>
                      </a:moveTo>
                      <a:cubicBezTo>
                        <a:pt x="194" y="1"/>
                        <a:pt x="155" y="14"/>
                        <a:pt x="122" y="40"/>
                      </a:cubicBezTo>
                      <a:cubicBezTo>
                        <a:pt x="0" y="139"/>
                        <a:pt x="58" y="335"/>
                        <a:pt x="215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82" y="353"/>
                        <a:pt x="464" y="182"/>
                        <a:pt x="370" y="65"/>
                      </a:cubicBezTo>
                      <a:cubicBezTo>
                        <a:pt x="335" y="23"/>
                        <a:pt x="284" y="1"/>
                        <a:pt x="2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65" name="Google Shape;4965;p31"/>
                <p:cNvSpPr/>
                <p:nvPr/>
              </p:nvSpPr>
              <p:spPr>
                <a:xfrm>
                  <a:off x="4135275" y="3727075"/>
                  <a:ext cx="11025" cy="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7" extrusionOk="0">
                      <a:moveTo>
                        <a:pt x="222" y="1"/>
                      </a:moveTo>
                      <a:cubicBezTo>
                        <a:pt x="184" y="1"/>
                        <a:pt x="147" y="13"/>
                        <a:pt x="117" y="40"/>
                      </a:cubicBezTo>
                      <a:cubicBezTo>
                        <a:pt x="1" y="133"/>
                        <a:pt x="55" y="319"/>
                        <a:pt x="203" y="335"/>
                      </a:cubicBezTo>
                      <a:cubicBezTo>
                        <a:pt x="210" y="336"/>
                        <a:pt x="216" y="336"/>
                        <a:pt x="222" y="336"/>
                      </a:cubicBezTo>
                      <a:cubicBezTo>
                        <a:pt x="359" y="336"/>
                        <a:pt x="440" y="173"/>
                        <a:pt x="351" y="62"/>
                      </a:cubicBezTo>
                      <a:cubicBezTo>
                        <a:pt x="318" y="22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66" name="Google Shape;4966;p31"/>
                <p:cNvSpPr/>
                <p:nvPr/>
              </p:nvSpPr>
              <p:spPr>
                <a:xfrm>
                  <a:off x="4122025" y="3710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5"/>
                      </a:cubicBezTo>
                      <a:cubicBezTo>
                        <a:pt x="1" y="125"/>
                        <a:pt x="52" y="302"/>
                        <a:pt x="190" y="315"/>
                      </a:cubicBezTo>
                      <a:cubicBezTo>
                        <a:pt x="197" y="316"/>
                        <a:pt x="203" y="316"/>
                        <a:pt x="210" y="316"/>
                      </a:cubicBezTo>
                      <a:cubicBezTo>
                        <a:pt x="339" y="316"/>
                        <a:pt x="414" y="165"/>
                        <a:pt x="332" y="61"/>
                      </a:cubicBezTo>
                      <a:cubicBezTo>
                        <a:pt x="300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67" name="Google Shape;4967;p31"/>
                <p:cNvSpPr/>
                <p:nvPr/>
              </p:nvSpPr>
              <p:spPr>
                <a:xfrm>
                  <a:off x="4338950" y="3944050"/>
                  <a:ext cx="197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8" h="596" extrusionOk="0">
                      <a:moveTo>
                        <a:pt x="395" y="1"/>
                      </a:moveTo>
                      <a:cubicBezTo>
                        <a:pt x="330" y="1"/>
                        <a:pt x="264" y="22"/>
                        <a:pt x="210" y="67"/>
                      </a:cubicBezTo>
                      <a:cubicBezTo>
                        <a:pt x="1" y="234"/>
                        <a:pt x="100" y="565"/>
                        <a:pt x="364" y="594"/>
                      </a:cubicBezTo>
                      <a:cubicBezTo>
                        <a:pt x="376" y="595"/>
                        <a:pt x="387" y="596"/>
                        <a:pt x="398" y="596"/>
                      </a:cubicBezTo>
                      <a:cubicBezTo>
                        <a:pt x="642" y="596"/>
                        <a:pt x="787" y="308"/>
                        <a:pt x="627" y="112"/>
                      </a:cubicBezTo>
                      <a:cubicBezTo>
                        <a:pt x="569" y="38"/>
                        <a:pt x="482" y="1"/>
                        <a:pt x="3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68" name="Google Shape;4968;p31"/>
                <p:cNvSpPr/>
                <p:nvPr/>
              </p:nvSpPr>
              <p:spPr>
                <a:xfrm>
                  <a:off x="4325700" y="3927475"/>
                  <a:ext cx="19050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8" extrusionOk="0">
                      <a:moveTo>
                        <a:pt x="381" y="1"/>
                      </a:moveTo>
                      <a:cubicBezTo>
                        <a:pt x="317" y="1"/>
                        <a:pt x="253" y="22"/>
                        <a:pt x="200" y="64"/>
                      </a:cubicBezTo>
                      <a:cubicBezTo>
                        <a:pt x="0" y="228"/>
                        <a:pt x="97" y="550"/>
                        <a:pt x="354" y="575"/>
                      </a:cubicBezTo>
                      <a:cubicBezTo>
                        <a:pt x="366" y="577"/>
                        <a:pt x="377" y="577"/>
                        <a:pt x="388" y="577"/>
                      </a:cubicBezTo>
                      <a:cubicBezTo>
                        <a:pt x="622" y="577"/>
                        <a:pt x="761" y="300"/>
                        <a:pt x="608" y="109"/>
                      </a:cubicBezTo>
                      <a:cubicBezTo>
                        <a:pt x="549" y="38"/>
                        <a:pt x="465" y="1"/>
                        <a:pt x="3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69" name="Google Shape;4969;p31"/>
                <p:cNvSpPr/>
                <p:nvPr/>
              </p:nvSpPr>
              <p:spPr>
                <a:xfrm>
                  <a:off x="4312450" y="3910975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9" y="1"/>
                      </a:moveTo>
                      <a:cubicBezTo>
                        <a:pt x="307" y="1"/>
                        <a:pt x="245" y="21"/>
                        <a:pt x="193" y="62"/>
                      </a:cubicBezTo>
                      <a:cubicBezTo>
                        <a:pt x="0" y="220"/>
                        <a:pt x="93" y="532"/>
                        <a:pt x="341" y="557"/>
                      </a:cubicBezTo>
                      <a:cubicBezTo>
                        <a:pt x="351" y="558"/>
                        <a:pt x="362" y="559"/>
                        <a:pt x="372" y="559"/>
                      </a:cubicBezTo>
                      <a:cubicBezTo>
                        <a:pt x="601" y="559"/>
                        <a:pt x="736" y="289"/>
                        <a:pt x="585" y="104"/>
                      </a:cubicBezTo>
                      <a:cubicBezTo>
                        <a:pt x="530" y="36"/>
                        <a:pt x="450" y="1"/>
                        <a:pt x="3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70" name="Google Shape;4970;p31"/>
                <p:cNvSpPr/>
                <p:nvPr/>
              </p:nvSpPr>
              <p:spPr>
                <a:xfrm>
                  <a:off x="4299175" y="3894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8" y="1"/>
                        <a:pt x="237" y="21"/>
                        <a:pt x="187" y="62"/>
                      </a:cubicBezTo>
                      <a:cubicBezTo>
                        <a:pt x="1" y="210"/>
                        <a:pt x="91" y="512"/>
                        <a:pt x="329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1" y="279"/>
                        <a:pt x="567" y="101"/>
                      </a:cubicBezTo>
                      <a:cubicBezTo>
                        <a:pt x="514" y="35"/>
                        <a:pt x="436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71" name="Google Shape;4971;p31"/>
                <p:cNvSpPr/>
                <p:nvPr/>
              </p:nvSpPr>
              <p:spPr>
                <a:xfrm>
                  <a:off x="4285925" y="3877900"/>
                  <a:ext cx="17150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0" extrusionOk="0">
                      <a:moveTo>
                        <a:pt x="345" y="0"/>
                      </a:moveTo>
                      <a:cubicBezTo>
                        <a:pt x="288" y="0"/>
                        <a:pt x="229" y="19"/>
                        <a:pt x="181" y="58"/>
                      </a:cubicBezTo>
                      <a:cubicBezTo>
                        <a:pt x="1" y="203"/>
                        <a:pt x="84" y="492"/>
                        <a:pt x="316" y="518"/>
                      </a:cubicBezTo>
                      <a:cubicBezTo>
                        <a:pt x="326" y="519"/>
                        <a:pt x="336" y="519"/>
                        <a:pt x="346" y="519"/>
                      </a:cubicBezTo>
                      <a:cubicBezTo>
                        <a:pt x="557" y="519"/>
                        <a:pt x="685" y="269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72" name="Google Shape;4972;p31"/>
                <p:cNvSpPr/>
                <p:nvPr/>
              </p:nvSpPr>
              <p:spPr>
                <a:xfrm>
                  <a:off x="4272600" y="3861400"/>
                  <a:ext cx="16575" cy="1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1" extrusionOk="0">
                      <a:moveTo>
                        <a:pt x="334" y="0"/>
                      </a:moveTo>
                      <a:cubicBezTo>
                        <a:pt x="279" y="0"/>
                        <a:pt x="223" y="18"/>
                        <a:pt x="177" y="56"/>
                      </a:cubicBezTo>
                      <a:cubicBezTo>
                        <a:pt x="0" y="198"/>
                        <a:pt x="84" y="477"/>
                        <a:pt x="305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41" y="501"/>
                        <a:pt x="663" y="261"/>
                        <a:pt x="527" y="91"/>
                      </a:cubicBezTo>
                      <a:cubicBezTo>
                        <a:pt x="478" y="31"/>
                        <a:pt x="406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73" name="Google Shape;4973;p31"/>
                <p:cNvSpPr/>
                <p:nvPr/>
              </p:nvSpPr>
              <p:spPr>
                <a:xfrm>
                  <a:off x="4259425" y="3844825"/>
                  <a:ext cx="158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3" extrusionOk="0">
                      <a:moveTo>
                        <a:pt x="316" y="1"/>
                      </a:moveTo>
                      <a:cubicBezTo>
                        <a:pt x="263" y="1"/>
                        <a:pt x="209" y="18"/>
                        <a:pt x="164" y="54"/>
                      </a:cubicBezTo>
                      <a:cubicBezTo>
                        <a:pt x="0" y="189"/>
                        <a:pt x="80" y="459"/>
                        <a:pt x="293" y="481"/>
                      </a:cubicBezTo>
                      <a:cubicBezTo>
                        <a:pt x="302" y="482"/>
                        <a:pt x="311" y="483"/>
                        <a:pt x="319" y="483"/>
                      </a:cubicBezTo>
                      <a:cubicBezTo>
                        <a:pt x="516" y="483"/>
                        <a:pt x="634" y="249"/>
                        <a:pt x="505" y="92"/>
                      </a:cubicBezTo>
                      <a:cubicBezTo>
                        <a:pt x="457" y="32"/>
                        <a:pt x="387" y="1"/>
                        <a:pt x="31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74" name="Google Shape;4974;p31"/>
                <p:cNvSpPr/>
                <p:nvPr/>
              </p:nvSpPr>
              <p:spPr>
                <a:xfrm>
                  <a:off x="4246075" y="3828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7" y="1"/>
                      </a:moveTo>
                      <a:cubicBezTo>
                        <a:pt x="256" y="1"/>
                        <a:pt x="204" y="17"/>
                        <a:pt x="161" y="52"/>
                      </a:cubicBezTo>
                      <a:cubicBezTo>
                        <a:pt x="1" y="184"/>
                        <a:pt x="78" y="444"/>
                        <a:pt x="283" y="463"/>
                      </a:cubicBezTo>
                      <a:cubicBezTo>
                        <a:pt x="293" y="464"/>
                        <a:pt x="302" y="465"/>
                        <a:pt x="310" y="465"/>
                      </a:cubicBezTo>
                      <a:cubicBezTo>
                        <a:pt x="500" y="465"/>
                        <a:pt x="615" y="241"/>
                        <a:pt x="489" y="87"/>
                      </a:cubicBezTo>
                      <a:cubicBezTo>
                        <a:pt x="443" y="30"/>
                        <a:pt x="375" y="1"/>
                        <a:pt x="3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75" name="Google Shape;4975;p31"/>
                <p:cNvSpPr/>
                <p:nvPr/>
              </p:nvSpPr>
              <p:spPr>
                <a:xfrm>
                  <a:off x="4232825" y="3811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5" y="0"/>
                      </a:moveTo>
                      <a:cubicBezTo>
                        <a:pt x="246" y="0"/>
                        <a:pt x="196" y="17"/>
                        <a:pt x="155" y="52"/>
                      </a:cubicBezTo>
                      <a:cubicBezTo>
                        <a:pt x="0" y="174"/>
                        <a:pt x="74" y="425"/>
                        <a:pt x="270" y="447"/>
                      </a:cubicBezTo>
                      <a:cubicBezTo>
                        <a:pt x="278" y="448"/>
                        <a:pt x="286" y="448"/>
                        <a:pt x="294" y="448"/>
                      </a:cubicBezTo>
                      <a:cubicBezTo>
                        <a:pt x="479" y="448"/>
                        <a:pt x="590" y="232"/>
                        <a:pt x="470" y="84"/>
                      </a:cubicBezTo>
                      <a:cubicBezTo>
                        <a:pt x="424" y="29"/>
                        <a:pt x="360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76" name="Google Shape;4976;p31"/>
                <p:cNvSpPr/>
                <p:nvPr/>
              </p:nvSpPr>
              <p:spPr>
                <a:xfrm>
                  <a:off x="4219575" y="3795225"/>
                  <a:ext cx="140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9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49"/>
                      </a:cubicBezTo>
                      <a:cubicBezTo>
                        <a:pt x="0" y="167"/>
                        <a:pt x="71" y="409"/>
                        <a:pt x="260" y="428"/>
                      </a:cubicBezTo>
                      <a:cubicBezTo>
                        <a:pt x="268" y="429"/>
                        <a:pt x="276" y="429"/>
                        <a:pt x="283" y="429"/>
                      </a:cubicBezTo>
                      <a:cubicBezTo>
                        <a:pt x="456" y="429"/>
                        <a:pt x="561" y="222"/>
                        <a:pt x="447" y="81"/>
                      </a:cubicBezTo>
                      <a:cubicBezTo>
                        <a:pt x="405" y="28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77" name="Google Shape;4977;p31"/>
                <p:cNvSpPr/>
                <p:nvPr/>
              </p:nvSpPr>
              <p:spPr>
                <a:xfrm>
                  <a:off x="4206225" y="3778750"/>
                  <a:ext cx="134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0" extrusionOk="0">
                      <a:moveTo>
                        <a:pt x="272" y="0"/>
                      </a:moveTo>
                      <a:cubicBezTo>
                        <a:pt x="227" y="0"/>
                        <a:pt x="181" y="15"/>
                        <a:pt x="142" y="46"/>
                      </a:cubicBezTo>
                      <a:cubicBezTo>
                        <a:pt x="1" y="161"/>
                        <a:pt x="68" y="389"/>
                        <a:pt x="251" y="409"/>
                      </a:cubicBezTo>
                      <a:cubicBezTo>
                        <a:pt x="259" y="410"/>
                        <a:pt x="267" y="410"/>
                        <a:pt x="274" y="410"/>
                      </a:cubicBezTo>
                      <a:cubicBezTo>
                        <a:pt x="441" y="410"/>
                        <a:pt x="539" y="213"/>
                        <a:pt x="431" y="78"/>
                      </a:cubicBezTo>
                      <a:cubicBezTo>
                        <a:pt x="391" y="26"/>
                        <a:pt x="332" y="0"/>
                        <a:pt x="2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78" name="Google Shape;4978;p31"/>
                <p:cNvSpPr/>
                <p:nvPr/>
              </p:nvSpPr>
              <p:spPr>
                <a:xfrm>
                  <a:off x="4192975" y="376217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3"/>
                      </a:cubicBezTo>
                      <a:cubicBezTo>
                        <a:pt x="0" y="156"/>
                        <a:pt x="65" y="371"/>
                        <a:pt x="238" y="390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79" name="Google Shape;4979;p31"/>
                <p:cNvSpPr/>
                <p:nvPr/>
              </p:nvSpPr>
              <p:spPr>
                <a:xfrm>
                  <a:off x="4179725" y="3745675"/>
                  <a:ext cx="12250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" h="371" extrusionOk="0">
                      <a:moveTo>
                        <a:pt x="244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4"/>
                        <a:pt x="61" y="353"/>
                        <a:pt x="225" y="369"/>
                      </a:cubicBezTo>
                      <a:cubicBezTo>
                        <a:pt x="233" y="370"/>
                        <a:pt x="241" y="370"/>
                        <a:pt x="248" y="370"/>
                      </a:cubicBezTo>
                      <a:cubicBezTo>
                        <a:pt x="401" y="370"/>
                        <a:pt x="490" y="193"/>
                        <a:pt x="389" y="70"/>
                      </a:cubicBezTo>
                      <a:cubicBezTo>
                        <a:pt x="352" y="24"/>
                        <a:pt x="299" y="0"/>
                        <a:pt x="24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80" name="Google Shape;4980;p31"/>
                <p:cNvSpPr/>
                <p:nvPr/>
              </p:nvSpPr>
              <p:spPr>
                <a:xfrm>
                  <a:off x="4166450" y="3729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3" y="0"/>
                        <a:pt x="154" y="13"/>
                        <a:pt x="123" y="39"/>
                      </a:cubicBezTo>
                      <a:cubicBezTo>
                        <a:pt x="1" y="139"/>
                        <a:pt x="59" y="338"/>
                        <a:pt x="216" y="354"/>
                      </a:cubicBezTo>
                      <a:cubicBezTo>
                        <a:pt x="223" y="355"/>
                        <a:pt x="229" y="355"/>
                        <a:pt x="235" y="355"/>
                      </a:cubicBezTo>
                      <a:cubicBezTo>
                        <a:pt x="378" y="355"/>
                        <a:pt x="466" y="185"/>
                        <a:pt x="370" y="68"/>
                      </a:cubicBezTo>
                      <a:cubicBezTo>
                        <a:pt x="335" y="24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81" name="Google Shape;4981;p31"/>
                <p:cNvSpPr/>
                <p:nvPr/>
              </p:nvSpPr>
              <p:spPr>
                <a:xfrm>
                  <a:off x="4153200" y="3712575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1" y="131"/>
                        <a:pt x="55" y="321"/>
                        <a:pt x="203" y="334"/>
                      </a:cubicBezTo>
                      <a:cubicBezTo>
                        <a:pt x="210" y="334"/>
                        <a:pt x="216" y="335"/>
                        <a:pt x="222" y="335"/>
                      </a:cubicBezTo>
                      <a:cubicBezTo>
                        <a:pt x="359" y="335"/>
                        <a:pt x="440" y="174"/>
                        <a:pt x="351" y="64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82" name="Google Shape;4982;p31"/>
                <p:cNvSpPr/>
                <p:nvPr/>
              </p:nvSpPr>
              <p:spPr>
                <a:xfrm>
                  <a:off x="4139875" y="36960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09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198" y="316"/>
                        <a:pt x="204" y="316"/>
                        <a:pt x="209" y="316"/>
                      </a:cubicBezTo>
                      <a:cubicBezTo>
                        <a:pt x="341" y="316"/>
                        <a:pt x="418" y="164"/>
                        <a:pt x="331" y="58"/>
                      </a:cubicBezTo>
                      <a:cubicBezTo>
                        <a:pt x="300" y="20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83" name="Google Shape;4983;p31"/>
                <p:cNvSpPr/>
                <p:nvPr/>
              </p:nvSpPr>
              <p:spPr>
                <a:xfrm>
                  <a:off x="4343625" y="3913025"/>
                  <a:ext cx="190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7" extrusionOk="0">
                      <a:moveTo>
                        <a:pt x="381" y="0"/>
                      </a:moveTo>
                      <a:cubicBezTo>
                        <a:pt x="318" y="0"/>
                        <a:pt x="253" y="21"/>
                        <a:pt x="199" y="64"/>
                      </a:cubicBezTo>
                      <a:cubicBezTo>
                        <a:pt x="0" y="225"/>
                        <a:pt x="97" y="549"/>
                        <a:pt x="350" y="575"/>
                      </a:cubicBezTo>
                      <a:cubicBezTo>
                        <a:pt x="361" y="576"/>
                        <a:pt x="371" y="577"/>
                        <a:pt x="382" y="577"/>
                      </a:cubicBezTo>
                      <a:cubicBezTo>
                        <a:pt x="620" y="577"/>
                        <a:pt x="761" y="297"/>
                        <a:pt x="604" y="106"/>
                      </a:cubicBezTo>
                      <a:cubicBezTo>
                        <a:pt x="548" y="36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84" name="Google Shape;4984;p31"/>
                <p:cNvSpPr/>
                <p:nvPr/>
              </p:nvSpPr>
              <p:spPr>
                <a:xfrm>
                  <a:off x="4330350" y="3896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0"/>
                      </a:moveTo>
                      <a:cubicBezTo>
                        <a:pt x="309" y="0"/>
                        <a:pt x="246" y="21"/>
                        <a:pt x="194" y="63"/>
                      </a:cubicBezTo>
                      <a:cubicBezTo>
                        <a:pt x="1" y="220"/>
                        <a:pt x="94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7" y="286"/>
                        <a:pt x="586" y="101"/>
                      </a:cubicBezTo>
                      <a:cubicBezTo>
                        <a:pt x="531" y="35"/>
                        <a:pt x="452" y="0"/>
                        <a:pt x="3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85" name="Google Shape;4985;p31"/>
                <p:cNvSpPr/>
                <p:nvPr/>
              </p:nvSpPr>
              <p:spPr>
                <a:xfrm>
                  <a:off x="4317100" y="3879925"/>
                  <a:ext cx="177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2" extrusionOk="0">
                      <a:moveTo>
                        <a:pt x="357" y="1"/>
                      </a:moveTo>
                      <a:cubicBezTo>
                        <a:pt x="297" y="1"/>
                        <a:pt x="237" y="20"/>
                        <a:pt x="187" y="61"/>
                      </a:cubicBezTo>
                      <a:cubicBezTo>
                        <a:pt x="1" y="212"/>
                        <a:pt x="87" y="514"/>
                        <a:pt x="328" y="540"/>
                      </a:cubicBezTo>
                      <a:cubicBezTo>
                        <a:pt x="339" y="541"/>
                        <a:pt x="349" y="541"/>
                        <a:pt x="359" y="541"/>
                      </a:cubicBezTo>
                      <a:cubicBezTo>
                        <a:pt x="579" y="541"/>
                        <a:pt x="711" y="281"/>
                        <a:pt x="566" y="102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86" name="Google Shape;4986;p31"/>
                <p:cNvSpPr/>
                <p:nvPr/>
              </p:nvSpPr>
              <p:spPr>
                <a:xfrm>
                  <a:off x="4303775" y="3863375"/>
                  <a:ext cx="1720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2" extrusionOk="0">
                      <a:moveTo>
                        <a:pt x="345" y="1"/>
                      </a:moveTo>
                      <a:cubicBezTo>
                        <a:pt x="288" y="1"/>
                        <a:pt x="231" y="19"/>
                        <a:pt x="183" y="57"/>
                      </a:cubicBezTo>
                      <a:cubicBezTo>
                        <a:pt x="0" y="202"/>
                        <a:pt x="87" y="495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8" y="271"/>
                        <a:pt x="546" y="99"/>
                      </a:cubicBezTo>
                      <a:cubicBezTo>
                        <a:pt x="497" y="35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87" name="Google Shape;4987;p31"/>
                <p:cNvSpPr/>
                <p:nvPr/>
              </p:nvSpPr>
              <p:spPr>
                <a:xfrm>
                  <a:off x="4290500" y="3846850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6"/>
                      </a:cubicBezTo>
                      <a:cubicBezTo>
                        <a:pt x="1" y="198"/>
                        <a:pt x="84" y="477"/>
                        <a:pt x="306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9" y="505"/>
                        <a:pt x="663" y="261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88" name="Google Shape;4988;p31"/>
                <p:cNvSpPr/>
                <p:nvPr/>
              </p:nvSpPr>
              <p:spPr>
                <a:xfrm>
                  <a:off x="4277250" y="3830350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8" y="250"/>
                        <a:pt x="508" y="90"/>
                      </a:cubicBezTo>
                      <a:cubicBezTo>
                        <a:pt x="461" y="31"/>
                        <a:pt x="390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89" name="Google Shape;4989;p31"/>
                <p:cNvSpPr/>
                <p:nvPr/>
              </p:nvSpPr>
              <p:spPr>
                <a:xfrm>
                  <a:off x="4264000" y="3813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1"/>
                      </a:moveTo>
                      <a:cubicBezTo>
                        <a:pt x="258" y="1"/>
                        <a:pt x="206" y="18"/>
                        <a:pt x="161" y="54"/>
                      </a:cubicBezTo>
                      <a:cubicBezTo>
                        <a:pt x="0" y="183"/>
                        <a:pt x="77" y="443"/>
                        <a:pt x="286" y="466"/>
                      </a:cubicBezTo>
                      <a:cubicBezTo>
                        <a:pt x="294" y="466"/>
                        <a:pt x="302" y="467"/>
                        <a:pt x="310" y="467"/>
                      </a:cubicBezTo>
                      <a:cubicBezTo>
                        <a:pt x="501" y="467"/>
                        <a:pt x="615" y="241"/>
                        <a:pt x="489" y="87"/>
                      </a:cubicBezTo>
                      <a:cubicBezTo>
                        <a:pt x="443" y="30"/>
                        <a:pt x="377" y="1"/>
                        <a:pt x="3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90" name="Google Shape;4990;p31"/>
                <p:cNvSpPr/>
                <p:nvPr/>
              </p:nvSpPr>
              <p:spPr>
                <a:xfrm>
                  <a:off x="4250750" y="3797300"/>
                  <a:ext cx="14650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6" h="446" extrusionOk="0">
                      <a:moveTo>
                        <a:pt x="294" y="0"/>
                      </a:moveTo>
                      <a:cubicBezTo>
                        <a:pt x="245" y="0"/>
                        <a:pt x="196" y="16"/>
                        <a:pt x="154" y="49"/>
                      </a:cubicBezTo>
                      <a:cubicBezTo>
                        <a:pt x="0" y="174"/>
                        <a:pt x="74" y="425"/>
                        <a:pt x="270" y="444"/>
                      </a:cubicBezTo>
                      <a:cubicBezTo>
                        <a:pt x="279" y="445"/>
                        <a:pt x="288" y="446"/>
                        <a:pt x="297" y="446"/>
                      </a:cubicBezTo>
                      <a:cubicBezTo>
                        <a:pt x="480" y="446"/>
                        <a:pt x="586" y="228"/>
                        <a:pt x="466" y="81"/>
                      </a:cubicBezTo>
                      <a:cubicBezTo>
                        <a:pt x="422" y="28"/>
                        <a:pt x="358" y="0"/>
                        <a:pt x="2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91" name="Google Shape;4991;p31"/>
                <p:cNvSpPr/>
                <p:nvPr/>
              </p:nvSpPr>
              <p:spPr>
                <a:xfrm>
                  <a:off x="4237400" y="3780725"/>
                  <a:ext cx="14200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" h="431" extrusionOk="0">
                      <a:moveTo>
                        <a:pt x="285" y="1"/>
                      </a:moveTo>
                      <a:cubicBezTo>
                        <a:pt x="237" y="1"/>
                        <a:pt x="189" y="17"/>
                        <a:pt x="148" y="50"/>
                      </a:cubicBezTo>
                      <a:cubicBezTo>
                        <a:pt x="1" y="169"/>
                        <a:pt x="71" y="407"/>
                        <a:pt x="261" y="429"/>
                      </a:cubicBezTo>
                      <a:cubicBezTo>
                        <a:pt x="269" y="430"/>
                        <a:pt x="277" y="431"/>
                        <a:pt x="284" y="431"/>
                      </a:cubicBezTo>
                      <a:cubicBezTo>
                        <a:pt x="460" y="431"/>
                        <a:pt x="567" y="224"/>
                        <a:pt x="450" y="79"/>
                      </a:cubicBezTo>
                      <a:cubicBezTo>
                        <a:pt x="409" y="28"/>
                        <a:pt x="347" y="1"/>
                        <a:pt x="28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92" name="Google Shape;4992;p31"/>
                <p:cNvSpPr/>
                <p:nvPr/>
              </p:nvSpPr>
              <p:spPr>
                <a:xfrm>
                  <a:off x="4224150" y="3764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72" y="0"/>
                      </a:moveTo>
                      <a:cubicBezTo>
                        <a:pt x="226" y="0"/>
                        <a:pt x="180" y="15"/>
                        <a:pt x="142" y="46"/>
                      </a:cubicBezTo>
                      <a:cubicBezTo>
                        <a:pt x="0" y="162"/>
                        <a:pt x="68" y="390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1" y="27"/>
                        <a:pt x="332" y="0"/>
                        <a:pt x="2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93" name="Google Shape;4993;p31"/>
                <p:cNvSpPr/>
                <p:nvPr/>
              </p:nvSpPr>
              <p:spPr>
                <a:xfrm>
                  <a:off x="4210875" y="3747700"/>
                  <a:ext cx="129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8" h="392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9" y="391"/>
                      </a:cubicBezTo>
                      <a:cubicBezTo>
                        <a:pt x="245" y="392"/>
                        <a:pt x="252" y="392"/>
                        <a:pt x="258" y="392"/>
                      </a:cubicBezTo>
                      <a:cubicBezTo>
                        <a:pt x="420" y="392"/>
                        <a:pt x="517" y="203"/>
                        <a:pt x="412" y="73"/>
                      </a:cubicBezTo>
                      <a:cubicBezTo>
                        <a:pt x="372" y="25"/>
                        <a:pt x="315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94" name="Google Shape;4994;p31"/>
                <p:cNvSpPr/>
                <p:nvPr/>
              </p:nvSpPr>
              <p:spPr>
                <a:xfrm>
                  <a:off x="4197625" y="3731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2"/>
                      </a:cubicBezTo>
                      <a:cubicBezTo>
                        <a:pt x="1" y="148"/>
                        <a:pt x="62" y="357"/>
                        <a:pt x="226" y="373"/>
                      </a:cubicBezTo>
                      <a:cubicBezTo>
                        <a:pt x="232" y="373"/>
                        <a:pt x="239" y="374"/>
                        <a:pt x="245" y="374"/>
                      </a:cubicBezTo>
                      <a:cubicBezTo>
                        <a:pt x="398" y="374"/>
                        <a:pt x="491" y="194"/>
                        <a:pt x="390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95" name="Google Shape;4995;p31"/>
                <p:cNvSpPr/>
                <p:nvPr/>
              </p:nvSpPr>
              <p:spPr>
                <a:xfrm>
                  <a:off x="4184375" y="3714625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2" y="1"/>
                      </a:moveTo>
                      <a:cubicBezTo>
                        <a:pt x="193" y="1"/>
                        <a:pt x="154" y="13"/>
                        <a:pt x="123" y="40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79" y="353"/>
                        <a:pt x="465" y="181"/>
                        <a:pt x="370" y="65"/>
                      </a:cubicBezTo>
                      <a:cubicBezTo>
                        <a:pt x="335" y="23"/>
                        <a:pt x="284" y="1"/>
                        <a:pt x="23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96" name="Google Shape;4996;p31"/>
                <p:cNvSpPr/>
                <p:nvPr/>
              </p:nvSpPr>
              <p:spPr>
                <a:xfrm>
                  <a:off x="4171025" y="3698100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3" y="1"/>
                      </a:moveTo>
                      <a:cubicBezTo>
                        <a:pt x="185" y="1"/>
                        <a:pt x="148" y="13"/>
                        <a:pt x="117" y="39"/>
                      </a:cubicBezTo>
                      <a:cubicBezTo>
                        <a:pt x="1" y="132"/>
                        <a:pt x="56" y="318"/>
                        <a:pt x="203" y="334"/>
                      </a:cubicBezTo>
                      <a:cubicBezTo>
                        <a:pt x="210" y="335"/>
                        <a:pt x="217" y="335"/>
                        <a:pt x="223" y="335"/>
                      </a:cubicBezTo>
                      <a:cubicBezTo>
                        <a:pt x="362" y="335"/>
                        <a:pt x="443" y="172"/>
                        <a:pt x="351" y="61"/>
                      </a:cubicBezTo>
                      <a:cubicBezTo>
                        <a:pt x="319" y="21"/>
                        <a:pt x="271" y="1"/>
                        <a:pt x="22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97" name="Google Shape;4997;p31"/>
                <p:cNvSpPr/>
                <p:nvPr/>
              </p:nvSpPr>
              <p:spPr>
                <a:xfrm>
                  <a:off x="4157775" y="3681550"/>
                  <a:ext cx="10475" cy="7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9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5"/>
                      </a:cubicBezTo>
                      <a:cubicBezTo>
                        <a:pt x="1" y="125"/>
                        <a:pt x="52" y="302"/>
                        <a:pt x="194" y="318"/>
                      </a:cubicBezTo>
                      <a:cubicBezTo>
                        <a:pt x="199" y="319"/>
                        <a:pt x="204" y="319"/>
                        <a:pt x="209" y="319"/>
                      </a:cubicBezTo>
                      <a:cubicBezTo>
                        <a:pt x="341" y="319"/>
                        <a:pt x="418" y="166"/>
                        <a:pt x="332" y="61"/>
                      </a:cubicBezTo>
                      <a:cubicBezTo>
                        <a:pt x="301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98" name="Google Shape;4998;p31"/>
                <p:cNvSpPr/>
                <p:nvPr/>
              </p:nvSpPr>
              <p:spPr>
                <a:xfrm>
                  <a:off x="4348275" y="3881975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1"/>
                      </a:moveTo>
                      <a:cubicBezTo>
                        <a:pt x="306" y="1"/>
                        <a:pt x="244" y="21"/>
                        <a:pt x="193" y="62"/>
                      </a:cubicBezTo>
                      <a:cubicBezTo>
                        <a:pt x="0" y="220"/>
                        <a:pt x="94" y="531"/>
                        <a:pt x="341" y="557"/>
                      </a:cubicBezTo>
                      <a:cubicBezTo>
                        <a:pt x="352" y="558"/>
                        <a:pt x="362" y="559"/>
                        <a:pt x="372" y="559"/>
                      </a:cubicBezTo>
                      <a:cubicBezTo>
                        <a:pt x="601" y="559"/>
                        <a:pt x="736" y="289"/>
                        <a:pt x="585" y="104"/>
                      </a:cubicBezTo>
                      <a:cubicBezTo>
                        <a:pt x="530" y="36"/>
                        <a:pt x="449" y="1"/>
                        <a:pt x="36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99" name="Google Shape;4999;p31"/>
                <p:cNvSpPr/>
                <p:nvPr/>
              </p:nvSpPr>
              <p:spPr>
                <a:xfrm>
                  <a:off x="4335025" y="3865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1"/>
                        <a:pt x="187" y="62"/>
                      </a:cubicBezTo>
                      <a:cubicBezTo>
                        <a:pt x="0" y="210"/>
                        <a:pt x="87" y="512"/>
                        <a:pt x="328" y="538"/>
                      </a:cubicBezTo>
                      <a:cubicBezTo>
                        <a:pt x="338" y="539"/>
                        <a:pt x="349" y="540"/>
                        <a:pt x="359" y="540"/>
                      </a:cubicBezTo>
                      <a:cubicBezTo>
                        <a:pt x="578" y="540"/>
                        <a:pt x="710" y="279"/>
                        <a:pt x="566" y="101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00" name="Google Shape;5000;p31"/>
                <p:cNvSpPr/>
                <p:nvPr/>
              </p:nvSpPr>
              <p:spPr>
                <a:xfrm>
                  <a:off x="4321675" y="3848875"/>
                  <a:ext cx="17250" cy="13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0" h="524" extrusionOk="0">
                      <a:moveTo>
                        <a:pt x="345" y="1"/>
                      </a:moveTo>
                      <a:cubicBezTo>
                        <a:pt x="288" y="1"/>
                        <a:pt x="229" y="20"/>
                        <a:pt x="181" y="59"/>
                      </a:cubicBezTo>
                      <a:cubicBezTo>
                        <a:pt x="1" y="207"/>
                        <a:pt x="88" y="496"/>
                        <a:pt x="319" y="522"/>
                      </a:cubicBezTo>
                      <a:cubicBezTo>
                        <a:pt x="328" y="523"/>
                        <a:pt x="337" y="523"/>
                        <a:pt x="346" y="523"/>
                      </a:cubicBezTo>
                      <a:cubicBezTo>
                        <a:pt x="561" y="523"/>
                        <a:pt x="689" y="270"/>
                        <a:pt x="547" y="98"/>
                      </a:cubicBezTo>
                      <a:cubicBezTo>
                        <a:pt x="496" y="34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01" name="Google Shape;5001;p31"/>
                <p:cNvSpPr/>
                <p:nvPr/>
              </p:nvSpPr>
              <p:spPr>
                <a:xfrm>
                  <a:off x="4308425" y="3832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4" y="0"/>
                      </a:moveTo>
                      <a:cubicBezTo>
                        <a:pt x="278" y="0"/>
                        <a:pt x="221" y="18"/>
                        <a:pt x="174" y="56"/>
                      </a:cubicBezTo>
                      <a:cubicBezTo>
                        <a:pt x="0" y="197"/>
                        <a:pt x="84" y="477"/>
                        <a:pt x="306" y="499"/>
                      </a:cubicBezTo>
                      <a:cubicBezTo>
                        <a:pt x="316" y="501"/>
                        <a:pt x="326" y="501"/>
                        <a:pt x="336" y="501"/>
                      </a:cubicBezTo>
                      <a:cubicBezTo>
                        <a:pt x="543" y="501"/>
                        <a:pt x="662" y="257"/>
                        <a:pt x="528" y="91"/>
                      </a:cubicBezTo>
                      <a:cubicBezTo>
                        <a:pt x="478" y="31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02" name="Google Shape;5002;p31"/>
                <p:cNvSpPr/>
                <p:nvPr/>
              </p:nvSpPr>
              <p:spPr>
                <a:xfrm>
                  <a:off x="4295175" y="381582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0"/>
                      </a:moveTo>
                      <a:cubicBezTo>
                        <a:pt x="265" y="0"/>
                        <a:pt x="211" y="18"/>
                        <a:pt x="167" y="54"/>
                      </a:cubicBezTo>
                      <a:cubicBezTo>
                        <a:pt x="0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49"/>
                        <a:pt x="508" y="92"/>
                      </a:cubicBezTo>
                      <a:cubicBezTo>
                        <a:pt x="460" y="32"/>
                        <a:pt x="389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03" name="Google Shape;5003;p31"/>
                <p:cNvSpPr/>
                <p:nvPr/>
              </p:nvSpPr>
              <p:spPr>
                <a:xfrm>
                  <a:off x="4281900" y="3799325"/>
                  <a:ext cx="153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5" extrusionOk="0">
                      <a:moveTo>
                        <a:pt x="306" y="1"/>
                      </a:moveTo>
                      <a:cubicBezTo>
                        <a:pt x="255" y="1"/>
                        <a:pt x="204" y="17"/>
                        <a:pt x="162" y="52"/>
                      </a:cubicBezTo>
                      <a:cubicBezTo>
                        <a:pt x="1" y="183"/>
                        <a:pt x="78" y="444"/>
                        <a:pt x="284" y="463"/>
                      </a:cubicBezTo>
                      <a:cubicBezTo>
                        <a:pt x="293" y="464"/>
                        <a:pt x="302" y="465"/>
                        <a:pt x="311" y="465"/>
                      </a:cubicBezTo>
                      <a:cubicBezTo>
                        <a:pt x="500" y="465"/>
                        <a:pt x="612" y="241"/>
                        <a:pt x="486" y="87"/>
                      </a:cubicBezTo>
                      <a:cubicBezTo>
                        <a:pt x="440" y="30"/>
                        <a:pt x="373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04" name="Google Shape;5004;p31"/>
                <p:cNvSpPr/>
                <p:nvPr/>
              </p:nvSpPr>
              <p:spPr>
                <a:xfrm>
                  <a:off x="4268575" y="3782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6" y="0"/>
                      </a:moveTo>
                      <a:cubicBezTo>
                        <a:pt x="246" y="0"/>
                        <a:pt x="196" y="17"/>
                        <a:pt x="155" y="52"/>
                      </a:cubicBezTo>
                      <a:cubicBezTo>
                        <a:pt x="0" y="174"/>
                        <a:pt x="74" y="424"/>
                        <a:pt x="274" y="447"/>
                      </a:cubicBezTo>
                      <a:cubicBezTo>
                        <a:pt x="282" y="448"/>
                        <a:pt x="289" y="448"/>
                        <a:pt x="297" y="448"/>
                      </a:cubicBezTo>
                      <a:cubicBezTo>
                        <a:pt x="482" y="448"/>
                        <a:pt x="590" y="232"/>
                        <a:pt x="470" y="84"/>
                      </a:cubicBezTo>
                      <a:cubicBezTo>
                        <a:pt x="426" y="29"/>
                        <a:pt x="361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05" name="Google Shape;5005;p31"/>
                <p:cNvSpPr/>
                <p:nvPr/>
              </p:nvSpPr>
              <p:spPr>
                <a:xfrm>
                  <a:off x="4255325" y="3766225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4" y="1"/>
                      </a:moveTo>
                      <a:cubicBezTo>
                        <a:pt x="237" y="1"/>
                        <a:pt x="188" y="16"/>
                        <a:pt x="148" y="48"/>
                      </a:cubicBezTo>
                      <a:cubicBezTo>
                        <a:pt x="0" y="167"/>
                        <a:pt x="71" y="408"/>
                        <a:pt x="261" y="428"/>
                      </a:cubicBezTo>
                      <a:cubicBezTo>
                        <a:pt x="268" y="428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8" y="28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06" name="Google Shape;5006;p31"/>
                <p:cNvSpPr/>
                <p:nvPr/>
              </p:nvSpPr>
              <p:spPr>
                <a:xfrm>
                  <a:off x="4242050" y="3749725"/>
                  <a:ext cx="1350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08" extrusionOk="0">
                      <a:moveTo>
                        <a:pt x="272" y="1"/>
                      </a:moveTo>
                      <a:cubicBezTo>
                        <a:pt x="226" y="1"/>
                        <a:pt x="180" y="16"/>
                        <a:pt x="142" y="46"/>
                      </a:cubicBezTo>
                      <a:cubicBezTo>
                        <a:pt x="1" y="159"/>
                        <a:pt x="68" y="390"/>
                        <a:pt x="252" y="406"/>
                      </a:cubicBezTo>
                      <a:cubicBezTo>
                        <a:pt x="259" y="407"/>
                        <a:pt x="267" y="408"/>
                        <a:pt x="275" y="408"/>
                      </a:cubicBezTo>
                      <a:cubicBezTo>
                        <a:pt x="441" y="408"/>
                        <a:pt x="539" y="211"/>
                        <a:pt x="432" y="75"/>
                      </a:cubicBezTo>
                      <a:cubicBezTo>
                        <a:pt x="392" y="26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07" name="Google Shape;5007;p31"/>
                <p:cNvSpPr/>
                <p:nvPr/>
              </p:nvSpPr>
              <p:spPr>
                <a:xfrm>
                  <a:off x="4228800" y="3733150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59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7"/>
                        <a:pt x="65" y="372"/>
                        <a:pt x="238" y="391"/>
                      </a:cubicBezTo>
                      <a:cubicBezTo>
                        <a:pt x="246" y="392"/>
                        <a:pt x="254" y="393"/>
                        <a:pt x="261" y="393"/>
                      </a:cubicBezTo>
                      <a:cubicBezTo>
                        <a:pt x="421" y="393"/>
                        <a:pt x="516" y="202"/>
                        <a:pt x="412" y="73"/>
                      </a:cubicBezTo>
                      <a:cubicBezTo>
                        <a:pt x="374" y="26"/>
                        <a:pt x="317" y="1"/>
                        <a:pt x="25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08" name="Google Shape;5008;p31"/>
                <p:cNvSpPr/>
                <p:nvPr/>
              </p:nvSpPr>
              <p:spPr>
                <a:xfrm>
                  <a:off x="4215550" y="3716675"/>
                  <a:ext cx="122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374" extrusionOk="0">
                      <a:moveTo>
                        <a:pt x="243" y="0"/>
                      </a:moveTo>
                      <a:cubicBezTo>
                        <a:pt x="203" y="0"/>
                        <a:pt x="162" y="14"/>
                        <a:pt x="129" y="41"/>
                      </a:cubicBezTo>
                      <a:cubicBezTo>
                        <a:pt x="0" y="144"/>
                        <a:pt x="61" y="353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88" y="193"/>
                        <a:pt x="389" y="70"/>
                      </a:cubicBezTo>
                      <a:cubicBezTo>
                        <a:pt x="352" y="24"/>
                        <a:pt x="298" y="0"/>
                        <a:pt x="24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09" name="Google Shape;5009;p31"/>
                <p:cNvSpPr/>
                <p:nvPr/>
              </p:nvSpPr>
              <p:spPr>
                <a:xfrm>
                  <a:off x="4202200" y="3700100"/>
                  <a:ext cx="117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" h="355" extrusionOk="0">
                      <a:moveTo>
                        <a:pt x="236" y="1"/>
                      </a:moveTo>
                      <a:cubicBezTo>
                        <a:pt x="196" y="1"/>
                        <a:pt x="156" y="14"/>
                        <a:pt x="123" y="42"/>
                      </a:cubicBezTo>
                      <a:cubicBezTo>
                        <a:pt x="1" y="139"/>
                        <a:pt x="62" y="338"/>
                        <a:pt x="216" y="354"/>
                      </a:cubicBezTo>
                      <a:cubicBezTo>
                        <a:pt x="223" y="355"/>
                        <a:pt x="229" y="355"/>
                        <a:pt x="236" y="355"/>
                      </a:cubicBezTo>
                      <a:cubicBezTo>
                        <a:pt x="382" y="355"/>
                        <a:pt x="469" y="185"/>
                        <a:pt x="374" y="68"/>
                      </a:cubicBezTo>
                      <a:cubicBezTo>
                        <a:pt x="339" y="24"/>
                        <a:pt x="288" y="1"/>
                        <a:pt x="23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10" name="Google Shape;5010;p31"/>
                <p:cNvSpPr/>
                <p:nvPr/>
              </p:nvSpPr>
              <p:spPr>
                <a:xfrm>
                  <a:off x="4188950" y="3683575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3" y="0"/>
                      </a:moveTo>
                      <a:cubicBezTo>
                        <a:pt x="186" y="0"/>
                        <a:pt x="148" y="13"/>
                        <a:pt x="116" y="38"/>
                      </a:cubicBezTo>
                      <a:cubicBezTo>
                        <a:pt x="1" y="131"/>
                        <a:pt x="55" y="321"/>
                        <a:pt x="206" y="334"/>
                      </a:cubicBezTo>
                      <a:cubicBezTo>
                        <a:pt x="213" y="334"/>
                        <a:pt x="219" y="335"/>
                        <a:pt x="226" y="335"/>
                      </a:cubicBezTo>
                      <a:cubicBezTo>
                        <a:pt x="362" y="335"/>
                        <a:pt x="443" y="174"/>
                        <a:pt x="354" y="64"/>
                      </a:cubicBezTo>
                      <a:cubicBezTo>
                        <a:pt x="320" y="22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11" name="Google Shape;5011;p31"/>
                <p:cNvSpPr/>
                <p:nvPr/>
              </p:nvSpPr>
              <p:spPr>
                <a:xfrm>
                  <a:off x="4175700" y="36670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6"/>
                      </a:cubicBezTo>
                      <a:cubicBezTo>
                        <a:pt x="0" y="123"/>
                        <a:pt x="52" y="299"/>
                        <a:pt x="193" y="315"/>
                      </a:cubicBezTo>
                      <a:cubicBezTo>
                        <a:pt x="198" y="316"/>
                        <a:pt x="204" y="316"/>
                        <a:pt x="209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12" name="Google Shape;5012;p31"/>
                <p:cNvSpPr/>
                <p:nvPr/>
              </p:nvSpPr>
              <p:spPr>
                <a:xfrm>
                  <a:off x="4339600" y="3834375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2" y="1"/>
                      </a:moveTo>
                      <a:cubicBezTo>
                        <a:pt x="285" y="1"/>
                        <a:pt x="228" y="19"/>
                        <a:pt x="180" y="57"/>
                      </a:cubicBezTo>
                      <a:cubicBezTo>
                        <a:pt x="0" y="202"/>
                        <a:pt x="84" y="494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99"/>
                      </a:cubicBezTo>
                      <a:cubicBezTo>
                        <a:pt x="495" y="34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13" name="Google Shape;5013;p31"/>
                <p:cNvSpPr/>
                <p:nvPr/>
              </p:nvSpPr>
              <p:spPr>
                <a:xfrm>
                  <a:off x="4326350" y="3817850"/>
                  <a:ext cx="1657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5" extrusionOk="0">
                      <a:moveTo>
                        <a:pt x="331" y="1"/>
                      </a:moveTo>
                      <a:cubicBezTo>
                        <a:pt x="275" y="1"/>
                        <a:pt x="219" y="19"/>
                        <a:pt x="174" y="56"/>
                      </a:cubicBezTo>
                      <a:cubicBezTo>
                        <a:pt x="0" y="198"/>
                        <a:pt x="84" y="477"/>
                        <a:pt x="305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8" y="504"/>
                        <a:pt x="663" y="261"/>
                        <a:pt x="527" y="95"/>
                      </a:cubicBezTo>
                      <a:cubicBezTo>
                        <a:pt x="478" y="33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14" name="Google Shape;5014;p31"/>
                <p:cNvSpPr/>
                <p:nvPr/>
              </p:nvSpPr>
              <p:spPr>
                <a:xfrm>
                  <a:off x="4313075" y="3801350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2"/>
                      </a:cubicBezTo>
                      <a:cubicBezTo>
                        <a:pt x="303" y="483"/>
                        <a:pt x="312" y="483"/>
                        <a:pt x="321" y="483"/>
                      </a:cubicBezTo>
                      <a:cubicBezTo>
                        <a:pt x="519" y="483"/>
                        <a:pt x="635" y="250"/>
                        <a:pt x="509" y="90"/>
                      </a:cubicBezTo>
                      <a:cubicBezTo>
                        <a:pt x="461" y="31"/>
                        <a:pt x="391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15" name="Google Shape;5015;p31"/>
                <p:cNvSpPr/>
                <p:nvPr/>
              </p:nvSpPr>
              <p:spPr>
                <a:xfrm>
                  <a:off x="4299750" y="3784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0"/>
                      </a:moveTo>
                      <a:cubicBezTo>
                        <a:pt x="258" y="0"/>
                        <a:pt x="206" y="18"/>
                        <a:pt x="161" y="54"/>
                      </a:cubicBezTo>
                      <a:cubicBezTo>
                        <a:pt x="0" y="183"/>
                        <a:pt x="78" y="443"/>
                        <a:pt x="286" y="466"/>
                      </a:cubicBezTo>
                      <a:cubicBezTo>
                        <a:pt x="294" y="466"/>
                        <a:pt x="302" y="467"/>
                        <a:pt x="310" y="467"/>
                      </a:cubicBezTo>
                      <a:cubicBezTo>
                        <a:pt x="502" y="467"/>
                        <a:pt x="616" y="241"/>
                        <a:pt x="489" y="86"/>
                      </a:cubicBezTo>
                      <a:cubicBezTo>
                        <a:pt x="443" y="30"/>
                        <a:pt x="377" y="0"/>
                        <a:pt x="3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16" name="Google Shape;5016;p31"/>
                <p:cNvSpPr/>
                <p:nvPr/>
              </p:nvSpPr>
              <p:spPr>
                <a:xfrm>
                  <a:off x="4286500" y="3768275"/>
                  <a:ext cx="1472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9" h="447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4" y="50"/>
                      </a:cubicBezTo>
                      <a:cubicBezTo>
                        <a:pt x="0" y="175"/>
                        <a:pt x="74" y="426"/>
                        <a:pt x="273" y="445"/>
                      </a:cubicBezTo>
                      <a:cubicBezTo>
                        <a:pt x="282" y="446"/>
                        <a:pt x="291" y="447"/>
                        <a:pt x="300" y="447"/>
                      </a:cubicBezTo>
                      <a:cubicBezTo>
                        <a:pt x="480" y="447"/>
                        <a:pt x="589" y="229"/>
                        <a:pt x="469" y="82"/>
                      </a:cubicBezTo>
                      <a:cubicBezTo>
                        <a:pt x="425" y="29"/>
                        <a:pt x="360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17" name="Google Shape;5017;p31"/>
                <p:cNvSpPr/>
                <p:nvPr/>
              </p:nvSpPr>
              <p:spPr>
                <a:xfrm>
                  <a:off x="4273225" y="3751725"/>
                  <a:ext cx="14125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1" extrusionOk="0">
                      <a:moveTo>
                        <a:pt x="284" y="1"/>
                      </a:moveTo>
                      <a:cubicBezTo>
                        <a:pt x="236" y="1"/>
                        <a:pt x="189" y="17"/>
                        <a:pt x="149" y="50"/>
                      </a:cubicBezTo>
                      <a:cubicBezTo>
                        <a:pt x="1" y="169"/>
                        <a:pt x="72" y="407"/>
                        <a:pt x="261" y="429"/>
                      </a:cubicBezTo>
                      <a:cubicBezTo>
                        <a:pt x="269" y="430"/>
                        <a:pt x="277" y="430"/>
                        <a:pt x="284" y="430"/>
                      </a:cubicBezTo>
                      <a:cubicBezTo>
                        <a:pt x="460" y="430"/>
                        <a:pt x="565" y="224"/>
                        <a:pt x="451" y="82"/>
                      </a:cubicBezTo>
                      <a:cubicBezTo>
                        <a:pt x="409" y="29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18" name="Google Shape;5018;p31"/>
                <p:cNvSpPr/>
                <p:nvPr/>
              </p:nvSpPr>
              <p:spPr>
                <a:xfrm>
                  <a:off x="4259975" y="3735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0"/>
                      </a:moveTo>
                      <a:cubicBezTo>
                        <a:pt x="224" y="0"/>
                        <a:pt x="179" y="15"/>
                        <a:pt x="142" y="46"/>
                      </a:cubicBezTo>
                      <a:cubicBezTo>
                        <a:pt x="1" y="161"/>
                        <a:pt x="68" y="390"/>
                        <a:pt x="248" y="409"/>
                      </a:cubicBezTo>
                      <a:cubicBezTo>
                        <a:pt x="256" y="410"/>
                        <a:pt x="264" y="410"/>
                        <a:pt x="272" y="410"/>
                      </a:cubicBezTo>
                      <a:cubicBezTo>
                        <a:pt x="441" y="410"/>
                        <a:pt x="539" y="213"/>
                        <a:pt x="428" y="78"/>
                      </a:cubicBezTo>
                      <a:cubicBezTo>
                        <a:pt x="388" y="27"/>
                        <a:pt x="329" y="0"/>
                        <a:pt x="26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19" name="Google Shape;5019;p31"/>
                <p:cNvSpPr/>
                <p:nvPr/>
              </p:nvSpPr>
              <p:spPr>
                <a:xfrm>
                  <a:off x="4246725" y="3718700"/>
                  <a:ext cx="12825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89" extrusionOk="0">
                      <a:moveTo>
                        <a:pt x="257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3"/>
                        <a:pt x="65" y="371"/>
                        <a:pt x="238" y="388"/>
                      </a:cubicBezTo>
                      <a:cubicBezTo>
                        <a:pt x="246" y="388"/>
                        <a:pt x="253" y="389"/>
                        <a:pt x="261" y="389"/>
                      </a:cubicBezTo>
                      <a:cubicBezTo>
                        <a:pt x="418" y="389"/>
                        <a:pt x="513" y="201"/>
                        <a:pt x="408" y="73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0" name="Google Shape;5020;p31"/>
                <p:cNvSpPr/>
                <p:nvPr/>
              </p:nvSpPr>
              <p:spPr>
                <a:xfrm>
                  <a:off x="4233375" y="3702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7"/>
                        <a:pt x="62" y="356"/>
                        <a:pt x="229" y="372"/>
                      </a:cubicBezTo>
                      <a:cubicBezTo>
                        <a:pt x="236" y="373"/>
                        <a:pt x="242" y="373"/>
                        <a:pt x="248" y="373"/>
                      </a:cubicBezTo>
                      <a:cubicBezTo>
                        <a:pt x="401" y="373"/>
                        <a:pt x="492" y="194"/>
                        <a:pt x="393" y="70"/>
                      </a:cubicBezTo>
                      <a:cubicBezTo>
                        <a:pt x="356" y="24"/>
                        <a:pt x="302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1" name="Google Shape;5021;p31"/>
                <p:cNvSpPr/>
                <p:nvPr/>
              </p:nvSpPr>
              <p:spPr>
                <a:xfrm>
                  <a:off x="4220125" y="3685625"/>
                  <a:ext cx="1165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3" extrusionOk="0">
                      <a:moveTo>
                        <a:pt x="234" y="1"/>
                      </a:moveTo>
                      <a:cubicBezTo>
                        <a:pt x="195" y="1"/>
                        <a:pt x="156" y="13"/>
                        <a:pt x="123" y="39"/>
                      </a:cubicBezTo>
                      <a:cubicBezTo>
                        <a:pt x="1" y="139"/>
                        <a:pt x="58" y="335"/>
                        <a:pt x="216" y="351"/>
                      </a:cubicBezTo>
                      <a:cubicBezTo>
                        <a:pt x="224" y="352"/>
                        <a:pt x="231" y="353"/>
                        <a:pt x="239" y="353"/>
                      </a:cubicBezTo>
                      <a:cubicBezTo>
                        <a:pt x="382" y="353"/>
                        <a:pt x="465" y="181"/>
                        <a:pt x="373" y="65"/>
                      </a:cubicBezTo>
                      <a:cubicBezTo>
                        <a:pt x="337" y="23"/>
                        <a:pt x="285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2" name="Google Shape;5022;p31"/>
                <p:cNvSpPr/>
                <p:nvPr/>
              </p:nvSpPr>
              <p:spPr>
                <a:xfrm>
                  <a:off x="4206875" y="3669100"/>
                  <a:ext cx="1107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0" y="132"/>
                        <a:pt x="55" y="318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62" y="335"/>
                        <a:pt x="443" y="172"/>
                        <a:pt x="351" y="61"/>
                      </a:cubicBezTo>
                      <a:cubicBezTo>
                        <a:pt x="318" y="21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3" name="Google Shape;5023;p31"/>
                <p:cNvSpPr/>
                <p:nvPr/>
              </p:nvSpPr>
              <p:spPr>
                <a:xfrm>
                  <a:off x="4193625" y="3652550"/>
                  <a:ext cx="10450" cy="7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9" extrusionOk="0">
                      <a:moveTo>
                        <a:pt x="208" y="0"/>
                      </a:moveTo>
                      <a:cubicBezTo>
                        <a:pt x="173" y="0"/>
                        <a:pt x="138" y="12"/>
                        <a:pt x="109" y="35"/>
                      </a:cubicBezTo>
                      <a:cubicBezTo>
                        <a:pt x="0" y="125"/>
                        <a:pt x="51" y="302"/>
                        <a:pt x="193" y="318"/>
                      </a:cubicBezTo>
                      <a:cubicBezTo>
                        <a:pt x="198" y="318"/>
                        <a:pt x="204" y="319"/>
                        <a:pt x="209" y="319"/>
                      </a:cubicBezTo>
                      <a:cubicBezTo>
                        <a:pt x="341" y="319"/>
                        <a:pt x="418" y="166"/>
                        <a:pt x="331" y="61"/>
                      </a:cubicBezTo>
                      <a:cubicBezTo>
                        <a:pt x="300" y="21"/>
                        <a:pt x="254" y="0"/>
                        <a:pt x="20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4" name="Google Shape;5024;p31"/>
                <p:cNvSpPr/>
                <p:nvPr/>
              </p:nvSpPr>
              <p:spPr>
                <a:xfrm>
                  <a:off x="4344250" y="3803375"/>
                  <a:ext cx="166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2" extrusionOk="0">
                      <a:moveTo>
                        <a:pt x="333" y="1"/>
                      </a:moveTo>
                      <a:cubicBezTo>
                        <a:pt x="277" y="1"/>
                        <a:pt x="220" y="19"/>
                        <a:pt x="174" y="57"/>
                      </a:cubicBezTo>
                      <a:cubicBezTo>
                        <a:pt x="1" y="198"/>
                        <a:pt x="84" y="478"/>
                        <a:pt x="306" y="500"/>
                      </a:cubicBezTo>
                      <a:cubicBezTo>
                        <a:pt x="315" y="501"/>
                        <a:pt x="324" y="502"/>
                        <a:pt x="333" y="502"/>
                      </a:cubicBezTo>
                      <a:cubicBezTo>
                        <a:pt x="539" y="502"/>
                        <a:pt x="663" y="259"/>
                        <a:pt x="528" y="92"/>
                      </a:cubicBezTo>
                      <a:cubicBezTo>
                        <a:pt x="479" y="32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5" name="Google Shape;5025;p31"/>
                <p:cNvSpPr/>
                <p:nvPr/>
              </p:nvSpPr>
              <p:spPr>
                <a:xfrm>
                  <a:off x="4331000" y="378682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89"/>
                        <a:pt x="81" y="458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6" y="482"/>
                        <a:pt x="634" y="249"/>
                        <a:pt x="505" y="92"/>
                      </a:cubicBezTo>
                      <a:cubicBezTo>
                        <a:pt x="457" y="31"/>
                        <a:pt x="387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6" name="Google Shape;5026;p31"/>
                <p:cNvSpPr/>
                <p:nvPr/>
              </p:nvSpPr>
              <p:spPr>
                <a:xfrm>
                  <a:off x="4317675" y="3770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6" y="0"/>
                      </a:moveTo>
                      <a:cubicBezTo>
                        <a:pt x="255" y="0"/>
                        <a:pt x="203" y="17"/>
                        <a:pt x="161" y="52"/>
                      </a:cubicBezTo>
                      <a:cubicBezTo>
                        <a:pt x="0" y="183"/>
                        <a:pt x="77" y="444"/>
                        <a:pt x="283" y="463"/>
                      </a:cubicBezTo>
                      <a:cubicBezTo>
                        <a:pt x="292" y="464"/>
                        <a:pt x="301" y="464"/>
                        <a:pt x="310" y="464"/>
                      </a:cubicBezTo>
                      <a:cubicBezTo>
                        <a:pt x="503" y="464"/>
                        <a:pt x="614" y="240"/>
                        <a:pt x="489" y="87"/>
                      </a:cubicBezTo>
                      <a:cubicBezTo>
                        <a:pt x="443" y="30"/>
                        <a:pt x="375" y="0"/>
                        <a:pt x="3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7" name="Google Shape;5027;p31"/>
                <p:cNvSpPr/>
                <p:nvPr/>
              </p:nvSpPr>
              <p:spPr>
                <a:xfrm>
                  <a:off x="4304400" y="3753775"/>
                  <a:ext cx="14775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8" extrusionOk="0">
                      <a:moveTo>
                        <a:pt x="296" y="0"/>
                      </a:moveTo>
                      <a:cubicBezTo>
                        <a:pt x="247" y="0"/>
                        <a:pt x="197" y="17"/>
                        <a:pt x="155" y="52"/>
                      </a:cubicBezTo>
                      <a:cubicBezTo>
                        <a:pt x="1" y="174"/>
                        <a:pt x="75" y="424"/>
                        <a:pt x="274" y="447"/>
                      </a:cubicBezTo>
                      <a:cubicBezTo>
                        <a:pt x="282" y="448"/>
                        <a:pt x="290" y="448"/>
                        <a:pt x="297" y="448"/>
                      </a:cubicBezTo>
                      <a:cubicBezTo>
                        <a:pt x="480" y="448"/>
                        <a:pt x="590" y="232"/>
                        <a:pt x="470" y="84"/>
                      </a:cubicBezTo>
                      <a:cubicBezTo>
                        <a:pt x="426" y="29"/>
                        <a:pt x="362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8" name="Google Shape;5028;p31"/>
                <p:cNvSpPr/>
                <p:nvPr/>
              </p:nvSpPr>
              <p:spPr>
                <a:xfrm>
                  <a:off x="4291150" y="3737225"/>
                  <a:ext cx="1405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" h="429" extrusionOk="0">
                      <a:moveTo>
                        <a:pt x="282" y="1"/>
                      </a:moveTo>
                      <a:cubicBezTo>
                        <a:pt x="235" y="1"/>
                        <a:pt x="187" y="16"/>
                        <a:pt x="148" y="48"/>
                      </a:cubicBezTo>
                      <a:cubicBezTo>
                        <a:pt x="1" y="167"/>
                        <a:pt x="71" y="408"/>
                        <a:pt x="261" y="427"/>
                      </a:cubicBezTo>
                      <a:cubicBezTo>
                        <a:pt x="269" y="428"/>
                        <a:pt x="276" y="429"/>
                        <a:pt x="284" y="429"/>
                      </a:cubicBezTo>
                      <a:cubicBezTo>
                        <a:pt x="457" y="429"/>
                        <a:pt x="561" y="222"/>
                        <a:pt x="447" y="80"/>
                      </a:cubicBezTo>
                      <a:cubicBezTo>
                        <a:pt x="405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9" name="Google Shape;5029;p31"/>
                <p:cNvSpPr/>
                <p:nvPr/>
              </p:nvSpPr>
              <p:spPr>
                <a:xfrm>
                  <a:off x="4277900" y="372072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1" y="407"/>
                      </a:cubicBezTo>
                      <a:cubicBezTo>
                        <a:pt x="440" y="407"/>
                        <a:pt x="538" y="210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30" name="Google Shape;5030;p31"/>
                <p:cNvSpPr/>
                <p:nvPr/>
              </p:nvSpPr>
              <p:spPr>
                <a:xfrm>
                  <a:off x="4264625" y="3704150"/>
                  <a:ext cx="1285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3" extrusionOk="0">
                      <a:moveTo>
                        <a:pt x="257" y="1"/>
                      </a:moveTo>
                      <a:cubicBezTo>
                        <a:pt x="214" y="1"/>
                        <a:pt x="170" y="15"/>
                        <a:pt x="133" y="44"/>
                      </a:cubicBezTo>
                      <a:cubicBezTo>
                        <a:pt x="1" y="156"/>
                        <a:pt x="65" y="372"/>
                        <a:pt x="239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18" y="392"/>
                        <a:pt x="514" y="202"/>
                        <a:pt x="409" y="73"/>
                      </a:cubicBezTo>
                      <a:cubicBezTo>
                        <a:pt x="371" y="25"/>
                        <a:pt x="315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31" name="Google Shape;5031;p31"/>
                <p:cNvSpPr/>
                <p:nvPr/>
              </p:nvSpPr>
              <p:spPr>
                <a:xfrm>
                  <a:off x="4251300" y="3687650"/>
                  <a:ext cx="12275" cy="9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2" extrusionOk="0">
                      <a:moveTo>
                        <a:pt x="247" y="1"/>
                      </a:moveTo>
                      <a:cubicBezTo>
                        <a:pt x="206" y="1"/>
                        <a:pt x="164" y="14"/>
                        <a:pt x="129" y="42"/>
                      </a:cubicBezTo>
                      <a:cubicBezTo>
                        <a:pt x="1" y="145"/>
                        <a:pt x="62" y="354"/>
                        <a:pt x="229" y="370"/>
                      </a:cubicBezTo>
                      <a:cubicBezTo>
                        <a:pt x="236" y="371"/>
                        <a:pt x="244" y="371"/>
                        <a:pt x="252" y="371"/>
                      </a:cubicBezTo>
                      <a:cubicBezTo>
                        <a:pt x="402" y="371"/>
                        <a:pt x="491" y="193"/>
                        <a:pt x="393" y="68"/>
                      </a:cubicBezTo>
                      <a:cubicBezTo>
                        <a:pt x="356" y="24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32" name="Google Shape;5032;p31"/>
                <p:cNvSpPr/>
                <p:nvPr/>
              </p:nvSpPr>
              <p:spPr>
                <a:xfrm>
                  <a:off x="4238050" y="3671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4" y="1"/>
                      </a:moveTo>
                      <a:cubicBezTo>
                        <a:pt x="195" y="1"/>
                        <a:pt x="156" y="14"/>
                        <a:pt x="122" y="42"/>
                      </a:cubicBezTo>
                      <a:cubicBezTo>
                        <a:pt x="0" y="138"/>
                        <a:pt x="58" y="338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81" y="355"/>
                        <a:pt x="465" y="185"/>
                        <a:pt x="370" y="68"/>
                      </a:cubicBezTo>
                      <a:cubicBezTo>
                        <a:pt x="335" y="24"/>
                        <a:pt x="285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33" name="Google Shape;5033;p31"/>
                <p:cNvSpPr/>
                <p:nvPr/>
              </p:nvSpPr>
              <p:spPr>
                <a:xfrm>
                  <a:off x="4224775" y="3654575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0"/>
                      </a:moveTo>
                      <a:cubicBezTo>
                        <a:pt x="185" y="0"/>
                        <a:pt x="147" y="13"/>
                        <a:pt x="117" y="38"/>
                      </a:cubicBezTo>
                      <a:cubicBezTo>
                        <a:pt x="1" y="131"/>
                        <a:pt x="56" y="321"/>
                        <a:pt x="203" y="333"/>
                      </a:cubicBezTo>
                      <a:cubicBezTo>
                        <a:pt x="210" y="334"/>
                        <a:pt x="216" y="334"/>
                        <a:pt x="223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34" name="Google Shape;5034;p31"/>
                <p:cNvSpPr/>
                <p:nvPr/>
              </p:nvSpPr>
              <p:spPr>
                <a:xfrm>
                  <a:off x="4211525" y="3638075"/>
                  <a:ext cx="1040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" h="316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2"/>
                        <a:pt x="52" y="299"/>
                        <a:pt x="190" y="315"/>
                      </a:cubicBezTo>
                      <a:cubicBezTo>
                        <a:pt x="196" y="316"/>
                        <a:pt x="201" y="316"/>
                        <a:pt x="206" y="316"/>
                      </a:cubicBezTo>
                      <a:cubicBezTo>
                        <a:pt x="338" y="316"/>
                        <a:pt x="415" y="163"/>
                        <a:pt x="332" y="58"/>
                      </a:cubicBezTo>
                      <a:cubicBezTo>
                        <a:pt x="301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35" name="Google Shape;5035;p31"/>
                <p:cNvSpPr/>
                <p:nvPr/>
              </p:nvSpPr>
              <p:spPr>
                <a:xfrm>
                  <a:off x="4348925" y="377235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1"/>
                      </a:moveTo>
                      <a:cubicBezTo>
                        <a:pt x="265" y="1"/>
                        <a:pt x="211" y="18"/>
                        <a:pt x="167" y="54"/>
                      </a:cubicBezTo>
                      <a:cubicBezTo>
                        <a:pt x="0" y="192"/>
                        <a:pt x="81" y="459"/>
                        <a:pt x="293" y="482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53"/>
                        <a:pt x="508" y="93"/>
                      </a:cubicBezTo>
                      <a:cubicBezTo>
                        <a:pt x="460" y="32"/>
                        <a:pt x="389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36" name="Google Shape;5036;p31"/>
                <p:cNvSpPr/>
                <p:nvPr/>
              </p:nvSpPr>
              <p:spPr>
                <a:xfrm>
                  <a:off x="4335575" y="3755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09" y="0"/>
                      </a:moveTo>
                      <a:cubicBezTo>
                        <a:pt x="257" y="0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4" y="465"/>
                      </a:cubicBezTo>
                      <a:cubicBezTo>
                        <a:pt x="291" y="466"/>
                        <a:pt x="299" y="467"/>
                        <a:pt x="307" y="467"/>
                      </a:cubicBezTo>
                      <a:cubicBezTo>
                        <a:pt x="499" y="467"/>
                        <a:pt x="616" y="241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37" name="Google Shape;5037;p31"/>
                <p:cNvSpPr/>
                <p:nvPr/>
              </p:nvSpPr>
              <p:spPr>
                <a:xfrm>
                  <a:off x="4322325" y="3739275"/>
                  <a:ext cx="14750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7" extrusionOk="0">
                      <a:moveTo>
                        <a:pt x="294" y="1"/>
                      </a:moveTo>
                      <a:cubicBezTo>
                        <a:pt x="245" y="1"/>
                        <a:pt x="196" y="17"/>
                        <a:pt x="155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80" y="446"/>
                        <a:pt x="288" y="447"/>
                        <a:pt x="297" y="447"/>
                      </a:cubicBezTo>
                      <a:cubicBezTo>
                        <a:pt x="481" y="447"/>
                        <a:pt x="589" y="229"/>
                        <a:pt x="470" y="82"/>
                      </a:cubicBezTo>
                      <a:cubicBezTo>
                        <a:pt x="424" y="29"/>
                        <a:pt x="359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38" name="Google Shape;5038;p31"/>
                <p:cNvSpPr/>
                <p:nvPr/>
              </p:nvSpPr>
              <p:spPr>
                <a:xfrm>
                  <a:off x="4309075" y="3722725"/>
                  <a:ext cx="14100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31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50"/>
                      </a:cubicBezTo>
                      <a:cubicBezTo>
                        <a:pt x="0" y="169"/>
                        <a:pt x="71" y="407"/>
                        <a:pt x="260" y="429"/>
                      </a:cubicBezTo>
                      <a:cubicBezTo>
                        <a:pt x="268" y="430"/>
                        <a:pt x="276" y="430"/>
                        <a:pt x="284" y="430"/>
                      </a:cubicBezTo>
                      <a:cubicBezTo>
                        <a:pt x="460" y="430"/>
                        <a:pt x="564" y="224"/>
                        <a:pt x="447" y="82"/>
                      </a:cubicBezTo>
                      <a:cubicBezTo>
                        <a:pt x="405" y="29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39" name="Google Shape;5039;p31"/>
                <p:cNvSpPr/>
                <p:nvPr/>
              </p:nvSpPr>
              <p:spPr>
                <a:xfrm>
                  <a:off x="4295725" y="3706200"/>
                  <a:ext cx="135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3" h="410" extrusionOk="0">
                      <a:moveTo>
                        <a:pt x="273" y="0"/>
                      </a:moveTo>
                      <a:cubicBezTo>
                        <a:pt x="228" y="0"/>
                        <a:pt x="183" y="15"/>
                        <a:pt x="145" y="46"/>
                      </a:cubicBezTo>
                      <a:cubicBezTo>
                        <a:pt x="1" y="161"/>
                        <a:pt x="71" y="389"/>
                        <a:pt x="251" y="409"/>
                      </a:cubicBezTo>
                      <a:cubicBezTo>
                        <a:pt x="259" y="410"/>
                        <a:pt x="267" y="410"/>
                        <a:pt x="274" y="410"/>
                      </a:cubicBezTo>
                      <a:cubicBezTo>
                        <a:pt x="441" y="410"/>
                        <a:pt x="542" y="213"/>
                        <a:pt x="431" y="78"/>
                      </a:cubicBezTo>
                      <a:cubicBezTo>
                        <a:pt x="391" y="26"/>
                        <a:pt x="332" y="0"/>
                        <a:pt x="27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40" name="Google Shape;5040;p31"/>
                <p:cNvSpPr/>
                <p:nvPr/>
              </p:nvSpPr>
              <p:spPr>
                <a:xfrm>
                  <a:off x="4282475" y="3689700"/>
                  <a:ext cx="12925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89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4"/>
                      </a:cubicBezTo>
                      <a:cubicBezTo>
                        <a:pt x="0" y="153"/>
                        <a:pt x="65" y="371"/>
                        <a:pt x="238" y="387"/>
                      </a:cubicBezTo>
                      <a:cubicBezTo>
                        <a:pt x="246" y="388"/>
                        <a:pt x="254" y="389"/>
                        <a:pt x="262" y="389"/>
                      </a:cubicBezTo>
                      <a:cubicBezTo>
                        <a:pt x="421" y="389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41" name="Google Shape;5041;p31"/>
                <p:cNvSpPr/>
                <p:nvPr/>
              </p:nvSpPr>
              <p:spPr>
                <a:xfrm>
                  <a:off x="4269225" y="3673125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400" y="373"/>
                        <a:pt x="491" y="194"/>
                        <a:pt x="392" y="70"/>
                      </a:cubicBezTo>
                      <a:cubicBezTo>
                        <a:pt x="354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42" name="Google Shape;5042;p31"/>
                <p:cNvSpPr/>
                <p:nvPr/>
              </p:nvSpPr>
              <p:spPr>
                <a:xfrm>
                  <a:off x="4255875" y="3656625"/>
                  <a:ext cx="117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3" extrusionOk="0">
                      <a:moveTo>
                        <a:pt x="235" y="0"/>
                      </a:moveTo>
                      <a:cubicBezTo>
                        <a:pt x="196" y="0"/>
                        <a:pt x="156" y="13"/>
                        <a:pt x="123" y="39"/>
                      </a:cubicBezTo>
                      <a:cubicBezTo>
                        <a:pt x="1" y="139"/>
                        <a:pt x="62" y="335"/>
                        <a:pt x="216" y="351"/>
                      </a:cubicBezTo>
                      <a:cubicBezTo>
                        <a:pt x="224" y="352"/>
                        <a:pt x="231" y="352"/>
                        <a:pt x="239" y="352"/>
                      </a:cubicBezTo>
                      <a:cubicBezTo>
                        <a:pt x="383" y="352"/>
                        <a:pt x="468" y="181"/>
                        <a:pt x="373" y="65"/>
                      </a:cubicBezTo>
                      <a:cubicBezTo>
                        <a:pt x="339" y="23"/>
                        <a:pt x="287" y="0"/>
                        <a:pt x="23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43" name="Google Shape;5043;p31"/>
                <p:cNvSpPr/>
                <p:nvPr/>
              </p:nvSpPr>
              <p:spPr>
                <a:xfrm>
                  <a:off x="4242700" y="36401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1" y="131"/>
                        <a:pt x="55" y="318"/>
                        <a:pt x="203" y="334"/>
                      </a:cubicBezTo>
                      <a:cubicBezTo>
                        <a:pt x="210" y="335"/>
                        <a:pt x="216" y="335"/>
                        <a:pt x="222" y="335"/>
                      </a:cubicBezTo>
                      <a:cubicBezTo>
                        <a:pt x="359" y="335"/>
                        <a:pt x="440" y="171"/>
                        <a:pt x="351" y="61"/>
                      </a:cubicBezTo>
                      <a:cubicBezTo>
                        <a:pt x="318" y="21"/>
                        <a:pt x="271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44" name="Google Shape;5044;p31"/>
                <p:cNvSpPr/>
                <p:nvPr/>
              </p:nvSpPr>
              <p:spPr>
                <a:xfrm>
                  <a:off x="4229375" y="362352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2" y="1"/>
                      </a:moveTo>
                      <a:cubicBezTo>
                        <a:pt x="176" y="1"/>
                        <a:pt x="140" y="12"/>
                        <a:pt x="109" y="36"/>
                      </a:cubicBezTo>
                      <a:cubicBezTo>
                        <a:pt x="0" y="123"/>
                        <a:pt x="52" y="300"/>
                        <a:pt x="193" y="316"/>
                      </a:cubicBezTo>
                      <a:cubicBezTo>
                        <a:pt x="199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4" y="58"/>
                      </a:cubicBezTo>
                      <a:cubicBezTo>
                        <a:pt x="303" y="20"/>
                        <a:pt x="258" y="1"/>
                        <a:pt x="21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45" name="Google Shape;5045;p31"/>
                <p:cNvSpPr/>
                <p:nvPr/>
              </p:nvSpPr>
              <p:spPr>
                <a:xfrm>
                  <a:off x="4340250" y="3724750"/>
                  <a:ext cx="146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9" extrusionOk="0">
                      <a:moveTo>
                        <a:pt x="295" y="1"/>
                      </a:moveTo>
                      <a:cubicBezTo>
                        <a:pt x="246" y="1"/>
                        <a:pt x="196" y="18"/>
                        <a:pt x="154" y="52"/>
                      </a:cubicBezTo>
                      <a:cubicBezTo>
                        <a:pt x="0" y="174"/>
                        <a:pt x="74" y="425"/>
                        <a:pt x="270" y="448"/>
                      </a:cubicBezTo>
                      <a:cubicBezTo>
                        <a:pt x="278" y="448"/>
                        <a:pt x="286" y="449"/>
                        <a:pt x="294" y="449"/>
                      </a:cubicBezTo>
                      <a:cubicBezTo>
                        <a:pt x="479" y="449"/>
                        <a:pt x="587" y="233"/>
                        <a:pt x="469" y="84"/>
                      </a:cubicBezTo>
                      <a:cubicBezTo>
                        <a:pt x="424" y="30"/>
                        <a:pt x="359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46" name="Google Shape;5046;p31"/>
                <p:cNvSpPr/>
                <p:nvPr/>
              </p:nvSpPr>
              <p:spPr>
                <a:xfrm>
                  <a:off x="4326975" y="3708225"/>
                  <a:ext cx="1405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" h="429" extrusionOk="0">
                      <a:moveTo>
                        <a:pt x="282" y="0"/>
                      </a:moveTo>
                      <a:cubicBezTo>
                        <a:pt x="235" y="0"/>
                        <a:pt x="188" y="16"/>
                        <a:pt x="149" y="48"/>
                      </a:cubicBezTo>
                      <a:cubicBezTo>
                        <a:pt x="1" y="167"/>
                        <a:pt x="72" y="408"/>
                        <a:pt x="258" y="427"/>
                      </a:cubicBezTo>
                      <a:cubicBezTo>
                        <a:pt x="266" y="428"/>
                        <a:pt x="274" y="429"/>
                        <a:pt x="281" y="429"/>
                      </a:cubicBezTo>
                      <a:cubicBezTo>
                        <a:pt x="457" y="429"/>
                        <a:pt x="562" y="222"/>
                        <a:pt x="448" y="80"/>
                      </a:cubicBezTo>
                      <a:cubicBezTo>
                        <a:pt x="406" y="27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47" name="Google Shape;5047;p31"/>
                <p:cNvSpPr/>
                <p:nvPr/>
              </p:nvSpPr>
              <p:spPr>
                <a:xfrm>
                  <a:off x="4313725" y="369172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1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2" y="407"/>
                      </a:cubicBezTo>
                      <a:cubicBezTo>
                        <a:pt x="441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48" name="Google Shape;5048;p31"/>
                <p:cNvSpPr/>
                <p:nvPr/>
              </p:nvSpPr>
              <p:spPr>
                <a:xfrm>
                  <a:off x="4300400" y="3675150"/>
                  <a:ext cx="1290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" h="393" extrusionOk="0">
                      <a:moveTo>
                        <a:pt x="257" y="1"/>
                      </a:moveTo>
                      <a:cubicBezTo>
                        <a:pt x="214" y="1"/>
                        <a:pt x="171" y="15"/>
                        <a:pt x="135" y="44"/>
                      </a:cubicBezTo>
                      <a:cubicBezTo>
                        <a:pt x="0" y="156"/>
                        <a:pt x="64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21" y="392"/>
                        <a:pt x="516" y="202"/>
                        <a:pt x="411" y="73"/>
                      </a:cubicBezTo>
                      <a:cubicBezTo>
                        <a:pt x="371" y="25"/>
                        <a:pt x="314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49" name="Google Shape;5049;p31"/>
                <p:cNvSpPr/>
                <p:nvPr/>
              </p:nvSpPr>
              <p:spPr>
                <a:xfrm>
                  <a:off x="4287125" y="365865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2"/>
                      </a:cubicBezTo>
                      <a:cubicBezTo>
                        <a:pt x="1" y="145"/>
                        <a:pt x="62" y="354"/>
                        <a:pt x="226" y="370"/>
                      </a:cubicBezTo>
                      <a:cubicBezTo>
                        <a:pt x="234" y="371"/>
                        <a:pt x="241" y="371"/>
                        <a:pt x="249" y="371"/>
                      </a:cubicBezTo>
                      <a:cubicBezTo>
                        <a:pt x="399" y="371"/>
                        <a:pt x="491" y="193"/>
                        <a:pt x="390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50" name="Google Shape;5050;p31"/>
                <p:cNvSpPr/>
                <p:nvPr/>
              </p:nvSpPr>
              <p:spPr>
                <a:xfrm>
                  <a:off x="4273875" y="3642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2" y="0"/>
                        <a:pt x="154" y="13"/>
                        <a:pt x="123" y="39"/>
                      </a:cubicBezTo>
                      <a:cubicBezTo>
                        <a:pt x="1" y="138"/>
                        <a:pt x="58" y="337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78" y="355"/>
                        <a:pt x="466" y="184"/>
                        <a:pt x="370" y="68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51" name="Google Shape;5051;p31"/>
                <p:cNvSpPr/>
                <p:nvPr/>
              </p:nvSpPr>
              <p:spPr>
                <a:xfrm>
                  <a:off x="4260550" y="362557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4" y="0"/>
                      </a:moveTo>
                      <a:cubicBezTo>
                        <a:pt x="187" y="0"/>
                        <a:pt x="150" y="13"/>
                        <a:pt x="119" y="38"/>
                      </a:cubicBezTo>
                      <a:cubicBezTo>
                        <a:pt x="0" y="131"/>
                        <a:pt x="58" y="320"/>
                        <a:pt x="206" y="333"/>
                      </a:cubicBezTo>
                      <a:cubicBezTo>
                        <a:pt x="212" y="334"/>
                        <a:pt x="219" y="334"/>
                        <a:pt x="225" y="334"/>
                      </a:cubicBezTo>
                      <a:cubicBezTo>
                        <a:pt x="361" y="334"/>
                        <a:pt x="443" y="174"/>
                        <a:pt x="354" y="63"/>
                      </a:cubicBezTo>
                      <a:cubicBezTo>
                        <a:pt x="321" y="21"/>
                        <a:pt x="273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52" name="Google Shape;5052;p31"/>
                <p:cNvSpPr/>
                <p:nvPr/>
              </p:nvSpPr>
              <p:spPr>
                <a:xfrm>
                  <a:off x="4247275" y="3609075"/>
                  <a:ext cx="10475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6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2"/>
                        <a:pt x="55" y="299"/>
                        <a:pt x="194" y="315"/>
                      </a:cubicBezTo>
                      <a:cubicBezTo>
                        <a:pt x="199" y="316"/>
                        <a:pt x="204" y="316"/>
                        <a:pt x="210" y="316"/>
                      </a:cubicBezTo>
                      <a:cubicBezTo>
                        <a:pt x="341" y="316"/>
                        <a:pt x="418" y="163"/>
                        <a:pt x="332" y="58"/>
                      </a:cubicBezTo>
                      <a:cubicBezTo>
                        <a:pt x="301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53" name="Google Shape;5053;p31"/>
                <p:cNvSpPr/>
                <p:nvPr/>
              </p:nvSpPr>
              <p:spPr>
                <a:xfrm>
                  <a:off x="4344825" y="3693725"/>
                  <a:ext cx="14125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1" extrusionOk="0">
                      <a:moveTo>
                        <a:pt x="283" y="1"/>
                      </a:moveTo>
                      <a:cubicBezTo>
                        <a:pt x="236" y="1"/>
                        <a:pt x="188" y="16"/>
                        <a:pt x="148" y="50"/>
                      </a:cubicBezTo>
                      <a:cubicBezTo>
                        <a:pt x="0" y="169"/>
                        <a:pt x="71" y="406"/>
                        <a:pt x="261" y="429"/>
                      </a:cubicBezTo>
                      <a:cubicBezTo>
                        <a:pt x="269" y="430"/>
                        <a:pt x="276" y="430"/>
                        <a:pt x="284" y="430"/>
                      </a:cubicBezTo>
                      <a:cubicBezTo>
                        <a:pt x="460" y="430"/>
                        <a:pt x="564" y="223"/>
                        <a:pt x="450" y="82"/>
                      </a:cubicBezTo>
                      <a:cubicBezTo>
                        <a:pt x="408" y="29"/>
                        <a:pt x="346" y="1"/>
                        <a:pt x="28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54" name="Google Shape;5054;p31"/>
                <p:cNvSpPr/>
                <p:nvPr/>
              </p:nvSpPr>
              <p:spPr>
                <a:xfrm>
                  <a:off x="4331575" y="3677200"/>
                  <a:ext cx="134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0" extrusionOk="0">
                      <a:moveTo>
                        <a:pt x="270" y="0"/>
                      </a:moveTo>
                      <a:cubicBezTo>
                        <a:pt x="224" y="0"/>
                        <a:pt x="179" y="15"/>
                        <a:pt x="141" y="45"/>
                      </a:cubicBezTo>
                      <a:cubicBezTo>
                        <a:pt x="0" y="161"/>
                        <a:pt x="68" y="389"/>
                        <a:pt x="251" y="409"/>
                      </a:cubicBezTo>
                      <a:cubicBezTo>
                        <a:pt x="259" y="409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0" y="26"/>
                        <a:pt x="330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55" name="Google Shape;5055;p31"/>
                <p:cNvSpPr/>
                <p:nvPr/>
              </p:nvSpPr>
              <p:spPr>
                <a:xfrm>
                  <a:off x="4318300" y="3660700"/>
                  <a:ext cx="12850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89" extrusionOk="0">
                      <a:moveTo>
                        <a:pt x="258" y="0"/>
                      </a:moveTo>
                      <a:cubicBezTo>
                        <a:pt x="215" y="0"/>
                        <a:pt x="172" y="14"/>
                        <a:pt x="136" y="43"/>
                      </a:cubicBezTo>
                      <a:cubicBezTo>
                        <a:pt x="1" y="153"/>
                        <a:pt x="65" y="371"/>
                        <a:pt x="239" y="387"/>
                      </a:cubicBezTo>
                      <a:cubicBezTo>
                        <a:pt x="246" y="388"/>
                        <a:pt x="254" y="389"/>
                        <a:pt x="262" y="389"/>
                      </a:cubicBezTo>
                      <a:cubicBezTo>
                        <a:pt x="421" y="389"/>
                        <a:pt x="513" y="201"/>
                        <a:pt x="409" y="72"/>
                      </a:cubicBezTo>
                      <a:cubicBezTo>
                        <a:pt x="371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56" name="Google Shape;5056;p31"/>
                <p:cNvSpPr/>
                <p:nvPr/>
              </p:nvSpPr>
              <p:spPr>
                <a:xfrm>
                  <a:off x="4305050" y="3644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7"/>
                        <a:pt x="62" y="356"/>
                        <a:pt x="225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3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57" name="Google Shape;5057;p31"/>
                <p:cNvSpPr/>
                <p:nvPr/>
              </p:nvSpPr>
              <p:spPr>
                <a:xfrm>
                  <a:off x="4291800" y="3627625"/>
                  <a:ext cx="11575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3" h="352" extrusionOk="0">
                      <a:moveTo>
                        <a:pt x="231" y="0"/>
                      </a:moveTo>
                      <a:cubicBezTo>
                        <a:pt x="192" y="0"/>
                        <a:pt x="152" y="13"/>
                        <a:pt x="119" y="39"/>
                      </a:cubicBezTo>
                      <a:cubicBezTo>
                        <a:pt x="0" y="139"/>
                        <a:pt x="58" y="335"/>
                        <a:pt x="212" y="351"/>
                      </a:cubicBezTo>
                      <a:cubicBezTo>
                        <a:pt x="219" y="352"/>
                        <a:pt x="225" y="352"/>
                        <a:pt x="232" y="352"/>
                      </a:cubicBezTo>
                      <a:cubicBezTo>
                        <a:pt x="378" y="352"/>
                        <a:pt x="462" y="182"/>
                        <a:pt x="370" y="65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58" name="Google Shape;5058;p31"/>
                <p:cNvSpPr/>
                <p:nvPr/>
              </p:nvSpPr>
              <p:spPr>
                <a:xfrm>
                  <a:off x="4278450" y="3611100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6" y="0"/>
                      </a:moveTo>
                      <a:cubicBezTo>
                        <a:pt x="188" y="0"/>
                        <a:pt x="151" y="13"/>
                        <a:pt x="120" y="38"/>
                      </a:cubicBezTo>
                      <a:cubicBezTo>
                        <a:pt x="1" y="131"/>
                        <a:pt x="59" y="318"/>
                        <a:pt x="206" y="334"/>
                      </a:cubicBezTo>
                      <a:cubicBezTo>
                        <a:pt x="213" y="334"/>
                        <a:pt x="219" y="335"/>
                        <a:pt x="225" y="335"/>
                      </a:cubicBezTo>
                      <a:cubicBezTo>
                        <a:pt x="362" y="335"/>
                        <a:pt x="443" y="171"/>
                        <a:pt x="354" y="61"/>
                      </a:cubicBezTo>
                      <a:cubicBezTo>
                        <a:pt x="322" y="21"/>
                        <a:pt x="274" y="0"/>
                        <a:pt x="22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59" name="Google Shape;5059;p31"/>
                <p:cNvSpPr/>
                <p:nvPr/>
              </p:nvSpPr>
              <p:spPr>
                <a:xfrm>
                  <a:off x="4265200" y="359452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0" y="126"/>
                        <a:pt x="52" y="303"/>
                        <a:pt x="193" y="315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1" y="58"/>
                      </a:cubicBezTo>
                      <a:cubicBezTo>
                        <a:pt x="301" y="20"/>
                        <a:pt x="255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60" name="Google Shape;5060;p31"/>
                <p:cNvSpPr/>
                <p:nvPr/>
              </p:nvSpPr>
              <p:spPr>
                <a:xfrm>
                  <a:off x="4336225" y="3646150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8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6"/>
                        <a:pt x="65" y="371"/>
                        <a:pt x="238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21" y="392"/>
                        <a:pt x="513" y="202"/>
                        <a:pt x="409" y="73"/>
                      </a:cubicBezTo>
                      <a:cubicBezTo>
                        <a:pt x="370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61" name="Google Shape;5061;p31"/>
                <p:cNvSpPr/>
                <p:nvPr/>
              </p:nvSpPr>
              <p:spPr>
                <a:xfrm>
                  <a:off x="4322875" y="362965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7" y="1"/>
                      </a:moveTo>
                      <a:cubicBezTo>
                        <a:pt x="206" y="1"/>
                        <a:pt x="166" y="14"/>
                        <a:pt x="133" y="42"/>
                      </a:cubicBezTo>
                      <a:cubicBezTo>
                        <a:pt x="1" y="145"/>
                        <a:pt x="62" y="353"/>
                        <a:pt x="229" y="369"/>
                      </a:cubicBezTo>
                      <a:cubicBezTo>
                        <a:pt x="237" y="370"/>
                        <a:pt x="245" y="371"/>
                        <a:pt x="252" y="371"/>
                      </a:cubicBezTo>
                      <a:cubicBezTo>
                        <a:pt x="402" y="371"/>
                        <a:pt x="491" y="193"/>
                        <a:pt x="393" y="71"/>
                      </a:cubicBezTo>
                      <a:cubicBezTo>
                        <a:pt x="356" y="25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62" name="Google Shape;5062;p31"/>
                <p:cNvSpPr/>
                <p:nvPr/>
              </p:nvSpPr>
              <p:spPr>
                <a:xfrm>
                  <a:off x="4309625" y="3613075"/>
                  <a:ext cx="11650" cy="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6" extrusionOk="0">
                      <a:moveTo>
                        <a:pt x="234" y="1"/>
                      </a:moveTo>
                      <a:cubicBezTo>
                        <a:pt x="195" y="1"/>
                        <a:pt x="156" y="13"/>
                        <a:pt x="123" y="39"/>
                      </a:cubicBezTo>
                      <a:cubicBezTo>
                        <a:pt x="1" y="139"/>
                        <a:pt x="59" y="338"/>
                        <a:pt x="216" y="354"/>
                      </a:cubicBezTo>
                      <a:cubicBezTo>
                        <a:pt x="223" y="355"/>
                        <a:pt x="229" y="355"/>
                        <a:pt x="236" y="355"/>
                      </a:cubicBezTo>
                      <a:cubicBezTo>
                        <a:pt x="381" y="355"/>
                        <a:pt x="466" y="185"/>
                        <a:pt x="373" y="68"/>
                      </a:cubicBezTo>
                      <a:cubicBezTo>
                        <a:pt x="338" y="24"/>
                        <a:pt x="286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63" name="Google Shape;5063;p31"/>
                <p:cNvSpPr/>
                <p:nvPr/>
              </p:nvSpPr>
              <p:spPr>
                <a:xfrm>
                  <a:off x="4296375" y="3596550"/>
                  <a:ext cx="1107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6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0" y="132"/>
                        <a:pt x="55" y="321"/>
                        <a:pt x="206" y="334"/>
                      </a:cubicBezTo>
                      <a:cubicBezTo>
                        <a:pt x="213" y="335"/>
                        <a:pt x="219" y="335"/>
                        <a:pt x="225" y="335"/>
                      </a:cubicBezTo>
                      <a:cubicBezTo>
                        <a:pt x="362" y="335"/>
                        <a:pt x="443" y="175"/>
                        <a:pt x="351" y="64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64" name="Google Shape;5064;p31"/>
                <p:cNvSpPr/>
                <p:nvPr/>
              </p:nvSpPr>
              <p:spPr>
                <a:xfrm>
                  <a:off x="4283125" y="3580075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5"/>
                      </a:cubicBezTo>
                      <a:cubicBezTo>
                        <a:pt x="0" y="122"/>
                        <a:pt x="52" y="299"/>
                        <a:pt x="193" y="315"/>
                      </a:cubicBezTo>
                      <a:cubicBezTo>
                        <a:pt x="198" y="315"/>
                        <a:pt x="203" y="316"/>
                        <a:pt x="208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65" name="Google Shape;5065;p31"/>
                <p:cNvSpPr/>
                <p:nvPr/>
              </p:nvSpPr>
              <p:spPr>
                <a:xfrm>
                  <a:off x="4340800" y="361512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5" y="0"/>
                      </a:moveTo>
                      <a:cubicBezTo>
                        <a:pt x="204" y="0"/>
                        <a:pt x="164" y="13"/>
                        <a:pt x="129" y="41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3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66" name="Google Shape;5066;p31"/>
                <p:cNvSpPr/>
                <p:nvPr/>
              </p:nvSpPr>
              <p:spPr>
                <a:xfrm>
                  <a:off x="4327550" y="3598625"/>
                  <a:ext cx="11650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2" extrusionOk="0">
                      <a:moveTo>
                        <a:pt x="233" y="0"/>
                      </a:moveTo>
                      <a:cubicBezTo>
                        <a:pt x="195" y="0"/>
                        <a:pt x="156" y="13"/>
                        <a:pt x="122" y="39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2" y="351"/>
                        <a:pt x="229" y="352"/>
                        <a:pt x="235" y="352"/>
                      </a:cubicBezTo>
                      <a:cubicBezTo>
                        <a:pt x="381" y="352"/>
                        <a:pt x="465" y="182"/>
                        <a:pt x="370" y="65"/>
                      </a:cubicBezTo>
                      <a:cubicBezTo>
                        <a:pt x="335" y="22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67" name="Google Shape;5067;p31"/>
                <p:cNvSpPr/>
                <p:nvPr/>
              </p:nvSpPr>
              <p:spPr>
                <a:xfrm>
                  <a:off x="4314300" y="3582100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2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18"/>
                        <a:pt x="203" y="334"/>
                      </a:cubicBezTo>
                      <a:cubicBezTo>
                        <a:pt x="209" y="334"/>
                        <a:pt x="215" y="335"/>
                        <a:pt x="222" y="335"/>
                      </a:cubicBezTo>
                      <a:cubicBezTo>
                        <a:pt x="358" y="335"/>
                        <a:pt x="440" y="171"/>
                        <a:pt x="350" y="60"/>
                      </a:cubicBezTo>
                      <a:cubicBezTo>
                        <a:pt x="318" y="21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68" name="Google Shape;5068;p31"/>
                <p:cNvSpPr/>
                <p:nvPr/>
              </p:nvSpPr>
              <p:spPr>
                <a:xfrm>
                  <a:off x="4301025" y="3565550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8" y="0"/>
                      </a:moveTo>
                      <a:cubicBezTo>
                        <a:pt x="173" y="0"/>
                        <a:pt x="139" y="11"/>
                        <a:pt x="110" y="35"/>
                      </a:cubicBezTo>
                      <a:cubicBezTo>
                        <a:pt x="1" y="125"/>
                        <a:pt x="52" y="301"/>
                        <a:pt x="190" y="314"/>
                      </a:cubicBezTo>
                      <a:cubicBezTo>
                        <a:pt x="197" y="315"/>
                        <a:pt x="203" y="315"/>
                        <a:pt x="210" y="315"/>
                      </a:cubicBezTo>
                      <a:cubicBezTo>
                        <a:pt x="340" y="315"/>
                        <a:pt x="418" y="161"/>
                        <a:pt x="332" y="57"/>
                      </a:cubicBezTo>
                      <a:cubicBezTo>
                        <a:pt x="300" y="20"/>
                        <a:pt x="254" y="0"/>
                        <a:pt x="20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5069" name="Google Shape;5069;p31"/>
            <p:cNvSpPr/>
            <p:nvPr/>
          </p:nvSpPr>
          <p:spPr>
            <a:xfrm>
              <a:off x="6928153" y="3892363"/>
              <a:ext cx="2245086" cy="1279539"/>
            </a:xfrm>
            <a:custGeom>
              <a:avLst/>
              <a:gdLst/>
              <a:ahLst/>
              <a:cxnLst/>
              <a:rect l="l" t="t" r="r" b="b"/>
              <a:pathLst>
                <a:path w="37331" h="21276" extrusionOk="0">
                  <a:moveTo>
                    <a:pt x="37218" y="21247"/>
                  </a:moveTo>
                  <a:lnTo>
                    <a:pt x="37331" y="1"/>
                  </a:lnTo>
                  <a:cubicBezTo>
                    <a:pt x="34220" y="322"/>
                    <a:pt x="28249" y="2074"/>
                    <a:pt x="24232" y="10391"/>
                  </a:cubicBezTo>
                  <a:cubicBezTo>
                    <a:pt x="18977" y="21276"/>
                    <a:pt x="5772" y="13730"/>
                    <a:pt x="0" y="210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7_1">
    <p:spTree>
      <p:nvGrpSpPr>
        <p:cNvPr id="1" name="Shape 5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71" name="Google Shape;5071;p32"/>
          <p:cNvGrpSpPr/>
          <p:nvPr/>
        </p:nvGrpSpPr>
        <p:grpSpPr>
          <a:xfrm>
            <a:off x="6114063" y="3359804"/>
            <a:ext cx="3043729" cy="1815277"/>
            <a:chOff x="6114063" y="3342014"/>
            <a:chExt cx="3043729" cy="1815277"/>
          </a:xfrm>
        </p:grpSpPr>
        <p:sp>
          <p:nvSpPr>
            <p:cNvPr id="5072" name="Google Shape;5072;p32"/>
            <p:cNvSpPr/>
            <p:nvPr/>
          </p:nvSpPr>
          <p:spPr>
            <a:xfrm flipH="1">
              <a:off x="6114063" y="3342014"/>
              <a:ext cx="3043729" cy="1815277"/>
            </a:xfrm>
            <a:custGeom>
              <a:avLst/>
              <a:gdLst/>
              <a:ahLst/>
              <a:cxnLst/>
              <a:rect l="l" t="t" r="r" b="b"/>
              <a:pathLst>
                <a:path w="49653" h="29613" extrusionOk="0">
                  <a:moveTo>
                    <a:pt x="0" y="29439"/>
                  </a:moveTo>
                  <a:lnTo>
                    <a:pt x="0" y="1"/>
                  </a:lnTo>
                  <a:cubicBezTo>
                    <a:pt x="4146" y="467"/>
                    <a:pt x="12103" y="2942"/>
                    <a:pt x="17399" y="14495"/>
                  </a:cubicBezTo>
                  <a:cubicBezTo>
                    <a:pt x="24332" y="29612"/>
                    <a:pt x="42004" y="19258"/>
                    <a:pt x="49653" y="2943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3" name="Google Shape;5073;p32"/>
            <p:cNvSpPr/>
            <p:nvPr/>
          </p:nvSpPr>
          <p:spPr>
            <a:xfrm flipH="1">
              <a:off x="6621933" y="3945857"/>
              <a:ext cx="2535858" cy="1200744"/>
            </a:xfrm>
            <a:custGeom>
              <a:avLst/>
              <a:gdLst/>
              <a:ahLst/>
              <a:cxnLst/>
              <a:rect l="l" t="t" r="r" b="b"/>
              <a:pathLst>
                <a:path w="41368" h="19588" extrusionOk="0">
                  <a:moveTo>
                    <a:pt x="0" y="19588"/>
                  </a:moveTo>
                  <a:lnTo>
                    <a:pt x="0" y="0"/>
                  </a:lnTo>
                  <a:cubicBezTo>
                    <a:pt x="4236" y="10885"/>
                    <a:pt x="16574" y="8590"/>
                    <a:pt x="28972" y="12032"/>
                  </a:cubicBezTo>
                  <a:cubicBezTo>
                    <a:pt x="35756" y="13915"/>
                    <a:pt x="39414" y="16811"/>
                    <a:pt x="41368" y="1958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4" name="Google Shape;5074;p32"/>
            <p:cNvSpPr/>
            <p:nvPr/>
          </p:nvSpPr>
          <p:spPr>
            <a:xfrm flipH="1">
              <a:off x="8333858" y="4521075"/>
              <a:ext cx="823933" cy="625505"/>
            </a:xfrm>
            <a:custGeom>
              <a:avLst/>
              <a:gdLst/>
              <a:ahLst/>
              <a:cxnLst/>
              <a:rect l="l" t="t" r="r" b="b"/>
              <a:pathLst>
                <a:path w="13441" h="10204" extrusionOk="0">
                  <a:moveTo>
                    <a:pt x="0" y="0"/>
                  </a:moveTo>
                  <a:cubicBezTo>
                    <a:pt x="4223" y="816"/>
                    <a:pt x="12797" y="3313"/>
                    <a:pt x="13440" y="10204"/>
                  </a:cubicBezTo>
                  <a:lnTo>
                    <a:pt x="0" y="10204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75" name="Google Shape;5075;p32"/>
          <p:cNvSpPr/>
          <p:nvPr/>
        </p:nvSpPr>
        <p:spPr>
          <a:xfrm rot="-5400000" flipH="1">
            <a:off x="-455434" y="3427982"/>
            <a:ext cx="2177919" cy="1294611"/>
          </a:xfrm>
          <a:custGeom>
            <a:avLst/>
            <a:gdLst/>
            <a:ahLst/>
            <a:cxnLst/>
            <a:rect l="l" t="t" r="r" b="b"/>
            <a:pathLst>
              <a:path w="35098" h="20864" extrusionOk="0">
                <a:moveTo>
                  <a:pt x="35050" y="84"/>
                </a:moveTo>
                <a:lnTo>
                  <a:pt x="35098" y="20864"/>
                </a:lnTo>
                <a:cubicBezTo>
                  <a:pt x="32167" y="20542"/>
                  <a:pt x="26549" y="18807"/>
                  <a:pt x="22789" y="10660"/>
                </a:cubicBezTo>
                <a:cubicBezTo>
                  <a:pt x="17872" y="0"/>
                  <a:pt x="5416" y="7340"/>
                  <a:pt x="0" y="164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6" name="Google Shape;5076;p32"/>
          <p:cNvSpPr/>
          <p:nvPr/>
        </p:nvSpPr>
        <p:spPr>
          <a:xfrm rot="10800000">
            <a:off x="6560890" y="-6889"/>
            <a:ext cx="2603805" cy="1232918"/>
          </a:xfrm>
          <a:custGeom>
            <a:avLst/>
            <a:gdLst/>
            <a:ahLst/>
            <a:cxnLst/>
            <a:rect l="l" t="t" r="r" b="b"/>
            <a:pathLst>
              <a:path w="41368" h="19588" extrusionOk="0">
                <a:moveTo>
                  <a:pt x="0" y="19588"/>
                </a:moveTo>
                <a:lnTo>
                  <a:pt x="0" y="0"/>
                </a:lnTo>
                <a:cubicBezTo>
                  <a:pt x="4236" y="10885"/>
                  <a:pt x="16574" y="8590"/>
                  <a:pt x="28972" y="12032"/>
                </a:cubicBezTo>
                <a:cubicBezTo>
                  <a:pt x="35756" y="13915"/>
                  <a:pt x="39414" y="16811"/>
                  <a:pt x="41368" y="1958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7" name="Google Shape;5077;p32"/>
          <p:cNvSpPr/>
          <p:nvPr/>
        </p:nvSpPr>
        <p:spPr>
          <a:xfrm>
            <a:off x="-13800" y="-13728"/>
            <a:ext cx="952376" cy="853730"/>
          </a:xfrm>
          <a:custGeom>
            <a:avLst/>
            <a:gdLst/>
            <a:ahLst/>
            <a:cxnLst/>
            <a:rect l="l" t="t" r="r" b="b"/>
            <a:pathLst>
              <a:path w="10311" h="9243" extrusionOk="0">
                <a:moveTo>
                  <a:pt x="10310" y="0"/>
                </a:moveTo>
                <a:cubicBezTo>
                  <a:pt x="9517" y="2880"/>
                  <a:pt x="7048" y="8735"/>
                  <a:pt x="94" y="9243"/>
                </a:cubicBezTo>
                <a:lnTo>
                  <a:pt x="1" y="103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7_1_1">
    <p:spTree>
      <p:nvGrpSpPr>
        <p:cNvPr id="1" name="Shape 5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" name="Google Shape;5079;p33"/>
          <p:cNvSpPr/>
          <p:nvPr/>
        </p:nvSpPr>
        <p:spPr>
          <a:xfrm rot="10800000">
            <a:off x="7389578" y="3893699"/>
            <a:ext cx="1775117" cy="1277426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80" name="Google Shape;5080;p33"/>
          <p:cNvGrpSpPr/>
          <p:nvPr/>
        </p:nvGrpSpPr>
        <p:grpSpPr>
          <a:xfrm flipH="1">
            <a:off x="-6899" y="-6878"/>
            <a:ext cx="3010666" cy="1569939"/>
            <a:chOff x="6154029" y="-6878"/>
            <a:chExt cx="3010666" cy="1569939"/>
          </a:xfrm>
        </p:grpSpPr>
        <p:sp>
          <p:nvSpPr>
            <p:cNvPr id="5081" name="Google Shape;5081;p33"/>
            <p:cNvSpPr/>
            <p:nvPr/>
          </p:nvSpPr>
          <p:spPr>
            <a:xfrm>
              <a:off x="6154029" y="-6878"/>
              <a:ext cx="3010661" cy="1569939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2" name="Google Shape;5082;p33"/>
            <p:cNvSpPr/>
            <p:nvPr/>
          </p:nvSpPr>
          <p:spPr>
            <a:xfrm>
              <a:off x="8426525" y="-6851"/>
              <a:ext cx="738170" cy="797783"/>
            </a:xfrm>
            <a:custGeom>
              <a:avLst/>
              <a:gdLst/>
              <a:ahLst/>
              <a:cxnLst/>
              <a:rect l="l" t="t" r="r" b="b"/>
              <a:pathLst>
                <a:path w="10513" h="11362" extrusionOk="0">
                  <a:moveTo>
                    <a:pt x="1" y="17"/>
                  </a:moveTo>
                  <a:cubicBezTo>
                    <a:pt x="846" y="3587"/>
                    <a:pt x="3426" y="10828"/>
                    <a:pt x="10513" y="11361"/>
                  </a:cubicBezTo>
                  <a:lnTo>
                    <a:pt x="104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7_1_1_1">
    <p:spTree>
      <p:nvGrpSpPr>
        <p:cNvPr id="1" name="Shape 5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4" name="Google Shape;5084;p34"/>
          <p:cNvSpPr/>
          <p:nvPr/>
        </p:nvSpPr>
        <p:spPr>
          <a:xfrm flipH="1">
            <a:off x="6417291" y="3551751"/>
            <a:ext cx="2750822" cy="1605593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85" name="Google Shape;5085;p34"/>
          <p:cNvGrpSpPr/>
          <p:nvPr/>
        </p:nvGrpSpPr>
        <p:grpSpPr>
          <a:xfrm flipH="1">
            <a:off x="-25759" y="2224271"/>
            <a:ext cx="2125048" cy="2942622"/>
            <a:chOff x="7038150" y="2206481"/>
            <a:chExt cx="2125048" cy="2942622"/>
          </a:xfrm>
        </p:grpSpPr>
        <p:sp>
          <p:nvSpPr>
            <p:cNvPr id="5086" name="Google Shape;5086;p34"/>
            <p:cNvSpPr/>
            <p:nvPr/>
          </p:nvSpPr>
          <p:spPr>
            <a:xfrm>
              <a:off x="7038150" y="2206481"/>
              <a:ext cx="2125048" cy="2942326"/>
            </a:xfrm>
            <a:custGeom>
              <a:avLst/>
              <a:gdLst/>
              <a:ahLst/>
              <a:cxnLst/>
              <a:rect l="l" t="t" r="r" b="b"/>
              <a:pathLst>
                <a:path w="30670" h="42467" extrusionOk="0">
                  <a:moveTo>
                    <a:pt x="30492" y="42467"/>
                  </a:moveTo>
                  <a:lnTo>
                    <a:pt x="0" y="42467"/>
                  </a:lnTo>
                  <a:cubicBezTo>
                    <a:pt x="482" y="38922"/>
                    <a:pt x="3047" y="32119"/>
                    <a:pt x="15012" y="27587"/>
                  </a:cubicBezTo>
                  <a:cubicBezTo>
                    <a:pt x="30669" y="21658"/>
                    <a:pt x="19945" y="6541"/>
                    <a:pt x="30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7" name="Google Shape;5087;p34"/>
            <p:cNvSpPr/>
            <p:nvPr/>
          </p:nvSpPr>
          <p:spPr>
            <a:xfrm>
              <a:off x="7745077" y="2454523"/>
              <a:ext cx="1405843" cy="2694286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8" name="Google Shape;5088;p34"/>
            <p:cNvSpPr/>
            <p:nvPr/>
          </p:nvSpPr>
          <p:spPr>
            <a:xfrm>
              <a:off x="8418263" y="4184447"/>
              <a:ext cx="732646" cy="964655"/>
            </a:xfrm>
            <a:custGeom>
              <a:avLst/>
              <a:gdLst/>
              <a:ahLst/>
              <a:cxnLst/>
              <a:rect l="l" t="t" r="r" b="b"/>
              <a:pathLst>
                <a:path w="10574" h="13923" extrusionOk="0">
                  <a:moveTo>
                    <a:pt x="0" y="13922"/>
                  </a:moveTo>
                  <a:cubicBezTo>
                    <a:pt x="848" y="9545"/>
                    <a:pt x="3436" y="666"/>
                    <a:pt x="10573" y="0"/>
                  </a:cubicBezTo>
                  <a:lnTo>
                    <a:pt x="10573" y="1392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09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">
    <p:spTree>
      <p:nvGrpSpPr>
        <p:cNvPr id="1" name="Shape 5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4" name="Google Shape;5094;p37"/>
          <p:cNvSpPr txBox="1">
            <a:spLocks noGrp="1"/>
          </p:cNvSpPr>
          <p:nvPr>
            <p:ph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569214"/>
            <a:ext cx="7543800" cy="267462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341715"/>
            <a:ext cx="7543800" cy="85725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0982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23705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69214"/>
            <a:ext cx="7543800" cy="267462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3339846"/>
            <a:ext cx="7543800" cy="85725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94705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384301"/>
            <a:ext cx="3703320" cy="301752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384301"/>
            <a:ext cx="3703320" cy="301752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6193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5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90" name="Google Shape;490;p5"/>
          <p:cNvSpPr txBox="1">
            <a:spLocks noGrp="1"/>
          </p:cNvSpPr>
          <p:nvPr>
            <p:ph type="subTitle" idx="1"/>
          </p:nvPr>
        </p:nvSpPr>
        <p:spPr>
          <a:xfrm>
            <a:off x="981950" y="3040625"/>
            <a:ext cx="3378900" cy="7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1" name="Google Shape;491;p5"/>
          <p:cNvSpPr txBox="1">
            <a:spLocks noGrp="1"/>
          </p:cNvSpPr>
          <p:nvPr>
            <p:ph type="title" idx="2"/>
          </p:nvPr>
        </p:nvSpPr>
        <p:spPr>
          <a:xfrm>
            <a:off x="1095800" y="2550725"/>
            <a:ext cx="3151200" cy="48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92" name="Google Shape;492;p5"/>
          <p:cNvSpPr txBox="1">
            <a:spLocks noGrp="1"/>
          </p:cNvSpPr>
          <p:nvPr>
            <p:ph type="subTitle" idx="3"/>
          </p:nvPr>
        </p:nvSpPr>
        <p:spPr>
          <a:xfrm>
            <a:off x="4783150" y="3040625"/>
            <a:ext cx="3378900" cy="7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3" name="Google Shape;493;p5"/>
          <p:cNvSpPr txBox="1">
            <a:spLocks noGrp="1"/>
          </p:cNvSpPr>
          <p:nvPr>
            <p:ph type="title" idx="4"/>
          </p:nvPr>
        </p:nvSpPr>
        <p:spPr>
          <a:xfrm>
            <a:off x="4897000" y="2550725"/>
            <a:ext cx="3151200" cy="48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494" name="Google Shape;494;p5"/>
          <p:cNvGrpSpPr/>
          <p:nvPr/>
        </p:nvGrpSpPr>
        <p:grpSpPr>
          <a:xfrm>
            <a:off x="-655106" y="3031431"/>
            <a:ext cx="2677345" cy="2163169"/>
            <a:chOff x="-655106" y="3031431"/>
            <a:chExt cx="2677345" cy="2163169"/>
          </a:xfrm>
        </p:grpSpPr>
        <p:grpSp>
          <p:nvGrpSpPr>
            <p:cNvPr id="495" name="Google Shape;495;p5"/>
            <p:cNvGrpSpPr/>
            <p:nvPr/>
          </p:nvGrpSpPr>
          <p:grpSpPr>
            <a:xfrm rot="5608126">
              <a:off x="-535998" y="3035298"/>
              <a:ext cx="2036487" cy="2155435"/>
              <a:chOff x="3844200" y="3565550"/>
              <a:chExt cx="524325" cy="554950"/>
            </a:xfrm>
          </p:grpSpPr>
          <p:sp>
            <p:nvSpPr>
              <p:cNvPr id="496" name="Google Shape;496;p5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5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498;p5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499;p5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500;p5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" name="Google Shape;501;p5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" name="Google Shape;502;p5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" name="Google Shape;503;p5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" name="Google Shape;504;p5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" name="Google Shape;505;p5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" name="Google Shape;506;p5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5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5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5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" name="Google Shape;510;p5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5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5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513;p5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5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" name="Google Shape;515;p5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" name="Google Shape;516;p5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5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" name="Google Shape;518;p5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" name="Google Shape;519;p5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520;p5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" name="Google Shape;521;p5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5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5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5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5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" name="Google Shape;526;p5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527;p5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5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5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5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5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5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5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5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5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5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5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5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5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5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5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5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5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5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5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5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5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5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5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5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5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5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5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5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5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5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5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5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5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5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561;p5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5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5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5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5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5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5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8" name="Google Shape;568;p5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9" name="Google Shape;569;p5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0" name="Google Shape;570;p5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1" name="Google Shape;571;p5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2" name="Google Shape;572;p5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3" name="Google Shape;573;p5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4" name="Google Shape;574;p5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5" name="Google Shape;575;p5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6" name="Google Shape;576;p5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7" name="Google Shape;577;p5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8" name="Google Shape;578;p5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9" name="Google Shape;579;p5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0" name="Google Shape;580;p5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1" name="Google Shape;581;p5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2" name="Google Shape;582;p5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3" name="Google Shape;583;p5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4" name="Google Shape;584;p5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5" name="Google Shape;585;p5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6" name="Google Shape;586;p5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7" name="Google Shape;587;p5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8" name="Google Shape;588;p5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9" name="Google Shape;589;p5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0" name="Google Shape;590;p5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1" name="Google Shape;591;p5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2" name="Google Shape;592;p5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3" name="Google Shape;593;p5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4" name="Google Shape;594;p5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5" name="Google Shape;595;p5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6" name="Google Shape;596;p5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7" name="Google Shape;597;p5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8" name="Google Shape;598;p5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9" name="Google Shape;599;p5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0" name="Google Shape;600;p5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1" name="Google Shape;601;p5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2" name="Google Shape;602;p5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3" name="Google Shape;603;p5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5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5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6" name="Google Shape;606;p5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7" name="Google Shape;607;p5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8" name="Google Shape;608;p5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9" name="Google Shape;609;p5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5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1" name="Google Shape;611;p5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" name="Google Shape;612;p5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" name="Google Shape;613;p5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" name="Google Shape;614;p5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" name="Google Shape;615;p5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" name="Google Shape;616;p5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7" name="Google Shape;617;p5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8" name="Google Shape;618;p5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5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5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5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2" name="Google Shape;622;p5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5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4" name="Google Shape;624;p5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5" name="Google Shape;625;p5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" name="Google Shape;626;p5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" name="Google Shape;627;p5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" name="Google Shape;628;p5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" name="Google Shape;629;p5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" name="Google Shape;630;p5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" name="Google Shape;631;p5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" name="Google Shape;632;p5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" name="Google Shape;633;p5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" name="Google Shape;634;p5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" name="Google Shape;635;p5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" name="Google Shape;636;p5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" name="Google Shape;637;p5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" name="Google Shape;638;p5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9" name="Google Shape;639;p5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" name="Google Shape;640;p5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" name="Google Shape;641;p5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2" name="Google Shape;642;p5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3" name="Google Shape;643;p5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4" name="Google Shape;644;p5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5" name="Google Shape;645;p5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6" name="Google Shape;646;p5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7" name="Google Shape;647;p5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8" name="Google Shape;648;p5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9" name="Google Shape;649;p5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0" name="Google Shape;650;p5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1" name="Google Shape;651;p5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" name="Google Shape;652;p5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" name="Google Shape;653;p5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" name="Google Shape;654;p5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" name="Google Shape;655;p5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" name="Google Shape;656;p5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" name="Google Shape;657;p5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8" name="Google Shape;658;p5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" name="Google Shape;659;p5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" name="Google Shape;660;p5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" name="Google Shape;661;p5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" name="Google Shape;662;p5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3" name="Google Shape;663;p5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4" name="Google Shape;664;p5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5" name="Google Shape;665;p5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6" name="Google Shape;666;p5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7" name="Google Shape;667;p5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" name="Google Shape;668;p5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" name="Google Shape;669;p5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" name="Google Shape;670;p5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" name="Google Shape;671;p5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" name="Google Shape;672;p5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" name="Google Shape;673;p5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" name="Google Shape;674;p5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" name="Google Shape;675;p5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" name="Google Shape;676;p5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" name="Google Shape;677;p5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" name="Google Shape;678;p5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" name="Google Shape;679;p5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" name="Google Shape;680;p5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" name="Google Shape;681;p5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" name="Google Shape;682;p5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" name="Google Shape;683;p5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" name="Google Shape;684;p5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" name="Google Shape;685;p5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" name="Google Shape;686;p5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" name="Google Shape;687;p5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" name="Google Shape;688;p5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" name="Google Shape;689;p5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" name="Google Shape;690;p5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" name="Google Shape;691;p5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" name="Google Shape;692;p5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" name="Google Shape;693;p5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" name="Google Shape;694;p5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" name="Google Shape;695;p5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" name="Google Shape;696;p5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" name="Google Shape;697;p5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" name="Google Shape;698;p5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" name="Google Shape;699;p5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" name="Google Shape;700;p5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" name="Google Shape;701;p5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5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5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" name="Google Shape;704;p5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" name="Google Shape;705;p5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5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5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5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5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5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5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5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5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5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5" name="Google Shape;715;p5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6" name="Google Shape;716;p5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5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8" name="Google Shape;718;p5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5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0" name="Google Shape;720;p5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" name="Google Shape;721;p5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5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5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5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5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5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5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5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5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5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5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5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3" name="Google Shape;733;p5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5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5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5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5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5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5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5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5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5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5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5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5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5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5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5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5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5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5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2" name="Google Shape;752;p5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3" name="Google Shape;753;p5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4" name="Google Shape;754;p5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5" name="Google Shape;755;p5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6" name="Google Shape;756;p5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7" name="Google Shape;757;p5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8" name="Google Shape;758;p5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9" name="Google Shape;759;p5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0" name="Google Shape;760;p5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1" name="Google Shape;761;p5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2" name="Google Shape;762;p5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3" name="Google Shape;763;p5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4" name="Google Shape;764;p5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5" name="Google Shape;765;p5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6" name="Google Shape;766;p5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7" name="Google Shape;767;p5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8" name="Google Shape;768;p5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9" name="Google Shape;769;p5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5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" name="Google Shape;771;p5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" name="Google Shape;772;p5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" name="Google Shape;773;p5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" name="Google Shape;774;p5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" name="Google Shape;775;p5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" name="Google Shape;776;p5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" name="Google Shape;777;p5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" name="Google Shape;778;p5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9" name="Google Shape;779;p5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0" name="Google Shape;780;p5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1" name="Google Shape;781;p5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2" name="Google Shape;782;p5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3" name="Google Shape;783;p5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4" name="Google Shape;784;p5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5" name="Google Shape;785;p5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6" name="Google Shape;786;p5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7" name="Google Shape;787;p5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8" name="Google Shape;788;p5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9" name="Google Shape;789;p5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0" name="Google Shape;790;p5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1" name="Google Shape;791;p5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2" name="Google Shape;792;p5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3" name="Google Shape;793;p5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4" name="Google Shape;794;p5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5" name="Google Shape;795;p5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6" name="Google Shape;796;p5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7" name="Google Shape;797;p5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8" name="Google Shape;798;p5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9" name="Google Shape;799;p5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0" name="Google Shape;800;p5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1" name="Google Shape;801;p5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2" name="Google Shape;802;p5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3" name="Google Shape;803;p5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4" name="Google Shape;804;p5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5" name="Google Shape;805;p5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6" name="Google Shape;806;p5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7" name="Google Shape;807;p5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8" name="Google Shape;808;p5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9" name="Google Shape;809;p5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0" name="Google Shape;810;p5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1" name="Google Shape;811;p5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2" name="Google Shape;812;p5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3" name="Google Shape;813;p5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4" name="Google Shape;814;p5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5" name="Google Shape;815;p5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6" name="Google Shape;816;p5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7" name="Google Shape;817;p5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8" name="Google Shape;818;p5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9" name="Google Shape;819;p5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0" name="Google Shape;820;p5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1" name="Google Shape;821;p5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2" name="Google Shape;822;p5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3" name="Google Shape;823;p5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4" name="Google Shape;824;p5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5" name="Google Shape;825;p5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6" name="Google Shape;826;p5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7" name="Google Shape;827;p5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8" name="Google Shape;828;p5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9" name="Google Shape;829;p5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" name="Google Shape;830;p5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" name="Google Shape;831;p5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" name="Google Shape;832;p5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" name="Google Shape;833;p5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" name="Google Shape;834;p5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5" name="Google Shape;835;p5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6" name="Google Shape;836;p5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7" name="Google Shape;837;p5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8" name="Google Shape;838;p5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9" name="Google Shape;839;p5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0" name="Google Shape;840;p5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1" name="Google Shape;841;p5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2" name="Google Shape;842;p5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3" name="Google Shape;843;p5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4" name="Google Shape;844;p5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" name="Google Shape;845;p5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" name="Google Shape;846;p5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" name="Google Shape;847;p5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" name="Google Shape;848;p5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" name="Google Shape;849;p5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" name="Google Shape;850;p5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" name="Google Shape;851;p5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" name="Google Shape;852;p5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3" name="Google Shape;853;p5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4" name="Google Shape;854;p5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5" name="Google Shape;855;p5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6" name="Google Shape;856;p5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7" name="Google Shape;857;p5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8" name="Google Shape;858;p5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9" name="Google Shape;859;p5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0" name="Google Shape;860;p5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1" name="Google Shape;861;p5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2" name="Google Shape;862;p5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3" name="Google Shape;863;p5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4" name="Google Shape;864;p5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5" name="Google Shape;865;p5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6" name="Google Shape;866;p5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7" name="Google Shape;867;p5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8" name="Google Shape;868;p5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9" name="Google Shape;869;p5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0" name="Google Shape;870;p5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1" name="Google Shape;871;p5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2" name="Google Shape;872;p5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3" name="Google Shape;873;p5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4" name="Google Shape;874;p5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5" name="Google Shape;875;p5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6" name="Google Shape;876;p5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7" name="Google Shape;877;p5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8" name="Google Shape;878;p5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9" name="Google Shape;879;p5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0" name="Google Shape;880;p5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1" name="Google Shape;881;p5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2" name="Google Shape;882;p5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83" name="Google Shape;883;p5"/>
            <p:cNvSpPr/>
            <p:nvPr/>
          </p:nvSpPr>
          <p:spPr>
            <a:xfrm>
              <a:off x="-14275" y="4083834"/>
              <a:ext cx="2036515" cy="1078407"/>
            </a:xfrm>
            <a:custGeom>
              <a:avLst/>
              <a:gdLst/>
              <a:ahLst/>
              <a:cxnLst/>
              <a:rect l="l" t="t" r="r" b="b"/>
              <a:pathLst>
                <a:path w="40343" h="21362" extrusionOk="0">
                  <a:moveTo>
                    <a:pt x="0" y="21362"/>
                  </a:moveTo>
                  <a:lnTo>
                    <a:pt x="0" y="0"/>
                  </a:lnTo>
                  <a:cubicBezTo>
                    <a:pt x="4133" y="11868"/>
                    <a:pt x="16162" y="9368"/>
                    <a:pt x="28255" y="13122"/>
                  </a:cubicBezTo>
                  <a:cubicBezTo>
                    <a:pt x="34869" y="15175"/>
                    <a:pt x="38436" y="18338"/>
                    <a:pt x="40342" y="2136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4" name="Google Shape;884;p5"/>
          <p:cNvSpPr/>
          <p:nvPr/>
        </p:nvSpPr>
        <p:spPr>
          <a:xfrm>
            <a:off x="7672798" y="-12998"/>
            <a:ext cx="1502780" cy="3260198"/>
          </a:xfrm>
          <a:custGeom>
            <a:avLst/>
            <a:gdLst/>
            <a:ahLst/>
            <a:cxnLst/>
            <a:rect l="l" t="t" r="r" b="b"/>
            <a:pathLst>
              <a:path w="17156" h="37219" extrusionOk="0">
                <a:moveTo>
                  <a:pt x="17052" y="0"/>
                </a:moveTo>
                <a:lnTo>
                  <a:pt x="0" y="0"/>
                </a:lnTo>
                <a:cubicBezTo>
                  <a:pt x="270" y="3108"/>
                  <a:pt x="1707" y="9072"/>
                  <a:pt x="8398" y="13045"/>
                </a:cubicBezTo>
                <a:cubicBezTo>
                  <a:pt x="17155" y="18241"/>
                  <a:pt x="11155" y="31488"/>
                  <a:pt x="17052" y="3721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5" name="Google Shape;885;p5"/>
          <p:cNvSpPr/>
          <p:nvPr/>
        </p:nvSpPr>
        <p:spPr>
          <a:xfrm>
            <a:off x="6928153" y="3892363"/>
            <a:ext cx="2245086" cy="1279539"/>
          </a:xfrm>
          <a:custGeom>
            <a:avLst/>
            <a:gdLst/>
            <a:ahLst/>
            <a:cxnLst/>
            <a:rect l="l" t="t" r="r" b="b"/>
            <a:pathLst>
              <a:path w="37331" h="21276" extrusionOk="0">
                <a:moveTo>
                  <a:pt x="37218" y="21247"/>
                </a:moveTo>
                <a:lnTo>
                  <a:pt x="37331" y="1"/>
                </a:lnTo>
                <a:cubicBezTo>
                  <a:pt x="34220" y="322"/>
                  <a:pt x="28249" y="2074"/>
                  <a:pt x="24232" y="10391"/>
                </a:cubicBezTo>
                <a:cubicBezTo>
                  <a:pt x="18977" y="21276"/>
                  <a:pt x="5772" y="13730"/>
                  <a:pt x="0" y="2104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5"/>
          <p:cNvSpPr/>
          <p:nvPr/>
        </p:nvSpPr>
        <p:spPr>
          <a:xfrm>
            <a:off x="4207306" y="420023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5"/>
          <p:cNvSpPr/>
          <p:nvPr/>
        </p:nvSpPr>
        <p:spPr>
          <a:xfrm>
            <a:off x="565785" y="2882677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8" name="Google Shape;888;p5"/>
          <p:cNvSpPr/>
          <p:nvPr/>
        </p:nvSpPr>
        <p:spPr>
          <a:xfrm>
            <a:off x="6310222" y="4284463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89" name="Google Shape;889;p5"/>
          <p:cNvGrpSpPr/>
          <p:nvPr/>
        </p:nvGrpSpPr>
        <p:grpSpPr>
          <a:xfrm>
            <a:off x="1741200" y="4358709"/>
            <a:ext cx="281055" cy="346846"/>
            <a:chOff x="368125" y="2950571"/>
            <a:chExt cx="281055" cy="346846"/>
          </a:xfrm>
        </p:grpSpPr>
        <p:sp>
          <p:nvSpPr>
            <p:cNvPr id="890" name="Google Shape;890;p5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5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2" name="Google Shape;892;p5"/>
          <p:cNvSpPr/>
          <p:nvPr/>
        </p:nvSpPr>
        <p:spPr>
          <a:xfrm>
            <a:off x="8268124" y="102520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3" name="Google Shape;893;p5"/>
          <p:cNvSpPr/>
          <p:nvPr/>
        </p:nvSpPr>
        <p:spPr>
          <a:xfrm>
            <a:off x="8108210" y="4116577"/>
            <a:ext cx="92141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94" name="Google Shape;894;p5"/>
          <p:cNvGrpSpPr/>
          <p:nvPr/>
        </p:nvGrpSpPr>
        <p:grpSpPr>
          <a:xfrm>
            <a:off x="-22695" y="-15770"/>
            <a:ext cx="1690448" cy="1915602"/>
            <a:chOff x="-22695" y="-15770"/>
            <a:chExt cx="1690448" cy="1915602"/>
          </a:xfrm>
        </p:grpSpPr>
        <p:grpSp>
          <p:nvGrpSpPr>
            <p:cNvPr id="895" name="Google Shape;895;p5"/>
            <p:cNvGrpSpPr/>
            <p:nvPr/>
          </p:nvGrpSpPr>
          <p:grpSpPr>
            <a:xfrm>
              <a:off x="486797" y="632665"/>
              <a:ext cx="952368" cy="1100498"/>
              <a:chOff x="341650" y="1947263"/>
              <a:chExt cx="334000" cy="385950"/>
            </a:xfrm>
          </p:grpSpPr>
          <p:sp>
            <p:nvSpPr>
              <p:cNvPr id="896" name="Google Shape;896;p5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7" name="Google Shape;897;p5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8" name="Google Shape;898;p5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9" name="Google Shape;899;p5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0" name="Google Shape;900;p5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1" name="Google Shape;901;p5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2" name="Google Shape;902;p5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3" name="Google Shape;903;p5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4" name="Google Shape;904;p5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5" name="Google Shape;905;p5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06" name="Google Shape;906;p5"/>
            <p:cNvSpPr/>
            <p:nvPr/>
          </p:nvSpPr>
          <p:spPr>
            <a:xfrm>
              <a:off x="-22695" y="-15770"/>
              <a:ext cx="1690448" cy="1915602"/>
            </a:xfrm>
            <a:custGeom>
              <a:avLst/>
              <a:gdLst/>
              <a:ahLst/>
              <a:cxnLst/>
              <a:rect l="l" t="t" r="r" b="b"/>
              <a:pathLst>
                <a:path w="19791" h="22427" extrusionOk="0">
                  <a:moveTo>
                    <a:pt x="1" y="200"/>
                  </a:moveTo>
                  <a:lnTo>
                    <a:pt x="19791" y="1"/>
                  </a:lnTo>
                  <a:cubicBezTo>
                    <a:pt x="8819" y="2389"/>
                    <a:pt x="11204" y="8993"/>
                    <a:pt x="7791" y="15690"/>
                  </a:cubicBezTo>
                  <a:cubicBezTo>
                    <a:pt x="5927" y="19354"/>
                    <a:pt x="3018" y="21346"/>
                    <a:pt x="226" y="224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5"/>
            <p:cNvSpPr/>
            <p:nvPr/>
          </p:nvSpPr>
          <p:spPr>
            <a:xfrm>
              <a:off x="-22695" y="-13728"/>
              <a:ext cx="952376" cy="853730"/>
            </a:xfrm>
            <a:custGeom>
              <a:avLst/>
              <a:gdLst/>
              <a:ahLst/>
              <a:cxnLst/>
              <a:rect l="l" t="t" r="r" b="b"/>
              <a:pathLst>
                <a:path w="10311" h="9243" extrusionOk="0">
                  <a:moveTo>
                    <a:pt x="10310" y="0"/>
                  </a:moveTo>
                  <a:cubicBezTo>
                    <a:pt x="9517" y="2880"/>
                    <a:pt x="7048" y="8735"/>
                    <a:pt x="94" y="9243"/>
                  </a:cubicBezTo>
                  <a:lnTo>
                    <a:pt x="1" y="10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1936751"/>
            <a:ext cx="3703320" cy="253365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1936751"/>
            <a:ext cx="3703320" cy="253365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072569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238830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96998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5769"/>
            <a:ext cx="2400300" cy="17145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548640"/>
            <a:ext cx="4869180" cy="394335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194560"/>
            <a:ext cx="2400300" cy="2534343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4844839"/>
            <a:ext cx="1963883" cy="273844"/>
          </a:xfrm>
        </p:spPr>
        <p:txBody>
          <a:bodyPr/>
          <a:lstStyle>
            <a:lvl1pPr algn="l">
              <a:defRPr/>
            </a:lvl1pPr>
          </a:lstStyle>
          <a:p>
            <a:fld id="{19B41424-0C45-4D22-B8F0-1AD1674DC789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4844839"/>
            <a:ext cx="3486150" cy="273844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14957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14750"/>
            <a:ext cx="9141619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368630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806190"/>
            <a:ext cx="7584948" cy="617220"/>
          </a:xfrm>
        </p:spPr>
        <p:txBody>
          <a:bodyPr lIns="91440" tIns="0" rIns="9144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3686307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4430267"/>
            <a:ext cx="7584948" cy="44577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9236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855391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11084"/>
            <a:ext cx="1971675" cy="4318066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11083"/>
            <a:ext cx="5800725" cy="4318067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9684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Google Shape;909;p6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10" name="Google Shape;910;p6"/>
          <p:cNvSpPr/>
          <p:nvPr/>
        </p:nvSpPr>
        <p:spPr>
          <a:xfrm rot="5400000">
            <a:off x="8254777" y="42416"/>
            <a:ext cx="952376" cy="853730"/>
          </a:xfrm>
          <a:custGeom>
            <a:avLst/>
            <a:gdLst/>
            <a:ahLst/>
            <a:cxnLst/>
            <a:rect l="l" t="t" r="r" b="b"/>
            <a:pathLst>
              <a:path w="10311" h="9243" extrusionOk="0">
                <a:moveTo>
                  <a:pt x="10310" y="0"/>
                </a:moveTo>
                <a:cubicBezTo>
                  <a:pt x="9517" y="2880"/>
                  <a:pt x="7048" y="8735"/>
                  <a:pt x="94" y="9243"/>
                </a:cubicBezTo>
                <a:lnTo>
                  <a:pt x="1" y="103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1" name="Google Shape;911;p6"/>
          <p:cNvSpPr/>
          <p:nvPr/>
        </p:nvSpPr>
        <p:spPr>
          <a:xfrm rot="-5400000">
            <a:off x="7859073" y="3860533"/>
            <a:ext cx="1692490" cy="896189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2" name="Google Shape;912;p6"/>
          <p:cNvSpPr/>
          <p:nvPr/>
        </p:nvSpPr>
        <p:spPr>
          <a:xfrm flipH="1">
            <a:off x="-6905" y="4337715"/>
            <a:ext cx="1450216" cy="826519"/>
          </a:xfrm>
          <a:custGeom>
            <a:avLst/>
            <a:gdLst/>
            <a:ahLst/>
            <a:cxnLst/>
            <a:rect l="l" t="t" r="r" b="b"/>
            <a:pathLst>
              <a:path w="37331" h="21276" extrusionOk="0">
                <a:moveTo>
                  <a:pt x="37218" y="21247"/>
                </a:moveTo>
                <a:lnTo>
                  <a:pt x="37331" y="1"/>
                </a:lnTo>
                <a:cubicBezTo>
                  <a:pt x="34220" y="322"/>
                  <a:pt x="28249" y="2074"/>
                  <a:pt x="24232" y="10391"/>
                </a:cubicBezTo>
                <a:cubicBezTo>
                  <a:pt x="18977" y="21276"/>
                  <a:pt x="5772" y="13730"/>
                  <a:pt x="0" y="2104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7"/>
          <p:cNvSpPr txBox="1">
            <a:spLocks noGrp="1"/>
          </p:cNvSpPr>
          <p:nvPr>
            <p:ph type="body" idx="1"/>
          </p:nvPr>
        </p:nvSpPr>
        <p:spPr>
          <a:xfrm>
            <a:off x="800380" y="1471375"/>
            <a:ext cx="4009800" cy="27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15" name="Google Shape;915;p7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16" name="Google Shape;916;p7"/>
          <p:cNvSpPr/>
          <p:nvPr/>
        </p:nvSpPr>
        <p:spPr>
          <a:xfrm flipH="1">
            <a:off x="6904864" y="3836300"/>
            <a:ext cx="2263236" cy="1321049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17" name="Google Shape;917;p7"/>
          <p:cNvGrpSpPr/>
          <p:nvPr/>
        </p:nvGrpSpPr>
        <p:grpSpPr>
          <a:xfrm flipH="1">
            <a:off x="-13739" y="2939355"/>
            <a:ext cx="1162215" cy="2227642"/>
            <a:chOff x="7880462" y="2713989"/>
            <a:chExt cx="1270458" cy="2435113"/>
          </a:xfrm>
        </p:grpSpPr>
        <p:sp>
          <p:nvSpPr>
            <p:cNvPr id="918" name="Google Shape;918;p7"/>
            <p:cNvSpPr/>
            <p:nvPr/>
          </p:nvSpPr>
          <p:spPr>
            <a:xfrm>
              <a:off x="7880462" y="2713989"/>
              <a:ext cx="1270458" cy="2434812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7"/>
            <p:cNvSpPr/>
            <p:nvPr/>
          </p:nvSpPr>
          <p:spPr>
            <a:xfrm>
              <a:off x="8418263" y="4184447"/>
              <a:ext cx="732646" cy="964655"/>
            </a:xfrm>
            <a:custGeom>
              <a:avLst/>
              <a:gdLst/>
              <a:ahLst/>
              <a:cxnLst/>
              <a:rect l="l" t="t" r="r" b="b"/>
              <a:pathLst>
                <a:path w="10574" h="13923" extrusionOk="0">
                  <a:moveTo>
                    <a:pt x="0" y="13922"/>
                  </a:moveTo>
                  <a:cubicBezTo>
                    <a:pt x="848" y="9545"/>
                    <a:pt x="3436" y="666"/>
                    <a:pt x="10573" y="0"/>
                  </a:cubicBezTo>
                  <a:lnTo>
                    <a:pt x="10573" y="1392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20" name="Google Shape;920;p7"/>
          <p:cNvSpPr/>
          <p:nvPr/>
        </p:nvSpPr>
        <p:spPr>
          <a:xfrm>
            <a:off x="8013351" y="-12999"/>
            <a:ext cx="1162233" cy="2521401"/>
          </a:xfrm>
          <a:custGeom>
            <a:avLst/>
            <a:gdLst/>
            <a:ahLst/>
            <a:cxnLst/>
            <a:rect l="l" t="t" r="r" b="b"/>
            <a:pathLst>
              <a:path w="17156" h="37219" extrusionOk="0">
                <a:moveTo>
                  <a:pt x="17052" y="0"/>
                </a:moveTo>
                <a:lnTo>
                  <a:pt x="0" y="0"/>
                </a:lnTo>
                <a:cubicBezTo>
                  <a:pt x="270" y="3108"/>
                  <a:pt x="1707" y="9072"/>
                  <a:pt x="8398" y="13045"/>
                </a:cubicBezTo>
                <a:cubicBezTo>
                  <a:pt x="17155" y="18241"/>
                  <a:pt x="11155" y="31488"/>
                  <a:pt x="17052" y="3721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1" name="Google Shape;921;p7"/>
          <p:cNvSpPr/>
          <p:nvPr/>
        </p:nvSpPr>
        <p:spPr>
          <a:xfrm>
            <a:off x="468019" y="124261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2" name="Google Shape;922;p7"/>
          <p:cNvSpPr/>
          <p:nvPr/>
        </p:nvSpPr>
        <p:spPr>
          <a:xfrm>
            <a:off x="2241060" y="1242627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3" name="Google Shape;923;p7"/>
          <p:cNvSpPr/>
          <p:nvPr/>
        </p:nvSpPr>
        <p:spPr>
          <a:xfrm rot="-3061023">
            <a:off x="5214283" y="4496176"/>
            <a:ext cx="324753" cy="375095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24" name="Google Shape;924;p7"/>
          <p:cNvGrpSpPr/>
          <p:nvPr/>
        </p:nvGrpSpPr>
        <p:grpSpPr>
          <a:xfrm>
            <a:off x="289575" y="3256296"/>
            <a:ext cx="281055" cy="346846"/>
            <a:chOff x="368125" y="2950571"/>
            <a:chExt cx="281055" cy="346846"/>
          </a:xfrm>
        </p:grpSpPr>
        <p:sp>
          <p:nvSpPr>
            <p:cNvPr id="925" name="Google Shape;925;p7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7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7" name="Google Shape;927;p7"/>
          <p:cNvGrpSpPr/>
          <p:nvPr/>
        </p:nvGrpSpPr>
        <p:grpSpPr>
          <a:xfrm>
            <a:off x="3333786" y="4416442"/>
            <a:ext cx="402369" cy="316376"/>
            <a:chOff x="1163250" y="1972063"/>
            <a:chExt cx="106800" cy="83975"/>
          </a:xfrm>
        </p:grpSpPr>
        <p:sp>
          <p:nvSpPr>
            <p:cNvPr id="928" name="Google Shape;928;p7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7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7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7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7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7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7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7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7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7" name="Google Shape;937;p7"/>
          <p:cNvSpPr/>
          <p:nvPr/>
        </p:nvSpPr>
        <p:spPr>
          <a:xfrm>
            <a:off x="1423575" y="449416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8" name="Google Shape;938;p7"/>
          <p:cNvSpPr/>
          <p:nvPr/>
        </p:nvSpPr>
        <p:spPr>
          <a:xfrm>
            <a:off x="8464324" y="280590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Google Shape;940;p8"/>
          <p:cNvSpPr txBox="1">
            <a:spLocks noGrp="1"/>
          </p:cNvSpPr>
          <p:nvPr>
            <p:ph type="title"/>
          </p:nvPr>
        </p:nvSpPr>
        <p:spPr>
          <a:xfrm>
            <a:off x="1584775" y="1240550"/>
            <a:ext cx="5974500" cy="266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85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941" name="Google Shape;941;p8"/>
          <p:cNvSpPr/>
          <p:nvPr/>
        </p:nvSpPr>
        <p:spPr>
          <a:xfrm rot="10800000" flipH="1">
            <a:off x="-27599" y="3624036"/>
            <a:ext cx="2135424" cy="1536714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42" name="Google Shape;942;p8"/>
          <p:cNvGrpSpPr/>
          <p:nvPr/>
        </p:nvGrpSpPr>
        <p:grpSpPr>
          <a:xfrm>
            <a:off x="6147160" y="-17253"/>
            <a:ext cx="3010666" cy="1569939"/>
            <a:chOff x="6154029" y="-6878"/>
            <a:chExt cx="3010666" cy="1569939"/>
          </a:xfrm>
        </p:grpSpPr>
        <p:sp>
          <p:nvSpPr>
            <p:cNvPr id="943" name="Google Shape;943;p8"/>
            <p:cNvSpPr/>
            <p:nvPr/>
          </p:nvSpPr>
          <p:spPr>
            <a:xfrm>
              <a:off x="6154029" y="-6878"/>
              <a:ext cx="3010661" cy="1569939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8"/>
            <p:cNvSpPr/>
            <p:nvPr/>
          </p:nvSpPr>
          <p:spPr>
            <a:xfrm>
              <a:off x="8426525" y="-6851"/>
              <a:ext cx="738170" cy="797783"/>
            </a:xfrm>
            <a:custGeom>
              <a:avLst/>
              <a:gdLst/>
              <a:ahLst/>
              <a:cxnLst/>
              <a:rect l="l" t="t" r="r" b="b"/>
              <a:pathLst>
                <a:path w="10513" h="11362" extrusionOk="0">
                  <a:moveTo>
                    <a:pt x="1" y="17"/>
                  </a:moveTo>
                  <a:cubicBezTo>
                    <a:pt x="846" y="3587"/>
                    <a:pt x="3426" y="10828"/>
                    <a:pt x="10513" y="11361"/>
                  </a:cubicBezTo>
                  <a:lnTo>
                    <a:pt x="104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45" name="Google Shape;945;p8"/>
          <p:cNvSpPr/>
          <p:nvPr/>
        </p:nvSpPr>
        <p:spPr>
          <a:xfrm>
            <a:off x="6877381" y="128308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6" name="Google Shape;946;p8"/>
          <p:cNvSpPr/>
          <p:nvPr/>
        </p:nvSpPr>
        <p:spPr>
          <a:xfrm>
            <a:off x="554210" y="2744127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7" name="Google Shape;947;p8"/>
          <p:cNvSpPr/>
          <p:nvPr/>
        </p:nvSpPr>
        <p:spPr>
          <a:xfrm>
            <a:off x="3970344" y="74123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8" name="Google Shape;948;p8"/>
          <p:cNvSpPr/>
          <p:nvPr/>
        </p:nvSpPr>
        <p:spPr>
          <a:xfrm>
            <a:off x="6964359" y="4071013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49" name="Google Shape;949;p8"/>
          <p:cNvGrpSpPr/>
          <p:nvPr/>
        </p:nvGrpSpPr>
        <p:grpSpPr>
          <a:xfrm>
            <a:off x="1507425" y="3821396"/>
            <a:ext cx="281055" cy="346846"/>
            <a:chOff x="368125" y="2950571"/>
            <a:chExt cx="281055" cy="346846"/>
          </a:xfrm>
        </p:grpSpPr>
        <p:sp>
          <p:nvSpPr>
            <p:cNvPr id="950" name="Google Shape;950;p8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8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2" name="Google Shape;952;p8"/>
          <p:cNvGrpSpPr/>
          <p:nvPr/>
        </p:nvGrpSpPr>
        <p:grpSpPr>
          <a:xfrm>
            <a:off x="1105061" y="678230"/>
            <a:ext cx="402369" cy="316376"/>
            <a:chOff x="1163250" y="1972063"/>
            <a:chExt cx="106800" cy="83975"/>
          </a:xfrm>
        </p:grpSpPr>
        <p:sp>
          <p:nvSpPr>
            <p:cNvPr id="953" name="Google Shape;953;p8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8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8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8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8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8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8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8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8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62" name="Google Shape;962;p8"/>
          <p:cNvSpPr/>
          <p:nvPr/>
        </p:nvSpPr>
        <p:spPr>
          <a:xfrm>
            <a:off x="1381125" y="1755451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3" name="Google Shape;963;p8"/>
          <p:cNvSpPr/>
          <p:nvPr/>
        </p:nvSpPr>
        <p:spPr>
          <a:xfrm>
            <a:off x="7908975" y="274411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4" name="Google Shape;964;p8"/>
          <p:cNvSpPr/>
          <p:nvPr/>
        </p:nvSpPr>
        <p:spPr>
          <a:xfrm>
            <a:off x="3970349" y="4288580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Google Shape;966;p9"/>
          <p:cNvSpPr txBox="1">
            <a:spLocks noGrp="1"/>
          </p:cNvSpPr>
          <p:nvPr>
            <p:ph type="title"/>
          </p:nvPr>
        </p:nvSpPr>
        <p:spPr>
          <a:xfrm>
            <a:off x="4277175" y="1717650"/>
            <a:ext cx="4090500" cy="76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38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67" name="Google Shape;967;p9"/>
          <p:cNvSpPr txBox="1">
            <a:spLocks noGrp="1"/>
          </p:cNvSpPr>
          <p:nvPr>
            <p:ph type="subTitle" idx="1"/>
          </p:nvPr>
        </p:nvSpPr>
        <p:spPr>
          <a:xfrm>
            <a:off x="4276925" y="2410550"/>
            <a:ext cx="4090500" cy="109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968" name="Google Shape;968;p9"/>
          <p:cNvGrpSpPr/>
          <p:nvPr/>
        </p:nvGrpSpPr>
        <p:grpSpPr>
          <a:xfrm>
            <a:off x="7426752" y="2472313"/>
            <a:ext cx="1754247" cy="2694579"/>
            <a:chOff x="7408962" y="2454523"/>
            <a:chExt cx="1754247" cy="2694579"/>
          </a:xfrm>
        </p:grpSpPr>
        <p:sp>
          <p:nvSpPr>
            <p:cNvPr id="969" name="Google Shape;969;p9"/>
            <p:cNvSpPr/>
            <p:nvPr/>
          </p:nvSpPr>
          <p:spPr>
            <a:xfrm>
              <a:off x="7408962" y="2719885"/>
              <a:ext cx="1754247" cy="2428900"/>
            </a:xfrm>
            <a:custGeom>
              <a:avLst/>
              <a:gdLst/>
              <a:ahLst/>
              <a:cxnLst/>
              <a:rect l="l" t="t" r="r" b="b"/>
              <a:pathLst>
                <a:path w="30670" h="42467" extrusionOk="0">
                  <a:moveTo>
                    <a:pt x="30492" y="42467"/>
                  </a:moveTo>
                  <a:lnTo>
                    <a:pt x="0" y="42467"/>
                  </a:lnTo>
                  <a:cubicBezTo>
                    <a:pt x="482" y="38922"/>
                    <a:pt x="3047" y="32119"/>
                    <a:pt x="15012" y="27587"/>
                  </a:cubicBezTo>
                  <a:cubicBezTo>
                    <a:pt x="30669" y="21658"/>
                    <a:pt x="19945" y="6541"/>
                    <a:pt x="30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9"/>
            <p:cNvSpPr/>
            <p:nvPr/>
          </p:nvSpPr>
          <p:spPr>
            <a:xfrm>
              <a:off x="7745077" y="2454523"/>
              <a:ext cx="1405843" cy="2694286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9"/>
            <p:cNvSpPr/>
            <p:nvPr/>
          </p:nvSpPr>
          <p:spPr>
            <a:xfrm>
              <a:off x="8418263" y="4184447"/>
              <a:ext cx="732646" cy="964655"/>
            </a:xfrm>
            <a:custGeom>
              <a:avLst/>
              <a:gdLst/>
              <a:ahLst/>
              <a:cxnLst/>
              <a:rect l="l" t="t" r="r" b="b"/>
              <a:pathLst>
                <a:path w="10574" h="13923" extrusionOk="0">
                  <a:moveTo>
                    <a:pt x="0" y="13922"/>
                  </a:moveTo>
                  <a:cubicBezTo>
                    <a:pt x="848" y="9545"/>
                    <a:pt x="3436" y="666"/>
                    <a:pt x="10573" y="0"/>
                  </a:cubicBezTo>
                  <a:lnTo>
                    <a:pt x="10573" y="1392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72" name="Google Shape;972;p9"/>
          <p:cNvSpPr/>
          <p:nvPr/>
        </p:nvSpPr>
        <p:spPr>
          <a:xfrm flipH="1">
            <a:off x="8216637" y="-13325"/>
            <a:ext cx="952376" cy="853730"/>
          </a:xfrm>
          <a:custGeom>
            <a:avLst/>
            <a:gdLst/>
            <a:ahLst/>
            <a:cxnLst/>
            <a:rect l="l" t="t" r="r" b="b"/>
            <a:pathLst>
              <a:path w="10311" h="9243" extrusionOk="0">
                <a:moveTo>
                  <a:pt x="10310" y="0"/>
                </a:moveTo>
                <a:cubicBezTo>
                  <a:pt x="9517" y="2880"/>
                  <a:pt x="7048" y="8735"/>
                  <a:pt x="94" y="9243"/>
                </a:cubicBezTo>
                <a:lnTo>
                  <a:pt x="1" y="103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3" name="Google Shape;973;p9"/>
          <p:cNvSpPr/>
          <p:nvPr/>
        </p:nvSpPr>
        <p:spPr>
          <a:xfrm>
            <a:off x="-14275" y="4084200"/>
            <a:ext cx="2071310" cy="1096778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74" name="Google Shape;974;p9"/>
          <p:cNvGrpSpPr/>
          <p:nvPr/>
        </p:nvGrpSpPr>
        <p:grpSpPr>
          <a:xfrm>
            <a:off x="-6324" y="-6401"/>
            <a:ext cx="3386674" cy="1823447"/>
            <a:chOff x="0" y="-6412"/>
            <a:chExt cx="3634161" cy="1956698"/>
          </a:xfrm>
        </p:grpSpPr>
        <p:grpSp>
          <p:nvGrpSpPr>
            <p:cNvPr id="975" name="Google Shape;975;p9"/>
            <p:cNvGrpSpPr/>
            <p:nvPr/>
          </p:nvGrpSpPr>
          <p:grpSpPr>
            <a:xfrm rot="-7442972" flipH="1">
              <a:off x="760587" y="343653"/>
              <a:ext cx="952352" cy="1100480"/>
              <a:chOff x="341650" y="1947263"/>
              <a:chExt cx="334000" cy="385950"/>
            </a:xfrm>
          </p:grpSpPr>
          <p:sp>
            <p:nvSpPr>
              <p:cNvPr id="976" name="Google Shape;976;p9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7" name="Google Shape;977;p9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8" name="Google Shape;978;p9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9" name="Google Shape;979;p9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0" name="Google Shape;980;p9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1" name="Google Shape;981;p9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2" name="Google Shape;982;p9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3" name="Google Shape;983;p9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4" name="Google Shape;984;p9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5" name="Google Shape;985;p9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86" name="Google Shape;986;p9"/>
            <p:cNvSpPr/>
            <p:nvPr/>
          </p:nvSpPr>
          <p:spPr>
            <a:xfrm rot="10800000" flipH="1">
              <a:off x="0" y="-6394"/>
              <a:ext cx="3634161" cy="1956680"/>
            </a:xfrm>
            <a:custGeom>
              <a:avLst/>
              <a:gdLst/>
              <a:ahLst/>
              <a:cxnLst/>
              <a:rect l="l" t="t" r="r" b="b"/>
              <a:pathLst>
                <a:path w="42073" h="22652" extrusionOk="0">
                  <a:moveTo>
                    <a:pt x="1" y="22651"/>
                  </a:moveTo>
                  <a:lnTo>
                    <a:pt x="1" y="1"/>
                  </a:lnTo>
                  <a:cubicBezTo>
                    <a:pt x="9607" y="1855"/>
                    <a:pt x="9218" y="22388"/>
                    <a:pt x="21244" y="19572"/>
                  </a:cubicBezTo>
                  <a:cubicBezTo>
                    <a:pt x="30657" y="17368"/>
                    <a:pt x="38469" y="20659"/>
                    <a:pt x="42072" y="2265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9"/>
            <p:cNvSpPr/>
            <p:nvPr/>
          </p:nvSpPr>
          <p:spPr>
            <a:xfrm rot="10800000" flipH="1">
              <a:off x="0" y="-6412"/>
              <a:ext cx="2401437" cy="1401714"/>
            </a:xfrm>
            <a:custGeom>
              <a:avLst/>
              <a:gdLst/>
              <a:ahLst/>
              <a:cxnLst/>
              <a:rect l="l" t="t" r="r" b="b"/>
              <a:pathLst>
                <a:path w="33402" h="19496" extrusionOk="0">
                  <a:moveTo>
                    <a:pt x="1" y="19495"/>
                  </a:moveTo>
                  <a:lnTo>
                    <a:pt x="1" y="1"/>
                  </a:lnTo>
                  <a:cubicBezTo>
                    <a:pt x="2453" y="16275"/>
                    <a:pt x="13103" y="11972"/>
                    <a:pt x="24345" y="14623"/>
                  </a:cubicBezTo>
                  <a:cubicBezTo>
                    <a:pt x="28806" y="15677"/>
                    <a:pt x="31624" y="17522"/>
                    <a:pt x="33401" y="1949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8" name="Google Shape;988;p9"/>
          <p:cNvSpPr/>
          <p:nvPr/>
        </p:nvSpPr>
        <p:spPr>
          <a:xfrm flipH="1">
            <a:off x="410269" y="300261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9" name="Google Shape;989;p9"/>
          <p:cNvSpPr/>
          <p:nvPr/>
        </p:nvSpPr>
        <p:spPr>
          <a:xfrm flipH="1">
            <a:off x="4351578" y="430578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0" name="Google Shape;990;p9"/>
          <p:cNvSpPr/>
          <p:nvPr/>
        </p:nvSpPr>
        <p:spPr>
          <a:xfrm flipH="1">
            <a:off x="7008500" y="3762041"/>
            <a:ext cx="237951" cy="274804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1" name="Google Shape;991;p9"/>
          <p:cNvSpPr/>
          <p:nvPr/>
        </p:nvSpPr>
        <p:spPr>
          <a:xfrm flipH="1">
            <a:off x="1389676" y="4603992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92" name="Google Shape;992;p9"/>
          <p:cNvGrpSpPr/>
          <p:nvPr/>
        </p:nvGrpSpPr>
        <p:grpSpPr>
          <a:xfrm flipH="1">
            <a:off x="7246461" y="980721"/>
            <a:ext cx="281055" cy="346846"/>
            <a:chOff x="368125" y="2950571"/>
            <a:chExt cx="281055" cy="346846"/>
          </a:xfrm>
        </p:grpSpPr>
        <p:sp>
          <p:nvSpPr>
            <p:cNvPr id="993" name="Google Shape;993;p9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9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5" name="Google Shape;995;p9"/>
          <p:cNvGrpSpPr/>
          <p:nvPr/>
        </p:nvGrpSpPr>
        <p:grpSpPr>
          <a:xfrm flipH="1">
            <a:off x="5689899" y="4114280"/>
            <a:ext cx="402369" cy="316376"/>
            <a:chOff x="1163250" y="1972063"/>
            <a:chExt cx="106800" cy="83975"/>
          </a:xfrm>
        </p:grpSpPr>
        <p:sp>
          <p:nvSpPr>
            <p:cNvPr id="996" name="Google Shape;996;p9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9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9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9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9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9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9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9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9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05" name="Google Shape;1005;p9"/>
          <p:cNvSpPr/>
          <p:nvPr/>
        </p:nvSpPr>
        <p:spPr>
          <a:xfrm flipH="1">
            <a:off x="5006997" y="727776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6" name="Google Shape;1006;p9"/>
          <p:cNvSpPr/>
          <p:nvPr/>
        </p:nvSpPr>
        <p:spPr>
          <a:xfrm flipH="1">
            <a:off x="2449981" y="628951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p10"/>
          <p:cNvSpPr/>
          <p:nvPr/>
        </p:nvSpPr>
        <p:spPr>
          <a:xfrm>
            <a:off x="-10" y="3551751"/>
            <a:ext cx="2750822" cy="1605593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09" name="Google Shape;1009;p10"/>
          <p:cNvGrpSpPr/>
          <p:nvPr/>
        </p:nvGrpSpPr>
        <p:grpSpPr>
          <a:xfrm>
            <a:off x="7055939" y="2224271"/>
            <a:ext cx="2125048" cy="2942622"/>
            <a:chOff x="7038150" y="2206481"/>
            <a:chExt cx="2125048" cy="2942622"/>
          </a:xfrm>
        </p:grpSpPr>
        <p:sp>
          <p:nvSpPr>
            <p:cNvPr id="1010" name="Google Shape;1010;p10"/>
            <p:cNvSpPr/>
            <p:nvPr/>
          </p:nvSpPr>
          <p:spPr>
            <a:xfrm>
              <a:off x="7038150" y="2206481"/>
              <a:ext cx="2125048" cy="2942326"/>
            </a:xfrm>
            <a:custGeom>
              <a:avLst/>
              <a:gdLst/>
              <a:ahLst/>
              <a:cxnLst/>
              <a:rect l="l" t="t" r="r" b="b"/>
              <a:pathLst>
                <a:path w="30670" h="42467" extrusionOk="0">
                  <a:moveTo>
                    <a:pt x="30492" y="42467"/>
                  </a:moveTo>
                  <a:lnTo>
                    <a:pt x="0" y="42467"/>
                  </a:lnTo>
                  <a:cubicBezTo>
                    <a:pt x="482" y="38922"/>
                    <a:pt x="3047" y="32119"/>
                    <a:pt x="15012" y="27587"/>
                  </a:cubicBezTo>
                  <a:cubicBezTo>
                    <a:pt x="30669" y="21658"/>
                    <a:pt x="19945" y="6541"/>
                    <a:pt x="30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10"/>
            <p:cNvSpPr/>
            <p:nvPr/>
          </p:nvSpPr>
          <p:spPr>
            <a:xfrm>
              <a:off x="7745077" y="2454523"/>
              <a:ext cx="1405843" cy="2694286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10"/>
            <p:cNvSpPr/>
            <p:nvPr/>
          </p:nvSpPr>
          <p:spPr>
            <a:xfrm>
              <a:off x="8418263" y="4184447"/>
              <a:ext cx="732646" cy="964655"/>
            </a:xfrm>
            <a:custGeom>
              <a:avLst/>
              <a:gdLst/>
              <a:ahLst/>
              <a:cxnLst/>
              <a:rect l="l" t="t" r="r" b="b"/>
              <a:pathLst>
                <a:path w="10574" h="13923" extrusionOk="0">
                  <a:moveTo>
                    <a:pt x="0" y="13922"/>
                  </a:moveTo>
                  <a:cubicBezTo>
                    <a:pt x="848" y="9545"/>
                    <a:pt x="3436" y="666"/>
                    <a:pt x="10573" y="0"/>
                  </a:cubicBezTo>
                  <a:lnTo>
                    <a:pt x="10573" y="1392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13" name="Google Shape;1013;p10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16050" y="445025"/>
            <a:ext cx="7911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16050" y="1152475"/>
            <a:ext cx="7911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sap"/>
              <a:buChar char="●"/>
              <a:defRPr sz="1800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○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■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●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○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■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●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○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■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  <p:sldLayoutId id="2147483696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5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0" name="Google Shape;5090;p35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5091" name="Google Shape;5091;p35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4750737"/>
            <a:ext cx="9144001" cy="49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301"/>
            <a:ext cx="7543800" cy="301752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19B41424-0C45-4D22-B8F0-1AD1674DC789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303384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102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Pb_a2e4c4cPvDhAF-G3M3-anm7v-3wWd8V5dVbo5QuQ/copy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F13949DC-E016-2F83-A0E8-5B7B7AF13C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983" r="286" b="-431"/>
          <a:stretch/>
        </p:blipFill>
        <p:spPr>
          <a:xfrm>
            <a:off x="432116" y="1455163"/>
            <a:ext cx="4792130" cy="2503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1A190590-988A-3EA6-DEB7-6DED0BB1A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7428" y="4206733"/>
            <a:ext cx="2840248" cy="806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B8E5DEDE-7E10-51DF-AAF7-4C992FC2489B}"/>
              </a:ext>
            </a:extLst>
          </p:cNvPr>
          <p:cNvSpPr>
            <a:spLocks noGrp="1"/>
          </p:cNvSpPr>
          <p:nvPr/>
        </p:nvSpPr>
        <p:spPr>
          <a:xfrm>
            <a:off x="5399778" y="1906961"/>
            <a:ext cx="3307922" cy="1241809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800" kern="1200" cap="all" spc="15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Calibri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s-ES" sz="1050" b="1" dirty="0">
                <a:solidFill>
                  <a:srgbClr val="578069"/>
                </a:solidFill>
              </a:rPr>
              <a:t>INSTITUTO NACIONAL DE VIAS</a:t>
            </a:r>
            <a:endParaRPr lang="es-ES" sz="1050" b="1">
              <a:solidFill>
                <a:srgbClr val="578069"/>
              </a:solidFill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lang="es-ES" sz="1050" b="1" dirty="0">
                <a:solidFill>
                  <a:srgbClr val="578069"/>
                </a:solidFill>
              </a:rPr>
              <a:t>Grupo de bienestar y seguridad y salud en el trabajo</a:t>
            </a:r>
            <a:endParaRPr lang="es-ES" sz="1050" b="1">
              <a:solidFill>
                <a:srgbClr val="578069"/>
              </a:solidFill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lang="es-ES" sz="1600" b="1" dirty="0">
                <a:cs typeface="Calibri Light"/>
              </a:rPr>
              <a:t>Sonia </a:t>
            </a:r>
            <a:r>
              <a:rPr lang="es-ES" sz="1600" b="1" dirty="0" err="1">
                <a:cs typeface="Calibri Light"/>
              </a:rPr>
              <a:t>avila</a:t>
            </a:r>
            <a:endParaRPr lang="es-ES" sz="1600" b="1" dirty="0">
              <a:cs typeface="Calibri Ligh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D476CF5-A6FB-7CD1-4572-022A2EA25249}"/>
              </a:ext>
            </a:extLst>
          </p:cNvPr>
          <p:cNvSpPr txBox="1"/>
          <p:nvPr/>
        </p:nvSpPr>
        <p:spPr>
          <a:xfrm>
            <a:off x="903617" y="3235"/>
            <a:ext cx="7735736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lvl="1" algn="ctr"/>
            <a:r>
              <a:rPr lang="en-US" sz="3600" b="1" dirty="0"/>
              <a:t>SG-SST</a:t>
            </a:r>
            <a:r>
              <a:rPr lang="en-US" sz="3600" dirty="0"/>
              <a:t>​</a:t>
            </a:r>
            <a:br>
              <a:rPr lang="en-US" sz="3600" dirty="0"/>
            </a:br>
            <a:r>
              <a:rPr lang="en-US" sz="3600" b="1" dirty="0"/>
              <a:t>PLAN DE TRABAJO ANUAL</a:t>
            </a:r>
            <a:r>
              <a:rPr lang="en-US" sz="3200" b="1" dirty="0"/>
              <a:t> </a:t>
            </a:r>
            <a:r>
              <a:rPr lang="en-US" sz="3200" dirty="0"/>
              <a:t>​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6972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5" name="Google Shape;5575;p42"/>
          <p:cNvSpPr txBox="1">
            <a:spLocks noGrp="1"/>
          </p:cNvSpPr>
          <p:nvPr>
            <p:ph type="subTitle" idx="1"/>
          </p:nvPr>
        </p:nvSpPr>
        <p:spPr>
          <a:xfrm>
            <a:off x="3259008" y="2019259"/>
            <a:ext cx="5751678" cy="50046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algn="l">
              <a:defRPr/>
            </a:pPr>
            <a:r>
              <a:rPr lang="es-MX" sz="1400" dirty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Afiliación a ARL y verificación</a:t>
            </a:r>
            <a:r>
              <a:rPr lang="es-MX" dirty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 del </a:t>
            </a:r>
            <a:r>
              <a:rPr lang="es-MX" sz="1400" dirty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pago de la seguridad social de los contratistas de prestación de servicios  </a:t>
            </a:r>
          </a:p>
        </p:txBody>
      </p:sp>
      <p:grpSp>
        <p:nvGrpSpPr>
          <p:cNvPr id="5577" name="Google Shape;5577;p42"/>
          <p:cNvGrpSpPr/>
          <p:nvPr/>
        </p:nvGrpSpPr>
        <p:grpSpPr>
          <a:xfrm>
            <a:off x="0" y="-6401"/>
            <a:ext cx="3386674" cy="1823447"/>
            <a:chOff x="0" y="-6412"/>
            <a:chExt cx="3634161" cy="1956698"/>
          </a:xfrm>
        </p:grpSpPr>
        <p:grpSp>
          <p:nvGrpSpPr>
            <p:cNvPr id="5578" name="Google Shape;5578;p42"/>
            <p:cNvGrpSpPr/>
            <p:nvPr/>
          </p:nvGrpSpPr>
          <p:grpSpPr>
            <a:xfrm rot="-7442972" flipH="1">
              <a:off x="760587" y="343653"/>
              <a:ext cx="952352" cy="1100480"/>
              <a:chOff x="341650" y="1947263"/>
              <a:chExt cx="334000" cy="385950"/>
            </a:xfrm>
          </p:grpSpPr>
          <p:sp>
            <p:nvSpPr>
              <p:cNvPr id="5579" name="Google Shape;5579;p42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0" name="Google Shape;5580;p42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1" name="Google Shape;5581;p42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2" name="Google Shape;5582;p42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3" name="Google Shape;5583;p42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4" name="Google Shape;5584;p42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5" name="Google Shape;5585;p42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6" name="Google Shape;5586;p42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7" name="Google Shape;5587;p42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8" name="Google Shape;5588;p42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589" name="Google Shape;5589;p42"/>
            <p:cNvSpPr/>
            <p:nvPr/>
          </p:nvSpPr>
          <p:spPr>
            <a:xfrm rot="10800000" flipH="1">
              <a:off x="0" y="-6394"/>
              <a:ext cx="3634161" cy="1956680"/>
            </a:xfrm>
            <a:custGeom>
              <a:avLst/>
              <a:gdLst/>
              <a:ahLst/>
              <a:cxnLst/>
              <a:rect l="l" t="t" r="r" b="b"/>
              <a:pathLst>
                <a:path w="42073" h="22652" extrusionOk="0">
                  <a:moveTo>
                    <a:pt x="1" y="22651"/>
                  </a:moveTo>
                  <a:lnTo>
                    <a:pt x="1" y="1"/>
                  </a:lnTo>
                  <a:cubicBezTo>
                    <a:pt x="9607" y="1855"/>
                    <a:pt x="9218" y="22388"/>
                    <a:pt x="21244" y="19572"/>
                  </a:cubicBezTo>
                  <a:cubicBezTo>
                    <a:pt x="30657" y="17368"/>
                    <a:pt x="38469" y="20659"/>
                    <a:pt x="42072" y="2265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0" name="Google Shape;5590;p42"/>
            <p:cNvSpPr/>
            <p:nvPr/>
          </p:nvSpPr>
          <p:spPr>
            <a:xfrm rot="10800000" flipH="1">
              <a:off x="0" y="-6412"/>
              <a:ext cx="2401437" cy="1401714"/>
            </a:xfrm>
            <a:custGeom>
              <a:avLst/>
              <a:gdLst/>
              <a:ahLst/>
              <a:cxnLst/>
              <a:rect l="l" t="t" r="r" b="b"/>
              <a:pathLst>
                <a:path w="33402" h="19496" extrusionOk="0">
                  <a:moveTo>
                    <a:pt x="1" y="19495"/>
                  </a:moveTo>
                  <a:lnTo>
                    <a:pt x="1" y="1"/>
                  </a:lnTo>
                  <a:cubicBezTo>
                    <a:pt x="2453" y="16275"/>
                    <a:pt x="13103" y="11972"/>
                    <a:pt x="24345" y="14623"/>
                  </a:cubicBezTo>
                  <a:cubicBezTo>
                    <a:pt x="28806" y="15677"/>
                    <a:pt x="31624" y="17522"/>
                    <a:pt x="33401" y="1949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Google Shape;8430;p66">
            <a:extLst>
              <a:ext uri="{FF2B5EF4-FFF2-40B4-BE49-F238E27FC236}">
                <a16:creationId xmlns:a16="http://schemas.microsoft.com/office/drawing/2014/main" id="{D9BA39B1-111E-B37D-1C1A-99108CB41666}"/>
              </a:ext>
            </a:extLst>
          </p:cNvPr>
          <p:cNvSpPr txBox="1">
            <a:spLocks noGrp="1"/>
          </p:cNvSpPr>
          <p:nvPr/>
        </p:nvSpPr>
        <p:spPr>
          <a:xfrm>
            <a:off x="2286682" y="1061707"/>
            <a:ext cx="5946225" cy="4393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pPr algn="ctr"/>
            <a:r>
              <a:rPr lang="en-US" sz="2800" b="1" dirty="0">
                <a:solidFill>
                  <a:schemeClr val="bg1">
                    <a:lumMod val="10000"/>
                  </a:schemeClr>
                </a:solidFill>
              </a:rPr>
              <a:t>INTERVENCIÓN -CONTRATISTAS</a:t>
            </a:r>
          </a:p>
        </p:txBody>
      </p:sp>
      <p:pic>
        <p:nvPicPr>
          <p:cNvPr id="3074" name="Picture 2" descr="Seguridad en trabajos en altura">
            <a:extLst>
              <a:ext uri="{FF2B5EF4-FFF2-40B4-BE49-F238E27FC236}">
                <a16:creationId xmlns:a16="http://schemas.microsoft.com/office/drawing/2014/main" id="{05F7FD4A-4FCE-3F9C-2440-5AF5907AC5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0" t="6844" r="25111" b="8000"/>
          <a:stretch/>
        </p:blipFill>
        <p:spPr bwMode="auto">
          <a:xfrm>
            <a:off x="388749" y="1429534"/>
            <a:ext cx="1742041" cy="30225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Google Shape;13628;p80">
            <a:extLst>
              <a:ext uri="{FF2B5EF4-FFF2-40B4-BE49-F238E27FC236}">
                <a16:creationId xmlns:a16="http://schemas.microsoft.com/office/drawing/2014/main" id="{B9D8C4AF-6F73-488A-ACE7-DE31500AE68A}"/>
              </a:ext>
            </a:extLst>
          </p:cNvPr>
          <p:cNvSpPr/>
          <p:nvPr/>
        </p:nvSpPr>
        <p:spPr>
          <a:xfrm>
            <a:off x="2527694" y="2066821"/>
            <a:ext cx="315672" cy="369974"/>
          </a:xfrm>
          <a:custGeom>
            <a:avLst/>
            <a:gdLst/>
            <a:ahLst/>
            <a:cxnLst/>
            <a:rect l="l" t="t" r="r" b="b"/>
            <a:pathLst>
              <a:path w="10807" h="12666" extrusionOk="0">
                <a:moveTo>
                  <a:pt x="5419" y="851"/>
                </a:moveTo>
                <a:cubicBezTo>
                  <a:pt x="5640" y="851"/>
                  <a:pt x="5797" y="1040"/>
                  <a:pt x="5829" y="1261"/>
                </a:cubicBezTo>
                <a:cubicBezTo>
                  <a:pt x="5829" y="1513"/>
                  <a:pt x="6049" y="1670"/>
                  <a:pt x="6270" y="1670"/>
                </a:cubicBezTo>
                <a:lnTo>
                  <a:pt x="7940" y="1670"/>
                </a:lnTo>
                <a:cubicBezTo>
                  <a:pt x="8160" y="1670"/>
                  <a:pt x="8318" y="1859"/>
                  <a:pt x="8349" y="2048"/>
                </a:cubicBezTo>
                <a:lnTo>
                  <a:pt x="8349" y="2489"/>
                </a:lnTo>
                <a:lnTo>
                  <a:pt x="2615" y="2489"/>
                </a:lnTo>
                <a:lnTo>
                  <a:pt x="2615" y="2048"/>
                </a:lnTo>
                <a:lnTo>
                  <a:pt x="2521" y="2048"/>
                </a:lnTo>
                <a:cubicBezTo>
                  <a:pt x="2521" y="1828"/>
                  <a:pt x="2741" y="1670"/>
                  <a:pt x="2962" y="1670"/>
                </a:cubicBezTo>
                <a:lnTo>
                  <a:pt x="4569" y="1670"/>
                </a:lnTo>
                <a:cubicBezTo>
                  <a:pt x="4821" y="1670"/>
                  <a:pt x="5010" y="1481"/>
                  <a:pt x="5010" y="1261"/>
                </a:cubicBezTo>
                <a:cubicBezTo>
                  <a:pt x="5010" y="1040"/>
                  <a:pt x="5199" y="882"/>
                  <a:pt x="5419" y="851"/>
                </a:cubicBezTo>
                <a:close/>
                <a:moveTo>
                  <a:pt x="8203" y="5651"/>
                </a:moveTo>
                <a:cubicBezTo>
                  <a:pt x="8417" y="5651"/>
                  <a:pt x="8629" y="5730"/>
                  <a:pt x="8790" y="5892"/>
                </a:cubicBezTo>
                <a:lnTo>
                  <a:pt x="8885" y="5955"/>
                </a:lnTo>
                <a:cubicBezTo>
                  <a:pt x="9200" y="6270"/>
                  <a:pt x="9200" y="6805"/>
                  <a:pt x="8885" y="7152"/>
                </a:cubicBezTo>
                <a:lnTo>
                  <a:pt x="5577" y="10428"/>
                </a:lnTo>
                <a:cubicBezTo>
                  <a:pt x="5419" y="10586"/>
                  <a:pt x="5199" y="10665"/>
                  <a:pt x="4978" y="10665"/>
                </a:cubicBezTo>
                <a:cubicBezTo>
                  <a:pt x="4758" y="10665"/>
                  <a:pt x="4537" y="10586"/>
                  <a:pt x="4380" y="10428"/>
                </a:cubicBezTo>
                <a:lnTo>
                  <a:pt x="2773" y="8822"/>
                </a:lnTo>
                <a:cubicBezTo>
                  <a:pt x="2458" y="8507"/>
                  <a:pt x="2458" y="7971"/>
                  <a:pt x="2773" y="7656"/>
                </a:cubicBezTo>
                <a:lnTo>
                  <a:pt x="2836" y="7561"/>
                </a:lnTo>
                <a:cubicBezTo>
                  <a:pt x="2993" y="7404"/>
                  <a:pt x="3214" y="7325"/>
                  <a:pt x="3434" y="7325"/>
                </a:cubicBezTo>
                <a:cubicBezTo>
                  <a:pt x="3655" y="7325"/>
                  <a:pt x="3876" y="7404"/>
                  <a:pt x="4033" y="7561"/>
                </a:cubicBezTo>
                <a:lnTo>
                  <a:pt x="4978" y="8507"/>
                </a:lnTo>
                <a:lnTo>
                  <a:pt x="7625" y="5860"/>
                </a:lnTo>
                <a:cubicBezTo>
                  <a:pt x="7793" y="5722"/>
                  <a:pt x="7999" y="5651"/>
                  <a:pt x="8203" y="5651"/>
                </a:cubicBezTo>
                <a:close/>
                <a:moveTo>
                  <a:pt x="5419" y="0"/>
                </a:moveTo>
                <a:cubicBezTo>
                  <a:pt x="4852" y="0"/>
                  <a:pt x="4411" y="347"/>
                  <a:pt x="4222" y="851"/>
                </a:cubicBezTo>
                <a:lnTo>
                  <a:pt x="2930" y="851"/>
                </a:lnTo>
                <a:cubicBezTo>
                  <a:pt x="2363" y="851"/>
                  <a:pt x="1954" y="1198"/>
                  <a:pt x="1733" y="1670"/>
                </a:cubicBezTo>
                <a:lnTo>
                  <a:pt x="442" y="1670"/>
                </a:lnTo>
                <a:cubicBezTo>
                  <a:pt x="221" y="1670"/>
                  <a:pt x="0" y="1859"/>
                  <a:pt x="0" y="2048"/>
                </a:cubicBezTo>
                <a:lnTo>
                  <a:pt x="0" y="12256"/>
                </a:lnTo>
                <a:cubicBezTo>
                  <a:pt x="0" y="12508"/>
                  <a:pt x="221" y="12665"/>
                  <a:pt x="442" y="12665"/>
                </a:cubicBezTo>
                <a:lnTo>
                  <a:pt x="10366" y="12665"/>
                </a:lnTo>
                <a:cubicBezTo>
                  <a:pt x="10618" y="12665"/>
                  <a:pt x="10807" y="12445"/>
                  <a:pt x="10807" y="12256"/>
                </a:cubicBezTo>
                <a:lnTo>
                  <a:pt x="10807" y="2048"/>
                </a:lnTo>
                <a:cubicBezTo>
                  <a:pt x="10807" y="1828"/>
                  <a:pt x="10618" y="1670"/>
                  <a:pt x="10366" y="1670"/>
                </a:cubicBezTo>
                <a:lnTo>
                  <a:pt x="9074" y="1670"/>
                </a:lnTo>
                <a:cubicBezTo>
                  <a:pt x="8916" y="1198"/>
                  <a:pt x="8444" y="851"/>
                  <a:pt x="7877" y="851"/>
                </a:cubicBezTo>
                <a:lnTo>
                  <a:pt x="6585" y="851"/>
                </a:lnTo>
                <a:cubicBezTo>
                  <a:pt x="6427" y="378"/>
                  <a:pt x="5955" y="0"/>
                  <a:pt x="5419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" name="Google Shape;16074;p85">
            <a:extLst>
              <a:ext uri="{FF2B5EF4-FFF2-40B4-BE49-F238E27FC236}">
                <a16:creationId xmlns:a16="http://schemas.microsoft.com/office/drawing/2014/main" id="{CB2A6B9A-47DB-414A-E126-917468B60065}"/>
              </a:ext>
            </a:extLst>
          </p:cNvPr>
          <p:cNvGrpSpPr/>
          <p:nvPr/>
        </p:nvGrpSpPr>
        <p:grpSpPr>
          <a:xfrm>
            <a:off x="2558113" y="3244890"/>
            <a:ext cx="377276" cy="362442"/>
            <a:chOff x="-804700" y="3226500"/>
            <a:chExt cx="292225" cy="292225"/>
          </a:xfrm>
        </p:grpSpPr>
        <p:sp>
          <p:nvSpPr>
            <p:cNvPr id="8" name="Google Shape;16075;p85">
              <a:extLst>
                <a:ext uri="{FF2B5EF4-FFF2-40B4-BE49-F238E27FC236}">
                  <a16:creationId xmlns:a16="http://schemas.microsoft.com/office/drawing/2014/main" id="{AEF16141-FAE1-0BE6-717B-9A3A7B42F14B}"/>
                </a:ext>
              </a:extLst>
            </p:cNvPr>
            <p:cNvSpPr/>
            <p:nvPr/>
          </p:nvSpPr>
          <p:spPr>
            <a:xfrm>
              <a:off x="-804700" y="3467500"/>
              <a:ext cx="85875" cy="51225"/>
            </a:xfrm>
            <a:custGeom>
              <a:avLst/>
              <a:gdLst/>
              <a:ahLst/>
              <a:cxnLst/>
              <a:rect l="l" t="t" r="r" b="b"/>
              <a:pathLst>
                <a:path w="3435" h="2049" extrusionOk="0">
                  <a:moveTo>
                    <a:pt x="1040" y="0"/>
                  </a:moveTo>
                  <a:cubicBezTo>
                    <a:pt x="473" y="0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lnTo>
                    <a:pt x="2395" y="2048"/>
                  </a:lnTo>
                  <a:cubicBezTo>
                    <a:pt x="2962" y="2048"/>
                    <a:pt x="3434" y="1576"/>
                    <a:pt x="3434" y="1040"/>
                  </a:cubicBezTo>
                  <a:cubicBezTo>
                    <a:pt x="3434" y="473"/>
                    <a:pt x="2962" y="0"/>
                    <a:pt x="239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6076;p85">
              <a:extLst>
                <a:ext uri="{FF2B5EF4-FFF2-40B4-BE49-F238E27FC236}">
                  <a16:creationId xmlns:a16="http://schemas.microsoft.com/office/drawing/2014/main" id="{3A54ED53-141B-527D-0BAA-F234D5CE2229}"/>
                </a:ext>
              </a:extLst>
            </p:cNvPr>
            <p:cNvSpPr/>
            <p:nvPr/>
          </p:nvSpPr>
          <p:spPr>
            <a:xfrm>
              <a:off x="-710975" y="3466700"/>
              <a:ext cx="196925" cy="51225"/>
            </a:xfrm>
            <a:custGeom>
              <a:avLst/>
              <a:gdLst/>
              <a:ahLst/>
              <a:cxnLst/>
              <a:rect l="l" t="t" r="r" b="b"/>
              <a:pathLst>
                <a:path w="7877" h="2049" extrusionOk="0">
                  <a:moveTo>
                    <a:pt x="1" y="1"/>
                  </a:moveTo>
                  <a:cubicBezTo>
                    <a:pt x="221" y="253"/>
                    <a:pt x="347" y="663"/>
                    <a:pt x="347" y="1009"/>
                  </a:cubicBezTo>
                  <a:cubicBezTo>
                    <a:pt x="347" y="1419"/>
                    <a:pt x="221" y="1765"/>
                    <a:pt x="1" y="2049"/>
                  </a:cubicBezTo>
                  <a:lnTo>
                    <a:pt x="6837" y="2049"/>
                  </a:lnTo>
                  <a:cubicBezTo>
                    <a:pt x="7404" y="2049"/>
                    <a:pt x="7877" y="1576"/>
                    <a:pt x="7877" y="1009"/>
                  </a:cubicBezTo>
                  <a:cubicBezTo>
                    <a:pt x="7877" y="474"/>
                    <a:pt x="7436" y="1"/>
                    <a:pt x="683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6077;p85">
              <a:extLst>
                <a:ext uri="{FF2B5EF4-FFF2-40B4-BE49-F238E27FC236}">
                  <a16:creationId xmlns:a16="http://schemas.microsoft.com/office/drawing/2014/main" id="{2C4637C7-96C3-9335-8AA8-FFAF2E08DFBD}"/>
                </a:ext>
              </a:extLst>
            </p:cNvPr>
            <p:cNvSpPr/>
            <p:nvPr/>
          </p:nvSpPr>
          <p:spPr>
            <a:xfrm>
              <a:off x="-667650" y="331235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693"/>
                    <a:pt x="347" y="693"/>
                  </a:cubicBezTo>
                  <a:cubicBezTo>
                    <a:pt x="536" y="693"/>
                    <a:pt x="725" y="536"/>
                    <a:pt x="725" y="347"/>
                  </a:cubicBezTo>
                  <a:cubicBezTo>
                    <a:pt x="725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6078;p85">
              <a:extLst>
                <a:ext uri="{FF2B5EF4-FFF2-40B4-BE49-F238E27FC236}">
                  <a16:creationId xmlns:a16="http://schemas.microsoft.com/office/drawing/2014/main" id="{11DF3E13-A4FD-3008-BC2E-F0BE23A10D4A}"/>
                </a:ext>
              </a:extLst>
            </p:cNvPr>
            <p:cNvSpPr/>
            <p:nvPr/>
          </p:nvSpPr>
          <p:spPr>
            <a:xfrm>
              <a:off x="-683400" y="3347775"/>
              <a:ext cx="48050" cy="16575"/>
            </a:xfrm>
            <a:custGeom>
              <a:avLst/>
              <a:gdLst/>
              <a:ahLst/>
              <a:cxnLst/>
              <a:rect l="l" t="t" r="r" b="b"/>
              <a:pathLst>
                <a:path w="1922" h="663" extrusionOk="0">
                  <a:moveTo>
                    <a:pt x="977" y="1"/>
                  </a:moveTo>
                  <a:cubicBezTo>
                    <a:pt x="567" y="1"/>
                    <a:pt x="158" y="253"/>
                    <a:pt x="0" y="662"/>
                  </a:cubicBezTo>
                  <a:lnTo>
                    <a:pt x="1922" y="662"/>
                  </a:lnTo>
                  <a:cubicBezTo>
                    <a:pt x="1796" y="253"/>
                    <a:pt x="1418" y="1"/>
                    <a:pt x="97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6079;p85">
              <a:extLst>
                <a:ext uri="{FF2B5EF4-FFF2-40B4-BE49-F238E27FC236}">
                  <a16:creationId xmlns:a16="http://schemas.microsoft.com/office/drawing/2014/main" id="{E0D9CB28-E430-27A1-B0D9-6922599263B8}"/>
                </a:ext>
              </a:extLst>
            </p:cNvPr>
            <p:cNvSpPr/>
            <p:nvPr/>
          </p:nvSpPr>
          <p:spPr>
            <a:xfrm>
              <a:off x="-735400" y="3261925"/>
              <a:ext cx="153625" cy="187875"/>
            </a:xfrm>
            <a:custGeom>
              <a:avLst/>
              <a:gdLst/>
              <a:ahLst/>
              <a:cxnLst/>
              <a:rect l="l" t="t" r="r" b="b"/>
              <a:pathLst>
                <a:path w="6145" h="7515" extrusionOk="0">
                  <a:moveTo>
                    <a:pt x="3025" y="1324"/>
                  </a:moveTo>
                  <a:cubicBezTo>
                    <a:pt x="3561" y="1324"/>
                    <a:pt x="4034" y="1796"/>
                    <a:pt x="4034" y="2364"/>
                  </a:cubicBezTo>
                  <a:cubicBezTo>
                    <a:pt x="4034" y="2553"/>
                    <a:pt x="3970" y="2742"/>
                    <a:pt x="3844" y="2962"/>
                  </a:cubicBezTo>
                  <a:cubicBezTo>
                    <a:pt x="4349" y="3277"/>
                    <a:pt x="4727" y="3781"/>
                    <a:pt x="4727" y="4443"/>
                  </a:cubicBezTo>
                  <a:cubicBezTo>
                    <a:pt x="4758" y="4632"/>
                    <a:pt x="4601" y="4789"/>
                    <a:pt x="4443" y="4789"/>
                  </a:cubicBezTo>
                  <a:lnTo>
                    <a:pt x="1671" y="4789"/>
                  </a:lnTo>
                  <a:cubicBezTo>
                    <a:pt x="1482" y="4789"/>
                    <a:pt x="1324" y="4632"/>
                    <a:pt x="1324" y="4443"/>
                  </a:cubicBezTo>
                  <a:cubicBezTo>
                    <a:pt x="1324" y="3813"/>
                    <a:pt x="1671" y="3277"/>
                    <a:pt x="2206" y="2962"/>
                  </a:cubicBezTo>
                  <a:cubicBezTo>
                    <a:pt x="2080" y="2805"/>
                    <a:pt x="1986" y="2584"/>
                    <a:pt x="1986" y="2364"/>
                  </a:cubicBezTo>
                  <a:cubicBezTo>
                    <a:pt x="1986" y="1796"/>
                    <a:pt x="2458" y="1324"/>
                    <a:pt x="3025" y="1324"/>
                  </a:cubicBezTo>
                  <a:close/>
                  <a:moveTo>
                    <a:pt x="1009" y="1"/>
                  </a:moveTo>
                  <a:cubicBezTo>
                    <a:pt x="473" y="1"/>
                    <a:pt x="1" y="473"/>
                    <a:pt x="1" y="1009"/>
                  </a:cubicBezTo>
                  <a:lnTo>
                    <a:pt x="1" y="5105"/>
                  </a:lnTo>
                  <a:cubicBezTo>
                    <a:pt x="1" y="5672"/>
                    <a:pt x="473" y="6144"/>
                    <a:pt x="1009" y="6144"/>
                  </a:cubicBezTo>
                  <a:lnTo>
                    <a:pt x="1954" y="6144"/>
                  </a:lnTo>
                  <a:lnTo>
                    <a:pt x="2773" y="7373"/>
                  </a:lnTo>
                  <a:cubicBezTo>
                    <a:pt x="2836" y="7467"/>
                    <a:pt x="2947" y="7515"/>
                    <a:pt x="3057" y="7515"/>
                  </a:cubicBezTo>
                  <a:cubicBezTo>
                    <a:pt x="3167" y="7515"/>
                    <a:pt x="3277" y="7467"/>
                    <a:pt x="3340" y="7373"/>
                  </a:cubicBezTo>
                  <a:lnTo>
                    <a:pt x="4160" y="6144"/>
                  </a:lnTo>
                  <a:lnTo>
                    <a:pt x="5105" y="6144"/>
                  </a:lnTo>
                  <a:cubicBezTo>
                    <a:pt x="5672" y="6144"/>
                    <a:pt x="6144" y="5672"/>
                    <a:pt x="6144" y="5105"/>
                  </a:cubicBezTo>
                  <a:lnTo>
                    <a:pt x="6144" y="1009"/>
                  </a:lnTo>
                  <a:cubicBezTo>
                    <a:pt x="6144" y="473"/>
                    <a:pt x="5672" y="1"/>
                    <a:pt x="510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6080;p85">
              <a:extLst>
                <a:ext uri="{FF2B5EF4-FFF2-40B4-BE49-F238E27FC236}">
                  <a16:creationId xmlns:a16="http://schemas.microsoft.com/office/drawing/2014/main" id="{62E09B3B-A856-5C73-BC41-E57143C84162}"/>
                </a:ext>
              </a:extLst>
            </p:cNvPr>
            <p:cNvSpPr/>
            <p:nvPr/>
          </p:nvSpPr>
          <p:spPr>
            <a:xfrm>
              <a:off x="-804700" y="3226500"/>
              <a:ext cx="118175" cy="170925"/>
            </a:xfrm>
            <a:custGeom>
              <a:avLst/>
              <a:gdLst/>
              <a:ahLst/>
              <a:cxnLst/>
              <a:rect l="l" t="t" r="r" b="b"/>
              <a:pathLst>
                <a:path w="4727" h="6837" extrusionOk="0">
                  <a:moveTo>
                    <a:pt x="1040" y="0"/>
                  </a:moveTo>
                  <a:cubicBezTo>
                    <a:pt x="473" y="0"/>
                    <a:pt x="0" y="473"/>
                    <a:pt x="0" y="1008"/>
                  </a:cubicBezTo>
                  <a:lnTo>
                    <a:pt x="0" y="4442"/>
                  </a:lnTo>
                  <a:cubicBezTo>
                    <a:pt x="0" y="5009"/>
                    <a:pt x="473" y="5450"/>
                    <a:pt x="1040" y="5450"/>
                  </a:cubicBezTo>
                  <a:cubicBezTo>
                    <a:pt x="1040" y="5450"/>
                    <a:pt x="1198" y="5986"/>
                    <a:pt x="1387" y="6490"/>
                  </a:cubicBezTo>
                  <a:cubicBezTo>
                    <a:pt x="1481" y="6679"/>
                    <a:pt x="1544" y="6837"/>
                    <a:pt x="1733" y="6837"/>
                  </a:cubicBezTo>
                  <a:cubicBezTo>
                    <a:pt x="1891" y="6837"/>
                    <a:pt x="1985" y="6774"/>
                    <a:pt x="2111" y="6648"/>
                  </a:cubicBezTo>
                  <a:lnTo>
                    <a:pt x="2111" y="6522"/>
                  </a:lnTo>
                  <a:lnTo>
                    <a:pt x="2111" y="2426"/>
                  </a:lnTo>
                  <a:cubicBezTo>
                    <a:pt x="2111" y="1481"/>
                    <a:pt x="2836" y="725"/>
                    <a:pt x="3781" y="725"/>
                  </a:cubicBezTo>
                  <a:lnTo>
                    <a:pt x="4726" y="725"/>
                  </a:lnTo>
                  <a:cubicBezTo>
                    <a:pt x="4569" y="284"/>
                    <a:pt x="4222" y="0"/>
                    <a:pt x="378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6081;p85">
              <a:extLst>
                <a:ext uri="{FF2B5EF4-FFF2-40B4-BE49-F238E27FC236}">
                  <a16:creationId xmlns:a16="http://schemas.microsoft.com/office/drawing/2014/main" id="{4C5B1EFD-2638-3604-9147-8D5314BF48FE}"/>
                </a:ext>
              </a:extLst>
            </p:cNvPr>
            <p:cNvSpPr/>
            <p:nvPr/>
          </p:nvSpPr>
          <p:spPr>
            <a:xfrm>
              <a:off x="-630625" y="3226500"/>
              <a:ext cx="118150" cy="170950"/>
            </a:xfrm>
            <a:custGeom>
              <a:avLst/>
              <a:gdLst/>
              <a:ahLst/>
              <a:cxnLst/>
              <a:rect l="l" t="t" r="r" b="b"/>
              <a:pathLst>
                <a:path w="4726" h="6838" extrusionOk="0">
                  <a:moveTo>
                    <a:pt x="945" y="0"/>
                  </a:moveTo>
                  <a:cubicBezTo>
                    <a:pt x="536" y="0"/>
                    <a:pt x="126" y="284"/>
                    <a:pt x="0" y="662"/>
                  </a:cubicBezTo>
                  <a:lnTo>
                    <a:pt x="945" y="662"/>
                  </a:lnTo>
                  <a:cubicBezTo>
                    <a:pt x="1890" y="662"/>
                    <a:pt x="2646" y="1418"/>
                    <a:pt x="2646" y="2363"/>
                  </a:cubicBezTo>
                  <a:lnTo>
                    <a:pt x="2646" y="6490"/>
                  </a:lnTo>
                  <a:lnTo>
                    <a:pt x="2646" y="6616"/>
                  </a:lnTo>
                  <a:cubicBezTo>
                    <a:pt x="2766" y="6736"/>
                    <a:pt x="2868" y="6838"/>
                    <a:pt x="2993" y="6838"/>
                  </a:cubicBezTo>
                  <a:cubicBezTo>
                    <a:pt x="3032" y="6838"/>
                    <a:pt x="3074" y="6828"/>
                    <a:pt x="3119" y="6805"/>
                  </a:cubicBezTo>
                  <a:cubicBezTo>
                    <a:pt x="3245" y="6774"/>
                    <a:pt x="3277" y="6616"/>
                    <a:pt x="3308" y="6490"/>
                  </a:cubicBezTo>
                  <a:cubicBezTo>
                    <a:pt x="3497" y="6017"/>
                    <a:pt x="3686" y="5482"/>
                    <a:pt x="3686" y="5482"/>
                  </a:cubicBezTo>
                  <a:cubicBezTo>
                    <a:pt x="4222" y="5482"/>
                    <a:pt x="4694" y="5009"/>
                    <a:pt x="4694" y="4442"/>
                  </a:cubicBezTo>
                  <a:lnTo>
                    <a:pt x="4694" y="1008"/>
                  </a:lnTo>
                  <a:cubicBezTo>
                    <a:pt x="4726" y="473"/>
                    <a:pt x="4253" y="0"/>
                    <a:pt x="371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" name="Google Shape;8430;p66">
            <a:extLst>
              <a:ext uri="{FF2B5EF4-FFF2-40B4-BE49-F238E27FC236}">
                <a16:creationId xmlns:a16="http://schemas.microsoft.com/office/drawing/2014/main" id="{34ED10C0-22B7-4C38-AD53-64FB775E97F4}"/>
              </a:ext>
            </a:extLst>
          </p:cNvPr>
          <p:cNvSpPr txBox="1">
            <a:spLocks noGrp="1"/>
          </p:cNvSpPr>
          <p:nvPr/>
        </p:nvSpPr>
        <p:spPr>
          <a:xfrm>
            <a:off x="0" y="100508"/>
            <a:ext cx="5613991" cy="48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r>
              <a:rPr lang="es-CO" sz="2400" dirty="0">
                <a:solidFill>
                  <a:schemeClr val="bg1">
                    <a:lumMod val="10000"/>
                  </a:schemeClr>
                </a:solidFill>
              </a:rPr>
              <a:t>ACTIVIDADES DE </a:t>
            </a:r>
            <a:r>
              <a:rPr lang="en" sz="2400" dirty="0">
                <a:solidFill>
                  <a:schemeClr val="bg1">
                    <a:lumMod val="10000"/>
                  </a:schemeClr>
                </a:solidFill>
              </a:rPr>
              <a:t>GESTIÓN DEL RIESGO </a:t>
            </a:r>
            <a:endParaRPr lang="en-US" sz="24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A5D1D487-ED0C-48F0-AA54-ED3969F1B27A}"/>
              </a:ext>
            </a:extLst>
          </p:cNvPr>
          <p:cNvSpPr txBox="1"/>
          <p:nvPr/>
        </p:nvSpPr>
        <p:spPr>
          <a:xfrm>
            <a:off x="3259008" y="3013932"/>
            <a:ext cx="5585458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s-ES" dirty="0"/>
              <a:t>Seguimiento a las unidades ejecutoras de la implementación del sistema de gestión de seguridad y salud en el trabajo de los contratistas </a:t>
            </a:r>
          </a:p>
        </p:txBody>
      </p:sp>
    </p:spTree>
    <p:extLst>
      <p:ext uri="{BB962C8B-B14F-4D97-AF65-F5344CB8AC3E}">
        <p14:creationId xmlns:p14="http://schemas.microsoft.com/office/powerpoint/2010/main" val="4020252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>
            <a:extLst>
              <a:ext uri="{FF2B5EF4-FFF2-40B4-BE49-F238E27FC236}">
                <a16:creationId xmlns:a16="http://schemas.microsoft.com/office/drawing/2014/main" id="{FD2B16FF-C88D-FB90-F55A-FFEC03AAF6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08091" y="1697739"/>
            <a:ext cx="2990508" cy="300791"/>
          </a:xfrm>
          <a:solidFill>
            <a:schemeClr val="tx2">
              <a:lumMod val="20000"/>
              <a:lumOff val="8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Inducción y Re inducción SG-SST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Google Shape;5606;p44">
            <a:extLst>
              <a:ext uri="{FF2B5EF4-FFF2-40B4-BE49-F238E27FC236}">
                <a16:creationId xmlns:a16="http://schemas.microsoft.com/office/drawing/2014/main" id="{55ACA901-0460-FFFC-84B9-DD6FA6FA326D}"/>
              </a:ext>
            </a:extLst>
          </p:cNvPr>
          <p:cNvSpPr txBox="1">
            <a:spLocks noGrp="1"/>
          </p:cNvSpPr>
          <p:nvPr/>
        </p:nvSpPr>
        <p:spPr>
          <a:xfrm>
            <a:off x="3650" y="164488"/>
            <a:ext cx="9140852" cy="56518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Paytone One"/>
              <a:buNone/>
              <a:defRPr sz="85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Paytone One"/>
              <a:buNone/>
              <a:defRPr sz="120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Paytone One"/>
              <a:buNone/>
              <a:defRPr sz="120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Paytone One"/>
              <a:buNone/>
              <a:defRPr sz="120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Paytone One"/>
              <a:buNone/>
              <a:defRPr sz="120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Paytone One"/>
              <a:buNone/>
              <a:defRPr sz="120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Paytone One"/>
              <a:buNone/>
              <a:defRPr sz="120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Paytone One"/>
              <a:buNone/>
              <a:defRPr sz="120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Paytone One"/>
              <a:buNone/>
              <a:defRPr sz="120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r>
              <a:rPr lang="es-ES" sz="2400" b="1">
                <a:solidFill>
                  <a:schemeClr val="bg1">
                    <a:lumMod val="10000"/>
                  </a:schemeClr>
                </a:solidFill>
              </a:rPr>
              <a:t>CAPACITACIÓN Y FORMACIÓN  </a:t>
            </a:r>
            <a:r>
              <a:rPr lang="en" sz="2400" b="1">
                <a:solidFill>
                  <a:schemeClr val="bg1">
                    <a:lumMod val="10000"/>
                  </a:schemeClr>
                </a:solidFill>
              </a:rPr>
              <a:t>2023</a:t>
            </a:r>
            <a:endParaRPr lang="es-ES" sz="2400" b="1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2552716-9151-9545-8735-E6FB355F50AC}"/>
              </a:ext>
            </a:extLst>
          </p:cNvPr>
          <p:cNvSpPr txBox="1"/>
          <p:nvPr/>
        </p:nvSpPr>
        <p:spPr>
          <a:xfrm>
            <a:off x="4377303" y="3078589"/>
            <a:ext cx="2922951" cy="307777"/>
          </a:xfrm>
          <a:prstGeom prst="rect">
            <a:avLst/>
          </a:prstGeom>
          <a:solidFill>
            <a:schemeClr val="bg1">
              <a:lumMod val="9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s-MX" dirty="0"/>
              <a:t>COPASST - Vigías</a:t>
            </a:r>
            <a:r>
              <a:rPr lang="es-MX" sz="1400" dirty="0">
                <a:latin typeface="Arial"/>
                <a:cs typeface="Arial"/>
              </a:rPr>
              <a:t> del </a:t>
            </a:r>
            <a:r>
              <a:rPr lang="es-MX" dirty="0"/>
              <a:t>SG-SST </a:t>
            </a:r>
            <a:r>
              <a:rPr lang="es-CO" sz="1400" dirty="0">
                <a:latin typeface="Arial"/>
                <a:cs typeface="Arial"/>
              </a:rPr>
              <a:t> </a:t>
            </a:r>
            <a:endParaRPr lang="es-CO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439E5DE-42BE-D967-7235-E73AA3F67D29}"/>
              </a:ext>
            </a:extLst>
          </p:cNvPr>
          <p:cNvSpPr txBox="1"/>
          <p:nvPr/>
        </p:nvSpPr>
        <p:spPr>
          <a:xfrm>
            <a:off x="4377303" y="2575244"/>
            <a:ext cx="2990508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s-MX" dirty="0"/>
              <a:t> Comité</a:t>
            </a:r>
            <a:r>
              <a:rPr lang="es-MX" sz="1400" dirty="0">
                <a:latin typeface="Arial"/>
                <a:cs typeface="Arial"/>
              </a:rPr>
              <a:t> de convivencia laboral </a:t>
            </a:r>
            <a:endParaRPr lang="es-MX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BD30F54-11C6-D341-D202-2E0E6329B4A6}"/>
              </a:ext>
            </a:extLst>
          </p:cNvPr>
          <p:cNvSpPr txBox="1"/>
          <p:nvPr/>
        </p:nvSpPr>
        <p:spPr>
          <a:xfrm>
            <a:off x="4377304" y="4047381"/>
            <a:ext cx="2921295" cy="307777"/>
          </a:xfrm>
          <a:prstGeom prst="rect">
            <a:avLst/>
          </a:prstGeom>
          <a:solidFill>
            <a:schemeClr val="bg1">
              <a:lumMod val="9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s-MX" dirty="0"/>
              <a:t>Uso</a:t>
            </a:r>
            <a:r>
              <a:rPr lang="es-MX" sz="1400" dirty="0">
                <a:latin typeface="Arial"/>
                <a:cs typeface="Arial"/>
              </a:rPr>
              <a:t> y mantenimiento de EPP´S 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5C8EE6E-5F25-9E77-FD29-1AEC609CB0DA}"/>
              </a:ext>
            </a:extLst>
          </p:cNvPr>
          <p:cNvSpPr txBox="1"/>
          <p:nvPr/>
        </p:nvSpPr>
        <p:spPr>
          <a:xfrm>
            <a:off x="4377305" y="3571002"/>
            <a:ext cx="168812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s-ES" dirty="0"/>
              <a:t> Seguridad vial</a:t>
            </a:r>
            <a:endParaRPr lang="es-ES" sz="1400" dirty="0" err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Google Shape;8430;p66">
            <a:extLst>
              <a:ext uri="{FF2B5EF4-FFF2-40B4-BE49-F238E27FC236}">
                <a16:creationId xmlns:a16="http://schemas.microsoft.com/office/drawing/2014/main" id="{5CAADEA8-E0F8-4963-2D96-C63002E8887D}"/>
              </a:ext>
            </a:extLst>
          </p:cNvPr>
          <p:cNvSpPr txBox="1">
            <a:spLocks noGrp="1"/>
          </p:cNvSpPr>
          <p:nvPr/>
        </p:nvSpPr>
        <p:spPr>
          <a:xfrm>
            <a:off x="3881888" y="941583"/>
            <a:ext cx="3690065" cy="412348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r>
              <a:rPr lang="en" sz="2400" b="1">
                <a:solidFill>
                  <a:schemeClr val="bg1">
                    <a:lumMod val="10000"/>
                  </a:schemeClr>
                </a:solidFill>
              </a:rPr>
              <a:t>GESTIÓN DEL RIESGO </a:t>
            </a:r>
            <a:endParaRPr lang="en-US" sz="2400" b="1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C679136-E894-6848-2462-F0E1438E631E}"/>
              </a:ext>
            </a:extLst>
          </p:cNvPr>
          <p:cNvSpPr txBox="1"/>
          <p:nvPr/>
        </p:nvSpPr>
        <p:spPr>
          <a:xfrm>
            <a:off x="4377303" y="2128003"/>
            <a:ext cx="2878163" cy="307777"/>
          </a:xfrm>
          <a:prstGeom prst="rect">
            <a:avLst/>
          </a:prstGeom>
          <a:solidFill>
            <a:schemeClr val="bg1">
              <a:lumMod val="90000"/>
            </a:schemeClr>
          </a:solidFill>
        </p:spPr>
        <p:txBody>
          <a:bodyPr wrap="square" lIns="91440" tIns="45720" rIns="91440" bIns="4572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en-US" dirty="0" err="1"/>
              <a:t>Brigadas</a:t>
            </a:r>
            <a:r>
              <a:rPr lang="en-US" dirty="0"/>
              <a:t> de </a:t>
            </a:r>
            <a:r>
              <a:rPr lang="en-US" dirty="0" err="1"/>
              <a:t>Emergencias</a:t>
            </a:r>
            <a:r>
              <a:rPr lang="en-US" dirty="0"/>
              <a:t> </a:t>
            </a:r>
          </a:p>
        </p:txBody>
      </p:sp>
      <p:pic>
        <p:nvPicPr>
          <p:cNvPr id="11" name="Google Shape;5603;p44">
            <a:extLst>
              <a:ext uri="{FF2B5EF4-FFF2-40B4-BE49-F238E27FC236}">
                <a16:creationId xmlns:a16="http://schemas.microsoft.com/office/drawing/2014/main" id="{FF2228E4-E3C1-9F92-2BAE-B02B6B86109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5110" t="29278" r="17910" b="26693"/>
          <a:stretch/>
        </p:blipFill>
        <p:spPr>
          <a:xfrm>
            <a:off x="203824" y="1018434"/>
            <a:ext cx="3598393" cy="267460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CuadroTexto 15">
            <a:extLst>
              <a:ext uri="{FF2B5EF4-FFF2-40B4-BE49-F238E27FC236}">
                <a16:creationId xmlns:a16="http://schemas.microsoft.com/office/drawing/2014/main" id="{D19B943D-1CEF-EDBA-E35F-6E5F2FE1A61D}"/>
              </a:ext>
            </a:extLst>
          </p:cNvPr>
          <p:cNvSpPr txBox="1"/>
          <p:nvPr/>
        </p:nvSpPr>
        <p:spPr>
          <a:xfrm>
            <a:off x="4377303" y="4539794"/>
            <a:ext cx="2432148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s-ES" dirty="0"/>
              <a:t>Trabajo Seguro</a:t>
            </a:r>
          </a:p>
        </p:txBody>
      </p:sp>
    </p:spTree>
    <p:extLst>
      <p:ext uri="{BB962C8B-B14F-4D97-AF65-F5344CB8AC3E}">
        <p14:creationId xmlns:p14="http://schemas.microsoft.com/office/powerpoint/2010/main" val="3049271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8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5" name="Google Shape;8435;p66"/>
          <p:cNvSpPr/>
          <p:nvPr/>
        </p:nvSpPr>
        <p:spPr>
          <a:xfrm>
            <a:off x="2861056" y="4433326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36" name="Google Shape;8436;p66"/>
          <p:cNvSpPr/>
          <p:nvPr/>
        </p:nvSpPr>
        <p:spPr>
          <a:xfrm>
            <a:off x="671360" y="4433327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37" name="Google Shape;8437;p66"/>
          <p:cNvSpPr/>
          <p:nvPr/>
        </p:nvSpPr>
        <p:spPr>
          <a:xfrm>
            <a:off x="8677244" y="121045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38" name="Google Shape;8438;p66"/>
          <p:cNvSpPr/>
          <p:nvPr/>
        </p:nvSpPr>
        <p:spPr>
          <a:xfrm>
            <a:off x="7230855" y="2956875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439" name="Google Shape;8439;p66"/>
          <p:cNvGrpSpPr/>
          <p:nvPr/>
        </p:nvGrpSpPr>
        <p:grpSpPr>
          <a:xfrm>
            <a:off x="5826175" y="4359246"/>
            <a:ext cx="281055" cy="346846"/>
            <a:chOff x="368125" y="2950571"/>
            <a:chExt cx="281055" cy="346846"/>
          </a:xfrm>
        </p:grpSpPr>
        <p:sp>
          <p:nvSpPr>
            <p:cNvPr id="8440" name="Google Shape;8440;p66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1" name="Google Shape;8441;p66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42" name="Google Shape;8442;p66"/>
          <p:cNvGrpSpPr/>
          <p:nvPr/>
        </p:nvGrpSpPr>
        <p:grpSpPr>
          <a:xfrm>
            <a:off x="7474861" y="451917"/>
            <a:ext cx="402369" cy="316376"/>
            <a:chOff x="1163250" y="1972063"/>
            <a:chExt cx="106800" cy="83975"/>
          </a:xfrm>
        </p:grpSpPr>
        <p:sp>
          <p:nvSpPr>
            <p:cNvPr id="8443" name="Google Shape;8443;p66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4" name="Google Shape;8444;p66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5" name="Google Shape;8445;p66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6" name="Google Shape;8446;p66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7" name="Google Shape;8447;p66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8" name="Google Shape;8448;p66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9" name="Google Shape;8449;p66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0" name="Google Shape;8450;p66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1" name="Google Shape;8451;p66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52" name="Google Shape;8452;p66"/>
          <p:cNvSpPr/>
          <p:nvPr/>
        </p:nvSpPr>
        <p:spPr>
          <a:xfrm>
            <a:off x="457575" y="1969751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53" name="Google Shape;8453;p66"/>
          <p:cNvSpPr/>
          <p:nvPr/>
        </p:nvSpPr>
        <p:spPr>
          <a:xfrm>
            <a:off x="2285302" y="2954308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54" name="Google Shape;8454;p66"/>
          <p:cNvSpPr/>
          <p:nvPr/>
        </p:nvSpPr>
        <p:spPr>
          <a:xfrm>
            <a:off x="8312249" y="239145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A92D0F42-3341-6777-5C12-7A24147466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505" r="331" b="8638"/>
          <a:stretch/>
        </p:blipFill>
        <p:spPr>
          <a:xfrm>
            <a:off x="143741" y="1300435"/>
            <a:ext cx="3020297" cy="2547932"/>
          </a:xfrm>
          <a:prstGeom prst="rect">
            <a:avLst/>
          </a:prstGeom>
        </p:spPr>
      </p:pic>
      <p:sp>
        <p:nvSpPr>
          <p:cNvPr id="9" name="Google Shape;5555;p41">
            <a:extLst>
              <a:ext uri="{FF2B5EF4-FFF2-40B4-BE49-F238E27FC236}">
                <a16:creationId xmlns:a16="http://schemas.microsoft.com/office/drawing/2014/main" id="{7B1EB682-5F80-4110-4E4D-9A41DF23C8C1}"/>
              </a:ext>
            </a:extLst>
          </p:cNvPr>
          <p:cNvSpPr txBox="1">
            <a:spLocks/>
          </p:cNvSpPr>
          <p:nvPr/>
        </p:nvSpPr>
        <p:spPr>
          <a:xfrm>
            <a:off x="4115627" y="1025648"/>
            <a:ext cx="4885868" cy="79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AB6C24-99F0-1C46-3398-0EF9E4E58088}"/>
              </a:ext>
            </a:extLst>
          </p:cNvPr>
          <p:cNvSpPr txBox="1"/>
          <p:nvPr/>
        </p:nvSpPr>
        <p:spPr>
          <a:xfrm>
            <a:off x="3972556" y="712910"/>
            <a:ext cx="4379768" cy="839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s-CO" sz="1200">
                <a:solidFill>
                  <a:schemeClr val="dk1"/>
                </a:solidFill>
                <a:latin typeface="Asap"/>
                <a:sym typeface="Asap"/>
              </a:rPr>
              <a:t>Exámenes médicos ocupacionales </a:t>
            </a:r>
            <a:r>
              <a:rPr lang="es-CO" sz="1200">
                <a:solidFill>
                  <a:schemeClr val="dk1"/>
                </a:solidFill>
                <a:sym typeface="Asap"/>
              </a:rPr>
              <a:t>(Planta central y direcciones Territoriales) </a:t>
            </a:r>
            <a:endParaRPr lang="en-US" sz="1200">
              <a:solidFill>
                <a:schemeClr val="dk1"/>
              </a:solidFill>
              <a:latin typeface="Asap"/>
              <a:sym typeface="Asap"/>
            </a:endParaRPr>
          </a:p>
          <a:p>
            <a:pPr algn="just"/>
            <a:r>
              <a:rPr lang="es-CO" sz="1200">
                <a:solidFill>
                  <a:schemeClr val="dk1"/>
                </a:solidFill>
                <a:latin typeface="Asap"/>
                <a:sym typeface="Asap"/>
              </a:rPr>
              <a:t>ingreso, periódico, retiro, actividades de alto riesgo (alturas y conducción) y aptitud deportiva.</a:t>
            </a:r>
            <a:endParaRPr lang="en-US" sz="1200">
              <a:solidFill>
                <a:schemeClr val="dk1"/>
              </a:solidFill>
              <a:latin typeface="Asap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F9AD6C-6374-495E-CD4A-1EC1F6C90735}"/>
              </a:ext>
            </a:extLst>
          </p:cNvPr>
          <p:cNvSpPr txBox="1"/>
          <p:nvPr/>
        </p:nvSpPr>
        <p:spPr>
          <a:xfrm>
            <a:off x="3868645" y="2514000"/>
            <a:ext cx="433647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s-CO" sz="1200">
                <a:solidFill>
                  <a:schemeClr val="dk1"/>
                </a:solidFill>
                <a:latin typeface="Asap"/>
                <a:sym typeface="Asap"/>
              </a:rPr>
              <a:t>Condición de salud (morbilidad sentida y perfil sociodemográfico)</a:t>
            </a:r>
            <a:endParaRPr lang="es-CO" sz="1200" err="1">
              <a:solidFill>
                <a:schemeClr val="dk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3CDD0F-9F4B-D786-6D17-6244E4A85968}"/>
              </a:ext>
            </a:extLst>
          </p:cNvPr>
          <p:cNvSpPr txBox="1"/>
          <p:nvPr/>
        </p:nvSpPr>
        <p:spPr>
          <a:xfrm>
            <a:off x="3972555" y="1760659"/>
            <a:ext cx="261331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s-CO" sz="1200">
                <a:solidFill>
                  <a:schemeClr val="dk1"/>
                </a:solidFill>
                <a:latin typeface="Asap"/>
              </a:rPr>
              <a:t>Atención Primaria en salud (Primeros Auxilios)</a:t>
            </a:r>
          </a:p>
        </p:txBody>
      </p:sp>
      <p:sp>
        <p:nvSpPr>
          <p:cNvPr id="16" name="Plus Sign 15">
            <a:extLst>
              <a:ext uri="{FF2B5EF4-FFF2-40B4-BE49-F238E27FC236}">
                <a16:creationId xmlns:a16="http://schemas.microsoft.com/office/drawing/2014/main" id="{20421D38-D121-F6D6-1618-BBA59D00E78D}"/>
              </a:ext>
            </a:extLst>
          </p:cNvPr>
          <p:cNvSpPr/>
          <p:nvPr/>
        </p:nvSpPr>
        <p:spPr>
          <a:xfrm>
            <a:off x="3231336" y="1720827"/>
            <a:ext cx="571500" cy="458931"/>
          </a:xfrm>
          <a:prstGeom prst="mathPlus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1">
            <a:extLst>
              <a:ext uri="{FF2B5EF4-FFF2-40B4-BE49-F238E27FC236}">
                <a16:creationId xmlns:a16="http://schemas.microsoft.com/office/drawing/2014/main" id="{AA6D86F8-073B-7291-5FA5-0A96CECA48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919" y="842794"/>
            <a:ext cx="578428" cy="595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34C252-51E2-AA1C-FA64-0BDE82E5ABCE}"/>
              </a:ext>
            </a:extLst>
          </p:cNvPr>
          <p:cNvSpPr txBox="1"/>
          <p:nvPr/>
        </p:nvSpPr>
        <p:spPr>
          <a:xfrm>
            <a:off x="3811728" y="3318194"/>
            <a:ext cx="433647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MX" sz="1200">
                <a:solidFill>
                  <a:schemeClr val="dk1"/>
                </a:solidFill>
                <a:latin typeface="Asap"/>
              </a:rPr>
              <a:t>Seguimiento y análisis de indicadores de los SVE (Sistemas de Vigilancia Epidemiológicos ) y programas de promoción y prevención en salud​</a:t>
            </a:r>
            <a:endParaRPr lang="en-US">
              <a:solidFill>
                <a:schemeClr val="dk1"/>
              </a:solidFill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ECD65D17-AE7C-A2FE-A89D-4E01010033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4341" y="3317328"/>
            <a:ext cx="632114" cy="640773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41891D19-90A7-6D0B-D3E4-5444F43F40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3964" y="2366795"/>
            <a:ext cx="794905" cy="76892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6867633B-0324-359D-8A5C-8EEAA399DDD8}"/>
              </a:ext>
            </a:extLst>
          </p:cNvPr>
          <p:cNvSpPr txBox="1"/>
          <p:nvPr/>
        </p:nvSpPr>
        <p:spPr>
          <a:xfrm>
            <a:off x="3754347" y="4155930"/>
            <a:ext cx="509460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es-ES" sz="1200">
                <a:solidFill>
                  <a:schemeClr val="dk1"/>
                </a:solidFill>
                <a:latin typeface="Asap"/>
              </a:rPr>
              <a:t>ENFERMEDAD LABORAL Y AUSENTISMO LABORAL​</a:t>
            </a:r>
          </a:p>
          <a:p>
            <a:pPr algn="l" rtl="0" fontAlgn="base"/>
            <a:r>
              <a:rPr lang="es-ES" sz="1200">
                <a:solidFill>
                  <a:schemeClr val="dk1"/>
                </a:solidFill>
                <a:latin typeface="Asap"/>
              </a:rPr>
              <a:t>* Seguimiento a funcionarios con Enfermedad Laboral, ausentismos y Accidentes de Trabajo.​</a:t>
            </a:r>
          </a:p>
          <a:p>
            <a:pPr algn="l" rtl="0" fontAlgn="base"/>
            <a:r>
              <a:rPr lang="es-ES" sz="1200">
                <a:solidFill>
                  <a:schemeClr val="dk1"/>
                </a:solidFill>
                <a:latin typeface="Asap"/>
              </a:rPr>
              <a:t>* Inspección de puestos de trabajo para trabajadores con enfermedad laboral.</a:t>
            </a:r>
          </a:p>
        </p:txBody>
      </p:sp>
      <p:grpSp>
        <p:nvGrpSpPr>
          <p:cNvPr id="15" name="Google Shape;13714;p80">
            <a:extLst>
              <a:ext uri="{FF2B5EF4-FFF2-40B4-BE49-F238E27FC236}">
                <a16:creationId xmlns:a16="http://schemas.microsoft.com/office/drawing/2014/main" id="{AD6EE336-52CF-CC50-0177-AEEE0A295680}"/>
              </a:ext>
            </a:extLst>
          </p:cNvPr>
          <p:cNvGrpSpPr/>
          <p:nvPr/>
        </p:nvGrpSpPr>
        <p:grpSpPr>
          <a:xfrm>
            <a:off x="3290131" y="4397364"/>
            <a:ext cx="350004" cy="348128"/>
            <a:chOff x="-24353075" y="3891250"/>
            <a:chExt cx="293800" cy="292225"/>
          </a:xfrm>
        </p:grpSpPr>
        <p:sp>
          <p:nvSpPr>
            <p:cNvPr id="17" name="Google Shape;13715;p80">
              <a:extLst>
                <a:ext uri="{FF2B5EF4-FFF2-40B4-BE49-F238E27FC236}">
                  <a16:creationId xmlns:a16="http://schemas.microsoft.com/office/drawing/2014/main" id="{EE2B2042-1C06-E626-00A8-5391D7C1932B}"/>
                </a:ext>
              </a:extLst>
            </p:cNvPr>
            <p:cNvSpPr/>
            <p:nvPr/>
          </p:nvSpPr>
          <p:spPr>
            <a:xfrm>
              <a:off x="-24251475" y="4012525"/>
              <a:ext cx="88225" cy="65400"/>
            </a:xfrm>
            <a:custGeom>
              <a:avLst/>
              <a:gdLst/>
              <a:ahLst/>
              <a:cxnLst/>
              <a:rect l="l" t="t" r="r" b="b"/>
              <a:pathLst>
                <a:path w="3529" h="2616" extrusionOk="0">
                  <a:moveTo>
                    <a:pt x="725" y="1"/>
                  </a:moveTo>
                  <a:cubicBezTo>
                    <a:pt x="315" y="1"/>
                    <a:pt x="0" y="347"/>
                    <a:pt x="0" y="725"/>
                  </a:cubicBezTo>
                  <a:cubicBezTo>
                    <a:pt x="0" y="1356"/>
                    <a:pt x="1040" y="2049"/>
                    <a:pt x="1733" y="2616"/>
                  </a:cubicBezTo>
                  <a:cubicBezTo>
                    <a:pt x="2458" y="2017"/>
                    <a:pt x="3466" y="1356"/>
                    <a:pt x="3466" y="725"/>
                  </a:cubicBezTo>
                  <a:cubicBezTo>
                    <a:pt x="3529" y="410"/>
                    <a:pt x="3277" y="1"/>
                    <a:pt x="2804" y="1"/>
                  </a:cubicBezTo>
                  <a:cubicBezTo>
                    <a:pt x="2300" y="1"/>
                    <a:pt x="2111" y="599"/>
                    <a:pt x="2111" y="599"/>
                  </a:cubicBezTo>
                  <a:cubicBezTo>
                    <a:pt x="2063" y="745"/>
                    <a:pt x="1906" y="824"/>
                    <a:pt x="1753" y="824"/>
                  </a:cubicBezTo>
                  <a:cubicBezTo>
                    <a:pt x="1607" y="824"/>
                    <a:pt x="1464" y="753"/>
                    <a:pt x="1418" y="599"/>
                  </a:cubicBezTo>
                  <a:cubicBezTo>
                    <a:pt x="1418" y="568"/>
                    <a:pt x="1229" y="1"/>
                    <a:pt x="72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3716;p80">
              <a:extLst>
                <a:ext uri="{FF2B5EF4-FFF2-40B4-BE49-F238E27FC236}">
                  <a16:creationId xmlns:a16="http://schemas.microsoft.com/office/drawing/2014/main" id="{EE958F05-DD58-7A97-3115-D06544D6507B}"/>
                </a:ext>
              </a:extLst>
            </p:cNvPr>
            <p:cNvSpPr/>
            <p:nvPr/>
          </p:nvSpPr>
          <p:spPr>
            <a:xfrm>
              <a:off x="-24353075" y="3891250"/>
              <a:ext cx="293800" cy="292225"/>
            </a:xfrm>
            <a:custGeom>
              <a:avLst/>
              <a:gdLst/>
              <a:ahLst/>
              <a:cxnLst/>
              <a:rect l="l" t="t" r="r" b="b"/>
              <a:pathLst>
                <a:path w="11752" h="11689" extrusionOk="0">
                  <a:moveTo>
                    <a:pt x="6837" y="4159"/>
                  </a:moveTo>
                  <a:cubicBezTo>
                    <a:pt x="7624" y="4159"/>
                    <a:pt x="8223" y="4789"/>
                    <a:pt x="8223" y="5576"/>
                  </a:cubicBezTo>
                  <a:cubicBezTo>
                    <a:pt x="8254" y="6616"/>
                    <a:pt x="7309" y="7183"/>
                    <a:pt x="6049" y="8223"/>
                  </a:cubicBezTo>
                  <a:cubicBezTo>
                    <a:pt x="5986" y="8286"/>
                    <a:pt x="5907" y="8317"/>
                    <a:pt x="5829" y="8317"/>
                  </a:cubicBezTo>
                  <a:cubicBezTo>
                    <a:pt x="5750" y="8317"/>
                    <a:pt x="5671" y="8286"/>
                    <a:pt x="5608" y="8223"/>
                  </a:cubicBezTo>
                  <a:cubicBezTo>
                    <a:pt x="4348" y="7183"/>
                    <a:pt x="3403" y="6585"/>
                    <a:pt x="3403" y="5576"/>
                  </a:cubicBezTo>
                  <a:cubicBezTo>
                    <a:pt x="3403" y="4789"/>
                    <a:pt x="4033" y="4159"/>
                    <a:pt x="4789" y="4159"/>
                  </a:cubicBezTo>
                  <a:cubicBezTo>
                    <a:pt x="5293" y="4159"/>
                    <a:pt x="5608" y="4411"/>
                    <a:pt x="5797" y="4663"/>
                  </a:cubicBezTo>
                  <a:cubicBezTo>
                    <a:pt x="6018" y="4411"/>
                    <a:pt x="6364" y="4159"/>
                    <a:pt x="6837" y="4159"/>
                  </a:cubicBezTo>
                  <a:close/>
                  <a:moveTo>
                    <a:pt x="4474" y="0"/>
                  </a:moveTo>
                  <a:cubicBezTo>
                    <a:pt x="3875" y="0"/>
                    <a:pt x="3466" y="473"/>
                    <a:pt x="3466" y="1008"/>
                  </a:cubicBezTo>
                  <a:lnTo>
                    <a:pt x="3466" y="3466"/>
                  </a:lnTo>
                  <a:lnTo>
                    <a:pt x="1008" y="3466"/>
                  </a:lnTo>
                  <a:cubicBezTo>
                    <a:pt x="410" y="3466"/>
                    <a:pt x="0" y="3938"/>
                    <a:pt x="0" y="4474"/>
                  </a:cubicBezTo>
                  <a:lnTo>
                    <a:pt x="0" y="7246"/>
                  </a:lnTo>
                  <a:cubicBezTo>
                    <a:pt x="0" y="7813"/>
                    <a:pt x="473" y="8254"/>
                    <a:pt x="1008" y="8254"/>
                  </a:cubicBezTo>
                  <a:lnTo>
                    <a:pt x="3466" y="8254"/>
                  </a:lnTo>
                  <a:lnTo>
                    <a:pt x="3466" y="10649"/>
                  </a:lnTo>
                  <a:cubicBezTo>
                    <a:pt x="3466" y="11247"/>
                    <a:pt x="3938" y="11688"/>
                    <a:pt x="4474" y="11688"/>
                  </a:cubicBezTo>
                  <a:lnTo>
                    <a:pt x="7246" y="11688"/>
                  </a:lnTo>
                  <a:cubicBezTo>
                    <a:pt x="7813" y="11688"/>
                    <a:pt x="8254" y="11216"/>
                    <a:pt x="8254" y="10649"/>
                  </a:cubicBezTo>
                  <a:lnTo>
                    <a:pt x="8254" y="8254"/>
                  </a:lnTo>
                  <a:lnTo>
                    <a:pt x="10680" y="8254"/>
                  </a:lnTo>
                  <a:cubicBezTo>
                    <a:pt x="11279" y="8254"/>
                    <a:pt x="11720" y="7782"/>
                    <a:pt x="11720" y="7246"/>
                  </a:cubicBezTo>
                  <a:lnTo>
                    <a:pt x="11720" y="4474"/>
                  </a:lnTo>
                  <a:cubicBezTo>
                    <a:pt x="11751" y="3938"/>
                    <a:pt x="11279" y="3466"/>
                    <a:pt x="10680" y="3466"/>
                  </a:cubicBezTo>
                  <a:lnTo>
                    <a:pt x="8254" y="3466"/>
                  </a:lnTo>
                  <a:lnTo>
                    <a:pt x="8254" y="1008"/>
                  </a:lnTo>
                  <a:cubicBezTo>
                    <a:pt x="8254" y="410"/>
                    <a:pt x="7782" y="0"/>
                    <a:pt x="7246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8430;p66">
            <a:extLst>
              <a:ext uri="{FF2B5EF4-FFF2-40B4-BE49-F238E27FC236}">
                <a16:creationId xmlns:a16="http://schemas.microsoft.com/office/drawing/2014/main" id="{F4CF8339-0ED3-4462-A143-3E5C4627256B}"/>
              </a:ext>
            </a:extLst>
          </p:cNvPr>
          <p:cNvSpPr txBox="1">
            <a:spLocks noGrp="1"/>
          </p:cNvSpPr>
          <p:nvPr/>
        </p:nvSpPr>
        <p:spPr>
          <a:xfrm>
            <a:off x="143741" y="102227"/>
            <a:ext cx="5613991" cy="48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r>
              <a:rPr lang="es-CO" sz="2400" dirty="0">
                <a:solidFill>
                  <a:schemeClr val="bg1">
                    <a:lumMod val="10000"/>
                  </a:schemeClr>
                </a:solidFill>
              </a:rPr>
              <a:t>ACTIVIDADES DE GESTION DE LA SALUD </a:t>
            </a:r>
            <a:r>
              <a:rPr lang="en" sz="2400" dirty="0">
                <a:solidFill>
                  <a:schemeClr val="bg1">
                    <a:lumMod val="10000"/>
                  </a:schemeClr>
                </a:solidFill>
              </a:rPr>
              <a:t> </a:t>
            </a:r>
            <a:endParaRPr lang="en-US" sz="24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493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04793A87-7405-1A5B-C6FF-0B396E025C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208189"/>
              </p:ext>
            </p:extLst>
          </p:nvPr>
        </p:nvGraphicFramePr>
        <p:xfrm>
          <a:off x="591084" y="855944"/>
          <a:ext cx="7961832" cy="3904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Google Shape;8430;p66">
            <a:extLst>
              <a:ext uri="{FF2B5EF4-FFF2-40B4-BE49-F238E27FC236}">
                <a16:creationId xmlns:a16="http://schemas.microsoft.com/office/drawing/2014/main" id="{B2A55DB6-4908-94F5-ED3B-9C7AC78DB04A}"/>
              </a:ext>
            </a:extLst>
          </p:cNvPr>
          <p:cNvSpPr txBox="1">
            <a:spLocks/>
          </p:cNvSpPr>
          <p:nvPr/>
        </p:nvSpPr>
        <p:spPr>
          <a:xfrm>
            <a:off x="5287906" y="824766"/>
            <a:ext cx="3000123" cy="489219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pPr algn="ctr"/>
            <a:r>
              <a:rPr lang="es-CO" sz="1200" b="1" dirty="0">
                <a:solidFill>
                  <a:schemeClr val="tx1"/>
                </a:solidFill>
              </a:rPr>
              <a:t>S</a:t>
            </a:r>
            <a:r>
              <a:rPr lang="en" sz="1200" b="1" dirty="0">
                <a:solidFill>
                  <a:schemeClr val="tx1"/>
                </a:solidFill>
              </a:rPr>
              <a:t>ISTEMAS DE VIGILANCIA EPIDEMIOLOGICOS (SVE)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" name="Google Shape;8430;p66">
            <a:extLst>
              <a:ext uri="{FF2B5EF4-FFF2-40B4-BE49-F238E27FC236}">
                <a16:creationId xmlns:a16="http://schemas.microsoft.com/office/drawing/2014/main" id="{FCDCFFB3-8AF7-40FA-A377-23C9EED7E5CD}"/>
              </a:ext>
            </a:extLst>
          </p:cNvPr>
          <p:cNvSpPr txBox="1">
            <a:spLocks noGrp="1"/>
          </p:cNvSpPr>
          <p:nvPr/>
        </p:nvSpPr>
        <p:spPr>
          <a:xfrm>
            <a:off x="143741" y="102227"/>
            <a:ext cx="5613991" cy="48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r>
              <a:rPr lang="es-CO" sz="2400" dirty="0">
                <a:solidFill>
                  <a:schemeClr val="bg1">
                    <a:lumMod val="10000"/>
                  </a:schemeClr>
                </a:solidFill>
              </a:rPr>
              <a:t>ACTIVIDADES DE GESTION DE LA SALUD </a:t>
            </a:r>
            <a:r>
              <a:rPr lang="en" sz="2400" dirty="0">
                <a:solidFill>
                  <a:schemeClr val="bg1">
                    <a:lumMod val="10000"/>
                  </a:schemeClr>
                </a:solidFill>
              </a:rPr>
              <a:t> </a:t>
            </a:r>
            <a:endParaRPr lang="en-US" sz="24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420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04793A87-7405-1A5B-C6FF-0B396E025C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3328253"/>
              </p:ext>
            </p:extLst>
          </p:nvPr>
        </p:nvGraphicFramePr>
        <p:xfrm>
          <a:off x="591084" y="855944"/>
          <a:ext cx="7961832" cy="3904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Google Shape;8430;p66">
            <a:extLst>
              <a:ext uri="{FF2B5EF4-FFF2-40B4-BE49-F238E27FC236}">
                <a16:creationId xmlns:a16="http://schemas.microsoft.com/office/drawing/2014/main" id="{5078317F-8BAA-6EAE-4DB6-F48D4F49DB68}"/>
              </a:ext>
            </a:extLst>
          </p:cNvPr>
          <p:cNvSpPr txBox="1">
            <a:spLocks/>
          </p:cNvSpPr>
          <p:nvPr/>
        </p:nvSpPr>
        <p:spPr>
          <a:xfrm>
            <a:off x="5552793" y="525341"/>
            <a:ext cx="3000123" cy="489219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pPr algn="ctr"/>
            <a:r>
              <a:rPr lang="es-CO" sz="1200" b="1" dirty="0">
                <a:solidFill>
                  <a:schemeClr val="tx1"/>
                </a:solidFill>
              </a:rPr>
              <a:t>S</a:t>
            </a:r>
            <a:r>
              <a:rPr lang="en" sz="1200" b="1" dirty="0">
                <a:solidFill>
                  <a:schemeClr val="tx1"/>
                </a:solidFill>
              </a:rPr>
              <a:t>ISTEMAS DE VIGILANCIA EPIDEMIOLOGICOS (SVE)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" name="Google Shape;8430;p66">
            <a:extLst>
              <a:ext uri="{FF2B5EF4-FFF2-40B4-BE49-F238E27FC236}">
                <a16:creationId xmlns:a16="http://schemas.microsoft.com/office/drawing/2014/main" id="{49873F0C-62C0-4C41-A865-BC6A3994D010}"/>
              </a:ext>
            </a:extLst>
          </p:cNvPr>
          <p:cNvSpPr txBox="1">
            <a:spLocks noGrp="1"/>
          </p:cNvSpPr>
          <p:nvPr/>
        </p:nvSpPr>
        <p:spPr>
          <a:xfrm>
            <a:off x="143741" y="102227"/>
            <a:ext cx="5613991" cy="48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r>
              <a:rPr lang="es-CO" sz="2400" dirty="0">
                <a:solidFill>
                  <a:schemeClr val="bg1">
                    <a:lumMod val="10000"/>
                  </a:schemeClr>
                </a:solidFill>
              </a:rPr>
              <a:t>ACTIVIDADES DE GESTION DE LA SALUD </a:t>
            </a:r>
            <a:r>
              <a:rPr lang="en" sz="2400" dirty="0">
                <a:solidFill>
                  <a:schemeClr val="bg1">
                    <a:lumMod val="10000"/>
                  </a:schemeClr>
                </a:solidFill>
              </a:rPr>
              <a:t> </a:t>
            </a:r>
            <a:endParaRPr lang="en-US" sz="24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528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430;p66">
            <a:extLst>
              <a:ext uri="{FF2B5EF4-FFF2-40B4-BE49-F238E27FC236}">
                <a16:creationId xmlns:a16="http://schemas.microsoft.com/office/drawing/2014/main" id="{6A254D83-D4B4-9725-8E29-35F4C31FA4A8}"/>
              </a:ext>
            </a:extLst>
          </p:cNvPr>
          <p:cNvSpPr txBox="1">
            <a:spLocks/>
          </p:cNvSpPr>
          <p:nvPr/>
        </p:nvSpPr>
        <p:spPr>
          <a:xfrm>
            <a:off x="6000136" y="245656"/>
            <a:ext cx="3000123" cy="489219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pPr algn="ctr"/>
            <a:r>
              <a:rPr lang="es-CO" sz="1200" b="1">
                <a:solidFill>
                  <a:schemeClr val="tx1"/>
                </a:solidFill>
              </a:rPr>
              <a:t>PROGRAMAS DE PROMOCION </a:t>
            </a:r>
            <a:r>
              <a:rPr lang="en" sz="1200" b="1">
                <a:solidFill>
                  <a:schemeClr val="tx1"/>
                </a:solidFill>
              </a:rPr>
              <a:t>Y PREVENCION EN SALUD</a:t>
            </a:r>
            <a:endParaRPr lang="en-US" sz="1200" b="1">
              <a:solidFill>
                <a:schemeClr val="tx1"/>
              </a:solidFill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0725496F-F28D-72EA-58A6-B47D5E2045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6870504"/>
              </p:ext>
            </p:extLst>
          </p:nvPr>
        </p:nvGraphicFramePr>
        <p:xfrm>
          <a:off x="607557" y="633099"/>
          <a:ext cx="7994330" cy="44022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Google Shape;8430;p66">
            <a:extLst>
              <a:ext uri="{FF2B5EF4-FFF2-40B4-BE49-F238E27FC236}">
                <a16:creationId xmlns:a16="http://schemas.microsoft.com/office/drawing/2014/main" id="{9D8B6051-3F7E-4630-A218-3D83657E04DC}"/>
              </a:ext>
            </a:extLst>
          </p:cNvPr>
          <p:cNvSpPr txBox="1">
            <a:spLocks noGrp="1"/>
          </p:cNvSpPr>
          <p:nvPr/>
        </p:nvSpPr>
        <p:spPr>
          <a:xfrm>
            <a:off x="143741" y="102227"/>
            <a:ext cx="5613991" cy="48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r>
              <a:rPr lang="es-CO" sz="2400" dirty="0">
                <a:solidFill>
                  <a:schemeClr val="bg1">
                    <a:lumMod val="10000"/>
                  </a:schemeClr>
                </a:solidFill>
              </a:rPr>
              <a:t>ACTIVIDADES DE GESTION DE LA SALUD </a:t>
            </a:r>
            <a:r>
              <a:rPr lang="en" sz="2400" dirty="0">
                <a:solidFill>
                  <a:schemeClr val="bg1">
                    <a:lumMod val="10000"/>
                  </a:schemeClr>
                </a:solidFill>
              </a:rPr>
              <a:t> </a:t>
            </a:r>
            <a:endParaRPr lang="en-US" sz="24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462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03" name="Google Shape;5603;p44"/>
          <p:cNvPicPr preferRelativeResize="0"/>
          <p:nvPr/>
        </p:nvPicPr>
        <p:blipFill rotWithShape="1">
          <a:blip r:embed="rId3">
            <a:alphaModFix/>
          </a:blip>
          <a:srcRect l="15110" t="29278" r="17910" b="26693"/>
          <a:stretch/>
        </p:blipFill>
        <p:spPr>
          <a:xfrm>
            <a:off x="203824" y="1018434"/>
            <a:ext cx="3598393" cy="2674603"/>
          </a:xfrm>
          <a:prstGeom prst="rect">
            <a:avLst/>
          </a:prstGeom>
          <a:noFill/>
          <a:ln>
            <a:noFill/>
          </a:ln>
        </p:spPr>
      </p:pic>
      <p:sp>
        <p:nvSpPr>
          <p:cNvPr id="5606" name="Google Shape;5606;p44"/>
          <p:cNvSpPr txBox="1">
            <a:spLocks noGrp="1"/>
          </p:cNvSpPr>
          <p:nvPr>
            <p:ph type="title" idx="2"/>
          </p:nvPr>
        </p:nvSpPr>
        <p:spPr>
          <a:xfrm>
            <a:off x="2454" y="134585"/>
            <a:ext cx="9156263" cy="65144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ES" sz="2400" b="1" dirty="0"/>
              <a:t>CAPACITACION Y FORMACIÓN </a:t>
            </a:r>
            <a:r>
              <a:rPr lang="en" sz="2400" b="1" dirty="0"/>
              <a:t>2023</a:t>
            </a:r>
            <a:endParaRPr sz="2400" b="1" dirty="0"/>
          </a:p>
        </p:txBody>
      </p:sp>
      <p:sp>
        <p:nvSpPr>
          <p:cNvPr id="5607" name="Google Shape;5607;p44"/>
          <p:cNvSpPr txBox="1">
            <a:spLocks noGrp="1"/>
          </p:cNvSpPr>
          <p:nvPr>
            <p:ph type="subTitle" idx="1"/>
          </p:nvPr>
        </p:nvSpPr>
        <p:spPr>
          <a:xfrm>
            <a:off x="3963962" y="1786293"/>
            <a:ext cx="5080283" cy="267721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s-MX" sz="1600" dirty="0">
                <a:solidFill>
                  <a:srgbClr val="000000"/>
                </a:solidFill>
                <a:latin typeface="Arial"/>
              </a:rPr>
              <a:t>P</a:t>
            </a:r>
            <a:r>
              <a:rPr lang="es-MX" sz="1600" b="0" i="0" dirty="0">
                <a:solidFill>
                  <a:srgbClr val="000000"/>
                </a:solidFill>
                <a:effectLst/>
                <a:latin typeface="Arial"/>
              </a:rPr>
              <a:t>romoción de la salud y prevención de la enfermedad </a:t>
            </a:r>
            <a:r>
              <a:rPr lang="es-MX" sz="1600" dirty="0">
                <a:solidFill>
                  <a:srgbClr val="000000"/>
                </a:solidFill>
                <a:latin typeface="Arial"/>
              </a:rPr>
              <a:t>Estilo</a:t>
            </a:r>
            <a:r>
              <a:rPr lang="es-MX" sz="1600" b="0" i="0" u="none" strike="noStrike" dirty="0">
                <a:solidFill>
                  <a:srgbClr val="000000"/>
                </a:solidFill>
                <a:effectLst/>
                <a:latin typeface="Arial"/>
              </a:rPr>
              <a:t> de vida </a:t>
            </a:r>
            <a:r>
              <a:rPr lang="es-MX" sz="1600" dirty="0">
                <a:solidFill>
                  <a:srgbClr val="000000"/>
                </a:solidFill>
                <a:latin typeface="Arial"/>
              </a:rPr>
              <a:t>saludable</a:t>
            </a:r>
            <a:r>
              <a:rPr lang="es-MX" sz="1600" b="0" i="0" dirty="0">
                <a:solidFill>
                  <a:srgbClr val="000000"/>
                </a:solidFill>
                <a:effectLst/>
                <a:latin typeface="Arial"/>
              </a:rPr>
              <a:t>​ </a:t>
            </a:r>
          </a:p>
          <a:p>
            <a:pPr marL="285750" lvl="0" indent="-285750" algn="l" rtl="0">
              <a:spcBef>
                <a:spcPts val="0"/>
              </a:spcBef>
              <a:buClr>
                <a:schemeClr val="dk1"/>
              </a:buClr>
              <a:buSzPts val="1100"/>
              <a:buFont typeface="Wingdings" panose="05000000000000000000" pitchFamily="2" charset="2"/>
              <a:buChar char="v"/>
            </a:pPr>
            <a:r>
              <a:rPr lang="es-MX" sz="1600" dirty="0">
                <a:solidFill>
                  <a:srgbClr val="000000"/>
                </a:solidFill>
                <a:latin typeface="Arial"/>
              </a:rPr>
              <a:t>Salud Mental</a:t>
            </a:r>
            <a:endParaRPr lang="es-MX" sz="1600" b="0" i="0" dirty="0">
              <a:solidFill>
                <a:srgbClr val="000000"/>
              </a:solidFill>
              <a:effectLst/>
              <a:latin typeface="Arial"/>
            </a:endParaRPr>
          </a:p>
          <a:p>
            <a:pPr marL="285750" lvl="0" indent="-285750" algn="l" rtl="0">
              <a:spcBef>
                <a:spcPts val="0"/>
              </a:spcBef>
              <a:buClr>
                <a:schemeClr val="dk1"/>
              </a:buClr>
              <a:buSzPts val="1100"/>
              <a:buFont typeface="Wingdings" panose="05000000000000000000" pitchFamily="2" charset="2"/>
              <a:buChar char="v"/>
            </a:pPr>
            <a:r>
              <a:rPr lang="es-MX" sz="1600" dirty="0">
                <a:solidFill>
                  <a:srgbClr val="000000"/>
                </a:solidFill>
                <a:latin typeface="Arial"/>
              </a:rPr>
              <a:t>Cardiovascular</a:t>
            </a:r>
          </a:p>
          <a:p>
            <a:pPr marL="285750" lvl="0" indent="-285750" algn="l" rtl="0">
              <a:spcBef>
                <a:spcPts val="0"/>
              </a:spcBef>
              <a:buClr>
                <a:schemeClr val="dk1"/>
              </a:buClr>
              <a:buSzPts val="1100"/>
              <a:buFont typeface="Wingdings" panose="05000000000000000000" pitchFamily="2" charset="2"/>
              <a:buChar char="v"/>
            </a:pPr>
            <a:r>
              <a:rPr lang="es-MX" sz="1600" b="0" i="0" dirty="0">
                <a:solidFill>
                  <a:srgbClr val="000000"/>
                </a:solidFill>
                <a:effectLst/>
                <a:latin typeface="Arial"/>
              </a:rPr>
              <a:t>Osteomuscular</a:t>
            </a:r>
          </a:p>
          <a:p>
            <a:pPr marL="285750" indent="-285750" algn="l">
              <a:buSzPts val="1100"/>
              <a:buFont typeface="Wingdings" panose="05000000000000000000" pitchFamily="2" charset="2"/>
              <a:buChar char="v"/>
            </a:pPr>
            <a:r>
              <a:rPr lang="es-MX" sz="1600" dirty="0">
                <a:solidFill>
                  <a:srgbClr val="000000"/>
                </a:solidFill>
                <a:latin typeface="Arial"/>
              </a:rPr>
              <a:t>Infecciones respiratorias agudas IRA - COVID-19</a:t>
            </a:r>
          </a:p>
          <a:p>
            <a:pPr marL="285750" lvl="0" indent="-285750" algn="l" rtl="0">
              <a:spcBef>
                <a:spcPts val="0"/>
              </a:spcBef>
              <a:buClr>
                <a:schemeClr val="dk1"/>
              </a:buClr>
              <a:buSzPts val="1100"/>
              <a:buFont typeface="Wingdings" panose="05000000000000000000" pitchFamily="2" charset="2"/>
              <a:buChar char="v"/>
            </a:pPr>
            <a:r>
              <a:rPr lang="es-MX" sz="1600" dirty="0">
                <a:solidFill>
                  <a:srgbClr val="000000"/>
                </a:solidFill>
                <a:latin typeface="Arial"/>
              </a:rPr>
              <a:t>Salud Visual</a:t>
            </a:r>
          </a:p>
          <a:p>
            <a:pPr marL="285750" lvl="0" indent="-285750" algn="l" rtl="0">
              <a:spcBef>
                <a:spcPts val="0"/>
              </a:spcBef>
              <a:buClr>
                <a:schemeClr val="dk1"/>
              </a:buClr>
              <a:buSzPts val="1100"/>
              <a:buFont typeface="Wingdings" panose="05000000000000000000" pitchFamily="2" charset="2"/>
              <a:buChar char="v"/>
            </a:pPr>
            <a:r>
              <a:rPr lang="es-MX" sz="1600" b="0" i="0" dirty="0">
                <a:solidFill>
                  <a:srgbClr val="000000"/>
                </a:solidFill>
                <a:effectLst/>
                <a:latin typeface="Arial"/>
              </a:rPr>
              <a:t>Salud Publica</a:t>
            </a:r>
          </a:p>
          <a:p>
            <a:pPr marL="285750" lvl="0" indent="-285750" algn="l" rtl="0">
              <a:spcBef>
                <a:spcPts val="0"/>
              </a:spcBef>
              <a:buClr>
                <a:schemeClr val="dk1"/>
              </a:buClr>
              <a:buSzPts val="1100"/>
              <a:buFont typeface="Wingdings" panose="05000000000000000000" pitchFamily="2" charset="2"/>
              <a:buChar char="v"/>
            </a:pPr>
            <a:r>
              <a:rPr lang="es-MX" sz="1600" b="0" i="0" dirty="0">
                <a:solidFill>
                  <a:srgbClr val="000000"/>
                </a:solidFill>
                <a:effectLst/>
                <a:latin typeface="Arial"/>
              </a:rPr>
              <a:t>Discapacidad</a:t>
            </a:r>
          </a:p>
          <a:p>
            <a:pPr marL="285750" lvl="0" indent="-285750" algn="l" rtl="0">
              <a:spcBef>
                <a:spcPts val="0"/>
              </a:spcBef>
              <a:buClr>
                <a:schemeClr val="dk1"/>
              </a:buClr>
              <a:buSzPts val="1100"/>
              <a:buFont typeface="Wingdings" panose="05000000000000000000" pitchFamily="2" charset="2"/>
              <a:buChar char="v"/>
            </a:pPr>
            <a:r>
              <a:rPr lang="es-MX" sz="1600" dirty="0">
                <a:solidFill>
                  <a:srgbClr val="000000"/>
                </a:solidFill>
                <a:latin typeface="Arial"/>
              </a:rPr>
              <a:t>Lactancia Materna</a:t>
            </a:r>
          </a:p>
          <a:p>
            <a:pPr marL="285750" indent="-285750" algn="l">
              <a:buSzPts val="1100"/>
              <a:buFont typeface="Wingdings" panose="05000000000000000000" pitchFamily="2" charset="2"/>
              <a:buChar char="v"/>
            </a:pPr>
            <a:r>
              <a:rPr lang="es-MX" sz="1600" dirty="0">
                <a:solidFill>
                  <a:srgbClr val="000000"/>
                </a:solidFill>
                <a:latin typeface="Arial"/>
              </a:rPr>
              <a:t>R</a:t>
            </a:r>
            <a:r>
              <a:rPr lang="es-MX" sz="1600" b="0" i="0" dirty="0">
                <a:solidFill>
                  <a:srgbClr val="000000"/>
                </a:solidFill>
                <a:effectLst/>
                <a:latin typeface="Arial"/>
              </a:rPr>
              <a:t>ecreación y salud deportiva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42D401EC-3D88-9DB3-1BDB-B9C0F0720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6311" y="1196907"/>
            <a:ext cx="2783140" cy="420900"/>
          </a:xfrm>
          <a:solidFill>
            <a:schemeClr val="tx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ES" sz="2400" b="1" dirty="0">
                <a:solidFill>
                  <a:srgbClr val="FFFFFF"/>
                </a:solidFill>
              </a:rPr>
              <a:t>GESTIÓN  SALUD</a:t>
            </a:r>
            <a:endParaRPr lang="es-CO" sz="2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118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5" name="Google Shape;5605;p44"/>
          <p:cNvSpPr txBox="1">
            <a:spLocks noGrp="1"/>
          </p:cNvSpPr>
          <p:nvPr>
            <p:ph type="title"/>
          </p:nvPr>
        </p:nvSpPr>
        <p:spPr>
          <a:xfrm>
            <a:off x="2777637" y="1045731"/>
            <a:ext cx="5841083" cy="39933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s-CO" b="1" dirty="0">
                <a:solidFill>
                  <a:schemeClr val="bg1">
                    <a:lumMod val="10000"/>
                  </a:schemeClr>
                </a:solidFill>
              </a:rPr>
              <a:t>VERIFICACIÓN DEL SG-SST</a:t>
            </a:r>
            <a:endParaRPr lang="es-CO" b="1" dirty="0">
              <a:solidFill>
                <a:schemeClr val="bg1">
                  <a:lumMod val="10000"/>
                </a:schemeClr>
              </a:solidFill>
              <a:cs typeface="Calibri"/>
            </a:endParaRPr>
          </a:p>
        </p:txBody>
      </p:sp>
      <p:sp>
        <p:nvSpPr>
          <p:cNvPr id="5607" name="Google Shape;5607;p44"/>
          <p:cNvSpPr txBox="1">
            <a:spLocks noGrp="1"/>
          </p:cNvSpPr>
          <p:nvPr>
            <p:ph type="subTitle" idx="1"/>
          </p:nvPr>
        </p:nvSpPr>
        <p:spPr>
          <a:xfrm>
            <a:off x="3679171" y="2178848"/>
            <a:ext cx="4022993" cy="42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400" dirty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Planeación y ejecución de Auditoria al SGSST en conjunto con el COPASST </a:t>
            </a:r>
            <a:endParaRPr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" name="Google Shape;13628;p80">
            <a:extLst>
              <a:ext uri="{FF2B5EF4-FFF2-40B4-BE49-F238E27FC236}">
                <a16:creationId xmlns:a16="http://schemas.microsoft.com/office/drawing/2014/main" id="{94547A80-5BED-F33D-6F36-EB093A195182}"/>
              </a:ext>
            </a:extLst>
          </p:cNvPr>
          <p:cNvSpPr/>
          <p:nvPr/>
        </p:nvSpPr>
        <p:spPr>
          <a:xfrm>
            <a:off x="578148" y="1440205"/>
            <a:ext cx="1945078" cy="2237948"/>
          </a:xfrm>
          <a:custGeom>
            <a:avLst/>
            <a:gdLst/>
            <a:ahLst/>
            <a:cxnLst/>
            <a:rect l="l" t="t" r="r" b="b"/>
            <a:pathLst>
              <a:path w="10807" h="12666" extrusionOk="0">
                <a:moveTo>
                  <a:pt x="5419" y="851"/>
                </a:moveTo>
                <a:cubicBezTo>
                  <a:pt x="5640" y="851"/>
                  <a:pt x="5797" y="1040"/>
                  <a:pt x="5829" y="1261"/>
                </a:cubicBezTo>
                <a:cubicBezTo>
                  <a:pt x="5829" y="1513"/>
                  <a:pt x="6049" y="1670"/>
                  <a:pt x="6270" y="1670"/>
                </a:cubicBezTo>
                <a:lnTo>
                  <a:pt x="7940" y="1670"/>
                </a:lnTo>
                <a:cubicBezTo>
                  <a:pt x="8160" y="1670"/>
                  <a:pt x="8318" y="1859"/>
                  <a:pt x="8349" y="2048"/>
                </a:cubicBezTo>
                <a:lnTo>
                  <a:pt x="8349" y="2489"/>
                </a:lnTo>
                <a:lnTo>
                  <a:pt x="2615" y="2489"/>
                </a:lnTo>
                <a:lnTo>
                  <a:pt x="2615" y="2048"/>
                </a:lnTo>
                <a:lnTo>
                  <a:pt x="2521" y="2048"/>
                </a:lnTo>
                <a:cubicBezTo>
                  <a:pt x="2521" y="1828"/>
                  <a:pt x="2741" y="1670"/>
                  <a:pt x="2962" y="1670"/>
                </a:cubicBezTo>
                <a:lnTo>
                  <a:pt x="4569" y="1670"/>
                </a:lnTo>
                <a:cubicBezTo>
                  <a:pt x="4821" y="1670"/>
                  <a:pt x="5010" y="1481"/>
                  <a:pt x="5010" y="1261"/>
                </a:cubicBezTo>
                <a:cubicBezTo>
                  <a:pt x="5010" y="1040"/>
                  <a:pt x="5199" y="882"/>
                  <a:pt x="5419" y="851"/>
                </a:cubicBezTo>
                <a:close/>
                <a:moveTo>
                  <a:pt x="8203" y="5651"/>
                </a:moveTo>
                <a:cubicBezTo>
                  <a:pt x="8417" y="5651"/>
                  <a:pt x="8629" y="5730"/>
                  <a:pt x="8790" y="5892"/>
                </a:cubicBezTo>
                <a:lnTo>
                  <a:pt x="8885" y="5955"/>
                </a:lnTo>
                <a:cubicBezTo>
                  <a:pt x="9200" y="6270"/>
                  <a:pt x="9200" y="6805"/>
                  <a:pt x="8885" y="7152"/>
                </a:cubicBezTo>
                <a:lnTo>
                  <a:pt x="5577" y="10428"/>
                </a:lnTo>
                <a:cubicBezTo>
                  <a:pt x="5419" y="10586"/>
                  <a:pt x="5199" y="10665"/>
                  <a:pt x="4978" y="10665"/>
                </a:cubicBezTo>
                <a:cubicBezTo>
                  <a:pt x="4758" y="10665"/>
                  <a:pt x="4537" y="10586"/>
                  <a:pt x="4380" y="10428"/>
                </a:cubicBezTo>
                <a:lnTo>
                  <a:pt x="2773" y="8822"/>
                </a:lnTo>
                <a:cubicBezTo>
                  <a:pt x="2458" y="8507"/>
                  <a:pt x="2458" y="7971"/>
                  <a:pt x="2773" y="7656"/>
                </a:cubicBezTo>
                <a:lnTo>
                  <a:pt x="2836" y="7561"/>
                </a:lnTo>
                <a:cubicBezTo>
                  <a:pt x="2993" y="7404"/>
                  <a:pt x="3214" y="7325"/>
                  <a:pt x="3434" y="7325"/>
                </a:cubicBezTo>
                <a:cubicBezTo>
                  <a:pt x="3655" y="7325"/>
                  <a:pt x="3876" y="7404"/>
                  <a:pt x="4033" y="7561"/>
                </a:cubicBezTo>
                <a:lnTo>
                  <a:pt x="4978" y="8507"/>
                </a:lnTo>
                <a:lnTo>
                  <a:pt x="7625" y="5860"/>
                </a:lnTo>
                <a:cubicBezTo>
                  <a:pt x="7793" y="5722"/>
                  <a:pt x="7999" y="5651"/>
                  <a:pt x="8203" y="5651"/>
                </a:cubicBezTo>
                <a:close/>
                <a:moveTo>
                  <a:pt x="5419" y="0"/>
                </a:moveTo>
                <a:cubicBezTo>
                  <a:pt x="4852" y="0"/>
                  <a:pt x="4411" y="347"/>
                  <a:pt x="4222" y="851"/>
                </a:cubicBezTo>
                <a:lnTo>
                  <a:pt x="2930" y="851"/>
                </a:lnTo>
                <a:cubicBezTo>
                  <a:pt x="2363" y="851"/>
                  <a:pt x="1954" y="1198"/>
                  <a:pt x="1733" y="1670"/>
                </a:cubicBezTo>
                <a:lnTo>
                  <a:pt x="442" y="1670"/>
                </a:lnTo>
                <a:cubicBezTo>
                  <a:pt x="221" y="1670"/>
                  <a:pt x="0" y="1859"/>
                  <a:pt x="0" y="2048"/>
                </a:cubicBezTo>
                <a:lnTo>
                  <a:pt x="0" y="12256"/>
                </a:lnTo>
                <a:cubicBezTo>
                  <a:pt x="0" y="12508"/>
                  <a:pt x="221" y="12665"/>
                  <a:pt x="442" y="12665"/>
                </a:cubicBezTo>
                <a:lnTo>
                  <a:pt x="10366" y="12665"/>
                </a:lnTo>
                <a:cubicBezTo>
                  <a:pt x="10618" y="12665"/>
                  <a:pt x="10807" y="12445"/>
                  <a:pt x="10807" y="12256"/>
                </a:cubicBezTo>
                <a:lnTo>
                  <a:pt x="10807" y="2048"/>
                </a:lnTo>
                <a:cubicBezTo>
                  <a:pt x="10807" y="1828"/>
                  <a:pt x="10618" y="1670"/>
                  <a:pt x="10366" y="1670"/>
                </a:cubicBezTo>
                <a:lnTo>
                  <a:pt x="9074" y="1670"/>
                </a:lnTo>
                <a:cubicBezTo>
                  <a:pt x="8916" y="1198"/>
                  <a:pt x="8444" y="851"/>
                  <a:pt x="7877" y="851"/>
                </a:cubicBezTo>
                <a:lnTo>
                  <a:pt x="6585" y="851"/>
                </a:lnTo>
                <a:cubicBezTo>
                  <a:pt x="6427" y="378"/>
                  <a:pt x="5955" y="0"/>
                  <a:pt x="5419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8C3EBA4-D239-28B1-4D37-07C3C5CF6693}"/>
              </a:ext>
            </a:extLst>
          </p:cNvPr>
          <p:cNvSpPr txBox="1"/>
          <p:nvPr/>
        </p:nvSpPr>
        <p:spPr>
          <a:xfrm>
            <a:off x="3679171" y="2732078"/>
            <a:ext cx="46464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400" dirty="0">
                <a:latin typeface="Arial"/>
                <a:cs typeface="Arial"/>
              </a:rPr>
              <a:t>Revisión por la Alta Dirección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0879B23-84F5-EE46-436E-4DB0DF20E8FB}"/>
              </a:ext>
            </a:extLst>
          </p:cNvPr>
          <p:cNvSpPr txBox="1"/>
          <p:nvPr/>
        </p:nvSpPr>
        <p:spPr>
          <a:xfrm>
            <a:off x="3679171" y="3174843"/>
            <a:ext cx="536238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400">
                <a:latin typeface="Arial"/>
                <a:cs typeface="Arial"/>
              </a:rPr>
              <a:t>Rendición de Cuentas del desempeño del SGSST  para la Alta Dirección </a:t>
            </a:r>
            <a:endParaRPr lang="es-ES" sz="14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Google Shape;6195;p49" title="Gráfico">
            <a:hlinkClick r:id="rId3"/>
            <a:extLst>
              <a:ext uri="{FF2B5EF4-FFF2-40B4-BE49-F238E27FC236}">
                <a16:creationId xmlns:a16="http://schemas.microsoft.com/office/drawing/2014/main" id="{5B056A5E-A5F2-C92D-E060-1DCEB68248D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r="1893"/>
          <a:stretch/>
        </p:blipFill>
        <p:spPr>
          <a:xfrm>
            <a:off x="3037319" y="3241842"/>
            <a:ext cx="590380" cy="35503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Google Shape;6199;p49">
            <a:extLst>
              <a:ext uri="{FF2B5EF4-FFF2-40B4-BE49-F238E27FC236}">
                <a16:creationId xmlns:a16="http://schemas.microsoft.com/office/drawing/2014/main" id="{59DCD7E1-6E92-23C0-E97D-1D9817535793}"/>
              </a:ext>
            </a:extLst>
          </p:cNvPr>
          <p:cNvGrpSpPr/>
          <p:nvPr/>
        </p:nvGrpSpPr>
        <p:grpSpPr>
          <a:xfrm>
            <a:off x="3101127" y="2042638"/>
            <a:ext cx="393528" cy="393528"/>
            <a:chOff x="1190625" y="238125"/>
            <a:chExt cx="5219200" cy="5219200"/>
          </a:xfrm>
        </p:grpSpPr>
        <p:sp>
          <p:nvSpPr>
            <p:cNvPr id="12" name="Google Shape;6200;p49">
              <a:extLst>
                <a:ext uri="{FF2B5EF4-FFF2-40B4-BE49-F238E27FC236}">
                  <a16:creationId xmlns:a16="http://schemas.microsoft.com/office/drawing/2014/main" id="{73797B14-6C57-E76F-B526-0577B921B9F7}"/>
                </a:ext>
              </a:extLst>
            </p:cNvPr>
            <p:cNvSpPr/>
            <p:nvPr/>
          </p:nvSpPr>
          <p:spPr>
            <a:xfrm>
              <a:off x="1343925" y="849725"/>
              <a:ext cx="927250" cy="917475"/>
            </a:xfrm>
            <a:custGeom>
              <a:avLst/>
              <a:gdLst/>
              <a:ahLst/>
              <a:cxnLst/>
              <a:rect l="l" t="t" r="r" b="b"/>
              <a:pathLst>
                <a:path w="37090" h="36699" extrusionOk="0">
                  <a:moveTo>
                    <a:pt x="18333" y="1"/>
                  </a:moveTo>
                  <a:cubicBezTo>
                    <a:pt x="8221" y="1"/>
                    <a:pt x="1" y="8221"/>
                    <a:pt x="1" y="18366"/>
                  </a:cubicBezTo>
                  <a:cubicBezTo>
                    <a:pt x="1" y="28478"/>
                    <a:pt x="8221" y="36698"/>
                    <a:pt x="18333" y="36698"/>
                  </a:cubicBezTo>
                  <a:cubicBezTo>
                    <a:pt x="28445" y="36698"/>
                    <a:pt x="37089" y="28478"/>
                    <a:pt x="37089" y="18366"/>
                  </a:cubicBezTo>
                  <a:cubicBezTo>
                    <a:pt x="37089" y="8221"/>
                    <a:pt x="28445" y="1"/>
                    <a:pt x="183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6201;p49">
              <a:extLst>
                <a:ext uri="{FF2B5EF4-FFF2-40B4-BE49-F238E27FC236}">
                  <a16:creationId xmlns:a16="http://schemas.microsoft.com/office/drawing/2014/main" id="{A160F6A8-925B-96DA-9774-577E852FDC37}"/>
                </a:ext>
              </a:extLst>
            </p:cNvPr>
            <p:cNvSpPr/>
            <p:nvPr/>
          </p:nvSpPr>
          <p:spPr>
            <a:xfrm>
              <a:off x="1190625" y="1767175"/>
              <a:ext cx="1692175" cy="3690150"/>
            </a:xfrm>
            <a:custGeom>
              <a:avLst/>
              <a:gdLst/>
              <a:ahLst/>
              <a:cxnLst/>
              <a:rect l="l" t="t" r="r" b="b"/>
              <a:pathLst>
                <a:path w="67687" h="147606" extrusionOk="0">
                  <a:moveTo>
                    <a:pt x="12232" y="0"/>
                  </a:moveTo>
                  <a:cubicBezTo>
                    <a:pt x="5480" y="0"/>
                    <a:pt x="0" y="5480"/>
                    <a:pt x="0" y="12233"/>
                  </a:cubicBezTo>
                  <a:lnTo>
                    <a:pt x="0" y="61587"/>
                  </a:lnTo>
                  <a:cubicBezTo>
                    <a:pt x="0" y="68306"/>
                    <a:pt x="5480" y="73819"/>
                    <a:pt x="12232" y="73819"/>
                  </a:cubicBezTo>
                  <a:lnTo>
                    <a:pt x="12232" y="147605"/>
                  </a:lnTo>
                  <a:lnTo>
                    <a:pt x="37121" y="147605"/>
                  </a:lnTo>
                  <a:lnTo>
                    <a:pt x="37121" y="73819"/>
                  </a:lnTo>
                  <a:cubicBezTo>
                    <a:pt x="43841" y="73819"/>
                    <a:pt x="49354" y="68306"/>
                    <a:pt x="49354" y="61587"/>
                  </a:cubicBezTo>
                  <a:lnTo>
                    <a:pt x="49354" y="27531"/>
                  </a:lnTo>
                  <a:cubicBezTo>
                    <a:pt x="65827" y="39927"/>
                    <a:pt x="65338" y="39536"/>
                    <a:pt x="67686" y="41362"/>
                  </a:cubicBezTo>
                  <a:lnTo>
                    <a:pt x="67686" y="10700"/>
                  </a:lnTo>
                  <a:lnTo>
                    <a:pt x="56759" y="2512"/>
                  </a:lnTo>
                  <a:cubicBezTo>
                    <a:pt x="56106" y="2023"/>
                    <a:pt x="52551" y="0"/>
                    <a:pt x="493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6202;p49">
              <a:extLst>
                <a:ext uri="{FF2B5EF4-FFF2-40B4-BE49-F238E27FC236}">
                  <a16:creationId xmlns:a16="http://schemas.microsoft.com/office/drawing/2014/main" id="{3BF4B4D1-A224-324E-9613-EB7AF404D313}"/>
                </a:ext>
              </a:extLst>
            </p:cNvPr>
            <p:cNvSpPr/>
            <p:nvPr/>
          </p:nvSpPr>
          <p:spPr>
            <a:xfrm>
              <a:off x="5329250" y="849725"/>
              <a:ext cx="928075" cy="917475"/>
            </a:xfrm>
            <a:custGeom>
              <a:avLst/>
              <a:gdLst/>
              <a:ahLst/>
              <a:cxnLst/>
              <a:rect l="l" t="t" r="r" b="b"/>
              <a:pathLst>
                <a:path w="37123" h="36699" extrusionOk="0">
                  <a:moveTo>
                    <a:pt x="18366" y="1"/>
                  </a:moveTo>
                  <a:cubicBezTo>
                    <a:pt x="8221" y="1"/>
                    <a:pt x="1" y="8221"/>
                    <a:pt x="1" y="18366"/>
                  </a:cubicBezTo>
                  <a:cubicBezTo>
                    <a:pt x="1" y="28478"/>
                    <a:pt x="8221" y="36698"/>
                    <a:pt x="18366" y="36698"/>
                  </a:cubicBezTo>
                  <a:cubicBezTo>
                    <a:pt x="28478" y="36698"/>
                    <a:pt x="37122" y="28478"/>
                    <a:pt x="37122" y="18366"/>
                  </a:cubicBezTo>
                  <a:cubicBezTo>
                    <a:pt x="37122" y="8221"/>
                    <a:pt x="28478" y="1"/>
                    <a:pt x="183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6203;p49">
              <a:extLst>
                <a:ext uri="{FF2B5EF4-FFF2-40B4-BE49-F238E27FC236}">
                  <a16:creationId xmlns:a16="http://schemas.microsoft.com/office/drawing/2014/main" id="{89F48D8D-1E46-B613-CB8F-B3276F908384}"/>
                </a:ext>
              </a:extLst>
            </p:cNvPr>
            <p:cNvSpPr/>
            <p:nvPr/>
          </p:nvSpPr>
          <p:spPr>
            <a:xfrm>
              <a:off x="4717625" y="1767175"/>
              <a:ext cx="1692200" cy="3690150"/>
            </a:xfrm>
            <a:custGeom>
              <a:avLst/>
              <a:gdLst/>
              <a:ahLst/>
              <a:cxnLst/>
              <a:rect l="l" t="t" r="r" b="b"/>
              <a:pathLst>
                <a:path w="67688" h="147606" extrusionOk="0">
                  <a:moveTo>
                    <a:pt x="18366" y="0"/>
                  </a:moveTo>
                  <a:cubicBezTo>
                    <a:pt x="15137" y="0"/>
                    <a:pt x="11581" y="2023"/>
                    <a:pt x="10929" y="2512"/>
                  </a:cubicBezTo>
                  <a:lnTo>
                    <a:pt x="1" y="10700"/>
                  </a:lnTo>
                  <a:lnTo>
                    <a:pt x="1" y="41362"/>
                  </a:lnTo>
                  <a:cubicBezTo>
                    <a:pt x="2284" y="39601"/>
                    <a:pt x="2154" y="39699"/>
                    <a:pt x="18366" y="27531"/>
                  </a:cubicBezTo>
                  <a:lnTo>
                    <a:pt x="18366" y="61587"/>
                  </a:lnTo>
                  <a:cubicBezTo>
                    <a:pt x="18366" y="68306"/>
                    <a:pt x="23846" y="73819"/>
                    <a:pt x="30598" y="73819"/>
                  </a:cubicBezTo>
                  <a:lnTo>
                    <a:pt x="30598" y="147605"/>
                  </a:lnTo>
                  <a:lnTo>
                    <a:pt x="55455" y="147605"/>
                  </a:lnTo>
                  <a:lnTo>
                    <a:pt x="55455" y="73819"/>
                  </a:lnTo>
                  <a:cubicBezTo>
                    <a:pt x="62207" y="73819"/>
                    <a:pt x="67687" y="68306"/>
                    <a:pt x="67687" y="61587"/>
                  </a:cubicBezTo>
                  <a:lnTo>
                    <a:pt x="67687" y="12233"/>
                  </a:lnTo>
                  <a:cubicBezTo>
                    <a:pt x="67687" y="5480"/>
                    <a:pt x="62207" y="0"/>
                    <a:pt x="554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6204;p49">
              <a:extLst>
                <a:ext uri="{FF2B5EF4-FFF2-40B4-BE49-F238E27FC236}">
                  <a16:creationId xmlns:a16="http://schemas.microsoft.com/office/drawing/2014/main" id="{643C3714-053F-091C-ACC9-2884D5518651}"/>
                </a:ext>
              </a:extLst>
            </p:cNvPr>
            <p:cNvSpPr/>
            <p:nvPr/>
          </p:nvSpPr>
          <p:spPr>
            <a:xfrm>
              <a:off x="3341900" y="238125"/>
              <a:ext cx="917450" cy="917450"/>
            </a:xfrm>
            <a:custGeom>
              <a:avLst/>
              <a:gdLst/>
              <a:ahLst/>
              <a:cxnLst/>
              <a:rect l="l" t="t" r="r" b="b"/>
              <a:pathLst>
                <a:path w="36698" h="36698" extrusionOk="0">
                  <a:moveTo>
                    <a:pt x="18333" y="0"/>
                  </a:moveTo>
                  <a:cubicBezTo>
                    <a:pt x="8188" y="0"/>
                    <a:pt x="0" y="8220"/>
                    <a:pt x="0" y="18365"/>
                  </a:cubicBezTo>
                  <a:cubicBezTo>
                    <a:pt x="0" y="28477"/>
                    <a:pt x="8188" y="36697"/>
                    <a:pt x="18333" y="36697"/>
                  </a:cubicBezTo>
                  <a:cubicBezTo>
                    <a:pt x="28477" y="36697"/>
                    <a:pt x="36698" y="28477"/>
                    <a:pt x="36698" y="18365"/>
                  </a:cubicBezTo>
                  <a:cubicBezTo>
                    <a:pt x="36698" y="8220"/>
                    <a:pt x="28477" y="0"/>
                    <a:pt x="183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6205;p49">
              <a:extLst>
                <a:ext uri="{FF2B5EF4-FFF2-40B4-BE49-F238E27FC236}">
                  <a16:creationId xmlns:a16="http://schemas.microsoft.com/office/drawing/2014/main" id="{F3A24EB9-C8F2-4DAC-81BC-D6EC4E1F58CE}"/>
                </a:ext>
              </a:extLst>
            </p:cNvPr>
            <p:cNvSpPr/>
            <p:nvPr/>
          </p:nvSpPr>
          <p:spPr>
            <a:xfrm>
              <a:off x="2638125" y="1155550"/>
              <a:ext cx="2324175" cy="4301775"/>
            </a:xfrm>
            <a:custGeom>
              <a:avLst/>
              <a:gdLst/>
              <a:ahLst/>
              <a:cxnLst/>
              <a:rect l="l" t="t" r="r" b="b"/>
              <a:pathLst>
                <a:path w="92967" h="172071" extrusionOk="0">
                  <a:moveTo>
                    <a:pt x="22019" y="0"/>
                  </a:moveTo>
                  <a:cubicBezTo>
                    <a:pt x="12559" y="0"/>
                    <a:pt x="3915" y="5546"/>
                    <a:pt x="0" y="13962"/>
                  </a:cubicBezTo>
                  <a:cubicBezTo>
                    <a:pt x="2218" y="14810"/>
                    <a:pt x="4273" y="15788"/>
                    <a:pt x="6133" y="17126"/>
                  </a:cubicBezTo>
                  <a:cubicBezTo>
                    <a:pt x="6133" y="17126"/>
                    <a:pt x="15495" y="24172"/>
                    <a:pt x="22019" y="29065"/>
                  </a:cubicBezTo>
                  <a:lnTo>
                    <a:pt x="22019" y="98284"/>
                  </a:lnTo>
                  <a:cubicBezTo>
                    <a:pt x="22019" y="104025"/>
                    <a:pt x="26064" y="108918"/>
                    <a:pt x="31446" y="110190"/>
                  </a:cubicBezTo>
                  <a:cubicBezTo>
                    <a:pt x="32359" y="110386"/>
                    <a:pt x="33305" y="110516"/>
                    <a:pt x="34251" y="110516"/>
                  </a:cubicBezTo>
                  <a:lnTo>
                    <a:pt x="34251" y="172070"/>
                  </a:lnTo>
                  <a:lnTo>
                    <a:pt x="58716" y="172070"/>
                  </a:lnTo>
                  <a:lnTo>
                    <a:pt x="58716" y="110516"/>
                  </a:lnTo>
                  <a:cubicBezTo>
                    <a:pt x="62206" y="110516"/>
                    <a:pt x="65338" y="109016"/>
                    <a:pt x="67589" y="106667"/>
                  </a:cubicBezTo>
                  <a:cubicBezTo>
                    <a:pt x="69676" y="104482"/>
                    <a:pt x="70948" y="101513"/>
                    <a:pt x="70948" y="98284"/>
                  </a:cubicBezTo>
                  <a:lnTo>
                    <a:pt x="70948" y="29065"/>
                  </a:lnTo>
                  <a:cubicBezTo>
                    <a:pt x="77472" y="24172"/>
                    <a:pt x="86867" y="17126"/>
                    <a:pt x="86867" y="17126"/>
                  </a:cubicBezTo>
                  <a:cubicBezTo>
                    <a:pt x="88694" y="15788"/>
                    <a:pt x="90781" y="14810"/>
                    <a:pt x="92967" y="13962"/>
                  </a:cubicBezTo>
                  <a:cubicBezTo>
                    <a:pt x="89052" y="5546"/>
                    <a:pt x="80408" y="0"/>
                    <a:pt x="709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7122;p58">
            <a:extLst>
              <a:ext uri="{FF2B5EF4-FFF2-40B4-BE49-F238E27FC236}">
                <a16:creationId xmlns:a16="http://schemas.microsoft.com/office/drawing/2014/main" id="{AE17904F-0351-B885-D951-639A77A26994}"/>
              </a:ext>
            </a:extLst>
          </p:cNvPr>
          <p:cNvGrpSpPr/>
          <p:nvPr/>
        </p:nvGrpSpPr>
        <p:grpSpPr>
          <a:xfrm>
            <a:off x="3066569" y="2720726"/>
            <a:ext cx="393528" cy="393528"/>
            <a:chOff x="1190625" y="238125"/>
            <a:chExt cx="5219200" cy="5219200"/>
          </a:xfrm>
        </p:grpSpPr>
        <p:sp>
          <p:nvSpPr>
            <p:cNvPr id="19" name="Google Shape;7123;p58">
              <a:extLst>
                <a:ext uri="{FF2B5EF4-FFF2-40B4-BE49-F238E27FC236}">
                  <a16:creationId xmlns:a16="http://schemas.microsoft.com/office/drawing/2014/main" id="{8A8D40F6-4A19-BECD-9FDA-3596B7A87F92}"/>
                </a:ext>
              </a:extLst>
            </p:cNvPr>
            <p:cNvSpPr/>
            <p:nvPr/>
          </p:nvSpPr>
          <p:spPr>
            <a:xfrm>
              <a:off x="4116625" y="1155550"/>
              <a:ext cx="611625" cy="611650"/>
            </a:xfrm>
            <a:custGeom>
              <a:avLst/>
              <a:gdLst/>
              <a:ahLst/>
              <a:cxnLst/>
              <a:rect l="l" t="t" r="r" b="b"/>
              <a:pathLst>
                <a:path w="24465" h="24466" extrusionOk="0">
                  <a:moveTo>
                    <a:pt x="12233" y="0"/>
                  </a:moveTo>
                  <a:cubicBezTo>
                    <a:pt x="5448" y="0"/>
                    <a:pt x="0" y="5480"/>
                    <a:pt x="0" y="12233"/>
                  </a:cubicBezTo>
                  <a:cubicBezTo>
                    <a:pt x="0" y="18985"/>
                    <a:pt x="5448" y="24465"/>
                    <a:pt x="12233" y="24465"/>
                  </a:cubicBezTo>
                  <a:cubicBezTo>
                    <a:pt x="18985" y="24465"/>
                    <a:pt x="24465" y="18985"/>
                    <a:pt x="24465" y="12233"/>
                  </a:cubicBezTo>
                  <a:cubicBezTo>
                    <a:pt x="24465" y="5480"/>
                    <a:pt x="18985" y="0"/>
                    <a:pt x="122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7124;p58">
              <a:extLst>
                <a:ext uri="{FF2B5EF4-FFF2-40B4-BE49-F238E27FC236}">
                  <a16:creationId xmlns:a16="http://schemas.microsoft.com/office/drawing/2014/main" id="{C320FA69-5373-7A9E-6278-2B02CA92F253}"/>
                </a:ext>
              </a:extLst>
            </p:cNvPr>
            <p:cNvSpPr/>
            <p:nvPr/>
          </p:nvSpPr>
          <p:spPr>
            <a:xfrm>
              <a:off x="3963300" y="2378800"/>
              <a:ext cx="917450" cy="611650"/>
            </a:xfrm>
            <a:custGeom>
              <a:avLst/>
              <a:gdLst/>
              <a:ahLst/>
              <a:cxnLst/>
              <a:rect l="l" t="t" r="r" b="b"/>
              <a:pathLst>
                <a:path w="36698" h="24466" extrusionOk="0">
                  <a:moveTo>
                    <a:pt x="6133" y="0"/>
                  </a:moveTo>
                  <a:cubicBezTo>
                    <a:pt x="2741" y="0"/>
                    <a:pt x="1" y="2740"/>
                    <a:pt x="1" y="6133"/>
                  </a:cubicBezTo>
                  <a:lnTo>
                    <a:pt x="1" y="24465"/>
                  </a:lnTo>
                  <a:lnTo>
                    <a:pt x="36698" y="24465"/>
                  </a:lnTo>
                  <a:lnTo>
                    <a:pt x="36698" y="6133"/>
                  </a:lnTo>
                  <a:cubicBezTo>
                    <a:pt x="36698" y="2740"/>
                    <a:pt x="33958" y="0"/>
                    <a:pt x="305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7125;p58">
              <a:extLst>
                <a:ext uri="{FF2B5EF4-FFF2-40B4-BE49-F238E27FC236}">
                  <a16:creationId xmlns:a16="http://schemas.microsoft.com/office/drawing/2014/main" id="{0DF7EB8F-688C-3ACD-2083-B87F2BF229D9}"/>
                </a:ext>
              </a:extLst>
            </p:cNvPr>
            <p:cNvSpPr/>
            <p:nvPr/>
          </p:nvSpPr>
          <p:spPr>
            <a:xfrm>
              <a:off x="1190625" y="238125"/>
              <a:ext cx="5219200" cy="5219200"/>
            </a:xfrm>
            <a:custGeom>
              <a:avLst/>
              <a:gdLst/>
              <a:ahLst/>
              <a:cxnLst/>
              <a:rect l="l" t="t" r="r" b="b"/>
              <a:pathLst>
                <a:path w="208768" h="208768" extrusionOk="0">
                  <a:moveTo>
                    <a:pt x="129273" y="24465"/>
                  </a:moveTo>
                  <a:cubicBezTo>
                    <a:pt x="142745" y="24465"/>
                    <a:pt x="153737" y="35425"/>
                    <a:pt x="153737" y="48930"/>
                  </a:cubicBezTo>
                  <a:cubicBezTo>
                    <a:pt x="153737" y="62434"/>
                    <a:pt x="142745" y="73395"/>
                    <a:pt x="129273" y="73395"/>
                  </a:cubicBezTo>
                  <a:lnTo>
                    <a:pt x="141505" y="73395"/>
                  </a:lnTo>
                  <a:cubicBezTo>
                    <a:pt x="151617" y="73395"/>
                    <a:pt x="159837" y="81615"/>
                    <a:pt x="159837" y="91760"/>
                  </a:cubicBezTo>
                  <a:lnTo>
                    <a:pt x="159837" y="122324"/>
                  </a:lnTo>
                  <a:lnTo>
                    <a:pt x="98675" y="122324"/>
                  </a:lnTo>
                  <a:lnTo>
                    <a:pt x="98675" y="91760"/>
                  </a:lnTo>
                  <a:cubicBezTo>
                    <a:pt x="98675" y="81615"/>
                    <a:pt x="106895" y="73395"/>
                    <a:pt x="117040" y="73395"/>
                  </a:cubicBezTo>
                  <a:lnTo>
                    <a:pt x="129273" y="73395"/>
                  </a:lnTo>
                  <a:cubicBezTo>
                    <a:pt x="115768" y="73395"/>
                    <a:pt x="104808" y="62434"/>
                    <a:pt x="104808" y="48930"/>
                  </a:cubicBezTo>
                  <a:cubicBezTo>
                    <a:pt x="104808" y="35425"/>
                    <a:pt x="115768" y="24465"/>
                    <a:pt x="129273" y="24465"/>
                  </a:cubicBezTo>
                  <a:close/>
                  <a:moveTo>
                    <a:pt x="129273" y="0"/>
                  </a:moveTo>
                  <a:cubicBezTo>
                    <a:pt x="85431" y="0"/>
                    <a:pt x="49745" y="35686"/>
                    <a:pt x="49745" y="79527"/>
                  </a:cubicBezTo>
                  <a:cubicBezTo>
                    <a:pt x="49745" y="99230"/>
                    <a:pt x="57020" y="117268"/>
                    <a:pt x="68958" y="131164"/>
                  </a:cubicBezTo>
                  <a:lnTo>
                    <a:pt x="59825" y="140298"/>
                  </a:lnTo>
                  <a:lnTo>
                    <a:pt x="51181" y="131621"/>
                  </a:lnTo>
                  <a:lnTo>
                    <a:pt x="46875" y="135960"/>
                  </a:lnTo>
                  <a:cubicBezTo>
                    <a:pt x="27335" y="155499"/>
                    <a:pt x="19409" y="160131"/>
                    <a:pt x="14483" y="162643"/>
                  </a:cubicBezTo>
                  <a:cubicBezTo>
                    <a:pt x="11384" y="164208"/>
                    <a:pt x="8481" y="165676"/>
                    <a:pt x="4338" y="169852"/>
                  </a:cubicBezTo>
                  <a:lnTo>
                    <a:pt x="0" y="174157"/>
                  </a:lnTo>
                  <a:lnTo>
                    <a:pt x="34610" y="208767"/>
                  </a:lnTo>
                  <a:lnTo>
                    <a:pt x="38916" y="204429"/>
                  </a:lnTo>
                  <a:cubicBezTo>
                    <a:pt x="43091" y="200286"/>
                    <a:pt x="44591" y="197350"/>
                    <a:pt x="46190" y="194219"/>
                  </a:cubicBezTo>
                  <a:cubicBezTo>
                    <a:pt x="48734" y="189293"/>
                    <a:pt x="53399" y="181334"/>
                    <a:pt x="72808" y="161892"/>
                  </a:cubicBezTo>
                  <a:lnTo>
                    <a:pt x="77146" y="157587"/>
                  </a:lnTo>
                  <a:lnTo>
                    <a:pt x="68469" y="148942"/>
                  </a:lnTo>
                  <a:lnTo>
                    <a:pt x="77603" y="139809"/>
                  </a:lnTo>
                  <a:cubicBezTo>
                    <a:pt x="91499" y="151748"/>
                    <a:pt x="109538" y="159022"/>
                    <a:pt x="129273" y="159022"/>
                  </a:cubicBezTo>
                  <a:cubicBezTo>
                    <a:pt x="173114" y="159022"/>
                    <a:pt x="208767" y="123336"/>
                    <a:pt x="208767" y="79495"/>
                  </a:cubicBezTo>
                  <a:cubicBezTo>
                    <a:pt x="208767" y="35654"/>
                    <a:pt x="173114" y="0"/>
                    <a:pt x="1292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4097990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5350616" y="2429899"/>
            <a:ext cx="3152677" cy="852797"/>
          </a:xfrm>
        </p:spPr>
        <p:txBody>
          <a:bodyPr anchor="b">
            <a:normAutofit/>
          </a:bodyPr>
          <a:lstStyle/>
          <a:p>
            <a:r>
              <a:rPr lang="es-ES" sz="2750">
                <a:solidFill>
                  <a:schemeClr val="tx1"/>
                </a:solidFill>
              </a:rPr>
              <a:t>     </a:t>
            </a:r>
            <a:r>
              <a:rPr lang="es-ES" sz="4900">
                <a:solidFill>
                  <a:schemeClr val="tx1"/>
                </a:solidFill>
              </a:rPr>
              <a:t>GRACIAS</a:t>
            </a:r>
            <a:endParaRPr lang="es-ES" sz="4900">
              <a:solidFill>
                <a:schemeClr val="tx1"/>
              </a:solidFill>
              <a:cs typeface="Calibri Light"/>
            </a:endParaRPr>
          </a:p>
        </p:txBody>
      </p:sp>
      <p:sp>
        <p:nvSpPr>
          <p:cNvPr id="7" name="Subtítulo 2"/>
          <p:cNvSpPr>
            <a:spLocks noGrp="1"/>
          </p:cNvSpPr>
          <p:nvPr>
            <p:ph type="subTitle" idx="1"/>
          </p:nvPr>
        </p:nvSpPr>
        <p:spPr>
          <a:xfrm>
            <a:off x="5345863" y="3287186"/>
            <a:ext cx="3146177" cy="659526"/>
          </a:xfrm>
        </p:spPr>
        <p:txBody>
          <a:bodyPr vert="horz" lIns="68580" tIns="34290" rIns="68580" bIns="34290" rtlCol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900" b="1"/>
              <a:t>INSTITUTO NACIONAL DE VIAS</a:t>
            </a:r>
            <a:endParaRPr lang="es-ES" sz="900" b="1">
              <a:cs typeface="Calibri Light"/>
            </a:endParaRPr>
          </a:p>
          <a:p>
            <a:pPr algn="ctr">
              <a:lnSpc>
                <a:spcPct val="100000"/>
              </a:lnSpc>
            </a:pPr>
            <a:r>
              <a:rPr lang="es-ES" sz="900" b="1">
                <a:cs typeface="Calibri Light"/>
              </a:rPr>
              <a:t>Grupo de bienestar y seguridad y salud en el trabajo</a:t>
            </a:r>
          </a:p>
        </p:txBody>
      </p:sp>
      <p:pic>
        <p:nvPicPr>
          <p:cNvPr id="3" name="Imagen 8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868A4342-F99B-62EF-D4C6-99E8217984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983" r="286" b="-431"/>
          <a:stretch/>
        </p:blipFill>
        <p:spPr>
          <a:xfrm>
            <a:off x="615426" y="851314"/>
            <a:ext cx="4641168" cy="2427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7">
            <a:extLst>
              <a:ext uri="{FF2B5EF4-FFF2-40B4-BE49-F238E27FC236}">
                <a16:creationId xmlns:a16="http://schemas.microsoft.com/office/drawing/2014/main" id="{B27C29FC-B871-69BF-DD64-4A25A0DE9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2957" y="3947940"/>
            <a:ext cx="2743200" cy="78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344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" name="Google Shape;5498;p39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SEGURIDAD Y SALUD EN EL TRABAJO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499" name="Google Shape;5499;p39"/>
          <p:cNvSpPr txBox="1">
            <a:spLocks noGrp="1"/>
          </p:cNvSpPr>
          <p:nvPr>
            <p:ph type="body" idx="1"/>
          </p:nvPr>
        </p:nvSpPr>
        <p:spPr>
          <a:xfrm>
            <a:off x="480126" y="1213900"/>
            <a:ext cx="8410485" cy="3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s-CO" sz="1800">
                <a:solidFill>
                  <a:schemeClr val="bg2">
                    <a:lumMod val="10000"/>
                  </a:schemeClr>
                </a:solidFill>
              </a:rPr>
              <a:t>Implementar un Sistema de Gestión de Seguridad y Salud en el Trabajo –SST- sostenible y eficaz, enfocado a anticipar, reconocer, evaluar y controlar los riesgos que puedan afectar la seguridad y la salud en el trabajo, a través de la aplicación de las medidas de promoción de la salud, prevención de lesiones, el mejoramiento continuo, la modificación de comportamientos, el control eficaz de los peligros y riesgos en el lugar de trabajo</a:t>
            </a:r>
            <a:endParaRPr lang="es-ES" sz="1800">
              <a:solidFill>
                <a:schemeClr val="bg2">
                  <a:lumMod val="10000"/>
                </a:schemeClr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grpSp>
        <p:nvGrpSpPr>
          <p:cNvPr id="5500" name="Google Shape;5500;p39"/>
          <p:cNvGrpSpPr/>
          <p:nvPr/>
        </p:nvGrpSpPr>
        <p:grpSpPr>
          <a:xfrm>
            <a:off x="6382850" y="867046"/>
            <a:ext cx="281055" cy="346846"/>
            <a:chOff x="368125" y="2950571"/>
            <a:chExt cx="281055" cy="346846"/>
          </a:xfrm>
        </p:grpSpPr>
        <p:sp>
          <p:nvSpPr>
            <p:cNvPr id="5501" name="Google Shape;5501;p39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2" name="Google Shape;5502;p39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03" name="Google Shape;5503;p39"/>
          <p:cNvSpPr/>
          <p:nvPr/>
        </p:nvSpPr>
        <p:spPr>
          <a:xfrm>
            <a:off x="7784198" y="621900"/>
            <a:ext cx="450396" cy="485968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04" name="Google Shape;5504;p39"/>
          <p:cNvSpPr/>
          <p:nvPr/>
        </p:nvSpPr>
        <p:spPr>
          <a:xfrm>
            <a:off x="387985" y="1709952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 descr="Descarga gratuita de Seguridad, Auditoría, De Seguridad Y Salud Ocupacional Imágen de Png">
            <a:extLst>
              <a:ext uri="{FF2B5EF4-FFF2-40B4-BE49-F238E27FC236}">
                <a16:creationId xmlns:a16="http://schemas.microsoft.com/office/drawing/2014/main" id="{32159FE8-48E1-AB13-544D-46F4F5DB8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023" y="2985124"/>
            <a:ext cx="3365904" cy="191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5" name="Google Shape;5545;p40"/>
          <p:cNvSpPr/>
          <p:nvPr/>
        </p:nvSpPr>
        <p:spPr>
          <a:xfrm flipH="1">
            <a:off x="5718441" y="196913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7068CB97-ABB3-9512-0DE2-BE172280DA64}"/>
              </a:ext>
            </a:extLst>
          </p:cNvPr>
          <p:cNvSpPr>
            <a:spLocks noGrp="1"/>
          </p:cNvSpPr>
          <p:nvPr>
            <p:ph type="title" idx="6"/>
          </p:nvPr>
        </p:nvSpPr>
        <p:spPr>
          <a:xfrm>
            <a:off x="568569" y="356236"/>
            <a:ext cx="6321329" cy="471900"/>
          </a:xfrm>
        </p:spPr>
        <p:txBody>
          <a:bodyPr/>
          <a:lstStyle/>
          <a:p>
            <a:pPr algn="ctr"/>
            <a:r>
              <a:rPr lang="es-ES"/>
              <a:t>COMPONENTES DEL SG-SST</a:t>
            </a:r>
            <a:endParaRPr lang="es-CO"/>
          </a:p>
        </p:txBody>
      </p:sp>
      <p:graphicFrame>
        <p:nvGraphicFramePr>
          <p:cNvPr id="17" name="Diagrama 16">
            <a:extLst>
              <a:ext uri="{FF2B5EF4-FFF2-40B4-BE49-F238E27FC236}">
                <a16:creationId xmlns:a16="http://schemas.microsoft.com/office/drawing/2014/main" id="{F6404926-D66E-EC6E-0AC9-DA8A0E211B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389748"/>
              </p:ext>
            </p:extLst>
          </p:nvPr>
        </p:nvGraphicFramePr>
        <p:xfrm>
          <a:off x="958150" y="779924"/>
          <a:ext cx="6321328" cy="37559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8" name="Google Shape;5598;p43"/>
          <p:cNvSpPr txBox="1">
            <a:spLocks noGrp="1"/>
          </p:cNvSpPr>
          <p:nvPr>
            <p:ph type="title"/>
          </p:nvPr>
        </p:nvSpPr>
        <p:spPr>
          <a:xfrm>
            <a:off x="2378332" y="4382499"/>
            <a:ext cx="3781200" cy="56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000" b="1">
                <a:solidFill>
                  <a:schemeClr val="bg1">
                    <a:lumMod val="25000"/>
                  </a:schemeClr>
                </a:solidFill>
              </a:rPr>
              <a:t>DECRETO 1072 DE 2015</a:t>
            </a:r>
            <a:br>
              <a:rPr lang="es-ES" sz="2000" b="1">
                <a:solidFill>
                  <a:schemeClr val="bg1">
                    <a:lumMod val="25000"/>
                  </a:schemeClr>
                </a:solidFill>
              </a:rPr>
            </a:br>
            <a:r>
              <a:rPr lang="es-ES" sz="2000" b="1">
                <a:solidFill>
                  <a:schemeClr val="bg1">
                    <a:lumMod val="25000"/>
                  </a:schemeClr>
                </a:solidFill>
              </a:rPr>
              <a:t>RESOLUCIÓN 0312 DE 2019</a:t>
            </a:r>
            <a:endParaRPr sz="2000" b="1">
              <a:solidFill>
                <a:schemeClr val="bg1">
                  <a:lumMod val="25000"/>
                </a:schemeClr>
              </a:solidFill>
            </a:endParaRPr>
          </a:p>
        </p:txBody>
      </p:sp>
      <p:pic>
        <p:nvPicPr>
          <p:cNvPr id="1026" name="Picture 2" descr="LO QUE DEBES SABER SOBRE EL SG-SST |licencia en salud y seguridad en el  trabajo Aya Consultores | Seguridad y salud en el trabajo">
            <a:extLst>
              <a:ext uri="{FF2B5EF4-FFF2-40B4-BE49-F238E27FC236}">
                <a16:creationId xmlns:a16="http://schemas.microsoft.com/office/drawing/2014/main" id="{1A5E185D-DF85-5805-3567-03509A8D0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008" y="419359"/>
            <a:ext cx="6011662" cy="3962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3" name="Google Shape;5553;p41"/>
          <p:cNvSpPr/>
          <p:nvPr/>
        </p:nvSpPr>
        <p:spPr>
          <a:xfrm>
            <a:off x="707170" y="704315"/>
            <a:ext cx="548825" cy="47190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rgbClr val="ED7D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/>
              <a:t>1</a:t>
            </a:r>
            <a:endParaRPr sz="1600" b="1"/>
          </a:p>
        </p:txBody>
      </p:sp>
      <p:sp>
        <p:nvSpPr>
          <p:cNvPr id="5555" name="Google Shape;5555;p41"/>
          <p:cNvSpPr txBox="1">
            <a:spLocks noGrp="1"/>
          </p:cNvSpPr>
          <p:nvPr>
            <p:ph type="subTitle" idx="1"/>
          </p:nvPr>
        </p:nvSpPr>
        <p:spPr>
          <a:xfrm>
            <a:off x="1358649" y="716862"/>
            <a:ext cx="2227449" cy="47190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>
              <a:defRPr/>
            </a:pPr>
            <a:r>
              <a:rPr lang="es-ES" sz="1400" dirty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Evaluación Inicial del SG-SST año</a:t>
            </a:r>
          </a:p>
        </p:txBody>
      </p:sp>
      <p:sp>
        <p:nvSpPr>
          <p:cNvPr id="5567" name="Google Shape;5567;p41"/>
          <p:cNvSpPr/>
          <p:nvPr/>
        </p:nvSpPr>
        <p:spPr>
          <a:xfrm>
            <a:off x="8079565" y="2129595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68" name="Google Shape;5568;p41"/>
          <p:cNvSpPr/>
          <p:nvPr/>
        </p:nvSpPr>
        <p:spPr>
          <a:xfrm>
            <a:off x="3845223" y="2912641"/>
            <a:ext cx="237951" cy="274804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69" name="Google Shape;5569;p41"/>
          <p:cNvSpPr/>
          <p:nvPr/>
        </p:nvSpPr>
        <p:spPr>
          <a:xfrm>
            <a:off x="5764865" y="476287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Google Shape;5510;p40">
            <a:extLst>
              <a:ext uri="{FF2B5EF4-FFF2-40B4-BE49-F238E27FC236}">
                <a16:creationId xmlns:a16="http://schemas.microsoft.com/office/drawing/2014/main" id="{901A557C-962F-480D-E773-576B98B0305F}"/>
              </a:ext>
            </a:extLst>
          </p:cNvPr>
          <p:cNvSpPr txBox="1">
            <a:spLocks/>
          </p:cNvSpPr>
          <p:nvPr/>
        </p:nvSpPr>
        <p:spPr>
          <a:xfrm>
            <a:off x="1185907" y="126437"/>
            <a:ext cx="6570912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Paytone One"/>
              <a:buNone/>
              <a:defRPr sz="3200" b="0" i="0" u="none" strike="noStrike" cap="none">
                <a:solidFill>
                  <a:schemeClr val="accent2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Paytone One"/>
              <a:buNone/>
              <a:defRPr sz="39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Paytone One"/>
              <a:buNone/>
              <a:defRPr sz="39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Paytone One"/>
              <a:buNone/>
              <a:defRPr sz="39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Paytone One"/>
              <a:buNone/>
              <a:defRPr sz="39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Paytone One"/>
              <a:buNone/>
              <a:defRPr sz="39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Paytone One"/>
              <a:buNone/>
              <a:defRPr sz="39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Paytone One"/>
              <a:buNone/>
              <a:defRPr sz="39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Paytone One"/>
              <a:buNone/>
              <a:defRPr sz="39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r>
              <a:rPr lang="es-ES" b="1">
                <a:solidFill>
                  <a:schemeClr val="tx1"/>
                </a:solidFill>
              </a:rPr>
              <a:t>PLANIFICACIÓN  DEL SG-SST</a:t>
            </a:r>
            <a:endParaRPr lang="es-CO" b="1">
              <a:solidFill>
                <a:schemeClr val="tx1"/>
              </a:solidFill>
            </a:endParaRPr>
          </a:p>
        </p:txBody>
      </p:sp>
      <p:sp>
        <p:nvSpPr>
          <p:cNvPr id="7" name="Google Shape;5553;p41">
            <a:extLst>
              <a:ext uri="{FF2B5EF4-FFF2-40B4-BE49-F238E27FC236}">
                <a16:creationId xmlns:a16="http://schemas.microsoft.com/office/drawing/2014/main" id="{32EC9F10-03E0-D96B-16BC-60802FD207CD}"/>
              </a:ext>
            </a:extLst>
          </p:cNvPr>
          <p:cNvSpPr/>
          <p:nvPr/>
        </p:nvSpPr>
        <p:spPr>
          <a:xfrm>
            <a:off x="718553" y="1282194"/>
            <a:ext cx="548825" cy="47190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/>
              <a:t>2</a:t>
            </a:r>
            <a:endParaRPr sz="1600" b="1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109C6BA-5553-80D8-C87C-21F8F6787FD0}"/>
              </a:ext>
            </a:extLst>
          </p:cNvPr>
          <p:cNvSpPr txBox="1"/>
          <p:nvPr/>
        </p:nvSpPr>
        <p:spPr>
          <a:xfrm>
            <a:off x="1314901" y="1230875"/>
            <a:ext cx="30211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ts val="1800"/>
              <a:defRPr/>
            </a:pPr>
            <a:r>
              <a:rPr lang="es-ES" dirty="0">
                <a:solidFill>
                  <a:schemeClr val="bg1">
                    <a:lumMod val="10000"/>
                  </a:schemeClr>
                </a:solidFill>
                <a:sym typeface="Asap"/>
              </a:rPr>
              <a:t>Autoevaluación  de estándares mínimos SST</a:t>
            </a:r>
          </a:p>
        </p:txBody>
      </p:sp>
      <p:sp>
        <p:nvSpPr>
          <p:cNvPr id="18" name="Google Shape;5553;p41">
            <a:extLst>
              <a:ext uri="{FF2B5EF4-FFF2-40B4-BE49-F238E27FC236}">
                <a16:creationId xmlns:a16="http://schemas.microsoft.com/office/drawing/2014/main" id="{908ABBC6-D859-7FE4-FB71-D0EA61A888FB}"/>
              </a:ext>
            </a:extLst>
          </p:cNvPr>
          <p:cNvSpPr/>
          <p:nvPr/>
        </p:nvSpPr>
        <p:spPr>
          <a:xfrm>
            <a:off x="718552" y="1860073"/>
            <a:ext cx="548825" cy="47190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rgbClr val="ED7D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/>
              <a:t>3</a:t>
            </a:r>
            <a:endParaRPr sz="1600" b="1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720B79D0-8849-97AE-D300-3859E1405270}"/>
              </a:ext>
            </a:extLst>
          </p:cNvPr>
          <p:cNvSpPr txBox="1"/>
          <p:nvPr/>
        </p:nvSpPr>
        <p:spPr>
          <a:xfrm>
            <a:off x="1299255" y="1793493"/>
            <a:ext cx="284634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dirty="0">
                <a:solidFill>
                  <a:schemeClr val="bg1">
                    <a:lumMod val="10000"/>
                  </a:schemeClr>
                </a:solidFill>
              </a:rPr>
              <a:t>Autoevaluación  de estándares mínimos SST para el Ministerio de trabajo </a:t>
            </a:r>
          </a:p>
        </p:txBody>
      </p:sp>
      <p:sp>
        <p:nvSpPr>
          <p:cNvPr id="31" name="Google Shape;5553;p41">
            <a:extLst>
              <a:ext uri="{FF2B5EF4-FFF2-40B4-BE49-F238E27FC236}">
                <a16:creationId xmlns:a16="http://schemas.microsoft.com/office/drawing/2014/main" id="{8B9D3CBB-A40F-3C49-EBE0-9ACE1066A144}"/>
              </a:ext>
            </a:extLst>
          </p:cNvPr>
          <p:cNvSpPr/>
          <p:nvPr/>
        </p:nvSpPr>
        <p:spPr>
          <a:xfrm>
            <a:off x="733797" y="2519596"/>
            <a:ext cx="548825" cy="47190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/>
              <a:t>4</a:t>
            </a:r>
            <a:endParaRPr sz="1600" b="1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8D15BCB8-0D98-2BCF-B75D-8490EDC627B3}"/>
              </a:ext>
            </a:extLst>
          </p:cNvPr>
          <p:cNvSpPr txBox="1"/>
          <p:nvPr/>
        </p:nvSpPr>
        <p:spPr>
          <a:xfrm>
            <a:off x="1282622" y="2507125"/>
            <a:ext cx="26882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dirty="0">
                <a:solidFill>
                  <a:schemeClr val="bg1">
                    <a:lumMod val="10000"/>
                  </a:schemeClr>
                </a:solidFill>
              </a:rPr>
              <a:t>Divulgación procedimientos y aplicación de los mismos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78C3C9B5-E509-8FA7-7388-4D60E25C9FDF}"/>
              </a:ext>
            </a:extLst>
          </p:cNvPr>
          <p:cNvSpPr txBox="1"/>
          <p:nvPr/>
        </p:nvSpPr>
        <p:spPr>
          <a:xfrm>
            <a:off x="1280205" y="3030268"/>
            <a:ext cx="266831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Mantener e implementar las actividades de promoció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n y prevención en salud y gestión de riesgos laborales 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Google Shape;5553;p41">
            <a:extLst>
              <a:ext uri="{FF2B5EF4-FFF2-40B4-BE49-F238E27FC236}">
                <a16:creationId xmlns:a16="http://schemas.microsoft.com/office/drawing/2014/main" id="{40A17B19-DB01-309D-13ED-E5214B64B28C}"/>
              </a:ext>
            </a:extLst>
          </p:cNvPr>
          <p:cNvSpPr/>
          <p:nvPr/>
        </p:nvSpPr>
        <p:spPr>
          <a:xfrm>
            <a:off x="696004" y="3123016"/>
            <a:ext cx="548825" cy="47190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rgbClr val="ED7D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/>
              <a:t>5</a:t>
            </a:r>
            <a:endParaRPr sz="1600" b="1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EEF7FFBC-D028-41E3-40BE-067AA09E4699}"/>
              </a:ext>
            </a:extLst>
          </p:cNvPr>
          <p:cNvSpPr txBox="1"/>
          <p:nvPr/>
        </p:nvSpPr>
        <p:spPr>
          <a:xfrm>
            <a:off x="1283172" y="3972938"/>
            <a:ext cx="274282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400" dirty="0">
                <a:latin typeface="Arial"/>
                <a:cs typeface="Arial"/>
              </a:rPr>
              <a:t>Asignación de recursos del SGSST </a:t>
            </a:r>
          </a:p>
          <a:p>
            <a:pPr>
              <a:defRPr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Google Shape;5553;p41">
            <a:extLst>
              <a:ext uri="{FF2B5EF4-FFF2-40B4-BE49-F238E27FC236}">
                <a16:creationId xmlns:a16="http://schemas.microsoft.com/office/drawing/2014/main" id="{D2244992-B443-2E15-5CC8-5DA1D4EBA0D5}"/>
              </a:ext>
            </a:extLst>
          </p:cNvPr>
          <p:cNvSpPr/>
          <p:nvPr/>
        </p:nvSpPr>
        <p:spPr>
          <a:xfrm>
            <a:off x="669493" y="3923457"/>
            <a:ext cx="548825" cy="47190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/>
              <a:t>6</a:t>
            </a:r>
            <a:endParaRPr sz="1600" b="1"/>
          </a:p>
        </p:txBody>
      </p:sp>
      <p:sp>
        <p:nvSpPr>
          <p:cNvPr id="40" name="Google Shape;5553;p41">
            <a:extLst>
              <a:ext uri="{FF2B5EF4-FFF2-40B4-BE49-F238E27FC236}">
                <a16:creationId xmlns:a16="http://schemas.microsoft.com/office/drawing/2014/main" id="{99E52AAC-025E-D887-B97C-308FDD7D15BF}"/>
              </a:ext>
            </a:extLst>
          </p:cNvPr>
          <p:cNvSpPr/>
          <p:nvPr/>
        </p:nvSpPr>
        <p:spPr>
          <a:xfrm>
            <a:off x="669493" y="4540136"/>
            <a:ext cx="548825" cy="47190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rgbClr val="ED7D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 dirty="0"/>
              <a:t>7</a:t>
            </a:r>
            <a:endParaRPr sz="1600" b="1" dirty="0"/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793FFDE4-46CA-433B-634D-82B770348F5E}"/>
              </a:ext>
            </a:extLst>
          </p:cNvPr>
          <p:cNvSpPr txBox="1"/>
          <p:nvPr/>
        </p:nvSpPr>
        <p:spPr>
          <a:xfrm>
            <a:off x="1314901" y="4522451"/>
            <a:ext cx="32484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400" dirty="0">
                <a:latin typeface="Arial"/>
                <a:cs typeface="Arial"/>
              </a:rPr>
              <a:t>Elaboración del Plan de capacitaciones del SGSST</a:t>
            </a:r>
          </a:p>
        </p:txBody>
      </p:sp>
      <p:sp>
        <p:nvSpPr>
          <p:cNvPr id="43" name="Google Shape;5553;p41">
            <a:extLst>
              <a:ext uri="{FF2B5EF4-FFF2-40B4-BE49-F238E27FC236}">
                <a16:creationId xmlns:a16="http://schemas.microsoft.com/office/drawing/2014/main" id="{FEF99264-1A86-DB52-D200-A2D5D9D9D0D9}"/>
              </a:ext>
            </a:extLst>
          </p:cNvPr>
          <p:cNvSpPr/>
          <p:nvPr/>
        </p:nvSpPr>
        <p:spPr>
          <a:xfrm>
            <a:off x="4497734" y="813158"/>
            <a:ext cx="548825" cy="47190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/>
              <a:t>8</a:t>
            </a:r>
            <a:endParaRPr sz="1600" b="1"/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570A97B1-B300-A89D-DB8E-D353F7A6C17A}"/>
              </a:ext>
            </a:extLst>
          </p:cNvPr>
          <p:cNvSpPr txBox="1"/>
          <p:nvPr/>
        </p:nvSpPr>
        <p:spPr>
          <a:xfrm>
            <a:off x="5127673" y="897169"/>
            <a:ext cx="34258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400">
                <a:latin typeface="Arial"/>
                <a:cs typeface="Arial"/>
              </a:rPr>
              <a:t>Difusión  Política y objetivos del SGSST</a:t>
            </a:r>
          </a:p>
        </p:txBody>
      </p:sp>
      <p:sp>
        <p:nvSpPr>
          <p:cNvPr id="46" name="Google Shape;5553;p41">
            <a:extLst>
              <a:ext uri="{FF2B5EF4-FFF2-40B4-BE49-F238E27FC236}">
                <a16:creationId xmlns:a16="http://schemas.microsoft.com/office/drawing/2014/main" id="{939AFFFE-0374-8C71-FE64-C633F152DC49}"/>
              </a:ext>
            </a:extLst>
          </p:cNvPr>
          <p:cNvSpPr/>
          <p:nvPr/>
        </p:nvSpPr>
        <p:spPr>
          <a:xfrm>
            <a:off x="4513247" y="1393564"/>
            <a:ext cx="548825" cy="47190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rgbClr val="ED7D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/>
              <a:t>9</a:t>
            </a:r>
            <a:endParaRPr sz="1600" b="1"/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41C43487-7BDD-8887-95FF-EF4DD8A477CE}"/>
              </a:ext>
            </a:extLst>
          </p:cNvPr>
          <p:cNvSpPr txBox="1"/>
          <p:nvPr/>
        </p:nvSpPr>
        <p:spPr>
          <a:xfrm>
            <a:off x="5141105" y="1317870"/>
            <a:ext cx="35396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400">
                <a:latin typeface="Arial"/>
                <a:cs typeface="Arial"/>
              </a:rPr>
              <a:t>Difusión Reglamento de Higiene y seguridad Industrial   </a:t>
            </a:r>
            <a:endParaRPr lang="es-E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Google Shape;5553;p41">
            <a:extLst>
              <a:ext uri="{FF2B5EF4-FFF2-40B4-BE49-F238E27FC236}">
                <a16:creationId xmlns:a16="http://schemas.microsoft.com/office/drawing/2014/main" id="{97F0A6DA-91CE-AF18-23B5-BC8886790456}"/>
              </a:ext>
            </a:extLst>
          </p:cNvPr>
          <p:cNvSpPr/>
          <p:nvPr/>
        </p:nvSpPr>
        <p:spPr>
          <a:xfrm>
            <a:off x="4524030" y="1981726"/>
            <a:ext cx="548825" cy="47190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/>
              <a:t>10</a:t>
            </a:r>
            <a:endParaRPr sz="1600" b="1"/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1BA7A674-BF03-F0D4-4C77-E7FC74D7B234}"/>
              </a:ext>
            </a:extLst>
          </p:cNvPr>
          <p:cNvSpPr txBox="1"/>
          <p:nvPr/>
        </p:nvSpPr>
        <p:spPr>
          <a:xfrm>
            <a:off x="5144182" y="1908841"/>
            <a:ext cx="30418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>
                <a:latin typeface="Arial"/>
                <a:cs typeface="Arial"/>
              </a:rPr>
              <a:t>Elaboración y actualización de curso de 50 horas</a:t>
            </a:r>
            <a:endParaRPr lang="es-CO"/>
          </a:p>
        </p:txBody>
      </p:sp>
      <p:sp>
        <p:nvSpPr>
          <p:cNvPr id="4" name="Google Shape;5553;p41">
            <a:extLst>
              <a:ext uri="{FF2B5EF4-FFF2-40B4-BE49-F238E27FC236}">
                <a16:creationId xmlns:a16="http://schemas.microsoft.com/office/drawing/2014/main" id="{4A94F7C2-F36B-D230-92EA-0AC14BCDC36F}"/>
              </a:ext>
            </a:extLst>
          </p:cNvPr>
          <p:cNvSpPr/>
          <p:nvPr/>
        </p:nvSpPr>
        <p:spPr>
          <a:xfrm>
            <a:off x="4531626" y="2594223"/>
            <a:ext cx="548825" cy="47190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rgbClr val="ED7D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/>
              <a:t>11</a:t>
            </a:r>
            <a:endParaRPr sz="1600" b="1"/>
          </a:p>
        </p:txBody>
      </p:sp>
      <p:sp>
        <p:nvSpPr>
          <p:cNvPr id="6" name="Google Shape;5555;p41">
            <a:extLst>
              <a:ext uri="{FF2B5EF4-FFF2-40B4-BE49-F238E27FC236}">
                <a16:creationId xmlns:a16="http://schemas.microsoft.com/office/drawing/2014/main" id="{8C1018C9-E42A-D195-F42C-073942E30C24}"/>
              </a:ext>
            </a:extLst>
          </p:cNvPr>
          <p:cNvSpPr txBox="1">
            <a:spLocks/>
          </p:cNvSpPr>
          <p:nvPr/>
        </p:nvSpPr>
        <p:spPr>
          <a:xfrm>
            <a:off x="5139374" y="2582001"/>
            <a:ext cx="3408517" cy="471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sap"/>
              <a:buNone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None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None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None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None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None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None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None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None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9pPr>
          </a:lstStyle>
          <a:p>
            <a:pPr marL="0" indent="0">
              <a:defRPr/>
            </a:pPr>
            <a:r>
              <a:rPr lang="es-ES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Actualización de la Matriz de requisitos legales </a:t>
            </a:r>
          </a:p>
        </p:txBody>
      </p:sp>
      <p:sp>
        <p:nvSpPr>
          <p:cNvPr id="10" name="Google Shape;5553;p41">
            <a:extLst>
              <a:ext uri="{FF2B5EF4-FFF2-40B4-BE49-F238E27FC236}">
                <a16:creationId xmlns:a16="http://schemas.microsoft.com/office/drawing/2014/main" id="{28EC16F3-C048-055B-4317-1E8C91D13665}"/>
              </a:ext>
            </a:extLst>
          </p:cNvPr>
          <p:cNvSpPr/>
          <p:nvPr/>
        </p:nvSpPr>
        <p:spPr>
          <a:xfrm>
            <a:off x="4544562" y="3171457"/>
            <a:ext cx="548825" cy="47190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/>
              <a:t>12</a:t>
            </a:r>
            <a:endParaRPr sz="1600" b="1"/>
          </a:p>
        </p:txBody>
      </p:sp>
      <p:sp>
        <p:nvSpPr>
          <p:cNvPr id="12" name="CuadroTexto 8">
            <a:extLst>
              <a:ext uri="{FF2B5EF4-FFF2-40B4-BE49-F238E27FC236}">
                <a16:creationId xmlns:a16="http://schemas.microsoft.com/office/drawing/2014/main" id="{24BE8019-A212-EB28-25F5-4E7BF2748865}"/>
              </a:ext>
            </a:extLst>
          </p:cNvPr>
          <p:cNvSpPr txBox="1"/>
          <p:nvPr/>
        </p:nvSpPr>
        <p:spPr>
          <a:xfrm>
            <a:off x="5139375" y="3079661"/>
            <a:ext cx="36530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400">
                <a:latin typeface="Arial"/>
                <a:cs typeface="Arial"/>
              </a:rPr>
              <a:t>Actualización de las Matrices riesgos y peligros </a:t>
            </a:r>
            <a:endParaRPr lang="es-E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Google Shape;5553;p41">
            <a:extLst>
              <a:ext uri="{FF2B5EF4-FFF2-40B4-BE49-F238E27FC236}">
                <a16:creationId xmlns:a16="http://schemas.microsoft.com/office/drawing/2014/main" id="{77CE453A-0A8D-58FD-15A3-73CB420EEA7E}"/>
              </a:ext>
            </a:extLst>
          </p:cNvPr>
          <p:cNvSpPr/>
          <p:nvPr/>
        </p:nvSpPr>
        <p:spPr>
          <a:xfrm>
            <a:off x="4527267" y="3748691"/>
            <a:ext cx="548825" cy="47190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rgbClr val="ED7D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/>
              <a:t>13</a:t>
            </a:r>
            <a:endParaRPr sz="1600" b="1"/>
          </a:p>
        </p:txBody>
      </p:sp>
      <p:sp>
        <p:nvSpPr>
          <p:cNvPr id="16" name="Google Shape;5553;p41">
            <a:extLst>
              <a:ext uri="{FF2B5EF4-FFF2-40B4-BE49-F238E27FC236}">
                <a16:creationId xmlns:a16="http://schemas.microsoft.com/office/drawing/2014/main" id="{7887858B-9ADF-F219-06E3-FF103D6EE683}"/>
              </a:ext>
            </a:extLst>
          </p:cNvPr>
          <p:cNvSpPr/>
          <p:nvPr/>
        </p:nvSpPr>
        <p:spPr>
          <a:xfrm>
            <a:off x="4527267" y="4353324"/>
            <a:ext cx="548825" cy="47190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/>
              <a:t>14</a:t>
            </a:r>
            <a:endParaRPr sz="1600" b="1"/>
          </a:p>
        </p:txBody>
      </p:sp>
      <p:sp>
        <p:nvSpPr>
          <p:cNvPr id="19" name="CuadroTexto 32">
            <a:extLst>
              <a:ext uri="{FF2B5EF4-FFF2-40B4-BE49-F238E27FC236}">
                <a16:creationId xmlns:a16="http://schemas.microsoft.com/office/drawing/2014/main" id="{F2798E40-0F17-A396-65DB-D309006DB495}"/>
              </a:ext>
            </a:extLst>
          </p:cNvPr>
          <p:cNvSpPr txBox="1"/>
          <p:nvPr/>
        </p:nvSpPr>
        <p:spPr>
          <a:xfrm>
            <a:off x="5141498" y="3744752"/>
            <a:ext cx="3593153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s-MX" dirty="0"/>
              <a:t>Revisión, actualización</a:t>
            </a:r>
            <a:r>
              <a:rPr lang="es-MX" sz="1400" dirty="0">
                <a:latin typeface="Arial"/>
                <a:cs typeface="Arial"/>
              </a:rPr>
              <a:t> </a:t>
            </a:r>
            <a:r>
              <a:rPr lang="es-MX" dirty="0"/>
              <a:t>y aprobación </a:t>
            </a:r>
            <a:r>
              <a:rPr lang="es-MX" sz="1400" dirty="0">
                <a:latin typeface="Arial"/>
                <a:cs typeface="Arial"/>
              </a:rPr>
              <a:t>de documentación básica del SG-SST</a:t>
            </a:r>
          </a:p>
        </p:txBody>
      </p:sp>
      <p:sp>
        <p:nvSpPr>
          <p:cNvPr id="21" name="CuadroTexto 34">
            <a:extLst>
              <a:ext uri="{FF2B5EF4-FFF2-40B4-BE49-F238E27FC236}">
                <a16:creationId xmlns:a16="http://schemas.microsoft.com/office/drawing/2014/main" id="{1CD018EF-4BC1-68CC-B0EA-94AA179E138F}"/>
              </a:ext>
            </a:extLst>
          </p:cNvPr>
          <p:cNvSpPr txBox="1"/>
          <p:nvPr/>
        </p:nvSpPr>
        <p:spPr>
          <a:xfrm>
            <a:off x="5145442" y="4395358"/>
            <a:ext cx="35042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400">
                <a:latin typeface="Arial"/>
                <a:cs typeface="Arial"/>
              </a:rPr>
              <a:t>Actualización de Indicadores del SGSST</a:t>
            </a:r>
            <a:endParaRPr lang="es-E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960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5" name="Google Shape;5575;p42"/>
          <p:cNvSpPr txBox="1">
            <a:spLocks noGrp="1"/>
          </p:cNvSpPr>
          <p:nvPr>
            <p:ph type="subTitle" idx="1"/>
          </p:nvPr>
        </p:nvSpPr>
        <p:spPr>
          <a:xfrm>
            <a:off x="3390518" y="1188310"/>
            <a:ext cx="4689868" cy="54726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algn="l">
              <a:defRPr/>
            </a:pPr>
            <a:r>
              <a:rPr lang="es-CO" sz="140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Socialización e implementación del Plan de Emergencias y Contingencias Planta Central y direcciones territoriales</a:t>
            </a:r>
          </a:p>
        </p:txBody>
      </p:sp>
      <p:pic>
        <p:nvPicPr>
          <p:cNvPr id="5576" name="Google Shape;5576;p42"/>
          <p:cNvPicPr preferRelativeResize="0"/>
          <p:nvPr/>
        </p:nvPicPr>
        <p:blipFill rotWithShape="1">
          <a:blip r:embed="rId3">
            <a:alphaModFix/>
          </a:blip>
          <a:srcRect l="5151" t="6614" r="2691" b="4843"/>
          <a:stretch/>
        </p:blipFill>
        <p:spPr>
          <a:xfrm>
            <a:off x="504116" y="1388684"/>
            <a:ext cx="2237899" cy="2585586"/>
          </a:xfrm>
          <a:prstGeom prst="rect">
            <a:avLst/>
          </a:prstGeom>
          <a:noFill/>
          <a:ln>
            <a:noFill/>
          </a:ln>
        </p:spPr>
      </p:pic>
      <p:sp>
        <p:nvSpPr>
          <p:cNvPr id="5591" name="Google Shape;5591;p42"/>
          <p:cNvSpPr/>
          <p:nvPr/>
        </p:nvSpPr>
        <p:spPr>
          <a:xfrm flipH="1">
            <a:off x="4423143" y="4421938"/>
            <a:ext cx="148853" cy="290692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" name="Google Shape;8209;p65">
            <a:extLst>
              <a:ext uri="{FF2B5EF4-FFF2-40B4-BE49-F238E27FC236}">
                <a16:creationId xmlns:a16="http://schemas.microsoft.com/office/drawing/2014/main" id="{02FE27D1-25A9-02C2-5DB0-7DA7C0D546A2}"/>
              </a:ext>
            </a:extLst>
          </p:cNvPr>
          <p:cNvGrpSpPr/>
          <p:nvPr/>
        </p:nvGrpSpPr>
        <p:grpSpPr>
          <a:xfrm>
            <a:off x="3000983" y="1292766"/>
            <a:ext cx="320609" cy="259479"/>
            <a:chOff x="1190625" y="777150"/>
            <a:chExt cx="5219200" cy="4141125"/>
          </a:xfrm>
        </p:grpSpPr>
        <p:sp>
          <p:nvSpPr>
            <p:cNvPr id="8" name="Google Shape;8210;p65">
              <a:extLst>
                <a:ext uri="{FF2B5EF4-FFF2-40B4-BE49-F238E27FC236}">
                  <a16:creationId xmlns:a16="http://schemas.microsoft.com/office/drawing/2014/main" id="{4DCB5459-2096-4548-DA8E-4586B60BC486}"/>
                </a:ext>
              </a:extLst>
            </p:cNvPr>
            <p:cNvSpPr/>
            <p:nvPr/>
          </p:nvSpPr>
          <p:spPr>
            <a:xfrm>
              <a:off x="5798175" y="2624250"/>
              <a:ext cx="611650" cy="305850"/>
            </a:xfrm>
            <a:custGeom>
              <a:avLst/>
              <a:gdLst/>
              <a:ahLst/>
              <a:cxnLst/>
              <a:rect l="l" t="t" r="r" b="b"/>
              <a:pathLst>
                <a:path w="24466" h="12234" extrusionOk="0">
                  <a:moveTo>
                    <a:pt x="0" y="1"/>
                  </a:moveTo>
                  <a:lnTo>
                    <a:pt x="0" y="12233"/>
                  </a:lnTo>
                  <a:lnTo>
                    <a:pt x="24465" y="12233"/>
                  </a:lnTo>
                  <a:lnTo>
                    <a:pt x="2446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8211;p65">
              <a:extLst>
                <a:ext uri="{FF2B5EF4-FFF2-40B4-BE49-F238E27FC236}">
                  <a16:creationId xmlns:a16="http://schemas.microsoft.com/office/drawing/2014/main" id="{556D2376-C23E-94AB-686F-32CB981F8966}"/>
                </a:ext>
              </a:extLst>
            </p:cNvPr>
            <p:cNvSpPr/>
            <p:nvPr/>
          </p:nvSpPr>
          <p:spPr>
            <a:xfrm>
              <a:off x="5472775" y="3370425"/>
              <a:ext cx="649175" cy="649175"/>
            </a:xfrm>
            <a:custGeom>
              <a:avLst/>
              <a:gdLst/>
              <a:ahLst/>
              <a:cxnLst/>
              <a:rect l="l" t="t" r="r" b="b"/>
              <a:pathLst>
                <a:path w="25967" h="25967" extrusionOk="0">
                  <a:moveTo>
                    <a:pt x="8645" y="1"/>
                  </a:moveTo>
                  <a:lnTo>
                    <a:pt x="1" y="8645"/>
                  </a:lnTo>
                  <a:lnTo>
                    <a:pt x="17289" y="25966"/>
                  </a:lnTo>
                  <a:lnTo>
                    <a:pt x="25966" y="17322"/>
                  </a:lnTo>
                  <a:lnTo>
                    <a:pt x="864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212;p65">
              <a:extLst>
                <a:ext uri="{FF2B5EF4-FFF2-40B4-BE49-F238E27FC236}">
                  <a16:creationId xmlns:a16="http://schemas.microsoft.com/office/drawing/2014/main" id="{C3497177-88D3-7384-3304-34A60BAE6DEC}"/>
                </a:ext>
              </a:extLst>
            </p:cNvPr>
            <p:cNvSpPr/>
            <p:nvPr/>
          </p:nvSpPr>
          <p:spPr>
            <a:xfrm>
              <a:off x="5473600" y="1536375"/>
              <a:ext cx="648350" cy="648350"/>
            </a:xfrm>
            <a:custGeom>
              <a:avLst/>
              <a:gdLst/>
              <a:ahLst/>
              <a:cxnLst/>
              <a:rect l="l" t="t" r="r" b="b"/>
              <a:pathLst>
                <a:path w="25934" h="25934" extrusionOk="0">
                  <a:moveTo>
                    <a:pt x="17289" y="1"/>
                  </a:moveTo>
                  <a:lnTo>
                    <a:pt x="1" y="17289"/>
                  </a:lnTo>
                  <a:lnTo>
                    <a:pt x="8645" y="25934"/>
                  </a:lnTo>
                  <a:lnTo>
                    <a:pt x="25933" y="8645"/>
                  </a:lnTo>
                  <a:lnTo>
                    <a:pt x="172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213;p65">
              <a:extLst>
                <a:ext uri="{FF2B5EF4-FFF2-40B4-BE49-F238E27FC236}">
                  <a16:creationId xmlns:a16="http://schemas.microsoft.com/office/drawing/2014/main" id="{72B9F86A-6077-C295-11DE-4D445254E5A7}"/>
                </a:ext>
              </a:extLst>
            </p:cNvPr>
            <p:cNvSpPr/>
            <p:nvPr/>
          </p:nvSpPr>
          <p:spPr>
            <a:xfrm>
              <a:off x="2108050" y="4000825"/>
              <a:ext cx="917450" cy="917450"/>
            </a:xfrm>
            <a:custGeom>
              <a:avLst/>
              <a:gdLst/>
              <a:ahLst/>
              <a:cxnLst/>
              <a:rect l="l" t="t" r="r" b="b"/>
              <a:pathLst>
                <a:path w="36698" h="36698" extrusionOk="0">
                  <a:moveTo>
                    <a:pt x="0" y="0"/>
                  </a:moveTo>
                  <a:lnTo>
                    <a:pt x="0" y="36697"/>
                  </a:lnTo>
                  <a:lnTo>
                    <a:pt x="36698" y="36697"/>
                  </a:lnTo>
                  <a:lnTo>
                    <a:pt x="3669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214;p65">
              <a:extLst>
                <a:ext uri="{FF2B5EF4-FFF2-40B4-BE49-F238E27FC236}">
                  <a16:creationId xmlns:a16="http://schemas.microsoft.com/office/drawing/2014/main" id="{FCB65E18-B285-5292-5555-AC12D1D3E54E}"/>
                </a:ext>
              </a:extLst>
            </p:cNvPr>
            <p:cNvSpPr/>
            <p:nvPr/>
          </p:nvSpPr>
          <p:spPr>
            <a:xfrm>
              <a:off x="1802225" y="1860125"/>
              <a:ext cx="1223275" cy="1834900"/>
            </a:xfrm>
            <a:custGeom>
              <a:avLst/>
              <a:gdLst/>
              <a:ahLst/>
              <a:cxnLst/>
              <a:rect l="l" t="t" r="r" b="b"/>
              <a:pathLst>
                <a:path w="48931" h="73396" extrusionOk="0">
                  <a:moveTo>
                    <a:pt x="1" y="1"/>
                  </a:moveTo>
                  <a:lnTo>
                    <a:pt x="1" y="73396"/>
                  </a:lnTo>
                  <a:lnTo>
                    <a:pt x="48931" y="73396"/>
                  </a:lnTo>
                  <a:lnTo>
                    <a:pt x="489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215;p65">
              <a:extLst>
                <a:ext uri="{FF2B5EF4-FFF2-40B4-BE49-F238E27FC236}">
                  <a16:creationId xmlns:a16="http://schemas.microsoft.com/office/drawing/2014/main" id="{04CA42AE-0ACF-BD38-E908-AF2BDFCF1677}"/>
                </a:ext>
              </a:extLst>
            </p:cNvPr>
            <p:cNvSpPr/>
            <p:nvPr/>
          </p:nvSpPr>
          <p:spPr>
            <a:xfrm>
              <a:off x="3331300" y="777150"/>
              <a:ext cx="1855275" cy="4000850"/>
            </a:xfrm>
            <a:custGeom>
              <a:avLst/>
              <a:gdLst/>
              <a:ahLst/>
              <a:cxnLst/>
              <a:rect l="l" t="t" r="r" b="b"/>
              <a:pathLst>
                <a:path w="74211" h="160034" extrusionOk="0">
                  <a:moveTo>
                    <a:pt x="74210" y="1"/>
                  </a:moveTo>
                  <a:lnTo>
                    <a:pt x="64261" y="7960"/>
                  </a:lnTo>
                  <a:cubicBezTo>
                    <a:pt x="45179" y="23226"/>
                    <a:pt x="22965" y="34806"/>
                    <a:pt x="0" y="42928"/>
                  </a:cubicBezTo>
                  <a:lnTo>
                    <a:pt x="0" y="117106"/>
                  </a:lnTo>
                  <a:cubicBezTo>
                    <a:pt x="22965" y="125196"/>
                    <a:pt x="45179" y="136776"/>
                    <a:pt x="64261" y="152075"/>
                  </a:cubicBezTo>
                  <a:lnTo>
                    <a:pt x="74210" y="160034"/>
                  </a:lnTo>
                  <a:lnTo>
                    <a:pt x="7421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216;p65">
              <a:extLst>
                <a:ext uri="{FF2B5EF4-FFF2-40B4-BE49-F238E27FC236}">
                  <a16:creationId xmlns:a16="http://schemas.microsoft.com/office/drawing/2014/main" id="{C7E2FAF8-0373-083C-68A4-B884752FD6A0}"/>
                </a:ext>
              </a:extLst>
            </p:cNvPr>
            <p:cNvSpPr/>
            <p:nvPr/>
          </p:nvSpPr>
          <p:spPr>
            <a:xfrm>
              <a:off x="1190625" y="2165950"/>
              <a:ext cx="305825" cy="1223275"/>
            </a:xfrm>
            <a:custGeom>
              <a:avLst/>
              <a:gdLst/>
              <a:ahLst/>
              <a:cxnLst/>
              <a:rect l="l" t="t" r="r" b="b"/>
              <a:pathLst>
                <a:path w="12233" h="48931" extrusionOk="0">
                  <a:moveTo>
                    <a:pt x="0" y="0"/>
                  </a:moveTo>
                  <a:lnTo>
                    <a:pt x="0" y="48930"/>
                  </a:lnTo>
                  <a:lnTo>
                    <a:pt x="12232" y="48930"/>
                  </a:lnTo>
                  <a:lnTo>
                    <a:pt x="1223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D4E45D0-E7DA-9F1B-B7E7-0684162C8A00}"/>
              </a:ext>
            </a:extLst>
          </p:cNvPr>
          <p:cNvSpPr txBox="1"/>
          <p:nvPr/>
        </p:nvSpPr>
        <p:spPr>
          <a:xfrm>
            <a:off x="3418840" y="1887183"/>
            <a:ext cx="52210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sz="1400" dirty="0">
                <a:latin typeface="Arial"/>
                <a:cs typeface="Arial"/>
              </a:rPr>
              <a:t>Convocatoria y formación de  Brigadas de Emergencias en Planta Central y las 26 DT </a:t>
            </a:r>
            <a:endParaRPr lang="es-CO" sz="1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" name="Google Shape;8144;p65">
            <a:extLst>
              <a:ext uri="{FF2B5EF4-FFF2-40B4-BE49-F238E27FC236}">
                <a16:creationId xmlns:a16="http://schemas.microsoft.com/office/drawing/2014/main" id="{180D10E9-06E2-6A1F-72CC-FA76C93F516A}"/>
              </a:ext>
            </a:extLst>
          </p:cNvPr>
          <p:cNvGrpSpPr/>
          <p:nvPr/>
        </p:nvGrpSpPr>
        <p:grpSpPr>
          <a:xfrm>
            <a:off x="2982768" y="1796791"/>
            <a:ext cx="385691" cy="378295"/>
            <a:chOff x="1190625" y="296825"/>
            <a:chExt cx="5219200" cy="5101775"/>
          </a:xfrm>
        </p:grpSpPr>
        <p:sp>
          <p:nvSpPr>
            <p:cNvPr id="23" name="Google Shape;8145;p65">
              <a:extLst>
                <a:ext uri="{FF2B5EF4-FFF2-40B4-BE49-F238E27FC236}">
                  <a16:creationId xmlns:a16="http://schemas.microsoft.com/office/drawing/2014/main" id="{6FA676EE-56AB-1885-C564-4C9289BD6F3C}"/>
                </a:ext>
              </a:extLst>
            </p:cNvPr>
            <p:cNvSpPr/>
            <p:nvPr/>
          </p:nvSpPr>
          <p:spPr>
            <a:xfrm>
              <a:off x="1343925" y="2952075"/>
              <a:ext cx="1233050" cy="1223275"/>
            </a:xfrm>
            <a:custGeom>
              <a:avLst/>
              <a:gdLst/>
              <a:ahLst/>
              <a:cxnLst/>
              <a:rect l="l" t="t" r="r" b="b"/>
              <a:pathLst>
                <a:path w="49322" h="48931" extrusionOk="0">
                  <a:moveTo>
                    <a:pt x="24857" y="1"/>
                  </a:moveTo>
                  <a:cubicBezTo>
                    <a:pt x="11352" y="1"/>
                    <a:pt x="1" y="10961"/>
                    <a:pt x="1" y="24466"/>
                  </a:cubicBezTo>
                  <a:cubicBezTo>
                    <a:pt x="1" y="37970"/>
                    <a:pt x="11352" y="48931"/>
                    <a:pt x="24857" y="48931"/>
                  </a:cubicBezTo>
                  <a:cubicBezTo>
                    <a:pt x="38361" y="48931"/>
                    <a:pt x="49322" y="37970"/>
                    <a:pt x="49322" y="24466"/>
                  </a:cubicBezTo>
                  <a:cubicBezTo>
                    <a:pt x="49322" y="10961"/>
                    <a:pt x="38361" y="1"/>
                    <a:pt x="248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8146;p65">
              <a:extLst>
                <a:ext uri="{FF2B5EF4-FFF2-40B4-BE49-F238E27FC236}">
                  <a16:creationId xmlns:a16="http://schemas.microsoft.com/office/drawing/2014/main" id="{5C6A035F-5B1F-9525-62FA-894D200CB2DC}"/>
                </a:ext>
              </a:extLst>
            </p:cNvPr>
            <p:cNvSpPr/>
            <p:nvPr/>
          </p:nvSpPr>
          <p:spPr>
            <a:xfrm>
              <a:off x="1190625" y="4175325"/>
              <a:ext cx="1539675" cy="1223275"/>
            </a:xfrm>
            <a:custGeom>
              <a:avLst/>
              <a:gdLst/>
              <a:ahLst/>
              <a:cxnLst/>
              <a:rect l="l" t="t" r="r" b="b"/>
              <a:pathLst>
                <a:path w="61587" h="48931" extrusionOk="0">
                  <a:moveTo>
                    <a:pt x="18365" y="1"/>
                  </a:moveTo>
                  <a:cubicBezTo>
                    <a:pt x="8220" y="1"/>
                    <a:pt x="0" y="8221"/>
                    <a:pt x="0" y="18366"/>
                  </a:cubicBezTo>
                  <a:lnTo>
                    <a:pt x="0" y="48931"/>
                  </a:lnTo>
                  <a:lnTo>
                    <a:pt x="61586" y="48931"/>
                  </a:lnTo>
                  <a:lnTo>
                    <a:pt x="61586" y="18366"/>
                  </a:lnTo>
                  <a:cubicBezTo>
                    <a:pt x="61586" y="8221"/>
                    <a:pt x="53333" y="1"/>
                    <a:pt x="432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8147;p65">
              <a:extLst>
                <a:ext uri="{FF2B5EF4-FFF2-40B4-BE49-F238E27FC236}">
                  <a16:creationId xmlns:a16="http://schemas.microsoft.com/office/drawing/2014/main" id="{5A6463BC-CE76-0973-D8AB-F1A167B9A0E4}"/>
                </a:ext>
              </a:extLst>
            </p:cNvPr>
            <p:cNvSpPr/>
            <p:nvPr/>
          </p:nvSpPr>
          <p:spPr>
            <a:xfrm>
              <a:off x="3188575" y="2952075"/>
              <a:ext cx="1223275" cy="1223275"/>
            </a:xfrm>
            <a:custGeom>
              <a:avLst/>
              <a:gdLst/>
              <a:ahLst/>
              <a:cxnLst/>
              <a:rect l="l" t="t" r="r" b="b"/>
              <a:pathLst>
                <a:path w="48931" h="48931" extrusionOk="0">
                  <a:moveTo>
                    <a:pt x="24466" y="1"/>
                  </a:moveTo>
                  <a:cubicBezTo>
                    <a:pt x="10961" y="1"/>
                    <a:pt x="1" y="10961"/>
                    <a:pt x="1" y="24466"/>
                  </a:cubicBezTo>
                  <a:cubicBezTo>
                    <a:pt x="1" y="37970"/>
                    <a:pt x="10961" y="48931"/>
                    <a:pt x="24466" y="48931"/>
                  </a:cubicBezTo>
                  <a:cubicBezTo>
                    <a:pt x="37970" y="48931"/>
                    <a:pt x="48930" y="37970"/>
                    <a:pt x="48930" y="24466"/>
                  </a:cubicBezTo>
                  <a:cubicBezTo>
                    <a:pt x="48930" y="10961"/>
                    <a:pt x="37970" y="1"/>
                    <a:pt x="244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8148;p65">
              <a:extLst>
                <a:ext uri="{FF2B5EF4-FFF2-40B4-BE49-F238E27FC236}">
                  <a16:creationId xmlns:a16="http://schemas.microsoft.com/office/drawing/2014/main" id="{145BDC58-1F1B-14FA-39FD-4AD551D4D87A}"/>
                </a:ext>
              </a:extLst>
            </p:cNvPr>
            <p:cNvSpPr/>
            <p:nvPr/>
          </p:nvSpPr>
          <p:spPr>
            <a:xfrm>
              <a:off x="3036075" y="4175325"/>
              <a:ext cx="1529075" cy="1223275"/>
            </a:xfrm>
            <a:custGeom>
              <a:avLst/>
              <a:gdLst/>
              <a:ahLst/>
              <a:cxnLst/>
              <a:rect l="l" t="t" r="r" b="b"/>
              <a:pathLst>
                <a:path w="61163" h="48931" extrusionOk="0">
                  <a:moveTo>
                    <a:pt x="18333" y="1"/>
                  </a:moveTo>
                  <a:cubicBezTo>
                    <a:pt x="8221" y="1"/>
                    <a:pt x="1" y="8221"/>
                    <a:pt x="1" y="18366"/>
                  </a:cubicBezTo>
                  <a:lnTo>
                    <a:pt x="1" y="48931"/>
                  </a:lnTo>
                  <a:lnTo>
                    <a:pt x="61163" y="48931"/>
                  </a:lnTo>
                  <a:lnTo>
                    <a:pt x="61163" y="18366"/>
                  </a:lnTo>
                  <a:cubicBezTo>
                    <a:pt x="61163" y="8221"/>
                    <a:pt x="52910" y="1"/>
                    <a:pt x="427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8149;p65">
              <a:extLst>
                <a:ext uri="{FF2B5EF4-FFF2-40B4-BE49-F238E27FC236}">
                  <a16:creationId xmlns:a16="http://schemas.microsoft.com/office/drawing/2014/main" id="{E43C2F92-7219-1351-6D22-CCA58BF7B7F5}"/>
                </a:ext>
              </a:extLst>
            </p:cNvPr>
            <p:cNvSpPr/>
            <p:nvPr/>
          </p:nvSpPr>
          <p:spPr>
            <a:xfrm>
              <a:off x="5023450" y="2952075"/>
              <a:ext cx="1233875" cy="1223275"/>
            </a:xfrm>
            <a:custGeom>
              <a:avLst/>
              <a:gdLst/>
              <a:ahLst/>
              <a:cxnLst/>
              <a:rect l="l" t="t" r="r" b="b"/>
              <a:pathLst>
                <a:path w="49355" h="48931" extrusionOk="0">
                  <a:moveTo>
                    <a:pt x="24465" y="1"/>
                  </a:moveTo>
                  <a:cubicBezTo>
                    <a:pt x="10961" y="1"/>
                    <a:pt x="0" y="10961"/>
                    <a:pt x="0" y="24466"/>
                  </a:cubicBezTo>
                  <a:cubicBezTo>
                    <a:pt x="0" y="37970"/>
                    <a:pt x="10961" y="48931"/>
                    <a:pt x="24465" y="48931"/>
                  </a:cubicBezTo>
                  <a:cubicBezTo>
                    <a:pt x="37970" y="48931"/>
                    <a:pt x="49354" y="37970"/>
                    <a:pt x="49354" y="24466"/>
                  </a:cubicBezTo>
                  <a:cubicBezTo>
                    <a:pt x="49354" y="10961"/>
                    <a:pt x="37970" y="1"/>
                    <a:pt x="244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8150;p65">
              <a:extLst>
                <a:ext uri="{FF2B5EF4-FFF2-40B4-BE49-F238E27FC236}">
                  <a16:creationId xmlns:a16="http://schemas.microsoft.com/office/drawing/2014/main" id="{68F20223-FFEA-E869-2F18-6C9646055BD3}"/>
                </a:ext>
              </a:extLst>
            </p:cNvPr>
            <p:cNvSpPr/>
            <p:nvPr/>
          </p:nvSpPr>
          <p:spPr>
            <a:xfrm>
              <a:off x="4870950" y="4175325"/>
              <a:ext cx="1538875" cy="1223275"/>
            </a:xfrm>
            <a:custGeom>
              <a:avLst/>
              <a:gdLst/>
              <a:ahLst/>
              <a:cxnLst/>
              <a:rect l="l" t="t" r="r" b="b"/>
              <a:pathLst>
                <a:path w="61555" h="48931" extrusionOk="0">
                  <a:moveTo>
                    <a:pt x="18333" y="1"/>
                  </a:moveTo>
                  <a:cubicBezTo>
                    <a:pt x="8221" y="1"/>
                    <a:pt x="0" y="8221"/>
                    <a:pt x="0" y="18366"/>
                  </a:cubicBezTo>
                  <a:lnTo>
                    <a:pt x="0" y="48931"/>
                  </a:lnTo>
                  <a:lnTo>
                    <a:pt x="61554" y="48931"/>
                  </a:lnTo>
                  <a:lnTo>
                    <a:pt x="61554" y="18366"/>
                  </a:lnTo>
                  <a:cubicBezTo>
                    <a:pt x="61554" y="8221"/>
                    <a:pt x="52910" y="1"/>
                    <a:pt x="427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8151;p65">
              <a:extLst>
                <a:ext uri="{FF2B5EF4-FFF2-40B4-BE49-F238E27FC236}">
                  <a16:creationId xmlns:a16="http://schemas.microsoft.com/office/drawing/2014/main" id="{43C99B7C-F1A5-68FF-E1DF-F8D871BA8A5F}"/>
                </a:ext>
              </a:extLst>
            </p:cNvPr>
            <p:cNvSpPr/>
            <p:nvPr/>
          </p:nvSpPr>
          <p:spPr>
            <a:xfrm>
              <a:off x="3036075" y="505600"/>
              <a:ext cx="1529075" cy="2140700"/>
            </a:xfrm>
            <a:custGeom>
              <a:avLst/>
              <a:gdLst/>
              <a:ahLst/>
              <a:cxnLst/>
              <a:rect l="l" t="t" r="r" b="b"/>
              <a:pathLst>
                <a:path w="61163" h="85628" extrusionOk="0">
                  <a:moveTo>
                    <a:pt x="30566" y="0"/>
                  </a:moveTo>
                  <a:cubicBezTo>
                    <a:pt x="13701" y="0"/>
                    <a:pt x="1" y="13733"/>
                    <a:pt x="1" y="30598"/>
                  </a:cubicBezTo>
                  <a:cubicBezTo>
                    <a:pt x="1" y="37187"/>
                    <a:pt x="2088" y="43483"/>
                    <a:pt x="6035" y="48734"/>
                  </a:cubicBezTo>
                  <a:cubicBezTo>
                    <a:pt x="10015" y="54051"/>
                    <a:pt x="12233" y="60608"/>
                    <a:pt x="12233" y="67295"/>
                  </a:cubicBezTo>
                  <a:lnTo>
                    <a:pt x="12233" y="73395"/>
                  </a:lnTo>
                  <a:lnTo>
                    <a:pt x="24466" y="73395"/>
                  </a:lnTo>
                  <a:lnTo>
                    <a:pt x="24466" y="85627"/>
                  </a:lnTo>
                  <a:lnTo>
                    <a:pt x="36698" y="85627"/>
                  </a:lnTo>
                  <a:lnTo>
                    <a:pt x="36698" y="73395"/>
                  </a:lnTo>
                  <a:lnTo>
                    <a:pt x="48931" y="73395"/>
                  </a:lnTo>
                  <a:lnTo>
                    <a:pt x="48931" y="67295"/>
                  </a:lnTo>
                  <a:cubicBezTo>
                    <a:pt x="48931" y="60543"/>
                    <a:pt x="51051" y="54149"/>
                    <a:pt x="55096" y="48734"/>
                  </a:cubicBezTo>
                  <a:cubicBezTo>
                    <a:pt x="59043" y="43450"/>
                    <a:pt x="61163" y="37187"/>
                    <a:pt x="61163" y="30598"/>
                  </a:cubicBezTo>
                  <a:cubicBezTo>
                    <a:pt x="61163" y="13733"/>
                    <a:pt x="47430" y="0"/>
                    <a:pt x="305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8152;p65">
              <a:extLst>
                <a:ext uri="{FF2B5EF4-FFF2-40B4-BE49-F238E27FC236}">
                  <a16:creationId xmlns:a16="http://schemas.microsoft.com/office/drawing/2014/main" id="{7D788CC5-A263-2238-2F17-58230AD7A9BF}"/>
                </a:ext>
              </a:extLst>
            </p:cNvPr>
            <p:cNvSpPr/>
            <p:nvPr/>
          </p:nvSpPr>
          <p:spPr>
            <a:xfrm>
              <a:off x="2118650" y="1117225"/>
              <a:ext cx="611650" cy="305825"/>
            </a:xfrm>
            <a:custGeom>
              <a:avLst/>
              <a:gdLst/>
              <a:ahLst/>
              <a:cxnLst/>
              <a:rect l="l" t="t" r="r" b="b"/>
              <a:pathLst>
                <a:path w="24466" h="12233" extrusionOk="0">
                  <a:moveTo>
                    <a:pt x="0" y="0"/>
                  </a:moveTo>
                  <a:lnTo>
                    <a:pt x="0" y="12233"/>
                  </a:lnTo>
                  <a:lnTo>
                    <a:pt x="24465" y="12233"/>
                  </a:lnTo>
                  <a:lnTo>
                    <a:pt x="2446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8153;p65">
              <a:extLst>
                <a:ext uri="{FF2B5EF4-FFF2-40B4-BE49-F238E27FC236}">
                  <a16:creationId xmlns:a16="http://schemas.microsoft.com/office/drawing/2014/main" id="{041E8D0F-BFF9-61DC-4FF4-7F8FA195211A}"/>
                </a:ext>
              </a:extLst>
            </p:cNvPr>
            <p:cNvSpPr/>
            <p:nvPr/>
          </p:nvSpPr>
          <p:spPr>
            <a:xfrm>
              <a:off x="4870950" y="1117225"/>
              <a:ext cx="611650" cy="305825"/>
            </a:xfrm>
            <a:custGeom>
              <a:avLst/>
              <a:gdLst/>
              <a:ahLst/>
              <a:cxnLst/>
              <a:rect l="l" t="t" r="r" b="b"/>
              <a:pathLst>
                <a:path w="24466" h="12233" extrusionOk="0">
                  <a:moveTo>
                    <a:pt x="0" y="0"/>
                  </a:moveTo>
                  <a:lnTo>
                    <a:pt x="0" y="12233"/>
                  </a:lnTo>
                  <a:lnTo>
                    <a:pt x="24465" y="12233"/>
                  </a:lnTo>
                  <a:lnTo>
                    <a:pt x="2446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8154;p65">
              <a:extLst>
                <a:ext uri="{FF2B5EF4-FFF2-40B4-BE49-F238E27FC236}">
                  <a16:creationId xmlns:a16="http://schemas.microsoft.com/office/drawing/2014/main" id="{C4E850F0-266E-9639-E72A-0D1440675BA3}"/>
                </a:ext>
              </a:extLst>
            </p:cNvPr>
            <p:cNvSpPr/>
            <p:nvPr/>
          </p:nvSpPr>
          <p:spPr>
            <a:xfrm>
              <a:off x="2267075" y="1672575"/>
              <a:ext cx="682600" cy="570875"/>
            </a:xfrm>
            <a:custGeom>
              <a:avLst/>
              <a:gdLst/>
              <a:ahLst/>
              <a:cxnLst/>
              <a:rect l="l" t="t" r="r" b="b"/>
              <a:pathLst>
                <a:path w="27304" h="22835" extrusionOk="0">
                  <a:moveTo>
                    <a:pt x="21203" y="0"/>
                  </a:moveTo>
                  <a:lnTo>
                    <a:pt x="0" y="12233"/>
                  </a:lnTo>
                  <a:lnTo>
                    <a:pt x="6133" y="22834"/>
                  </a:lnTo>
                  <a:lnTo>
                    <a:pt x="27303" y="10602"/>
                  </a:lnTo>
                  <a:lnTo>
                    <a:pt x="212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8155;p65">
              <a:extLst>
                <a:ext uri="{FF2B5EF4-FFF2-40B4-BE49-F238E27FC236}">
                  <a16:creationId xmlns:a16="http://schemas.microsoft.com/office/drawing/2014/main" id="{2E1E9D2A-222C-BA07-AA99-E83B343FBCCF}"/>
                </a:ext>
              </a:extLst>
            </p:cNvPr>
            <p:cNvSpPr/>
            <p:nvPr/>
          </p:nvSpPr>
          <p:spPr>
            <a:xfrm>
              <a:off x="4650775" y="296825"/>
              <a:ext cx="682575" cy="570050"/>
            </a:xfrm>
            <a:custGeom>
              <a:avLst/>
              <a:gdLst/>
              <a:ahLst/>
              <a:cxnLst/>
              <a:rect l="l" t="t" r="r" b="b"/>
              <a:pathLst>
                <a:path w="27303" h="22802" extrusionOk="0">
                  <a:moveTo>
                    <a:pt x="21170" y="1"/>
                  </a:moveTo>
                  <a:lnTo>
                    <a:pt x="0" y="12233"/>
                  </a:lnTo>
                  <a:lnTo>
                    <a:pt x="6100" y="22802"/>
                  </a:lnTo>
                  <a:lnTo>
                    <a:pt x="27303" y="10569"/>
                  </a:lnTo>
                  <a:lnTo>
                    <a:pt x="2117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8156;p65">
              <a:extLst>
                <a:ext uri="{FF2B5EF4-FFF2-40B4-BE49-F238E27FC236}">
                  <a16:creationId xmlns:a16="http://schemas.microsoft.com/office/drawing/2014/main" id="{5FDCF7B4-B82D-4200-AD1F-4202420B1909}"/>
                </a:ext>
              </a:extLst>
            </p:cNvPr>
            <p:cNvSpPr/>
            <p:nvPr/>
          </p:nvSpPr>
          <p:spPr>
            <a:xfrm>
              <a:off x="2267075" y="296825"/>
              <a:ext cx="682600" cy="570875"/>
            </a:xfrm>
            <a:custGeom>
              <a:avLst/>
              <a:gdLst/>
              <a:ahLst/>
              <a:cxnLst/>
              <a:rect l="l" t="t" r="r" b="b"/>
              <a:pathLst>
                <a:path w="27304" h="22835" extrusionOk="0">
                  <a:moveTo>
                    <a:pt x="6133" y="1"/>
                  </a:moveTo>
                  <a:lnTo>
                    <a:pt x="0" y="10602"/>
                  </a:lnTo>
                  <a:lnTo>
                    <a:pt x="21171" y="22835"/>
                  </a:lnTo>
                  <a:lnTo>
                    <a:pt x="27303" y="12233"/>
                  </a:lnTo>
                  <a:lnTo>
                    <a:pt x="613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8157;p65">
              <a:extLst>
                <a:ext uri="{FF2B5EF4-FFF2-40B4-BE49-F238E27FC236}">
                  <a16:creationId xmlns:a16="http://schemas.microsoft.com/office/drawing/2014/main" id="{984F5665-66C7-0D98-82B9-0F97EB9EE1AF}"/>
                </a:ext>
              </a:extLst>
            </p:cNvPr>
            <p:cNvSpPr/>
            <p:nvPr/>
          </p:nvSpPr>
          <p:spPr>
            <a:xfrm>
              <a:off x="4650775" y="1672575"/>
              <a:ext cx="682575" cy="570875"/>
            </a:xfrm>
            <a:custGeom>
              <a:avLst/>
              <a:gdLst/>
              <a:ahLst/>
              <a:cxnLst/>
              <a:rect l="l" t="t" r="r" b="b"/>
              <a:pathLst>
                <a:path w="27303" h="22835" extrusionOk="0">
                  <a:moveTo>
                    <a:pt x="6100" y="0"/>
                  </a:moveTo>
                  <a:lnTo>
                    <a:pt x="0" y="10602"/>
                  </a:lnTo>
                  <a:lnTo>
                    <a:pt x="21170" y="22834"/>
                  </a:lnTo>
                  <a:lnTo>
                    <a:pt x="27303" y="12233"/>
                  </a:lnTo>
                  <a:lnTo>
                    <a:pt x="610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" name="CuadroTexto 36">
            <a:extLst>
              <a:ext uri="{FF2B5EF4-FFF2-40B4-BE49-F238E27FC236}">
                <a16:creationId xmlns:a16="http://schemas.microsoft.com/office/drawing/2014/main" id="{CFCA4981-6B5A-50D7-3DE9-9473955B24DB}"/>
              </a:ext>
            </a:extLst>
          </p:cNvPr>
          <p:cNvSpPr txBox="1"/>
          <p:nvPr/>
        </p:nvSpPr>
        <p:spPr>
          <a:xfrm>
            <a:off x="3418840" y="2354032"/>
            <a:ext cx="5395552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s-MX" sz="1400" dirty="0">
                <a:latin typeface="Arial"/>
                <a:cs typeface="Arial"/>
              </a:rPr>
              <a:t>Inspecciones locativas para identificar condiciones inseguras que puedan conllevar emergencias. (</a:t>
            </a:r>
            <a:r>
              <a:rPr lang="es-MX" dirty="0"/>
              <a:t>Cronograma de </a:t>
            </a:r>
            <a:r>
              <a:rPr lang="es-MX" sz="1400" dirty="0">
                <a:latin typeface="Arial"/>
                <a:cs typeface="Arial"/>
              </a:rPr>
              <a:t>inspecciones) </a:t>
            </a:r>
            <a:endParaRPr lang="es-MX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Google Shape;8229;p65">
            <a:extLst>
              <a:ext uri="{FF2B5EF4-FFF2-40B4-BE49-F238E27FC236}">
                <a16:creationId xmlns:a16="http://schemas.microsoft.com/office/drawing/2014/main" id="{9D3E66AD-A685-E970-D835-741C86722EC5}"/>
              </a:ext>
            </a:extLst>
          </p:cNvPr>
          <p:cNvSpPr/>
          <p:nvPr/>
        </p:nvSpPr>
        <p:spPr>
          <a:xfrm>
            <a:off x="2982934" y="2482157"/>
            <a:ext cx="338658" cy="262122"/>
          </a:xfrm>
          <a:custGeom>
            <a:avLst/>
            <a:gdLst/>
            <a:ahLst/>
            <a:cxnLst/>
            <a:rect l="l" t="t" r="r" b="b"/>
            <a:pathLst>
              <a:path w="208768" h="208768" extrusionOk="0">
                <a:moveTo>
                  <a:pt x="129273" y="24465"/>
                </a:moveTo>
                <a:cubicBezTo>
                  <a:pt x="142745" y="24465"/>
                  <a:pt x="153737" y="35425"/>
                  <a:pt x="153737" y="48930"/>
                </a:cubicBezTo>
                <a:cubicBezTo>
                  <a:pt x="153737" y="62434"/>
                  <a:pt x="142745" y="73395"/>
                  <a:pt x="129273" y="73395"/>
                </a:cubicBezTo>
                <a:lnTo>
                  <a:pt x="141505" y="73395"/>
                </a:lnTo>
                <a:cubicBezTo>
                  <a:pt x="151617" y="73395"/>
                  <a:pt x="159837" y="81615"/>
                  <a:pt x="159837" y="91760"/>
                </a:cubicBezTo>
                <a:lnTo>
                  <a:pt x="159837" y="122324"/>
                </a:lnTo>
                <a:lnTo>
                  <a:pt x="98675" y="122324"/>
                </a:lnTo>
                <a:lnTo>
                  <a:pt x="98675" y="91760"/>
                </a:lnTo>
                <a:cubicBezTo>
                  <a:pt x="98675" y="81615"/>
                  <a:pt x="106895" y="73395"/>
                  <a:pt x="117040" y="73395"/>
                </a:cubicBezTo>
                <a:lnTo>
                  <a:pt x="129273" y="73395"/>
                </a:lnTo>
                <a:cubicBezTo>
                  <a:pt x="115768" y="73395"/>
                  <a:pt x="104808" y="62434"/>
                  <a:pt x="104808" y="48930"/>
                </a:cubicBezTo>
                <a:cubicBezTo>
                  <a:pt x="104808" y="35425"/>
                  <a:pt x="115768" y="24465"/>
                  <a:pt x="129273" y="24465"/>
                </a:cubicBezTo>
                <a:close/>
                <a:moveTo>
                  <a:pt x="129273" y="0"/>
                </a:moveTo>
                <a:cubicBezTo>
                  <a:pt x="85431" y="0"/>
                  <a:pt x="49745" y="35686"/>
                  <a:pt x="49745" y="79527"/>
                </a:cubicBezTo>
                <a:cubicBezTo>
                  <a:pt x="49745" y="99230"/>
                  <a:pt x="57020" y="117268"/>
                  <a:pt x="68958" y="131164"/>
                </a:cubicBezTo>
                <a:lnTo>
                  <a:pt x="59825" y="140298"/>
                </a:lnTo>
                <a:lnTo>
                  <a:pt x="51181" y="131621"/>
                </a:lnTo>
                <a:lnTo>
                  <a:pt x="46875" y="135960"/>
                </a:lnTo>
                <a:cubicBezTo>
                  <a:pt x="27335" y="155499"/>
                  <a:pt x="19409" y="160131"/>
                  <a:pt x="14483" y="162643"/>
                </a:cubicBezTo>
                <a:cubicBezTo>
                  <a:pt x="11384" y="164208"/>
                  <a:pt x="8481" y="165676"/>
                  <a:pt x="4338" y="169852"/>
                </a:cubicBezTo>
                <a:lnTo>
                  <a:pt x="0" y="174157"/>
                </a:lnTo>
                <a:lnTo>
                  <a:pt x="34610" y="208767"/>
                </a:lnTo>
                <a:lnTo>
                  <a:pt x="38916" y="204429"/>
                </a:lnTo>
                <a:cubicBezTo>
                  <a:pt x="43091" y="200286"/>
                  <a:pt x="44591" y="197350"/>
                  <a:pt x="46190" y="194219"/>
                </a:cubicBezTo>
                <a:cubicBezTo>
                  <a:pt x="48734" y="189293"/>
                  <a:pt x="53399" y="181334"/>
                  <a:pt x="72808" y="161892"/>
                </a:cubicBezTo>
                <a:lnTo>
                  <a:pt x="77146" y="157587"/>
                </a:lnTo>
                <a:lnTo>
                  <a:pt x="68469" y="148942"/>
                </a:lnTo>
                <a:lnTo>
                  <a:pt x="77603" y="139809"/>
                </a:lnTo>
                <a:cubicBezTo>
                  <a:pt x="91499" y="151748"/>
                  <a:pt x="109538" y="159022"/>
                  <a:pt x="129273" y="159022"/>
                </a:cubicBezTo>
                <a:cubicBezTo>
                  <a:pt x="173114" y="159022"/>
                  <a:pt x="208767" y="123336"/>
                  <a:pt x="208767" y="79495"/>
                </a:cubicBezTo>
                <a:cubicBezTo>
                  <a:pt x="208767" y="35654"/>
                  <a:pt x="173114" y="0"/>
                  <a:pt x="12927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EF40C618-08AF-3894-A693-B55138A9E78C}"/>
              </a:ext>
            </a:extLst>
          </p:cNvPr>
          <p:cNvSpPr txBox="1"/>
          <p:nvPr/>
        </p:nvSpPr>
        <p:spPr>
          <a:xfrm>
            <a:off x="3438820" y="2982409"/>
            <a:ext cx="45932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1400">
                <a:latin typeface="Arial"/>
                <a:cs typeface="Arial"/>
              </a:rPr>
              <a:t>Simulacro de evacuación o autoprotección</a:t>
            </a:r>
          </a:p>
        </p:txBody>
      </p:sp>
      <p:grpSp>
        <p:nvGrpSpPr>
          <p:cNvPr id="41" name="Google Shape;8278;p65">
            <a:extLst>
              <a:ext uri="{FF2B5EF4-FFF2-40B4-BE49-F238E27FC236}">
                <a16:creationId xmlns:a16="http://schemas.microsoft.com/office/drawing/2014/main" id="{82A7F80F-603F-171E-20CC-29681CE3C02C}"/>
              </a:ext>
            </a:extLst>
          </p:cNvPr>
          <p:cNvGrpSpPr/>
          <p:nvPr/>
        </p:nvGrpSpPr>
        <p:grpSpPr>
          <a:xfrm>
            <a:off x="3042398" y="2977073"/>
            <a:ext cx="301823" cy="307777"/>
            <a:chOff x="1190625" y="238125"/>
            <a:chExt cx="5219200" cy="5219200"/>
          </a:xfrm>
        </p:grpSpPr>
        <p:sp>
          <p:nvSpPr>
            <p:cNvPr id="42" name="Google Shape;8279;p65">
              <a:extLst>
                <a:ext uri="{FF2B5EF4-FFF2-40B4-BE49-F238E27FC236}">
                  <a16:creationId xmlns:a16="http://schemas.microsoft.com/office/drawing/2014/main" id="{52A97940-0533-28D0-DFA9-9AC630CD5CC0}"/>
                </a:ext>
              </a:extLst>
            </p:cNvPr>
            <p:cNvSpPr/>
            <p:nvPr/>
          </p:nvSpPr>
          <p:spPr>
            <a:xfrm>
              <a:off x="1343925" y="860325"/>
              <a:ext cx="917450" cy="917475"/>
            </a:xfrm>
            <a:custGeom>
              <a:avLst/>
              <a:gdLst/>
              <a:ahLst/>
              <a:cxnLst/>
              <a:rect l="l" t="t" r="r" b="b"/>
              <a:pathLst>
                <a:path w="36698" h="36699" extrusionOk="0">
                  <a:moveTo>
                    <a:pt x="18333" y="1"/>
                  </a:moveTo>
                  <a:cubicBezTo>
                    <a:pt x="8188" y="1"/>
                    <a:pt x="1" y="8189"/>
                    <a:pt x="1" y="18333"/>
                  </a:cubicBezTo>
                  <a:cubicBezTo>
                    <a:pt x="1" y="28478"/>
                    <a:pt x="8188" y="36698"/>
                    <a:pt x="18333" y="36698"/>
                  </a:cubicBezTo>
                  <a:cubicBezTo>
                    <a:pt x="28478" y="36698"/>
                    <a:pt x="36698" y="28478"/>
                    <a:pt x="36698" y="18333"/>
                  </a:cubicBezTo>
                  <a:cubicBezTo>
                    <a:pt x="36698" y="8189"/>
                    <a:pt x="28478" y="1"/>
                    <a:pt x="183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8280;p65">
              <a:extLst>
                <a:ext uri="{FF2B5EF4-FFF2-40B4-BE49-F238E27FC236}">
                  <a16:creationId xmlns:a16="http://schemas.microsoft.com/office/drawing/2014/main" id="{BD32CEFA-E8F7-B4F2-F135-4CA013F72D97}"/>
                </a:ext>
              </a:extLst>
            </p:cNvPr>
            <p:cNvSpPr/>
            <p:nvPr/>
          </p:nvSpPr>
          <p:spPr>
            <a:xfrm>
              <a:off x="1190625" y="1777775"/>
              <a:ext cx="1223250" cy="3679550"/>
            </a:xfrm>
            <a:custGeom>
              <a:avLst/>
              <a:gdLst/>
              <a:ahLst/>
              <a:cxnLst/>
              <a:rect l="l" t="t" r="r" b="b"/>
              <a:pathLst>
                <a:path w="48930" h="147182" extrusionOk="0">
                  <a:moveTo>
                    <a:pt x="12232" y="0"/>
                  </a:moveTo>
                  <a:cubicBezTo>
                    <a:pt x="5480" y="0"/>
                    <a:pt x="0" y="5448"/>
                    <a:pt x="0" y="12233"/>
                  </a:cubicBezTo>
                  <a:lnTo>
                    <a:pt x="0" y="67687"/>
                  </a:lnTo>
                  <a:cubicBezTo>
                    <a:pt x="0" y="74439"/>
                    <a:pt x="5480" y="79919"/>
                    <a:pt x="12232" y="79919"/>
                  </a:cubicBezTo>
                  <a:lnTo>
                    <a:pt x="12232" y="147181"/>
                  </a:lnTo>
                  <a:lnTo>
                    <a:pt x="36697" y="147181"/>
                  </a:lnTo>
                  <a:lnTo>
                    <a:pt x="36697" y="79919"/>
                  </a:lnTo>
                  <a:cubicBezTo>
                    <a:pt x="43450" y="79919"/>
                    <a:pt x="48930" y="74439"/>
                    <a:pt x="48930" y="67687"/>
                  </a:cubicBezTo>
                  <a:lnTo>
                    <a:pt x="48930" y="12233"/>
                  </a:lnTo>
                  <a:cubicBezTo>
                    <a:pt x="48930" y="5448"/>
                    <a:pt x="43450" y="0"/>
                    <a:pt x="366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8281;p65">
              <a:extLst>
                <a:ext uri="{FF2B5EF4-FFF2-40B4-BE49-F238E27FC236}">
                  <a16:creationId xmlns:a16="http://schemas.microsoft.com/office/drawing/2014/main" id="{1DFDCF87-4B6B-0E6F-C98F-6F3D61DDD00C}"/>
                </a:ext>
              </a:extLst>
            </p:cNvPr>
            <p:cNvSpPr/>
            <p:nvPr/>
          </p:nvSpPr>
          <p:spPr>
            <a:xfrm>
              <a:off x="3331300" y="238125"/>
              <a:ext cx="2889325" cy="3995950"/>
            </a:xfrm>
            <a:custGeom>
              <a:avLst/>
              <a:gdLst/>
              <a:ahLst/>
              <a:cxnLst/>
              <a:rect l="l" t="t" r="r" b="b"/>
              <a:pathLst>
                <a:path w="115573" h="159838" extrusionOk="0">
                  <a:moveTo>
                    <a:pt x="0" y="0"/>
                  </a:moveTo>
                  <a:lnTo>
                    <a:pt x="0" y="159837"/>
                  </a:lnTo>
                  <a:lnTo>
                    <a:pt x="37122" y="159837"/>
                  </a:lnTo>
                  <a:lnTo>
                    <a:pt x="37122" y="39046"/>
                  </a:lnTo>
                  <a:lnTo>
                    <a:pt x="1155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8282;p65">
              <a:extLst>
                <a:ext uri="{FF2B5EF4-FFF2-40B4-BE49-F238E27FC236}">
                  <a16:creationId xmlns:a16="http://schemas.microsoft.com/office/drawing/2014/main" id="{03DA62C8-B84E-CBBB-0672-9DE2EBA9A4BB}"/>
                </a:ext>
              </a:extLst>
            </p:cNvPr>
            <p:cNvSpPr/>
            <p:nvPr/>
          </p:nvSpPr>
          <p:spPr>
            <a:xfrm>
              <a:off x="4565150" y="485200"/>
              <a:ext cx="1844675" cy="4607600"/>
            </a:xfrm>
            <a:custGeom>
              <a:avLst/>
              <a:gdLst/>
              <a:ahLst/>
              <a:cxnLst/>
              <a:rect l="l" t="t" r="r" b="b"/>
              <a:pathLst>
                <a:path w="73787" h="184304" extrusionOk="0">
                  <a:moveTo>
                    <a:pt x="73786" y="1"/>
                  </a:moveTo>
                  <a:lnTo>
                    <a:pt x="0" y="36698"/>
                  </a:lnTo>
                  <a:lnTo>
                    <a:pt x="0" y="184303"/>
                  </a:lnTo>
                  <a:lnTo>
                    <a:pt x="73786" y="147606"/>
                  </a:lnTo>
                  <a:lnTo>
                    <a:pt x="7378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CuadroTexto 46">
            <a:extLst>
              <a:ext uri="{FF2B5EF4-FFF2-40B4-BE49-F238E27FC236}">
                <a16:creationId xmlns:a16="http://schemas.microsoft.com/office/drawing/2014/main" id="{DB3415C0-34D9-18A4-F826-821B2C9EB7EB}"/>
              </a:ext>
            </a:extLst>
          </p:cNvPr>
          <p:cNvSpPr txBox="1"/>
          <p:nvPr/>
        </p:nvSpPr>
        <p:spPr>
          <a:xfrm>
            <a:off x="3438820" y="3387985"/>
            <a:ext cx="5537528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s-MX" sz="1400" dirty="0">
                <a:latin typeface="Arial"/>
                <a:cs typeface="Arial"/>
              </a:rPr>
              <a:t>Compra y suministro  de elementos</a:t>
            </a:r>
            <a:r>
              <a:rPr lang="es-MX" dirty="0"/>
              <a:t> y/o equipos para la atención  de </a:t>
            </a:r>
            <a:r>
              <a:rPr lang="es-MX" sz="1400" dirty="0">
                <a:latin typeface="Arial"/>
                <a:cs typeface="Arial"/>
              </a:rPr>
              <a:t>emergencias  (dotación brigadistas, botiquines , camillas , </a:t>
            </a:r>
            <a:r>
              <a:rPr lang="es-MX" dirty="0"/>
              <a:t>extintores, señalización, planos de evacuación, entre otros</a:t>
            </a:r>
            <a:r>
              <a:rPr lang="es-MX" sz="1400" dirty="0">
                <a:latin typeface="Arial"/>
                <a:cs typeface="Arial"/>
              </a:rPr>
              <a:t>) </a:t>
            </a:r>
            <a:endParaRPr lang="es-MX" sz="1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9" name="Google Shape;17132;p90">
            <a:extLst>
              <a:ext uri="{FF2B5EF4-FFF2-40B4-BE49-F238E27FC236}">
                <a16:creationId xmlns:a16="http://schemas.microsoft.com/office/drawing/2014/main" id="{6EB33F68-1CAF-92F1-4B1E-89E92C4EF0EB}"/>
              </a:ext>
            </a:extLst>
          </p:cNvPr>
          <p:cNvGrpSpPr/>
          <p:nvPr/>
        </p:nvGrpSpPr>
        <p:grpSpPr>
          <a:xfrm>
            <a:off x="3002980" y="3556324"/>
            <a:ext cx="361946" cy="307778"/>
            <a:chOff x="4751974" y="4000463"/>
            <a:chExt cx="395687" cy="349674"/>
          </a:xfrm>
        </p:grpSpPr>
        <p:sp>
          <p:nvSpPr>
            <p:cNvPr id="50" name="Google Shape;17133;p90">
              <a:extLst>
                <a:ext uri="{FF2B5EF4-FFF2-40B4-BE49-F238E27FC236}">
                  <a16:creationId xmlns:a16="http://schemas.microsoft.com/office/drawing/2014/main" id="{A449CCD9-4646-90E4-B63D-C374901F1C55}"/>
                </a:ext>
              </a:extLst>
            </p:cNvPr>
            <p:cNvSpPr/>
            <p:nvPr/>
          </p:nvSpPr>
          <p:spPr>
            <a:xfrm>
              <a:off x="4929652" y="4286388"/>
              <a:ext cx="38800" cy="32658"/>
            </a:xfrm>
            <a:custGeom>
              <a:avLst/>
              <a:gdLst/>
              <a:ahLst/>
              <a:cxnLst/>
              <a:rect l="l" t="t" r="r" b="b"/>
              <a:pathLst>
                <a:path w="1191" h="1001" extrusionOk="0">
                  <a:moveTo>
                    <a:pt x="1191" y="1"/>
                  </a:moveTo>
                  <a:lnTo>
                    <a:pt x="1191" y="1"/>
                  </a:lnTo>
                  <a:cubicBezTo>
                    <a:pt x="988" y="24"/>
                    <a:pt x="786" y="36"/>
                    <a:pt x="586" y="36"/>
                  </a:cubicBezTo>
                  <a:cubicBezTo>
                    <a:pt x="387" y="36"/>
                    <a:pt x="191" y="24"/>
                    <a:pt x="0" y="1"/>
                  </a:cubicBezTo>
                  <a:lnTo>
                    <a:pt x="0" y="1"/>
                  </a:lnTo>
                  <a:lnTo>
                    <a:pt x="595" y="1001"/>
                  </a:lnTo>
                  <a:lnTo>
                    <a:pt x="119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7134;p90">
              <a:extLst>
                <a:ext uri="{FF2B5EF4-FFF2-40B4-BE49-F238E27FC236}">
                  <a16:creationId xmlns:a16="http://schemas.microsoft.com/office/drawing/2014/main" id="{3592B40E-5FAD-EEDF-3D74-120FA1A926B2}"/>
                </a:ext>
              </a:extLst>
            </p:cNvPr>
            <p:cNvSpPr/>
            <p:nvPr/>
          </p:nvSpPr>
          <p:spPr>
            <a:xfrm>
              <a:off x="4774485" y="4230436"/>
              <a:ext cx="349133" cy="119701"/>
            </a:xfrm>
            <a:custGeom>
              <a:avLst/>
              <a:gdLst/>
              <a:ahLst/>
              <a:cxnLst/>
              <a:rect l="l" t="t" r="r" b="b"/>
              <a:pathLst>
                <a:path w="10717" h="3669" extrusionOk="0">
                  <a:moveTo>
                    <a:pt x="2001" y="1"/>
                  </a:moveTo>
                  <a:cubicBezTo>
                    <a:pt x="810" y="358"/>
                    <a:pt x="0" y="1454"/>
                    <a:pt x="0" y="2692"/>
                  </a:cubicBezTo>
                  <a:lnTo>
                    <a:pt x="0" y="3335"/>
                  </a:lnTo>
                  <a:cubicBezTo>
                    <a:pt x="0" y="3525"/>
                    <a:pt x="143" y="3668"/>
                    <a:pt x="310" y="3668"/>
                  </a:cubicBezTo>
                  <a:lnTo>
                    <a:pt x="10383" y="3668"/>
                  </a:lnTo>
                  <a:cubicBezTo>
                    <a:pt x="10574" y="3668"/>
                    <a:pt x="10717" y="3525"/>
                    <a:pt x="10717" y="3335"/>
                  </a:cubicBezTo>
                  <a:lnTo>
                    <a:pt x="10717" y="2692"/>
                  </a:lnTo>
                  <a:cubicBezTo>
                    <a:pt x="10717" y="1454"/>
                    <a:pt x="9907" y="358"/>
                    <a:pt x="8716" y="1"/>
                  </a:cubicBezTo>
                  <a:cubicBezTo>
                    <a:pt x="8240" y="668"/>
                    <a:pt x="7597" y="1192"/>
                    <a:pt x="6835" y="1477"/>
                  </a:cubicBezTo>
                  <a:cubicBezTo>
                    <a:pt x="5549" y="3645"/>
                    <a:pt x="5644" y="3502"/>
                    <a:pt x="5620" y="3525"/>
                  </a:cubicBezTo>
                  <a:cubicBezTo>
                    <a:pt x="5551" y="3606"/>
                    <a:pt x="5454" y="3648"/>
                    <a:pt x="5359" y="3648"/>
                  </a:cubicBezTo>
                  <a:cubicBezTo>
                    <a:pt x="5258" y="3648"/>
                    <a:pt x="5158" y="3600"/>
                    <a:pt x="5096" y="3502"/>
                  </a:cubicBezTo>
                  <a:lnTo>
                    <a:pt x="3882" y="1477"/>
                  </a:lnTo>
                  <a:cubicBezTo>
                    <a:pt x="3120" y="1192"/>
                    <a:pt x="2453" y="668"/>
                    <a:pt x="20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7135;p90">
              <a:extLst>
                <a:ext uri="{FF2B5EF4-FFF2-40B4-BE49-F238E27FC236}">
                  <a16:creationId xmlns:a16="http://schemas.microsoft.com/office/drawing/2014/main" id="{F1E051B4-07ED-C3E0-DC41-5849E46BA255}"/>
                </a:ext>
              </a:extLst>
            </p:cNvPr>
            <p:cNvSpPr/>
            <p:nvPr/>
          </p:nvSpPr>
          <p:spPr>
            <a:xfrm>
              <a:off x="4751974" y="4042418"/>
              <a:ext cx="83822" cy="132914"/>
            </a:xfrm>
            <a:custGeom>
              <a:avLst/>
              <a:gdLst/>
              <a:ahLst/>
              <a:cxnLst/>
              <a:rect l="l" t="t" r="r" b="b"/>
              <a:pathLst>
                <a:path w="2573" h="4074" extrusionOk="0">
                  <a:moveTo>
                    <a:pt x="2572" y="1"/>
                  </a:moveTo>
                  <a:cubicBezTo>
                    <a:pt x="429" y="263"/>
                    <a:pt x="1" y="3216"/>
                    <a:pt x="2001" y="4073"/>
                  </a:cubicBezTo>
                  <a:cubicBezTo>
                    <a:pt x="1953" y="3668"/>
                    <a:pt x="1953" y="3478"/>
                    <a:pt x="1953" y="2168"/>
                  </a:cubicBezTo>
                  <a:cubicBezTo>
                    <a:pt x="1953" y="1406"/>
                    <a:pt x="2168" y="644"/>
                    <a:pt x="25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7136;p90">
              <a:extLst>
                <a:ext uri="{FF2B5EF4-FFF2-40B4-BE49-F238E27FC236}">
                  <a16:creationId xmlns:a16="http://schemas.microsoft.com/office/drawing/2014/main" id="{4B7D40A1-0549-CA89-26C7-3EADC9641AD7}"/>
                </a:ext>
              </a:extLst>
            </p:cNvPr>
            <p:cNvSpPr/>
            <p:nvPr/>
          </p:nvSpPr>
          <p:spPr>
            <a:xfrm>
              <a:off x="5057649" y="4036220"/>
              <a:ext cx="90012" cy="132882"/>
            </a:xfrm>
            <a:custGeom>
              <a:avLst/>
              <a:gdLst/>
              <a:ahLst/>
              <a:cxnLst/>
              <a:rect l="l" t="t" r="r" b="b"/>
              <a:pathLst>
                <a:path w="2763" h="4073" extrusionOk="0">
                  <a:moveTo>
                    <a:pt x="0" y="0"/>
                  </a:moveTo>
                  <a:lnTo>
                    <a:pt x="0" y="0"/>
                  </a:lnTo>
                  <a:cubicBezTo>
                    <a:pt x="501" y="691"/>
                    <a:pt x="762" y="1524"/>
                    <a:pt x="762" y="2358"/>
                  </a:cubicBezTo>
                  <a:cubicBezTo>
                    <a:pt x="786" y="2930"/>
                    <a:pt x="762" y="3501"/>
                    <a:pt x="739" y="4073"/>
                  </a:cubicBezTo>
                  <a:cubicBezTo>
                    <a:pt x="2763" y="3191"/>
                    <a:pt x="2239" y="143"/>
                    <a:pt x="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7137;p90">
              <a:extLst>
                <a:ext uri="{FF2B5EF4-FFF2-40B4-BE49-F238E27FC236}">
                  <a16:creationId xmlns:a16="http://schemas.microsoft.com/office/drawing/2014/main" id="{02C753ED-E2A3-E5CA-1C8D-39492A650F92}"/>
                </a:ext>
              </a:extLst>
            </p:cNvPr>
            <p:cNvSpPr/>
            <p:nvPr/>
          </p:nvSpPr>
          <p:spPr>
            <a:xfrm>
              <a:off x="4897042" y="4124992"/>
              <a:ext cx="23325" cy="21565"/>
            </a:xfrm>
            <a:custGeom>
              <a:avLst/>
              <a:gdLst/>
              <a:ahLst/>
              <a:cxnLst/>
              <a:rect l="l" t="t" r="r" b="b"/>
              <a:pathLst>
                <a:path w="716" h="661" extrusionOk="0">
                  <a:moveTo>
                    <a:pt x="367" y="0"/>
                  </a:moveTo>
                  <a:cubicBezTo>
                    <a:pt x="209" y="0"/>
                    <a:pt x="48" y="101"/>
                    <a:pt x="25" y="304"/>
                  </a:cubicBezTo>
                  <a:cubicBezTo>
                    <a:pt x="1" y="542"/>
                    <a:pt x="179" y="661"/>
                    <a:pt x="358" y="661"/>
                  </a:cubicBezTo>
                  <a:cubicBezTo>
                    <a:pt x="537" y="661"/>
                    <a:pt x="715" y="542"/>
                    <a:pt x="691" y="304"/>
                  </a:cubicBezTo>
                  <a:cubicBezTo>
                    <a:pt x="680" y="101"/>
                    <a:pt x="525" y="0"/>
                    <a:pt x="3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7138;p90">
              <a:extLst>
                <a:ext uri="{FF2B5EF4-FFF2-40B4-BE49-F238E27FC236}">
                  <a16:creationId xmlns:a16="http://schemas.microsoft.com/office/drawing/2014/main" id="{601BF4CE-E502-B8E8-046E-D95D6E27352D}"/>
                </a:ext>
              </a:extLst>
            </p:cNvPr>
            <p:cNvSpPr/>
            <p:nvPr/>
          </p:nvSpPr>
          <p:spPr>
            <a:xfrm>
              <a:off x="4978518" y="4124992"/>
              <a:ext cx="23293" cy="21565"/>
            </a:xfrm>
            <a:custGeom>
              <a:avLst/>
              <a:gdLst/>
              <a:ahLst/>
              <a:cxnLst/>
              <a:rect l="l" t="t" r="r" b="b"/>
              <a:pathLst>
                <a:path w="715" h="661" extrusionOk="0">
                  <a:moveTo>
                    <a:pt x="366" y="0"/>
                  </a:moveTo>
                  <a:cubicBezTo>
                    <a:pt x="209" y="0"/>
                    <a:pt x="48" y="101"/>
                    <a:pt x="24" y="304"/>
                  </a:cubicBezTo>
                  <a:cubicBezTo>
                    <a:pt x="0" y="542"/>
                    <a:pt x="179" y="661"/>
                    <a:pt x="358" y="661"/>
                  </a:cubicBezTo>
                  <a:cubicBezTo>
                    <a:pt x="536" y="661"/>
                    <a:pt x="715" y="542"/>
                    <a:pt x="691" y="304"/>
                  </a:cubicBezTo>
                  <a:cubicBezTo>
                    <a:pt x="679" y="101"/>
                    <a:pt x="524" y="0"/>
                    <a:pt x="36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7139;p90">
              <a:extLst>
                <a:ext uri="{FF2B5EF4-FFF2-40B4-BE49-F238E27FC236}">
                  <a16:creationId xmlns:a16="http://schemas.microsoft.com/office/drawing/2014/main" id="{5035FB04-87E1-D8F5-C269-DFB7EB25EA67}"/>
                </a:ext>
              </a:extLst>
            </p:cNvPr>
            <p:cNvSpPr/>
            <p:nvPr/>
          </p:nvSpPr>
          <p:spPr>
            <a:xfrm>
              <a:off x="4835764" y="4000463"/>
              <a:ext cx="225795" cy="124367"/>
            </a:xfrm>
            <a:custGeom>
              <a:avLst/>
              <a:gdLst/>
              <a:ahLst/>
              <a:cxnLst/>
              <a:rect l="l" t="t" r="r" b="b"/>
              <a:pathLst>
                <a:path w="6931" h="3812" extrusionOk="0">
                  <a:moveTo>
                    <a:pt x="3477" y="1"/>
                  </a:moveTo>
                  <a:cubicBezTo>
                    <a:pt x="1548" y="1"/>
                    <a:pt x="0" y="1549"/>
                    <a:pt x="0" y="3454"/>
                  </a:cubicBezTo>
                  <a:lnTo>
                    <a:pt x="0" y="3811"/>
                  </a:lnTo>
                  <a:lnTo>
                    <a:pt x="1334" y="3811"/>
                  </a:lnTo>
                  <a:cubicBezTo>
                    <a:pt x="1477" y="3371"/>
                    <a:pt x="1852" y="3150"/>
                    <a:pt x="2230" y="3150"/>
                  </a:cubicBezTo>
                  <a:cubicBezTo>
                    <a:pt x="2608" y="3150"/>
                    <a:pt x="2989" y="3371"/>
                    <a:pt x="3144" y="3811"/>
                  </a:cubicBezTo>
                  <a:lnTo>
                    <a:pt x="3811" y="3811"/>
                  </a:lnTo>
                  <a:cubicBezTo>
                    <a:pt x="3966" y="3383"/>
                    <a:pt x="4347" y="3168"/>
                    <a:pt x="4725" y="3168"/>
                  </a:cubicBezTo>
                  <a:cubicBezTo>
                    <a:pt x="5103" y="3168"/>
                    <a:pt x="5478" y="3383"/>
                    <a:pt x="5621" y="3811"/>
                  </a:cubicBezTo>
                  <a:lnTo>
                    <a:pt x="6930" y="3811"/>
                  </a:lnTo>
                  <a:lnTo>
                    <a:pt x="6930" y="3454"/>
                  </a:lnTo>
                  <a:cubicBezTo>
                    <a:pt x="6930" y="1549"/>
                    <a:pt x="5383" y="1"/>
                    <a:pt x="3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7140;p90">
              <a:extLst>
                <a:ext uri="{FF2B5EF4-FFF2-40B4-BE49-F238E27FC236}">
                  <a16:creationId xmlns:a16="http://schemas.microsoft.com/office/drawing/2014/main" id="{D74FF510-904C-703D-1E6D-D635D52DA747}"/>
                </a:ext>
              </a:extLst>
            </p:cNvPr>
            <p:cNvSpPr/>
            <p:nvPr/>
          </p:nvSpPr>
          <p:spPr>
            <a:xfrm>
              <a:off x="4835764" y="4144991"/>
              <a:ext cx="225795" cy="122018"/>
            </a:xfrm>
            <a:custGeom>
              <a:avLst/>
              <a:gdLst/>
              <a:ahLst/>
              <a:cxnLst/>
              <a:rect l="l" t="t" r="r" b="b"/>
              <a:pathLst>
                <a:path w="6931" h="3740" extrusionOk="0">
                  <a:moveTo>
                    <a:pt x="2822" y="1237"/>
                  </a:moveTo>
                  <a:cubicBezTo>
                    <a:pt x="2834" y="1237"/>
                    <a:pt x="2846" y="1237"/>
                    <a:pt x="2858" y="1239"/>
                  </a:cubicBezTo>
                  <a:lnTo>
                    <a:pt x="4120" y="1239"/>
                  </a:lnTo>
                  <a:cubicBezTo>
                    <a:pt x="4263" y="1239"/>
                    <a:pt x="4406" y="1358"/>
                    <a:pt x="4406" y="1524"/>
                  </a:cubicBezTo>
                  <a:cubicBezTo>
                    <a:pt x="4430" y="1715"/>
                    <a:pt x="4287" y="1858"/>
                    <a:pt x="4120" y="1882"/>
                  </a:cubicBezTo>
                  <a:lnTo>
                    <a:pt x="2858" y="1882"/>
                  </a:lnTo>
                  <a:cubicBezTo>
                    <a:pt x="2692" y="1882"/>
                    <a:pt x="2572" y="1763"/>
                    <a:pt x="2549" y="1596"/>
                  </a:cubicBezTo>
                  <a:cubicBezTo>
                    <a:pt x="2504" y="1416"/>
                    <a:pt x="2628" y="1237"/>
                    <a:pt x="2822" y="1237"/>
                  </a:cubicBezTo>
                  <a:close/>
                  <a:moveTo>
                    <a:pt x="0" y="0"/>
                  </a:moveTo>
                  <a:lnTo>
                    <a:pt x="0" y="286"/>
                  </a:lnTo>
                  <a:cubicBezTo>
                    <a:pt x="0" y="2191"/>
                    <a:pt x="1548" y="3739"/>
                    <a:pt x="3477" y="3739"/>
                  </a:cubicBezTo>
                  <a:cubicBezTo>
                    <a:pt x="5383" y="3739"/>
                    <a:pt x="6907" y="2191"/>
                    <a:pt x="6930" y="286"/>
                  </a:cubicBezTo>
                  <a:lnTo>
                    <a:pt x="6930" y="0"/>
                  </a:lnTo>
                  <a:lnTo>
                    <a:pt x="5621" y="0"/>
                  </a:lnTo>
                  <a:cubicBezTo>
                    <a:pt x="5478" y="429"/>
                    <a:pt x="5103" y="643"/>
                    <a:pt x="4725" y="643"/>
                  </a:cubicBezTo>
                  <a:cubicBezTo>
                    <a:pt x="4347" y="643"/>
                    <a:pt x="3966" y="429"/>
                    <a:pt x="3811" y="0"/>
                  </a:cubicBezTo>
                  <a:lnTo>
                    <a:pt x="3144" y="0"/>
                  </a:lnTo>
                  <a:cubicBezTo>
                    <a:pt x="2989" y="429"/>
                    <a:pt x="2608" y="643"/>
                    <a:pt x="2230" y="643"/>
                  </a:cubicBezTo>
                  <a:cubicBezTo>
                    <a:pt x="1852" y="643"/>
                    <a:pt x="1477" y="429"/>
                    <a:pt x="13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8430;p66">
            <a:extLst>
              <a:ext uri="{FF2B5EF4-FFF2-40B4-BE49-F238E27FC236}">
                <a16:creationId xmlns:a16="http://schemas.microsoft.com/office/drawing/2014/main" id="{0986C2E8-B784-5A54-8AA9-6F2695F3DFAD}"/>
              </a:ext>
            </a:extLst>
          </p:cNvPr>
          <p:cNvSpPr txBox="1">
            <a:spLocks noGrp="1"/>
          </p:cNvSpPr>
          <p:nvPr/>
        </p:nvSpPr>
        <p:spPr>
          <a:xfrm>
            <a:off x="2359325" y="678250"/>
            <a:ext cx="6206296" cy="3938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pPr>
              <a:defRPr/>
            </a:pPr>
            <a:r>
              <a:rPr lang="es-CO" sz="1800" b="1">
                <a:solidFill>
                  <a:schemeClr val="bg2"/>
                </a:solidFill>
                <a:latin typeface="Arial"/>
                <a:cs typeface="Arial"/>
              </a:rPr>
              <a:t>PREPARACIÓN Y RESPUESTA ANTE EMERGENCIAS</a:t>
            </a:r>
            <a:endParaRPr lang="es-CO" sz="1800" b="1">
              <a:latin typeface="Arial"/>
              <a:cs typeface="Arial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3CA10C4-B389-6AB8-CB93-01CDDCC5A977}"/>
              </a:ext>
            </a:extLst>
          </p:cNvPr>
          <p:cNvSpPr txBox="1"/>
          <p:nvPr/>
        </p:nvSpPr>
        <p:spPr>
          <a:xfrm>
            <a:off x="3417254" y="4196711"/>
            <a:ext cx="5537528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s-MX" dirty="0"/>
              <a:t>Verificación y seguimiento al estado y funcionamiento  de los equipos de atención a emergencias (Extintores, gabinetes contra incendios, botiquines, camillas, entre otros.)</a:t>
            </a: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DF730D7D-35D5-27B9-E57B-154F88004A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2416" y="4350318"/>
            <a:ext cx="433837" cy="454145"/>
          </a:xfrm>
          <a:prstGeom prst="rect">
            <a:avLst/>
          </a:prstGeom>
        </p:spPr>
      </p:pic>
      <p:sp>
        <p:nvSpPr>
          <p:cNvPr id="6" name="Google Shape;8430;p66">
            <a:extLst>
              <a:ext uri="{FF2B5EF4-FFF2-40B4-BE49-F238E27FC236}">
                <a16:creationId xmlns:a16="http://schemas.microsoft.com/office/drawing/2014/main" id="{11F8F649-2FEB-0334-898B-CCDFD14AD89A}"/>
              </a:ext>
            </a:extLst>
          </p:cNvPr>
          <p:cNvSpPr txBox="1">
            <a:spLocks noGrp="1"/>
          </p:cNvSpPr>
          <p:nvPr/>
        </p:nvSpPr>
        <p:spPr>
          <a:xfrm>
            <a:off x="0" y="100508"/>
            <a:ext cx="5613991" cy="48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r>
              <a:rPr lang="es-CO" sz="2400" dirty="0">
                <a:solidFill>
                  <a:schemeClr val="bg1">
                    <a:lumMod val="10000"/>
                  </a:schemeClr>
                </a:solidFill>
              </a:rPr>
              <a:t>ACTIVIDADES DE </a:t>
            </a:r>
            <a:r>
              <a:rPr lang="en" sz="2400" dirty="0">
                <a:solidFill>
                  <a:schemeClr val="bg1">
                    <a:lumMod val="10000"/>
                  </a:schemeClr>
                </a:solidFill>
              </a:rPr>
              <a:t>GESTIÓN DEL RIESGO </a:t>
            </a:r>
            <a:endParaRPr lang="en-US" sz="24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690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5" name="Google Shape;5575;p42"/>
          <p:cNvSpPr txBox="1">
            <a:spLocks noGrp="1"/>
          </p:cNvSpPr>
          <p:nvPr>
            <p:ph type="subTitle" idx="1"/>
          </p:nvPr>
        </p:nvSpPr>
        <p:spPr>
          <a:xfrm>
            <a:off x="3561934" y="1161691"/>
            <a:ext cx="4689868" cy="54726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algn="l">
              <a:defRPr/>
            </a:pPr>
            <a:r>
              <a:rPr lang="es-MX" sz="1400" dirty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Convocatoria , conformación y formación del COPASST Planta central  y las 26 Direcciones Territoriales 2023-2025</a:t>
            </a:r>
            <a:endParaRPr lang="es-CO" sz="1400" dirty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5577" name="Google Shape;5577;p42"/>
          <p:cNvGrpSpPr/>
          <p:nvPr/>
        </p:nvGrpSpPr>
        <p:grpSpPr>
          <a:xfrm>
            <a:off x="0" y="-6401"/>
            <a:ext cx="3386674" cy="1823447"/>
            <a:chOff x="0" y="-6412"/>
            <a:chExt cx="3634161" cy="1956698"/>
          </a:xfrm>
        </p:grpSpPr>
        <p:grpSp>
          <p:nvGrpSpPr>
            <p:cNvPr id="5578" name="Google Shape;5578;p42"/>
            <p:cNvGrpSpPr/>
            <p:nvPr/>
          </p:nvGrpSpPr>
          <p:grpSpPr>
            <a:xfrm rot="-7442972" flipH="1">
              <a:off x="760587" y="343653"/>
              <a:ext cx="952352" cy="1100480"/>
              <a:chOff x="341650" y="1947263"/>
              <a:chExt cx="334000" cy="385950"/>
            </a:xfrm>
          </p:grpSpPr>
          <p:sp>
            <p:nvSpPr>
              <p:cNvPr id="5579" name="Google Shape;5579;p42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0" name="Google Shape;5580;p42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1" name="Google Shape;5581;p42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2" name="Google Shape;5582;p42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3" name="Google Shape;5583;p42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4" name="Google Shape;5584;p42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5" name="Google Shape;5585;p42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6" name="Google Shape;5586;p42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7" name="Google Shape;5587;p42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8" name="Google Shape;5588;p42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589" name="Google Shape;5589;p42"/>
            <p:cNvSpPr/>
            <p:nvPr/>
          </p:nvSpPr>
          <p:spPr>
            <a:xfrm rot="10800000" flipH="1">
              <a:off x="0" y="-6394"/>
              <a:ext cx="3634161" cy="1956680"/>
            </a:xfrm>
            <a:custGeom>
              <a:avLst/>
              <a:gdLst/>
              <a:ahLst/>
              <a:cxnLst/>
              <a:rect l="l" t="t" r="r" b="b"/>
              <a:pathLst>
                <a:path w="42073" h="22652" extrusionOk="0">
                  <a:moveTo>
                    <a:pt x="1" y="22651"/>
                  </a:moveTo>
                  <a:lnTo>
                    <a:pt x="1" y="1"/>
                  </a:lnTo>
                  <a:cubicBezTo>
                    <a:pt x="9607" y="1855"/>
                    <a:pt x="9218" y="22388"/>
                    <a:pt x="21244" y="19572"/>
                  </a:cubicBezTo>
                  <a:cubicBezTo>
                    <a:pt x="30657" y="17368"/>
                    <a:pt x="38469" y="20659"/>
                    <a:pt x="42072" y="2265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0" name="Google Shape;5590;p42"/>
            <p:cNvSpPr/>
            <p:nvPr/>
          </p:nvSpPr>
          <p:spPr>
            <a:xfrm rot="10800000" flipH="1">
              <a:off x="0" y="-6412"/>
              <a:ext cx="2401437" cy="1401714"/>
            </a:xfrm>
            <a:custGeom>
              <a:avLst/>
              <a:gdLst/>
              <a:ahLst/>
              <a:cxnLst/>
              <a:rect l="l" t="t" r="r" b="b"/>
              <a:pathLst>
                <a:path w="33402" h="19496" extrusionOk="0">
                  <a:moveTo>
                    <a:pt x="1" y="19495"/>
                  </a:moveTo>
                  <a:lnTo>
                    <a:pt x="1" y="1"/>
                  </a:lnTo>
                  <a:cubicBezTo>
                    <a:pt x="2453" y="16275"/>
                    <a:pt x="13103" y="11972"/>
                    <a:pt x="24345" y="14623"/>
                  </a:cubicBezTo>
                  <a:cubicBezTo>
                    <a:pt x="28806" y="15677"/>
                    <a:pt x="31624" y="17522"/>
                    <a:pt x="33401" y="1949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" name="CuadroTexto 36">
            <a:extLst>
              <a:ext uri="{FF2B5EF4-FFF2-40B4-BE49-F238E27FC236}">
                <a16:creationId xmlns:a16="http://schemas.microsoft.com/office/drawing/2014/main" id="{CFCA4981-6B5A-50D7-3DE9-9473955B24DB}"/>
              </a:ext>
            </a:extLst>
          </p:cNvPr>
          <p:cNvSpPr txBox="1"/>
          <p:nvPr/>
        </p:nvSpPr>
        <p:spPr>
          <a:xfrm>
            <a:off x="3561934" y="1775279"/>
            <a:ext cx="48532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sz="1400" dirty="0">
                <a:latin typeface="Arial"/>
                <a:cs typeface="Arial"/>
              </a:rPr>
              <a:t>Reuniones mensuales del Copasst/Vigía</a:t>
            </a:r>
          </a:p>
          <a:p>
            <a:pPr>
              <a:defRPr/>
            </a:pPr>
            <a:endParaRPr lang="es-MX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EF722831-4F41-B30F-1084-7E746D51F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" y="1701423"/>
            <a:ext cx="2615132" cy="25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Google Shape;8430;p66">
            <a:extLst>
              <a:ext uri="{FF2B5EF4-FFF2-40B4-BE49-F238E27FC236}">
                <a16:creationId xmlns:a16="http://schemas.microsoft.com/office/drawing/2014/main" id="{D9BA39B1-111E-B37D-1C1A-99108CB41666}"/>
              </a:ext>
            </a:extLst>
          </p:cNvPr>
          <p:cNvSpPr txBox="1">
            <a:spLocks noGrp="1"/>
          </p:cNvSpPr>
          <p:nvPr/>
        </p:nvSpPr>
        <p:spPr>
          <a:xfrm>
            <a:off x="3383216" y="597031"/>
            <a:ext cx="3789652" cy="47252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pPr algn="ctr"/>
            <a:r>
              <a:rPr lang="en" sz="2800" b="1">
                <a:solidFill>
                  <a:schemeClr val="accent2"/>
                </a:solidFill>
              </a:rPr>
              <a:t>COPASST</a:t>
            </a:r>
            <a:endParaRPr lang="en-US" sz="2800" b="1">
              <a:solidFill>
                <a:schemeClr val="accent2"/>
              </a:solidFill>
            </a:endParaRPr>
          </a:p>
        </p:txBody>
      </p:sp>
      <p:grpSp>
        <p:nvGrpSpPr>
          <p:cNvPr id="4" name="Google Shape;8180;p65">
            <a:extLst>
              <a:ext uri="{FF2B5EF4-FFF2-40B4-BE49-F238E27FC236}">
                <a16:creationId xmlns:a16="http://schemas.microsoft.com/office/drawing/2014/main" id="{F22AEBB9-C588-DDED-5BD1-7E9B4966B48E}"/>
              </a:ext>
            </a:extLst>
          </p:cNvPr>
          <p:cNvGrpSpPr/>
          <p:nvPr/>
        </p:nvGrpSpPr>
        <p:grpSpPr>
          <a:xfrm>
            <a:off x="3019976" y="1214593"/>
            <a:ext cx="330067" cy="241485"/>
            <a:chOff x="1195500" y="940250"/>
            <a:chExt cx="5214325" cy="3814925"/>
          </a:xfrm>
        </p:grpSpPr>
        <p:sp>
          <p:nvSpPr>
            <p:cNvPr id="5" name="Google Shape;8181;p65">
              <a:extLst>
                <a:ext uri="{FF2B5EF4-FFF2-40B4-BE49-F238E27FC236}">
                  <a16:creationId xmlns:a16="http://schemas.microsoft.com/office/drawing/2014/main" id="{F651037E-DF01-E5BB-2F8A-43E4FE61CAEB}"/>
                </a:ext>
              </a:extLst>
            </p:cNvPr>
            <p:cNvSpPr/>
            <p:nvPr/>
          </p:nvSpPr>
          <p:spPr>
            <a:xfrm>
              <a:off x="2886850" y="940250"/>
              <a:ext cx="3522975" cy="1527450"/>
            </a:xfrm>
            <a:custGeom>
              <a:avLst/>
              <a:gdLst/>
              <a:ahLst/>
              <a:cxnLst/>
              <a:rect l="l" t="t" r="r" b="b"/>
              <a:pathLst>
                <a:path w="140919" h="61098" extrusionOk="0">
                  <a:moveTo>
                    <a:pt x="35947" y="1"/>
                  </a:moveTo>
                  <a:lnTo>
                    <a:pt x="0" y="35948"/>
                  </a:lnTo>
                  <a:lnTo>
                    <a:pt x="17289" y="53236"/>
                  </a:lnTo>
                  <a:cubicBezTo>
                    <a:pt x="18808" y="51717"/>
                    <a:pt x="59268" y="11257"/>
                    <a:pt x="60479" y="10016"/>
                  </a:cubicBezTo>
                  <a:lnTo>
                    <a:pt x="60479" y="10016"/>
                  </a:lnTo>
                  <a:lnTo>
                    <a:pt x="86410" y="35948"/>
                  </a:lnTo>
                  <a:lnTo>
                    <a:pt x="95055" y="27304"/>
                  </a:lnTo>
                  <a:lnTo>
                    <a:pt x="103699" y="35948"/>
                  </a:lnTo>
                  <a:lnTo>
                    <a:pt x="95055" y="44592"/>
                  </a:lnTo>
                  <a:lnTo>
                    <a:pt x="111593" y="61098"/>
                  </a:lnTo>
                  <a:lnTo>
                    <a:pt x="140918" y="61098"/>
                  </a:lnTo>
                  <a:lnTo>
                    <a:pt x="1409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8182;p65">
              <a:extLst>
                <a:ext uri="{FF2B5EF4-FFF2-40B4-BE49-F238E27FC236}">
                  <a16:creationId xmlns:a16="http://schemas.microsoft.com/office/drawing/2014/main" id="{9F2670EC-8402-305A-2444-4AEAF7A28D0C}"/>
                </a:ext>
              </a:extLst>
            </p:cNvPr>
            <p:cNvSpPr/>
            <p:nvPr/>
          </p:nvSpPr>
          <p:spPr>
            <a:xfrm>
              <a:off x="1195500" y="941075"/>
              <a:ext cx="4607575" cy="3814100"/>
            </a:xfrm>
            <a:custGeom>
              <a:avLst/>
              <a:gdLst/>
              <a:ahLst/>
              <a:cxnLst/>
              <a:rect l="l" t="t" r="r" b="b"/>
              <a:pathLst>
                <a:path w="184303" h="152564" extrusionOk="0">
                  <a:moveTo>
                    <a:pt x="1" y="0"/>
                  </a:moveTo>
                  <a:lnTo>
                    <a:pt x="1" y="61065"/>
                  </a:lnTo>
                  <a:lnTo>
                    <a:pt x="27238" y="61065"/>
                  </a:lnTo>
                  <a:lnTo>
                    <a:pt x="50007" y="104677"/>
                  </a:lnTo>
                  <a:lnTo>
                    <a:pt x="97893" y="152563"/>
                  </a:lnTo>
                  <a:lnTo>
                    <a:pt x="110876" y="139613"/>
                  </a:lnTo>
                  <a:lnTo>
                    <a:pt x="80604" y="109375"/>
                  </a:lnTo>
                  <a:lnTo>
                    <a:pt x="89249" y="100730"/>
                  </a:lnTo>
                  <a:lnTo>
                    <a:pt x="128132" y="139613"/>
                  </a:lnTo>
                  <a:lnTo>
                    <a:pt x="141114" y="126631"/>
                  </a:lnTo>
                  <a:lnTo>
                    <a:pt x="102231" y="87748"/>
                  </a:lnTo>
                  <a:lnTo>
                    <a:pt x="110876" y="79103"/>
                  </a:lnTo>
                  <a:lnTo>
                    <a:pt x="149759" y="118019"/>
                  </a:lnTo>
                  <a:lnTo>
                    <a:pt x="162709" y="105036"/>
                  </a:lnTo>
                  <a:lnTo>
                    <a:pt x="123826" y="66153"/>
                  </a:lnTo>
                  <a:lnTo>
                    <a:pt x="132470" y="57509"/>
                  </a:lnTo>
                  <a:lnTo>
                    <a:pt x="171353" y="96392"/>
                  </a:lnTo>
                  <a:lnTo>
                    <a:pt x="184303" y="83442"/>
                  </a:lnTo>
                  <a:lnTo>
                    <a:pt x="128132" y="27271"/>
                  </a:lnTo>
                  <a:lnTo>
                    <a:pt x="84943" y="70492"/>
                  </a:lnTo>
                  <a:lnTo>
                    <a:pt x="50366" y="35915"/>
                  </a:lnTo>
                  <a:lnTo>
                    <a:pt x="8628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" name="Google Shape;8165;p65">
            <a:extLst>
              <a:ext uri="{FF2B5EF4-FFF2-40B4-BE49-F238E27FC236}">
                <a16:creationId xmlns:a16="http://schemas.microsoft.com/office/drawing/2014/main" id="{FE8C6EC4-6925-4147-4799-B0322C010236}"/>
              </a:ext>
            </a:extLst>
          </p:cNvPr>
          <p:cNvGrpSpPr/>
          <p:nvPr/>
        </p:nvGrpSpPr>
        <p:grpSpPr>
          <a:xfrm>
            <a:off x="3059548" y="1786589"/>
            <a:ext cx="324744" cy="274702"/>
            <a:chOff x="1190625" y="238125"/>
            <a:chExt cx="5219200" cy="5219200"/>
          </a:xfrm>
        </p:grpSpPr>
        <p:sp>
          <p:nvSpPr>
            <p:cNvPr id="39" name="Google Shape;8166;p65">
              <a:extLst>
                <a:ext uri="{FF2B5EF4-FFF2-40B4-BE49-F238E27FC236}">
                  <a16:creationId xmlns:a16="http://schemas.microsoft.com/office/drawing/2014/main" id="{026B65E7-4D21-315F-BB34-BE4262C6552D}"/>
                </a:ext>
              </a:extLst>
            </p:cNvPr>
            <p:cNvSpPr/>
            <p:nvPr/>
          </p:nvSpPr>
          <p:spPr>
            <a:xfrm>
              <a:off x="4269100" y="2389400"/>
              <a:ext cx="2140725" cy="3067925"/>
            </a:xfrm>
            <a:custGeom>
              <a:avLst/>
              <a:gdLst/>
              <a:ahLst/>
              <a:cxnLst/>
              <a:rect l="l" t="t" r="r" b="b"/>
              <a:pathLst>
                <a:path w="85629" h="122717" extrusionOk="0">
                  <a:moveTo>
                    <a:pt x="61163" y="0"/>
                  </a:moveTo>
                  <a:cubicBezTo>
                    <a:pt x="54411" y="0"/>
                    <a:pt x="48931" y="5480"/>
                    <a:pt x="48931" y="12233"/>
                  </a:cubicBezTo>
                  <a:lnTo>
                    <a:pt x="48931" y="48930"/>
                  </a:lnTo>
                  <a:lnTo>
                    <a:pt x="12233" y="48930"/>
                  </a:lnTo>
                  <a:cubicBezTo>
                    <a:pt x="5481" y="48930"/>
                    <a:pt x="1" y="54410"/>
                    <a:pt x="1" y="61162"/>
                  </a:cubicBezTo>
                  <a:lnTo>
                    <a:pt x="1" y="122716"/>
                  </a:lnTo>
                  <a:lnTo>
                    <a:pt x="24466" y="122716"/>
                  </a:lnTo>
                  <a:lnTo>
                    <a:pt x="24466" y="73395"/>
                  </a:lnTo>
                  <a:lnTo>
                    <a:pt x="73396" y="73395"/>
                  </a:lnTo>
                  <a:cubicBezTo>
                    <a:pt x="80148" y="73395"/>
                    <a:pt x="85628" y="67882"/>
                    <a:pt x="85628" y="61162"/>
                  </a:cubicBezTo>
                  <a:lnTo>
                    <a:pt x="85628" y="12233"/>
                  </a:lnTo>
                  <a:cubicBezTo>
                    <a:pt x="85628" y="5480"/>
                    <a:pt x="80148" y="0"/>
                    <a:pt x="733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8167;p65">
              <a:extLst>
                <a:ext uri="{FF2B5EF4-FFF2-40B4-BE49-F238E27FC236}">
                  <a16:creationId xmlns:a16="http://schemas.microsoft.com/office/drawing/2014/main" id="{F98BD667-C70C-D152-D48B-9950E0232768}"/>
                </a:ext>
              </a:extLst>
            </p:cNvPr>
            <p:cNvSpPr/>
            <p:nvPr/>
          </p:nvSpPr>
          <p:spPr>
            <a:xfrm>
              <a:off x="5492350" y="1471950"/>
              <a:ext cx="917475" cy="917475"/>
            </a:xfrm>
            <a:custGeom>
              <a:avLst/>
              <a:gdLst/>
              <a:ahLst/>
              <a:cxnLst/>
              <a:rect l="l" t="t" r="r" b="b"/>
              <a:pathLst>
                <a:path w="36699" h="36699" extrusionOk="0">
                  <a:moveTo>
                    <a:pt x="18366" y="1"/>
                  </a:moveTo>
                  <a:cubicBezTo>
                    <a:pt x="8221" y="1"/>
                    <a:pt x="1" y="8188"/>
                    <a:pt x="1" y="18333"/>
                  </a:cubicBezTo>
                  <a:cubicBezTo>
                    <a:pt x="1" y="28478"/>
                    <a:pt x="8221" y="36698"/>
                    <a:pt x="18366" y="36698"/>
                  </a:cubicBezTo>
                  <a:cubicBezTo>
                    <a:pt x="28478" y="36698"/>
                    <a:pt x="36698" y="28478"/>
                    <a:pt x="36698" y="18333"/>
                  </a:cubicBezTo>
                  <a:cubicBezTo>
                    <a:pt x="36698" y="8188"/>
                    <a:pt x="28478" y="1"/>
                    <a:pt x="183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8168;p65">
              <a:extLst>
                <a:ext uri="{FF2B5EF4-FFF2-40B4-BE49-F238E27FC236}">
                  <a16:creationId xmlns:a16="http://schemas.microsoft.com/office/drawing/2014/main" id="{2D2DC733-F163-B922-C9CC-B760B87C36B7}"/>
                </a:ext>
              </a:extLst>
            </p:cNvPr>
            <p:cNvSpPr/>
            <p:nvPr/>
          </p:nvSpPr>
          <p:spPr>
            <a:xfrm>
              <a:off x="2424450" y="238125"/>
              <a:ext cx="2762125" cy="1959650"/>
            </a:xfrm>
            <a:custGeom>
              <a:avLst/>
              <a:gdLst/>
              <a:ahLst/>
              <a:cxnLst/>
              <a:rect l="l" t="t" r="r" b="b"/>
              <a:pathLst>
                <a:path w="110485" h="78386" extrusionOk="0">
                  <a:moveTo>
                    <a:pt x="30566" y="0"/>
                  </a:moveTo>
                  <a:cubicBezTo>
                    <a:pt x="13701" y="0"/>
                    <a:pt x="1" y="14124"/>
                    <a:pt x="1" y="30989"/>
                  </a:cubicBezTo>
                  <a:cubicBezTo>
                    <a:pt x="1" y="45439"/>
                    <a:pt x="10080" y="57509"/>
                    <a:pt x="23585" y="60706"/>
                  </a:cubicBezTo>
                  <a:cubicBezTo>
                    <a:pt x="22606" y="63935"/>
                    <a:pt x="20845" y="66936"/>
                    <a:pt x="18235" y="69219"/>
                  </a:cubicBezTo>
                  <a:lnTo>
                    <a:pt x="26325" y="78386"/>
                  </a:lnTo>
                  <a:cubicBezTo>
                    <a:pt x="31349" y="73949"/>
                    <a:pt x="34708" y="68012"/>
                    <a:pt x="36013" y="61586"/>
                  </a:cubicBezTo>
                  <a:lnTo>
                    <a:pt x="74439" y="61586"/>
                  </a:lnTo>
                  <a:cubicBezTo>
                    <a:pt x="75777" y="68012"/>
                    <a:pt x="79104" y="73949"/>
                    <a:pt x="84127" y="78386"/>
                  </a:cubicBezTo>
                  <a:lnTo>
                    <a:pt x="92250" y="69219"/>
                  </a:lnTo>
                  <a:cubicBezTo>
                    <a:pt x="89640" y="66936"/>
                    <a:pt x="87846" y="63935"/>
                    <a:pt x="86868" y="60706"/>
                  </a:cubicBezTo>
                  <a:cubicBezTo>
                    <a:pt x="100372" y="57509"/>
                    <a:pt x="110484" y="45439"/>
                    <a:pt x="110484" y="30989"/>
                  </a:cubicBezTo>
                  <a:cubicBezTo>
                    <a:pt x="110484" y="14124"/>
                    <a:pt x="96751" y="0"/>
                    <a:pt x="799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8169;p65">
              <a:extLst>
                <a:ext uri="{FF2B5EF4-FFF2-40B4-BE49-F238E27FC236}">
                  <a16:creationId xmlns:a16="http://schemas.microsoft.com/office/drawing/2014/main" id="{82A0E74D-CC5A-31A1-AFF6-0ED20E9C5976}"/>
                </a:ext>
              </a:extLst>
            </p:cNvPr>
            <p:cNvSpPr/>
            <p:nvPr/>
          </p:nvSpPr>
          <p:spPr>
            <a:xfrm>
              <a:off x="5186550" y="4530075"/>
              <a:ext cx="1223275" cy="927250"/>
            </a:xfrm>
            <a:custGeom>
              <a:avLst/>
              <a:gdLst/>
              <a:ahLst/>
              <a:cxnLst/>
              <a:rect l="l" t="t" r="r" b="b"/>
              <a:pathLst>
                <a:path w="48931" h="37090" extrusionOk="0">
                  <a:moveTo>
                    <a:pt x="0" y="0"/>
                  </a:moveTo>
                  <a:lnTo>
                    <a:pt x="0" y="37089"/>
                  </a:lnTo>
                  <a:lnTo>
                    <a:pt x="48930" y="37089"/>
                  </a:lnTo>
                  <a:lnTo>
                    <a:pt x="489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8170;p65">
              <a:extLst>
                <a:ext uri="{FF2B5EF4-FFF2-40B4-BE49-F238E27FC236}">
                  <a16:creationId xmlns:a16="http://schemas.microsoft.com/office/drawing/2014/main" id="{F8881A81-5EFD-E881-6E4D-6D1B92AC956C}"/>
                </a:ext>
              </a:extLst>
            </p:cNvPr>
            <p:cNvSpPr/>
            <p:nvPr/>
          </p:nvSpPr>
          <p:spPr>
            <a:xfrm>
              <a:off x="1190625" y="2389400"/>
              <a:ext cx="2151300" cy="3067925"/>
            </a:xfrm>
            <a:custGeom>
              <a:avLst/>
              <a:gdLst/>
              <a:ahLst/>
              <a:cxnLst/>
              <a:rect l="l" t="t" r="r" b="b"/>
              <a:pathLst>
                <a:path w="86052" h="122717" extrusionOk="0">
                  <a:moveTo>
                    <a:pt x="12232" y="0"/>
                  </a:moveTo>
                  <a:cubicBezTo>
                    <a:pt x="5480" y="0"/>
                    <a:pt x="0" y="5480"/>
                    <a:pt x="0" y="12233"/>
                  </a:cubicBezTo>
                  <a:lnTo>
                    <a:pt x="0" y="61162"/>
                  </a:lnTo>
                  <a:cubicBezTo>
                    <a:pt x="0" y="67882"/>
                    <a:pt x="5480" y="73395"/>
                    <a:pt x="12232" y="73395"/>
                  </a:cubicBezTo>
                  <a:lnTo>
                    <a:pt x="61586" y="73395"/>
                  </a:lnTo>
                  <a:lnTo>
                    <a:pt x="61586" y="122716"/>
                  </a:lnTo>
                  <a:lnTo>
                    <a:pt x="86051" y="122716"/>
                  </a:lnTo>
                  <a:lnTo>
                    <a:pt x="86051" y="61162"/>
                  </a:lnTo>
                  <a:cubicBezTo>
                    <a:pt x="86051" y="54410"/>
                    <a:pt x="80538" y="48930"/>
                    <a:pt x="73819" y="48930"/>
                  </a:cubicBezTo>
                  <a:lnTo>
                    <a:pt x="37121" y="48930"/>
                  </a:lnTo>
                  <a:lnTo>
                    <a:pt x="37121" y="12233"/>
                  </a:lnTo>
                  <a:cubicBezTo>
                    <a:pt x="37121" y="5480"/>
                    <a:pt x="31609" y="0"/>
                    <a:pt x="248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8171;p65">
              <a:extLst>
                <a:ext uri="{FF2B5EF4-FFF2-40B4-BE49-F238E27FC236}">
                  <a16:creationId xmlns:a16="http://schemas.microsoft.com/office/drawing/2014/main" id="{F4A2539B-0230-E8F8-E3C6-D439EE229756}"/>
                </a:ext>
              </a:extLst>
            </p:cNvPr>
            <p:cNvSpPr/>
            <p:nvPr/>
          </p:nvSpPr>
          <p:spPr>
            <a:xfrm>
              <a:off x="1190625" y="1471950"/>
              <a:ext cx="928050" cy="917475"/>
            </a:xfrm>
            <a:custGeom>
              <a:avLst/>
              <a:gdLst/>
              <a:ahLst/>
              <a:cxnLst/>
              <a:rect l="l" t="t" r="r" b="b"/>
              <a:pathLst>
                <a:path w="37122" h="36699" extrusionOk="0">
                  <a:moveTo>
                    <a:pt x="18756" y="1"/>
                  </a:moveTo>
                  <a:cubicBezTo>
                    <a:pt x="8644" y="1"/>
                    <a:pt x="0" y="8221"/>
                    <a:pt x="0" y="18333"/>
                  </a:cubicBezTo>
                  <a:cubicBezTo>
                    <a:pt x="0" y="28445"/>
                    <a:pt x="8644" y="36698"/>
                    <a:pt x="18756" y="36698"/>
                  </a:cubicBezTo>
                  <a:cubicBezTo>
                    <a:pt x="28869" y="36698"/>
                    <a:pt x="37121" y="28445"/>
                    <a:pt x="37121" y="18333"/>
                  </a:cubicBezTo>
                  <a:cubicBezTo>
                    <a:pt x="37121" y="8221"/>
                    <a:pt x="28869" y="1"/>
                    <a:pt x="18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8172;p65">
              <a:extLst>
                <a:ext uri="{FF2B5EF4-FFF2-40B4-BE49-F238E27FC236}">
                  <a16:creationId xmlns:a16="http://schemas.microsoft.com/office/drawing/2014/main" id="{C96C7E42-3EBE-C171-2969-54654FDF2F4E}"/>
                </a:ext>
              </a:extLst>
            </p:cNvPr>
            <p:cNvSpPr/>
            <p:nvPr/>
          </p:nvSpPr>
          <p:spPr>
            <a:xfrm>
              <a:off x="1190625" y="4530075"/>
              <a:ext cx="1233850" cy="927250"/>
            </a:xfrm>
            <a:custGeom>
              <a:avLst/>
              <a:gdLst/>
              <a:ahLst/>
              <a:cxnLst/>
              <a:rect l="l" t="t" r="r" b="b"/>
              <a:pathLst>
                <a:path w="49354" h="37090" extrusionOk="0">
                  <a:moveTo>
                    <a:pt x="0" y="0"/>
                  </a:moveTo>
                  <a:lnTo>
                    <a:pt x="0" y="37089"/>
                  </a:lnTo>
                  <a:lnTo>
                    <a:pt x="49354" y="37089"/>
                  </a:lnTo>
                  <a:lnTo>
                    <a:pt x="493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" name="CuadroTexto 62">
            <a:extLst>
              <a:ext uri="{FF2B5EF4-FFF2-40B4-BE49-F238E27FC236}">
                <a16:creationId xmlns:a16="http://schemas.microsoft.com/office/drawing/2014/main" id="{A87A5017-9DFC-7910-36D6-3B4F48ECCB9F}"/>
              </a:ext>
            </a:extLst>
          </p:cNvPr>
          <p:cNvSpPr txBox="1"/>
          <p:nvPr/>
        </p:nvSpPr>
        <p:spPr>
          <a:xfrm>
            <a:off x="3463970" y="2143338"/>
            <a:ext cx="57792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dirty="0"/>
              <a:t>Seguimiento de </a:t>
            </a:r>
            <a:r>
              <a:rPr lang="es-CO" sz="1400" dirty="0">
                <a:latin typeface="Arial"/>
                <a:cs typeface="Arial"/>
              </a:rPr>
              <a:t>Investigación de accidentes de trabajo ,  enfermedades laborales y seguimiento de  Inspecciones planeadas</a:t>
            </a:r>
          </a:p>
        </p:txBody>
      </p:sp>
      <p:sp>
        <p:nvSpPr>
          <p:cNvPr id="5568" name="Google Shape;8229;p65">
            <a:extLst>
              <a:ext uri="{FF2B5EF4-FFF2-40B4-BE49-F238E27FC236}">
                <a16:creationId xmlns:a16="http://schemas.microsoft.com/office/drawing/2014/main" id="{E58AAD24-16CD-260C-F265-3599B0D7502C}"/>
              </a:ext>
            </a:extLst>
          </p:cNvPr>
          <p:cNvSpPr/>
          <p:nvPr/>
        </p:nvSpPr>
        <p:spPr>
          <a:xfrm>
            <a:off x="3031862" y="2293624"/>
            <a:ext cx="338658" cy="262122"/>
          </a:xfrm>
          <a:custGeom>
            <a:avLst/>
            <a:gdLst/>
            <a:ahLst/>
            <a:cxnLst/>
            <a:rect l="l" t="t" r="r" b="b"/>
            <a:pathLst>
              <a:path w="208768" h="208768" extrusionOk="0">
                <a:moveTo>
                  <a:pt x="129273" y="24465"/>
                </a:moveTo>
                <a:cubicBezTo>
                  <a:pt x="142745" y="24465"/>
                  <a:pt x="153737" y="35425"/>
                  <a:pt x="153737" y="48930"/>
                </a:cubicBezTo>
                <a:cubicBezTo>
                  <a:pt x="153737" y="62434"/>
                  <a:pt x="142745" y="73395"/>
                  <a:pt x="129273" y="73395"/>
                </a:cubicBezTo>
                <a:lnTo>
                  <a:pt x="141505" y="73395"/>
                </a:lnTo>
                <a:cubicBezTo>
                  <a:pt x="151617" y="73395"/>
                  <a:pt x="159837" y="81615"/>
                  <a:pt x="159837" y="91760"/>
                </a:cubicBezTo>
                <a:lnTo>
                  <a:pt x="159837" y="122324"/>
                </a:lnTo>
                <a:lnTo>
                  <a:pt x="98675" y="122324"/>
                </a:lnTo>
                <a:lnTo>
                  <a:pt x="98675" y="91760"/>
                </a:lnTo>
                <a:cubicBezTo>
                  <a:pt x="98675" y="81615"/>
                  <a:pt x="106895" y="73395"/>
                  <a:pt x="117040" y="73395"/>
                </a:cubicBezTo>
                <a:lnTo>
                  <a:pt x="129273" y="73395"/>
                </a:lnTo>
                <a:cubicBezTo>
                  <a:pt x="115768" y="73395"/>
                  <a:pt x="104808" y="62434"/>
                  <a:pt x="104808" y="48930"/>
                </a:cubicBezTo>
                <a:cubicBezTo>
                  <a:pt x="104808" y="35425"/>
                  <a:pt x="115768" y="24465"/>
                  <a:pt x="129273" y="24465"/>
                </a:cubicBezTo>
                <a:close/>
                <a:moveTo>
                  <a:pt x="129273" y="0"/>
                </a:moveTo>
                <a:cubicBezTo>
                  <a:pt x="85431" y="0"/>
                  <a:pt x="49745" y="35686"/>
                  <a:pt x="49745" y="79527"/>
                </a:cubicBezTo>
                <a:cubicBezTo>
                  <a:pt x="49745" y="99230"/>
                  <a:pt x="57020" y="117268"/>
                  <a:pt x="68958" y="131164"/>
                </a:cubicBezTo>
                <a:lnTo>
                  <a:pt x="59825" y="140298"/>
                </a:lnTo>
                <a:lnTo>
                  <a:pt x="51181" y="131621"/>
                </a:lnTo>
                <a:lnTo>
                  <a:pt x="46875" y="135960"/>
                </a:lnTo>
                <a:cubicBezTo>
                  <a:pt x="27335" y="155499"/>
                  <a:pt x="19409" y="160131"/>
                  <a:pt x="14483" y="162643"/>
                </a:cubicBezTo>
                <a:cubicBezTo>
                  <a:pt x="11384" y="164208"/>
                  <a:pt x="8481" y="165676"/>
                  <a:pt x="4338" y="169852"/>
                </a:cubicBezTo>
                <a:lnTo>
                  <a:pt x="0" y="174157"/>
                </a:lnTo>
                <a:lnTo>
                  <a:pt x="34610" y="208767"/>
                </a:lnTo>
                <a:lnTo>
                  <a:pt x="38916" y="204429"/>
                </a:lnTo>
                <a:cubicBezTo>
                  <a:pt x="43091" y="200286"/>
                  <a:pt x="44591" y="197350"/>
                  <a:pt x="46190" y="194219"/>
                </a:cubicBezTo>
                <a:cubicBezTo>
                  <a:pt x="48734" y="189293"/>
                  <a:pt x="53399" y="181334"/>
                  <a:pt x="72808" y="161892"/>
                </a:cubicBezTo>
                <a:lnTo>
                  <a:pt x="77146" y="157587"/>
                </a:lnTo>
                <a:lnTo>
                  <a:pt x="68469" y="148942"/>
                </a:lnTo>
                <a:lnTo>
                  <a:pt x="77603" y="139809"/>
                </a:lnTo>
                <a:cubicBezTo>
                  <a:pt x="91499" y="151748"/>
                  <a:pt x="109538" y="159022"/>
                  <a:pt x="129273" y="159022"/>
                </a:cubicBezTo>
                <a:cubicBezTo>
                  <a:pt x="173114" y="159022"/>
                  <a:pt x="208767" y="123336"/>
                  <a:pt x="208767" y="79495"/>
                </a:cubicBezTo>
                <a:cubicBezTo>
                  <a:pt x="208767" y="35654"/>
                  <a:pt x="173114" y="0"/>
                  <a:pt x="12927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70" name="Google Shape;8430;p66">
            <a:extLst>
              <a:ext uri="{FF2B5EF4-FFF2-40B4-BE49-F238E27FC236}">
                <a16:creationId xmlns:a16="http://schemas.microsoft.com/office/drawing/2014/main" id="{868F070A-5834-64F5-4840-6AB80879FBE2}"/>
              </a:ext>
            </a:extLst>
          </p:cNvPr>
          <p:cNvSpPr txBox="1">
            <a:spLocks noGrp="1"/>
          </p:cNvSpPr>
          <p:nvPr/>
        </p:nvSpPr>
        <p:spPr>
          <a:xfrm>
            <a:off x="3383216" y="2684762"/>
            <a:ext cx="4892384" cy="4293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pPr algn="ctr"/>
            <a:r>
              <a:rPr lang="en-US" sz="2800" b="1" dirty="0">
                <a:solidFill>
                  <a:schemeClr val="accent2"/>
                </a:solidFill>
              </a:rPr>
              <a:t>COMITE DE CONVIVENCIA</a:t>
            </a:r>
            <a:r>
              <a:rPr lang="en-US" b="1" dirty="0">
                <a:solidFill>
                  <a:schemeClr val="accent2"/>
                </a:solidFill>
              </a:rPr>
              <a:t> </a:t>
            </a:r>
          </a:p>
        </p:txBody>
      </p:sp>
      <p:sp>
        <p:nvSpPr>
          <p:cNvPr id="5572" name="CuadroTexto 5571">
            <a:extLst>
              <a:ext uri="{FF2B5EF4-FFF2-40B4-BE49-F238E27FC236}">
                <a16:creationId xmlns:a16="http://schemas.microsoft.com/office/drawing/2014/main" id="{ED4B95AB-B640-21C0-5B73-2B2265DCFFC9}"/>
              </a:ext>
            </a:extLst>
          </p:cNvPr>
          <p:cNvSpPr txBox="1"/>
          <p:nvPr/>
        </p:nvSpPr>
        <p:spPr>
          <a:xfrm>
            <a:off x="3609169" y="3236328"/>
            <a:ext cx="463579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dirty="0">
                <a:solidFill>
                  <a:schemeClr val="bg1">
                    <a:lumMod val="10000"/>
                  </a:schemeClr>
                </a:solidFill>
              </a:rPr>
              <a:t>Convocatoria , conformación y formación del </a:t>
            </a:r>
            <a:r>
              <a:rPr lang="es-MX" dirty="0"/>
              <a:t>Comité de convivencia laboral 2023-2025 de </a:t>
            </a:r>
            <a:r>
              <a:rPr lang="es-MX" dirty="0">
                <a:solidFill>
                  <a:schemeClr val="bg1">
                    <a:lumMod val="10000"/>
                  </a:schemeClr>
                </a:solidFill>
              </a:rPr>
              <a:t>Planta central  y las 26 Direcciones Territoriales </a:t>
            </a:r>
            <a:endParaRPr lang="es-CO" dirty="0">
              <a:solidFill>
                <a:schemeClr val="bg1">
                  <a:lumMod val="10000"/>
                </a:schemeClr>
              </a:solidFill>
            </a:endParaRPr>
          </a:p>
        </p:txBody>
      </p:sp>
      <p:grpSp>
        <p:nvGrpSpPr>
          <p:cNvPr id="5573" name="Google Shape;8180;p65">
            <a:extLst>
              <a:ext uri="{FF2B5EF4-FFF2-40B4-BE49-F238E27FC236}">
                <a16:creationId xmlns:a16="http://schemas.microsoft.com/office/drawing/2014/main" id="{8925E8E2-BC83-BC31-9637-3F52BF400C15}"/>
              </a:ext>
            </a:extLst>
          </p:cNvPr>
          <p:cNvGrpSpPr/>
          <p:nvPr/>
        </p:nvGrpSpPr>
        <p:grpSpPr>
          <a:xfrm>
            <a:off x="3053149" y="3444649"/>
            <a:ext cx="330067" cy="241485"/>
            <a:chOff x="1195500" y="940250"/>
            <a:chExt cx="5214325" cy="3814925"/>
          </a:xfrm>
        </p:grpSpPr>
        <p:sp>
          <p:nvSpPr>
            <p:cNvPr id="5574" name="Google Shape;8181;p65">
              <a:extLst>
                <a:ext uri="{FF2B5EF4-FFF2-40B4-BE49-F238E27FC236}">
                  <a16:creationId xmlns:a16="http://schemas.microsoft.com/office/drawing/2014/main" id="{6CA01737-4FD4-92B6-982D-7E37912634AD}"/>
                </a:ext>
              </a:extLst>
            </p:cNvPr>
            <p:cNvSpPr/>
            <p:nvPr/>
          </p:nvSpPr>
          <p:spPr>
            <a:xfrm>
              <a:off x="2886850" y="940250"/>
              <a:ext cx="3522975" cy="1527450"/>
            </a:xfrm>
            <a:custGeom>
              <a:avLst/>
              <a:gdLst/>
              <a:ahLst/>
              <a:cxnLst/>
              <a:rect l="l" t="t" r="r" b="b"/>
              <a:pathLst>
                <a:path w="140919" h="61098" extrusionOk="0">
                  <a:moveTo>
                    <a:pt x="35947" y="1"/>
                  </a:moveTo>
                  <a:lnTo>
                    <a:pt x="0" y="35948"/>
                  </a:lnTo>
                  <a:lnTo>
                    <a:pt x="17289" y="53236"/>
                  </a:lnTo>
                  <a:cubicBezTo>
                    <a:pt x="18808" y="51717"/>
                    <a:pt x="59268" y="11257"/>
                    <a:pt x="60479" y="10016"/>
                  </a:cubicBezTo>
                  <a:lnTo>
                    <a:pt x="60479" y="10016"/>
                  </a:lnTo>
                  <a:lnTo>
                    <a:pt x="86410" y="35948"/>
                  </a:lnTo>
                  <a:lnTo>
                    <a:pt x="95055" y="27304"/>
                  </a:lnTo>
                  <a:lnTo>
                    <a:pt x="103699" y="35948"/>
                  </a:lnTo>
                  <a:lnTo>
                    <a:pt x="95055" y="44592"/>
                  </a:lnTo>
                  <a:lnTo>
                    <a:pt x="111593" y="61098"/>
                  </a:lnTo>
                  <a:lnTo>
                    <a:pt x="140918" y="61098"/>
                  </a:lnTo>
                  <a:lnTo>
                    <a:pt x="1409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2" name="Google Shape;8182;p65">
              <a:extLst>
                <a:ext uri="{FF2B5EF4-FFF2-40B4-BE49-F238E27FC236}">
                  <a16:creationId xmlns:a16="http://schemas.microsoft.com/office/drawing/2014/main" id="{A1719E2C-44D1-4D8E-B075-F36D0767683C}"/>
                </a:ext>
              </a:extLst>
            </p:cNvPr>
            <p:cNvSpPr/>
            <p:nvPr/>
          </p:nvSpPr>
          <p:spPr>
            <a:xfrm>
              <a:off x="1195500" y="941075"/>
              <a:ext cx="4607575" cy="3814100"/>
            </a:xfrm>
            <a:custGeom>
              <a:avLst/>
              <a:gdLst/>
              <a:ahLst/>
              <a:cxnLst/>
              <a:rect l="l" t="t" r="r" b="b"/>
              <a:pathLst>
                <a:path w="184303" h="152564" extrusionOk="0">
                  <a:moveTo>
                    <a:pt x="1" y="0"/>
                  </a:moveTo>
                  <a:lnTo>
                    <a:pt x="1" y="61065"/>
                  </a:lnTo>
                  <a:lnTo>
                    <a:pt x="27238" y="61065"/>
                  </a:lnTo>
                  <a:lnTo>
                    <a:pt x="50007" y="104677"/>
                  </a:lnTo>
                  <a:lnTo>
                    <a:pt x="97893" y="152563"/>
                  </a:lnTo>
                  <a:lnTo>
                    <a:pt x="110876" y="139613"/>
                  </a:lnTo>
                  <a:lnTo>
                    <a:pt x="80604" y="109375"/>
                  </a:lnTo>
                  <a:lnTo>
                    <a:pt x="89249" y="100730"/>
                  </a:lnTo>
                  <a:lnTo>
                    <a:pt x="128132" y="139613"/>
                  </a:lnTo>
                  <a:lnTo>
                    <a:pt x="141114" y="126631"/>
                  </a:lnTo>
                  <a:lnTo>
                    <a:pt x="102231" y="87748"/>
                  </a:lnTo>
                  <a:lnTo>
                    <a:pt x="110876" y="79103"/>
                  </a:lnTo>
                  <a:lnTo>
                    <a:pt x="149759" y="118019"/>
                  </a:lnTo>
                  <a:lnTo>
                    <a:pt x="162709" y="105036"/>
                  </a:lnTo>
                  <a:lnTo>
                    <a:pt x="123826" y="66153"/>
                  </a:lnTo>
                  <a:lnTo>
                    <a:pt x="132470" y="57509"/>
                  </a:lnTo>
                  <a:lnTo>
                    <a:pt x="171353" y="96392"/>
                  </a:lnTo>
                  <a:lnTo>
                    <a:pt x="184303" y="83442"/>
                  </a:lnTo>
                  <a:lnTo>
                    <a:pt x="128132" y="27271"/>
                  </a:lnTo>
                  <a:lnTo>
                    <a:pt x="84943" y="70492"/>
                  </a:lnTo>
                  <a:lnTo>
                    <a:pt x="50366" y="35915"/>
                  </a:lnTo>
                  <a:lnTo>
                    <a:pt x="8628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94" name="CuadroTexto 5593">
            <a:extLst>
              <a:ext uri="{FF2B5EF4-FFF2-40B4-BE49-F238E27FC236}">
                <a16:creationId xmlns:a16="http://schemas.microsoft.com/office/drawing/2014/main" id="{1F551603-4850-6B5B-29CE-9D6CC27834EC}"/>
              </a:ext>
            </a:extLst>
          </p:cNvPr>
          <p:cNvSpPr txBox="1"/>
          <p:nvPr/>
        </p:nvSpPr>
        <p:spPr>
          <a:xfrm>
            <a:off x="3619420" y="4090269"/>
            <a:ext cx="47871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dirty="0"/>
              <a:t>Seguimiento </a:t>
            </a:r>
            <a:r>
              <a:rPr lang="es-MX" sz="1400" dirty="0">
                <a:latin typeface="Arial"/>
                <a:cs typeface="Arial"/>
              </a:rPr>
              <a:t>de informes trimestrales y anuales  del comité de convivencia laboral .</a:t>
            </a:r>
            <a:endParaRPr lang="es-CO" sz="1400" dirty="0">
              <a:latin typeface="Arial"/>
              <a:cs typeface="Arial"/>
            </a:endParaRPr>
          </a:p>
        </p:txBody>
      </p:sp>
      <p:grpSp>
        <p:nvGrpSpPr>
          <p:cNvPr id="5595" name="Google Shape;8376;p65">
            <a:extLst>
              <a:ext uri="{FF2B5EF4-FFF2-40B4-BE49-F238E27FC236}">
                <a16:creationId xmlns:a16="http://schemas.microsoft.com/office/drawing/2014/main" id="{0FB29ECE-2475-3F3A-1E2F-9F9D832275BD}"/>
              </a:ext>
            </a:extLst>
          </p:cNvPr>
          <p:cNvGrpSpPr/>
          <p:nvPr/>
        </p:nvGrpSpPr>
        <p:grpSpPr>
          <a:xfrm>
            <a:off x="3098437" y="4160983"/>
            <a:ext cx="309676" cy="330375"/>
            <a:chOff x="1353700" y="238125"/>
            <a:chExt cx="4892200" cy="5219200"/>
          </a:xfrm>
        </p:grpSpPr>
        <p:sp>
          <p:nvSpPr>
            <p:cNvPr id="5596" name="Google Shape;8377;p65">
              <a:extLst>
                <a:ext uri="{FF2B5EF4-FFF2-40B4-BE49-F238E27FC236}">
                  <a16:creationId xmlns:a16="http://schemas.microsoft.com/office/drawing/2014/main" id="{80110668-0CDB-8A82-41EB-DB112602C23F}"/>
                </a:ext>
              </a:extLst>
            </p:cNvPr>
            <p:cNvSpPr/>
            <p:nvPr/>
          </p:nvSpPr>
          <p:spPr>
            <a:xfrm>
              <a:off x="5380625" y="2389400"/>
              <a:ext cx="865275" cy="864450"/>
            </a:xfrm>
            <a:custGeom>
              <a:avLst/>
              <a:gdLst/>
              <a:ahLst/>
              <a:cxnLst/>
              <a:rect l="l" t="t" r="r" b="b"/>
              <a:pathLst>
                <a:path w="34611" h="34578" extrusionOk="0">
                  <a:moveTo>
                    <a:pt x="17322" y="0"/>
                  </a:moveTo>
                  <a:lnTo>
                    <a:pt x="1" y="17289"/>
                  </a:lnTo>
                  <a:lnTo>
                    <a:pt x="17322" y="34577"/>
                  </a:lnTo>
                  <a:lnTo>
                    <a:pt x="34611" y="17289"/>
                  </a:lnTo>
                  <a:lnTo>
                    <a:pt x="1732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7" name="Google Shape;8378;p65">
              <a:extLst>
                <a:ext uri="{FF2B5EF4-FFF2-40B4-BE49-F238E27FC236}">
                  <a16:creationId xmlns:a16="http://schemas.microsoft.com/office/drawing/2014/main" id="{CE8813BC-1B79-7462-C736-C5C727ED51E4}"/>
                </a:ext>
              </a:extLst>
            </p:cNvPr>
            <p:cNvSpPr/>
            <p:nvPr/>
          </p:nvSpPr>
          <p:spPr>
            <a:xfrm>
              <a:off x="4106025" y="3037700"/>
              <a:ext cx="1491550" cy="1492400"/>
            </a:xfrm>
            <a:custGeom>
              <a:avLst/>
              <a:gdLst/>
              <a:ahLst/>
              <a:cxnLst/>
              <a:rect l="l" t="t" r="r" b="b"/>
              <a:pathLst>
                <a:path w="59662" h="59696" extrusionOk="0">
                  <a:moveTo>
                    <a:pt x="42373" y="1"/>
                  </a:moveTo>
                  <a:lnTo>
                    <a:pt x="0" y="42374"/>
                  </a:lnTo>
                  <a:lnTo>
                    <a:pt x="0" y="59695"/>
                  </a:lnTo>
                  <a:lnTo>
                    <a:pt x="17289" y="59695"/>
                  </a:lnTo>
                  <a:lnTo>
                    <a:pt x="59662" y="17290"/>
                  </a:lnTo>
                  <a:lnTo>
                    <a:pt x="4237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8" name="Google Shape;8379;p65">
              <a:extLst>
                <a:ext uri="{FF2B5EF4-FFF2-40B4-BE49-F238E27FC236}">
                  <a16:creationId xmlns:a16="http://schemas.microsoft.com/office/drawing/2014/main" id="{D6A73BA7-4AF5-314B-C53C-5FD8C793DDFF}"/>
                </a:ext>
              </a:extLst>
            </p:cNvPr>
            <p:cNvSpPr/>
            <p:nvPr/>
          </p:nvSpPr>
          <p:spPr>
            <a:xfrm>
              <a:off x="1353700" y="238125"/>
              <a:ext cx="3363950" cy="5219200"/>
            </a:xfrm>
            <a:custGeom>
              <a:avLst/>
              <a:gdLst/>
              <a:ahLst/>
              <a:cxnLst/>
              <a:rect l="l" t="t" r="r" b="b"/>
              <a:pathLst>
                <a:path w="134558" h="208768" extrusionOk="0">
                  <a:moveTo>
                    <a:pt x="110093" y="37121"/>
                  </a:moveTo>
                  <a:lnTo>
                    <a:pt x="110093" y="49354"/>
                  </a:lnTo>
                  <a:lnTo>
                    <a:pt x="24466" y="49354"/>
                  </a:lnTo>
                  <a:lnTo>
                    <a:pt x="24466" y="37121"/>
                  </a:lnTo>
                  <a:close/>
                  <a:moveTo>
                    <a:pt x="110093" y="61586"/>
                  </a:moveTo>
                  <a:lnTo>
                    <a:pt x="110093" y="73819"/>
                  </a:lnTo>
                  <a:lnTo>
                    <a:pt x="24466" y="73819"/>
                  </a:lnTo>
                  <a:lnTo>
                    <a:pt x="24466" y="61586"/>
                  </a:lnTo>
                  <a:close/>
                  <a:moveTo>
                    <a:pt x="110093" y="86051"/>
                  </a:moveTo>
                  <a:lnTo>
                    <a:pt x="110093" y="98284"/>
                  </a:lnTo>
                  <a:lnTo>
                    <a:pt x="24466" y="98284"/>
                  </a:lnTo>
                  <a:lnTo>
                    <a:pt x="24466" y="86051"/>
                  </a:lnTo>
                  <a:close/>
                  <a:moveTo>
                    <a:pt x="1" y="0"/>
                  </a:moveTo>
                  <a:lnTo>
                    <a:pt x="1" y="208767"/>
                  </a:lnTo>
                  <a:lnTo>
                    <a:pt x="134558" y="208767"/>
                  </a:lnTo>
                  <a:lnTo>
                    <a:pt x="134558" y="183911"/>
                  </a:lnTo>
                  <a:lnTo>
                    <a:pt x="89216" y="183911"/>
                  </a:lnTo>
                  <a:lnTo>
                    <a:pt x="79528" y="174190"/>
                  </a:lnTo>
                  <a:lnTo>
                    <a:pt x="67296" y="186423"/>
                  </a:lnTo>
                  <a:lnTo>
                    <a:pt x="55063" y="174190"/>
                  </a:lnTo>
                  <a:lnTo>
                    <a:pt x="45343" y="183911"/>
                  </a:lnTo>
                  <a:lnTo>
                    <a:pt x="24466" y="183911"/>
                  </a:lnTo>
                  <a:lnTo>
                    <a:pt x="24466" y="171678"/>
                  </a:lnTo>
                  <a:lnTo>
                    <a:pt x="40287" y="171678"/>
                  </a:lnTo>
                  <a:lnTo>
                    <a:pt x="55063" y="156902"/>
                  </a:lnTo>
                  <a:lnTo>
                    <a:pt x="67296" y="169134"/>
                  </a:lnTo>
                  <a:lnTo>
                    <a:pt x="79528" y="156902"/>
                  </a:lnTo>
                  <a:lnTo>
                    <a:pt x="94272" y="171678"/>
                  </a:lnTo>
                  <a:lnTo>
                    <a:pt x="97861" y="171678"/>
                  </a:lnTo>
                  <a:lnTo>
                    <a:pt x="97861" y="149301"/>
                  </a:lnTo>
                  <a:lnTo>
                    <a:pt x="134558" y="112604"/>
                  </a:lnTo>
                  <a:lnTo>
                    <a:pt x="13455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" name="Google Shape;8430;p66">
            <a:extLst>
              <a:ext uri="{FF2B5EF4-FFF2-40B4-BE49-F238E27FC236}">
                <a16:creationId xmlns:a16="http://schemas.microsoft.com/office/drawing/2014/main" id="{1AA295A2-1B26-4DE8-ABC7-C0471B9E92A6}"/>
              </a:ext>
            </a:extLst>
          </p:cNvPr>
          <p:cNvSpPr txBox="1">
            <a:spLocks noGrp="1"/>
          </p:cNvSpPr>
          <p:nvPr/>
        </p:nvSpPr>
        <p:spPr>
          <a:xfrm>
            <a:off x="0" y="100508"/>
            <a:ext cx="5613991" cy="48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r>
              <a:rPr lang="es-CO" sz="2400" dirty="0">
                <a:solidFill>
                  <a:schemeClr val="bg1">
                    <a:lumMod val="10000"/>
                  </a:schemeClr>
                </a:solidFill>
              </a:rPr>
              <a:t>ACTIVIDADES DE </a:t>
            </a:r>
            <a:r>
              <a:rPr lang="en" sz="2400" dirty="0">
                <a:solidFill>
                  <a:schemeClr val="bg1">
                    <a:lumMod val="10000"/>
                  </a:schemeClr>
                </a:solidFill>
              </a:rPr>
              <a:t>GESTIÓN DEL RIESGO </a:t>
            </a:r>
            <a:endParaRPr lang="en-US" sz="24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012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5" name="Google Shape;5575;p42"/>
          <p:cNvSpPr txBox="1">
            <a:spLocks noGrp="1"/>
          </p:cNvSpPr>
          <p:nvPr>
            <p:ph type="subTitle" idx="1"/>
          </p:nvPr>
        </p:nvSpPr>
        <p:spPr>
          <a:xfrm>
            <a:off x="3439844" y="1353233"/>
            <a:ext cx="5471803" cy="37106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71450" indent="0">
              <a:defRPr/>
            </a:pPr>
            <a:r>
              <a:rPr lang="es-MX" sz="1400" dirty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Solicitud y entrega de elementos de protección personal  -EPP</a:t>
            </a:r>
          </a:p>
        </p:txBody>
      </p:sp>
      <p:grpSp>
        <p:nvGrpSpPr>
          <p:cNvPr id="5577" name="Google Shape;5577;p42"/>
          <p:cNvGrpSpPr/>
          <p:nvPr/>
        </p:nvGrpSpPr>
        <p:grpSpPr>
          <a:xfrm>
            <a:off x="0" y="-6401"/>
            <a:ext cx="3386674" cy="1823447"/>
            <a:chOff x="0" y="-6412"/>
            <a:chExt cx="3634161" cy="1956698"/>
          </a:xfrm>
        </p:grpSpPr>
        <p:grpSp>
          <p:nvGrpSpPr>
            <p:cNvPr id="5578" name="Google Shape;5578;p42"/>
            <p:cNvGrpSpPr/>
            <p:nvPr/>
          </p:nvGrpSpPr>
          <p:grpSpPr>
            <a:xfrm rot="-7442972" flipH="1">
              <a:off x="760587" y="343653"/>
              <a:ext cx="952352" cy="1100480"/>
              <a:chOff x="341650" y="1947263"/>
              <a:chExt cx="334000" cy="385950"/>
            </a:xfrm>
          </p:grpSpPr>
          <p:sp>
            <p:nvSpPr>
              <p:cNvPr id="5579" name="Google Shape;5579;p42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0" name="Google Shape;5580;p42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1" name="Google Shape;5581;p42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2" name="Google Shape;5582;p42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3" name="Google Shape;5583;p42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4" name="Google Shape;5584;p42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5" name="Google Shape;5585;p42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6" name="Google Shape;5586;p42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7" name="Google Shape;5587;p42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8" name="Google Shape;5588;p42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589" name="Google Shape;5589;p42"/>
            <p:cNvSpPr/>
            <p:nvPr/>
          </p:nvSpPr>
          <p:spPr>
            <a:xfrm rot="10800000" flipH="1">
              <a:off x="0" y="-6394"/>
              <a:ext cx="3634161" cy="1956680"/>
            </a:xfrm>
            <a:custGeom>
              <a:avLst/>
              <a:gdLst/>
              <a:ahLst/>
              <a:cxnLst/>
              <a:rect l="l" t="t" r="r" b="b"/>
              <a:pathLst>
                <a:path w="42073" h="22652" extrusionOk="0">
                  <a:moveTo>
                    <a:pt x="1" y="22651"/>
                  </a:moveTo>
                  <a:lnTo>
                    <a:pt x="1" y="1"/>
                  </a:lnTo>
                  <a:cubicBezTo>
                    <a:pt x="9607" y="1855"/>
                    <a:pt x="9218" y="22388"/>
                    <a:pt x="21244" y="19572"/>
                  </a:cubicBezTo>
                  <a:cubicBezTo>
                    <a:pt x="30657" y="17368"/>
                    <a:pt x="38469" y="20659"/>
                    <a:pt x="42072" y="2265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0" name="Google Shape;5590;p42"/>
            <p:cNvSpPr/>
            <p:nvPr/>
          </p:nvSpPr>
          <p:spPr>
            <a:xfrm rot="10800000" flipH="1">
              <a:off x="0" y="-6412"/>
              <a:ext cx="2401437" cy="1401714"/>
            </a:xfrm>
            <a:custGeom>
              <a:avLst/>
              <a:gdLst/>
              <a:ahLst/>
              <a:cxnLst/>
              <a:rect l="l" t="t" r="r" b="b"/>
              <a:pathLst>
                <a:path w="33402" h="19496" extrusionOk="0">
                  <a:moveTo>
                    <a:pt x="1" y="19495"/>
                  </a:moveTo>
                  <a:lnTo>
                    <a:pt x="1" y="1"/>
                  </a:lnTo>
                  <a:cubicBezTo>
                    <a:pt x="2453" y="16275"/>
                    <a:pt x="13103" y="11972"/>
                    <a:pt x="24345" y="14623"/>
                  </a:cubicBezTo>
                  <a:cubicBezTo>
                    <a:pt x="28806" y="15677"/>
                    <a:pt x="31624" y="17522"/>
                    <a:pt x="33401" y="1949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Google Shape;8430;p66">
            <a:extLst>
              <a:ext uri="{FF2B5EF4-FFF2-40B4-BE49-F238E27FC236}">
                <a16:creationId xmlns:a16="http://schemas.microsoft.com/office/drawing/2014/main" id="{D9BA39B1-111E-B37D-1C1A-99108CB41666}"/>
              </a:ext>
            </a:extLst>
          </p:cNvPr>
          <p:cNvSpPr txBox="1">
            <a:spLocks noGrp="1"/>
          </p:cNvSpPr>
          <p:nvPr/>
        </p:nvSpPr>
        <p:spPr>
          <a:xfrm>
            <a:off x="2290436" y="904110"/>
            <a:ext cx="6680337" cy="3746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pPr algn="ctr"/>
            <a:r>
              <a:rPr lang="en-US" sz="2400" b="1">
                <a:solidFill>
                  <a:schemeClr val="bg1">
                    <a:lumMod val="10000"/>
                  </a:schemeClr>
                </a:solidFill>
              </a:rPr>
              <a:t>ELEMENTOS DE PROTECCIÓN PERSONAL</a:t>
            </a:r>
            <a:r>
              <a:rPr lang="en-US" sz="2800" b="1">
                <a:solidFill>
                  <a:schemeClr val="accent2"/>
                </a:solidFill>
              </a:rPr>
              <a:t> </a:t>
            </a:r>
          </a:p>
        </p:txBody>
      </p:sp>
      <p:sp>
        <p:nvSpPr>
          <p:cNvPr id="5570" name="Google Shape;8430;p66">
            <a:extLst>
              <a:ext uri="{FF2B5EF4-FFF2-40B4-BE49-F238E27FC236}">
                <a16:creationId xmlns:a16="http://schemas.microsoft.com/office/drawing/2014/main" id="{868F070A-5834-64F5-4840-6AB80879FBE2}"/>
              </a:ext>
            </a:extLst>
          </p:cNvPr>
          <p:cNvSpPr txBox="1">
            <a:spLocks noGrp="1"/>
          </p:cNvSpPr>
          <p:nvPr/>
        </p:nvSpPr>
        <p:spPr>
          <a:xfrm>
            <a:off x="3109945" y="2393324"/>
            <a:ext cx="5794080" cy="371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r>
              <a:rPr lang="es-MX" sz="2000" b="1" dirty="0">
                <a:latin typeface="Arial"/>
                <a:cs typeface="Arial"/>
              </a:rPr>
              <a:t>INTERVENCIÓN ACCIDENTES DE TRABAJO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grpSp>
        <p:nvGrpSpPr>
          <p:cNvPr id="7" name="Google Shape;17132;p90">
            <a:extLst>
              <a:ext uri="{FF2B5EF4-FFF2-40B4-BE49-F238E27FC236}">
                <a16:creationId xmlns:a16="http://schemas.microsoft.com/office/drawing/2014/main" id="{DDB3986A-BCBB-E69C-277D-DCFC3D980BCC}"/>
              </a:ext>
            </a:extLst>
          </p:cNvPr>
          <p:cNvGrpSpPr/>
          <p:nvPr/>
        </p:nvGrpSpPr>
        <p:grpSpPr>
          <a:xfrm>
            <a:off x="3223930" y="1422187"/>
            <a:ext cx="361946" cy="307778"/>
            <a:chOff x="4751974" y="4000463"/>
            <a:chExt cx="395687" cy="349674"/>
          </a:xfrm>
        </p:grpSpPr>
        <p:sp>
          <p:nvSpPr>
            <p:cNvPr id="8" name="Google Shape;17133;p90">
              <a:extLst>
                <a:ext uri="{FF2B5EF4-FFF2-40B4-BE49-F238E27FC236}">
                  <a16:creationId xmlns:a16="http://schemas.microsoft.com/office/drawing/2014/main" id="{ACBD44C3-DD2C-3D04-F00C-0D73205C32C2}"/>
                </a:ext>
              </a:extLst>
            </p:cNvPr>
            <p:cNvSpPr/>
            <p:nvPr/>
          </p:nvSpPr>
          <p:spPr>
            <a:xfrm>
              <a:off x="4929652" y="4286388"/>
              <a:ext cx="38800" cy="32658"/>
            </a:xfrm>
            <a:custGeom>
              <a:avLst/>
              <a:gdLst/>
              <a:ahLst/>
              <a:cxnLst/>
              <a:rect l="l" t="t" r="r" b="b"/>
              <a:pathLst>
                <a:path w="1191" h="1001" extrusionOk="0">
                  <a:moveTo>
                    <a:pt x="1191" y="1"/>
                  </a:moveTo>
                  <a:lnTo>
                    <a:pt x="1191" y="1"/>
                  </a:lnTo>
                  <a:cubicBezTo>
                    <a:pt x="988" y="24"/>
                    <a:pt x="786" y="36"/>
                    <a:pt x="586" y="36"/>
                  </a:cubicBezTo>
                  <a:cubicBezTo>
                    <a:pt x="387" y="36"/>
                    <a:pt x="191" y="24"/>
                    <a:pt x="0" y="1"/>
                  </a:cubicBezTo>
                  <a:lnTo>
                    <a:pt x="0" y="1"/>
                  </a:lnTo>
                  <a:lnTo>
                    <a:pt x="595" y="1001"/>
                  </a:lnTo>
                  <a:lnTo>
                    <a:pt x="119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7134;p90">
              <a:extLst>
                <a:ext uri="{FF2B5EF4-FFF2-40B4-BE49-F238E27FC236}">
                  <a16:creationId xmlns:a16="http://schemas.microsoft.com/office/drawing/2014/main" id="{D1AFE3A5-95A0-2069-93B2-37C98163D37F}"/>
                </a:ext>
              </a:extLst>
            </p:cNvPr>
            <p:cNvSpPr/>
            <p:nvPr/>
          </p:nvSpPr>
          <p:spPr>
            <a:xfrm>
              <a:off x="4774485" y="4230436"/>
              <a:ext cx="349133" cy="119701"/>
            </a:xfrm>
            <a:custGeom>
              <a:avLst/>
              <a:gdLst/>
              <a:ahLst/>
              <a:cxnLst/>
              <a:rect l="l" t="t" r="r" b="b"/>
              <a:pathLst>
                <a:path w="10717" h="3669" extrusionOk="0">
                  <a:moveTo>
                    <a:pt x="2001" y="1"/>
                  </a:moveTo>
                  <a:cubicBezTo>
                    <a:pt x="810" y="358"/>
                    <a:pt x="0" y="1454"/>
                    <a:pt x="0" y="2692"/>
                  </a:cubicBezTo>
                  <a:lnTo>
                    <a:pt x="0" y="3335"/>
                  </a:lnTo>
                  <a:cubicBezTo>
                    <a:pt x="0" y="3525"/>
                    <a:pt x="143" y="3668"/>
                    <a:pt x="310" y="3668"/>
                  </a:cubicBezTo>
                  <a:lnTo>
                    <a:pt x="10383" y="3668"/>
                  </a:lnTo>
                  <a:cubicBezTo>
                    <a:pt x="10574" y="3668"/>
                    <a:pt x="10717" y="3525"/>
                    <a:pt x="10717" y="3335"/>
                  </a:cubicBezTo>
                  <a:lnTo>
                    <a:pt x="10717" y="2692"/>
                  </a:lnTo>
                  <a:cubicBezTo>
                    <a:pt x="10717" y="1454"/>
                    <a:pt x="9907" y="358"/>
                    <a:pt x="8716" y="1"/>
                  </a:cubicBezTo>
                  <a:cubicBezTo>
                    <a:pt x="8240" y="668"/>
                    <a:pt x="7597" y="1192"/>
                    <a:pt x="6835" y="1477"/>
                  </a:cubicBezTo>
                  <a:cubicBezTo>
                    <a:pt x="5549" y="3645"/>
                    <a:pt x="5644" y="3502"/>
                    <a:pt x="5620" y="3525"/>
                  </a:cubicBezTo>
                  <a:cubicBezTo>
                    <a:pt x="5551" y="3606"/>
                    <a:pt x="5454" y="3648"/>
                    <a:pt x="5359" y="3648"/>
                  </a:cubicBezTo>
                  <a:cubicBezTo>
                    <a:pt x="5258" y="3648"/>
                    <a:pt x="5158" y="3600"/>
                    <a:pt x="5096" y="3502"/>
                  </a:cubicBezTo>
                  <a:lnTo>
                    <a:pt x="3882" y="1477"/>
                  </a:lnTo>
                  <a:cubicBezTo>
                    <a:pt x="3120" y="1192"/>
                    <a:pt x="2453" y="668"/>
                    <a:pt x="20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7135;p90">
              <a:extLst>
                <a:ext uri="{FF2B5EF4-FFF2-40B4-BE49-F238E27FC236}">
                  <a16:creationId xmlns:a16="http://schemas.microsoft.com/office/drawing/2014/main" id="{0D81FAA1-FAC8-1F49-E625-E50DFE34234A}"/>
                </a:ext>
              </a:extLst>
            </p:cNvPr>
            <p:cNvSpPr/>
            <p:nvPr/>
          </p:nvSpPr>
          <p:spPr>
            <a:xfrm>
              <a:off x="4751974" y="4042418"/>
              <a:ext cx="83822" cy="132914"/>
            </a:xfrm>
            <a:custGeom>
              <a:avLst/>
              <a:gdLst/>
              <a:ahLst/>
              <a:cxnLst/>
              <a:rect l="l" t="t" r="r" b="b"/>
              <a:pathLst>
                <a:path w="2573" h="4074" extrusionOk="0">
                  <a:moveTo>
                    <a:pt x="2572" y="1"/>
                  </a:moveTo>
                  <a:cubicBezTo>
                    <a:pt x="429" y="263"/>
                    <a:pt x="1" y="3216"/>
                    <a:pt x="2001" y="4073"/>
                  </a:cubicBezTo>
                  <a:cubicBezTo>
                    <a:pt x="1953" y="3668"/>
                    <a:pt x="1953" y="3478"/>
                    <a:pt x="1953" y="2168"/>
                  </a:cubicBezTo>
                  <a:cubicBezTo>
                    <a:pt x="1953" y="1406"/>
                    <a:pt x="2168" y="644"/>
                    <a:pt x="25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7136;p90">
              <a:extLst>
                <a:ext uri="{FF2B5EF4-FFF2-40B4-BE49-F238E27FC236}">
                  <a16:creationId xmlns:a16="http://schemas.microsoft.com/office/drawing/2014/main" id="{2F973933-EF07-2FBA-A7A4-A2AA432D9CAF}"/>
                </a:ext>
              </a:extLst>
            </p:cNvPr>
            <p:cNvSpPr/>
            <p:nvPr/>
          </p:nvSpPr>
          <p:spPr>
            <a:xfrm>
              <a:off x="5057649" y="4036220"/>
              <a:ext cx="90012" cy="132882"/>
            </a:xfrm>
            <a:custGeom>
              <a:avLst/>
              <a:gdLst/>
              <a:ahLst/>
              <a:cxnLst/>
              <a:rect l="l" t="t" r="r" b="b"/>
              <a:pathLst>
                <a:path w="2763" h="4073" extrusionOk="0">
                  <a:moveTo>
                    <a:pt x="0" y="0"/>
                  </a:moveTo>
                  <a:lnTo>
                    <a:pt x="0" y="0"/>
                  </a:lnTo>
                  <a:cubicBezTo>
                    <a:pt x="501" y="691"/>
                    <a:pt x="762" y="1524"/>
                    <a:pt x="762" y="2358"/>
                  </a:cubicBezTo>
                  <a:cubicBezTo>
                    <a:pt x="786" y="2930"/>
                    <a:pt x="762" y="3501"/>
                    <a:pt x="739" y="4073"/>
                  </a:cubicBezTo>
                  <a:cubicBezTo>
                    <a:pt x="2763" y="3191"/>
                    <a:pt x="2239" y="143"/>
                    <a:pt x="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7137;p90">
              <a:extLst>
                <a:ext uri="{FF2B5EF4-FFF2-40B4-BE49-F238E27FC236}">
                  <a16:creationId xmlns:a16="http://schemas.microsoft.com/office/drawing/2014/main" id="{D4F753C0-6627-2358-8759-16BFD086D9BC}"/>
                </a:ext>
              </a:extLst>
            </p:cNvPr>
            <p:cNvSpPr/>
            <p:nvPr/>
          </p:nvSpPr>
          <p:spPr>
            <a:xfrm>
              <a:off x="4897042" y="4124992"/>
              <a:ext cx="23325" cy="21565"/>
            </a:xfrm>
            <a:custGeom>
              <a:avLst/>
              <a:gdLst/>
              <a:ahLst/>
              <a:cxnLst/>
              <a:rect l="l" t="t" r="r" b="b"/>
              <a:pathLst>
                <a:path w="716" h="661" extrusionOk="0">
                  <a:moveTo>
                    <a:pt x="367" y="0"/>
                  </a:moveTo>
                  <a:cubicBezTo>
                    <a:pt x="209" y="0"/>
                    <a:pt x="48" y="101"/>
                    <a:pt x="25" y="304"/>
                  </a:cubicBezTo>
                  <a:cubicBezTo>
                    <a:pt x="1" y="542"/>
                    <a:pt x="179" y="661"/>
                    <a:pt x="358" y="661"/>
                  </a:cubicBezTo>
                  <a:cubicBezTo>
                    <a:pt x="537" y="661"/>
                    <a:pt x="715" y="542"/>
                    <a:pt x="691" y="304"/>
                  </a:cubicBezTo>
                  <a:cubicBezTo>
                    <a:pt x="680" y="101"/>
                    <a:pt x="525" y="0"/>
                    <a:pt x="3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7138;p90">
              <a:extLst>
                <a:ext uri="{FF2B5EF4-FFF2-40B4-BE49-F238E27FC236}">
                  <a16:creationId xmlns:a16="http://schemas.microsoft.com/office/drawing/2014/main" id="{744B43EE-7A6F-4F83-3A64-D3213D61E4C7}"/>
                </a:ext>
              </a:extLst>
            </p:cNvPr>
            <p:cNvSpPr/>
            <p:nvPr/>
          </p:nvSpPr>
          <p:spPr>
            <a:xfrm>
              <a:off x="4978518" y="4124992"/>
              <a:ext cx="23293" cy="21565"/>
            </a:xfrm>
            <a:custGeom>
              <a:avLst/>
              <a:gdLst/>
              <a:ahLst/>
              <a:cxnLst/>
              <a:rect l="l" t="t" r="r" b="b"/>
              <a:pathLst>
                <a:path w="715" h="661" extrusionOk="0">
                  <a:moveTo>
                    <a:pt x="366" y="0"/>
                  </a:moveTo>
                  <a:cubicBezTo>
                    <a:pt x="209" y="0"/>
                    <a:pt x="48" y="101"/>
                    <a:pt x="24" y="304"/>
                  </a:cubicBezTo>
                  <a:cubicBezTo>
                    <a:pt x="0" y="542"/>
                    <a:pt x="179" y="661"/>
                    <a:pt x="358" y="661"/>
                  </a:cubicBezTo>
                  <a:cubicBezTo>
                    <a:pt x="536" y="661"/>
                    <a:pt x="715" y="542"/>
                    <a:pt x="691" y="304"/>
                  </a:cubicBezTo>
                  <a:cubicBezTo>
                    <a:pt x="679" y="101"/>
                    <a:pt x="524" y="0"/>
                    <a:pt x="36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7139;p90">
              <a:extLst>
                <a:ext uri="{FF2B5EF4-FFF2-40B4-BE49-F238E27FC236}">
                  <a16:creationId xmlns:a16="http://schemas.microsoft.com/office/drawing/2014/main" id="{C0962E25-B772-EDF6-4E2F-CA07BC1D9E31}"/>
                </a:ext>
              </a:extLst>
            </p:cNvPr>
            <p:cNvSpPr/>
            <p:nvPr/>
          </p:nvSpPr>
          <p:spPr>
            <a:xfrm>
              <a:off x="4835764" y="4000463"/>
              <a:ext cx="225795" cy="124367"/>
            </a:xfrm>
            <a:custGeom>
              <a:avLst/>
              <a:gdLst/>
              <a:ahLst/>
              <a:cxnLst/>
              <a:rect l="l" t="t" r="r" b="b"/>
              <a:pathLst>
                <a:path w="6931" h="3812" extrusionOk="0">
                  <a:moveTo>
                    <a:pt x="3477" y="1"/>
                  </a:moveTo>
                  <a:cubicBezTo>
                    <a:pt x="1548" y="1"/>
                    <a:pt x="0" y="1549"/>
                    <a:pt x="0" y="3454"/>
                  </a:cubicBezTo>
                  <a:lnTo>
                    <a:pt x="0" y="3811"/>
                  </a:lnTo>
                  <a:lnTo>
                    <a:pt x="1334" y="3811"/>
                  </a:lnTo>
                  <a:cubicBezTo>
                    <a:pt x="1477" y="3371"/>
                    <a:pt x="1852" y="3150"/>
                    <a:pt x="2230" y="3150"/>
                  </a:cubicBezTo>
                  <a:cubicBezTo>
                    <a:pt x="2608" y="3150"/>
                    <a:pt x="2989" y="3371"/>
                    <a:pt x="3144" y="3811"/>
                  </a:cubicBezTo>
                  <a:lnTo>
                    <a:pt x="3811" y="3811"/>
                  </a:lnTo>
                  <a:cubicBezTo>
                    <a:pt x="3966" y="3383"/>
                    <a:pt x="4347" y="3168"/>
                    <a:pt x="4725" y="3168"/>
                  </a:cubicBezTo>
                  <a:cubicBezTo>
                    <a:pt x="5103" y="3168"/>
                    <a:pt x="5478" y="3383"/>
                    <a:pt x="5621" y="3811"/>
                  </a:cubicBezTo>
                  <a:lnTo>
                    <a:pt x="6930" y="3811"/>
                  </a:lnTo>
                  <a:lnTo>
                    <a:pt x="6930" y="3454"/>
                  </a:lnTo>
                  <a:cubicBezTo>
                    <a:pt x="6930" y="1549"/>
                    <a:pt x="5383" y="1"/>
                    <a:pt x="3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7140;p90">
              <a:extLst>
                <a:ext uri="{FF2B5EF4-FFF2-40B4-BE49-F238E27FC236}">
                  <a16:creationId xmlns:a16="http://schemas.microsoft.com/office/drawing/2014/main" id="{9DEFB4A1-AC12-60EC-3D92-10B44BFB307C}"/>
                </a:ext>
              </a:extLst>
            </p:cNvPr>
            <p:cNvSpPr/>
            <p:nvPr/>
          </p:nvSpPr>
          <p:spPr>
            <a:xfrm>
              <a:off x="4835764" y="4144991"/>
              <a:ext cx="225795" cy="122018"/>
            </a:xfrm>
            <a:custGeom>
              <a:avLst/>
              <a:gdLst/>
              <a:ahLst/>
              <a:cxnLst/>
              <a:rect l="l" t="t" r="r" b="b"/>
              <a:pathLst>
                <a:path w="6931" h="3740" extrusionOk="0">
                  <a:moveTo>
                    <a:pt x="2822" y="1237"/>
                  </a:moveTo>
                  <a:cubicBezTo>
                    <a:pt x="2834" y="1237"/>
                    <a:pt x="2846" y="1237"/>
                    <a:pt x="2858" y="1239"/>
                  </a:cubicBezTo>
                  <a:lnTo>
                    <a:pt x="4120" y="1239"/>
                  </a:lnTo>
                  <a:cubicBezTo>
                    <a:pt x="4263" y="1239"/>
                    <a:pt x="4406" y="1358"/>
                    <a:pt x="4406" y="1524"/>
                  </a:cubicBezTo>
                  <a:cubicBezTo>
                    <a:pt x="4430" y="1715"/>
                    <a:pt x="4287" y="1858"/>
                    <a:pt x="4120" y="1882"/>
                  </a:cubicBezTo>
                  <a:lnTo>
                    <a:pt x="2858" y="1882"/>
                  </a:lnTo>
                  <a:cubicBezTo>
                    <a:pt x="2692" y="1882"/>
                    <a:pt x="2572" y="1763"/>
                    <a:pt x="2549" y="1596"/>
                  </a:cubicBezTo>
                  <a:cubicBezTo>
                    <a:pt x="2504" y="1416"/>
                    <a:pt x="2628" y="1237"/>
                    <a:pt x="2822" y="1237"/>
                  </a:cubicBezTo>
                  <a:close/>
                  <a:moveTo>
                    <a:pt x="0" y="0"/>
                  </a:moveTo>
                  <a:lnTo>
                    <a:pt x="0" y="286"/>
                  </a:lnTo>
                  <a:cubicBezTo>
                    <a:pt x="0" y="2191"/>
                    <a:pt x="1548" y="3739"/>
                    <a:pt x="3477" y="3739"/>
                  </a:cubicBezTo>
                  <a:cubicBezTo>
                    <a:pt x="5383" y="3739"/>
                    <a:pt x="6907" y="2191"/>
                    <a:pt x="6930" y="286"/>
                  </a:cubicBezTo>
                  <a:lnTo>
                    <a:pt x="6930" y="0"/>
                  </a:lnTo>
                  <a:lnTo>
                    <a:pt x="5621" y="0"/>
                  </a:lnTo>
                  <a:cubicBezTo>
                    <a:pt x="5478" y="429"/>
                    <a:pt x="5103" y="643"/>
                    <a:pt x="4725" y="643"/>
                  </a:cubicBezTo>
                  <a:cubicBezTo>
                    <a:pt x="4347" y="643"/>
                    <a:pt x="3966" y="429"/>
                    <a:pt x="3811" y="0"/>
                  </a:cubicBezTo>
                  <a:lnTo>
                    <a:pt x="3144" y="0"/>
                  </a:lnTo>
                  <a:cubicBezTo>
                    <a:pt x="2989" y="429"/>
                    <a:pt x="2608" y="643"/>
                    <a:pt x="2230" y="643"/>
                  </a:cubicBezTo>
                  <a:cubicBezTo>
                    <a:pt x="1852" y="643"/>
                    <a:pt x="1477" y="429"/>
                    <a:pt x="13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E0D3372-32A8-1C8E-AE75-BFD54DD85DDA}"/>
              </a:ext>
            </a:extLst>
          </p:cNvPr>
          <p:cNvSpPr txBox="1"/>
          <p:nvPr/>
        </p:nvSpPr>
        <p:spPr>
          <a:xfrm>
            <a:off x="3796892" y="2999942"/>
            <a:ext cx="5347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400">
                <a:latin typeface="Arial"/>
                <a:cs typeface="Arial"/>
              </a:rPr>
              <a:t>Reporte , Investigación  y Seguimiento de los  Accidentes de Trabajo </a:t>
            </a:r>
          </a:p>
        </p:txBody>
      </p:sp>
      <p:grpSp>
        <p:nvGrpSpPr>
          <p:cNvPr id="25" name="Google Shape;15889;p85">
            <a:extLst>
              <a:ext uri="{FF2B5EF4-FFF2-40B4-BE49-F238E27FC236}">
                <a16:creationId xmlns:a16="http://schemas.microsoft.com/office/drawing/2014/main" id="{D9A0EE28-08FA-F7CC-2BF0-270A826E113D}"/>
              </a:ext>
            </a:extLst>
          </p:cNvPr>
          <p:cNvGrpSpPr/>
          <p:nvPr/>
        </p:nvGrpSpPr>
        <p:grpSpPr>
          <a:xfrm>
            <a:off x="3280627" y="3062166"/>
            <a:ext cx="341355" cy="371068"/>
            <a:chOff x="-6690625" y="3631325"/>
            <a:chExt cx="307225" cy="292225"/>
          </a:xfrm>
        </p:grpSpPr>
        <p:sp>
          <p:nvSpPr>
            <p:cNvPr id="26" name="Google Shape;15890;p85">
              <a:extLst>
                <a:ext uri="{FF2B5EF4-FFF2-40B4-BE49-F238E27FC236}">
                  <a16:creationId xmlns:a16="http://schemas.microsoft.com/office/drawing/2014/main" id="{51E834C0-ADF5-FA12-052B-03DC50314D5C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5891;p85">
              <a:extLst>
                <a:ext uri="{FF2B5EF4-FFF2-40B4-BE49-F238E27FC236}">
                  <a16:creationId xmlns:a16="http://schemas.microsoft.com/office/drawing/2014/main" id="{747E86CD-8A62-77A9-2A28-3DF41A5725ED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5892;p85">
              <a:extLst>
                <a:ext uri="{FF2B5EF4-FFF2-40B4-BE49-F238E27FC236}">
                  <a16:creationId xmlns:a16="http://schemas.microsoft.com/office/drawing/2014/main" id="{C804B18B-C09C-67BF-04F5-506FD2759A2E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5893;p85">
              <a:extLst>
                <a:ext uri="{FF2B5EF4-FFF2-40B4-BE49-F238E27FC236}">
                  <a16:creationId xmlns:a16="http://schemas.microsoft.com/office/drawing/2014/main" id="{96E52F72-AF81-47D5-5FB2-BA392B8C2ABA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5894;p85">
              <a:extLst>
                <a:ext uri="{FF2B5EF4-FFF2-40B4-BE49-F238E27FC236}">
                  <a16:creationId xmlns:a16="http://schemas.microsoft.com/office/drawing/2014/main" id="{13D3755F-F4C5-A300-C8BD-1B1A49568E4D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F52585C-8337-74E8-9B4E-2F99C15E9D9D}"/>
              </a:ext>
            </a:extLst>
          </p:cNvPr>
          <p:cNvSpPr txBox="1"/>
          <p:nvPr/>
        </p:nvSpPr>
        <p:spPr>
          <a:xfrm>
            <a:off x="3863609" y="3656856"/>
            <a:ext cx="521367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400" dirty="0">
                <a:latin typeface="Arial"/>
                <a:cs typeface="Arial"/>
              </a:rPr>
              <a:t>Actualización de  registro estadístico con análisis y conclusiones y seguimiento a planes de mejora  de los Accidentes de Trabajo</a:t>
            </a:r>
          </a:p>
        </p:txBody>
      </p:sp>
      <p:sp>
        <p:nvSpPr>
          <p:cNvPr id="33" name="Google Shape;17779;p92">
            <a:extLst>
              <a:ext uri="{FF2B5EF4-FFF2-40B4-BE49-F238E27FC236}">
                <a16:creationId xmlns:a16="http://schemas.microsoft.com/office/drawing/2014/main" id="{011C2286-C1A8-DBF0-54FB-DD107AA2D304}"/>
              </a:ext>
            </a:extLst>
          </p:cNvPr>
          <p:cNvSpPr/>
          <p:nvPr/>
        </p:nvSpPr>
        <p:spPr>
          <a:xfrm>
            <a:off x="3307368" y="3747919"/>
            <a:ext cx="341093" cy="341093"/>
          </a:xfrm>
          <a:custGeom>
            <a:avLst/>
            <a:gdLst/>
            <a:ahLst/>
            <a:cxnLst/>
            <a:rect l="l" t="t" r="r" b="b"/>
            <a:pathLst>
              <a:path w="11503" h="11503" extrusionOk="0">
                <a:moveTo>
                  <a:pt x="0" y="1"/>
                </a:moveTo>
                <a:lnTo>
                  <a:pt x="0" y="11503"/>
                </a:lnTo>
                <a:lnTo>
                  <a:pt x="11503" y="11503"/>
                </a:lnTo>
                <a:lnTo>
                  <a:pt x="11503" y="10265"/>
                </a:lnTo>
                <a:lnTo>
                  <a:pt x="10836" y="10265"/>
                </a:lnTo>
                <a:lnTo>
                  <a:pt x="10836" y="10360"/>
                </a:lnTo>
                <a:lnTo>
                  <a:pt x="10836" y="10908"/>
                </a:lnTo>
                <a:lnTo>
                  <a:pt x="691" y="10908"/>
                </a:lnTo>
                <a:lnTo>
                  <a:pt x="691" y="9955"/>
                </a:lnTo>
                <a:lnTo>
                  <a:pt x="2072" y="9026"/>
                </a:lnTo>
                <a:cubicBezTo>
                  <a:pt x="2243" y="9154"/>
                  <a:pt x="2490" y="9244"/>
                  <a:pt x="2746" y="9244"/>
                </a:cubicBezTo>
                <a:cubicBezTo>
                  <a:pt x="2775" y="9244"/>
                  <a:pt x="2805" y="9243"/>
                  <a:pt x="2834" y="9240"/>
                </a:cubicBezTo>
                <a:cubicBezTo>
                  <a:pt x="3334" y="9169"/>
                  <a:pt x="3739" y="8788"/>
                  <a:pt x="3787" y="8288"/>
                </a:cubicBezTo>
                <a:cubicBezTo>
                  <a:pt x="3811" y="8002"/>
                  <a:pt x="3739" y="7740"/>
                  <a:pt x="3620" y="7526"/>
                </a:cubicBezTo>
                <a:lnTo>
                  <a:pt x="4049" y="6788"/>
                </a:lnTo>
                <a:cubicBezTo>
                  <a:pt x="4144" y="6811"/>
                  <a:pt x="4239" y="6811"/>
                  <a:pt x="4335" y="6811"/>
                </a:cubicBezTo>
                <a:cubicBezTo>
                  <a:pt x="4596" y="6811"/>
                  <a:pt x="4835" y="6740"/>
                  <a:pt x="5001" y="6549"/>
                </a:cubicBezTo>
                <a:lnTo>
                  <a:pt x="5644" y="7002"/>
                </a:lnTo>
                <a:cubicBezTo>
                  <a:pt x="5597" y="7145"/>
                  <a:pt x="5597" y="7288"/>
                  <a:pt x="5644" y="7454"/>
                </a:cubicBezTo>
                <a:cubicBezTo>
                  <a:pt x="5716" y="7859"/>
                  <a:pt x="6049" y="8193"/>
                  <a:pt x="6478" y="8264"/>
                </a:cubicBezTo>
                <a:cubicBezTo>
                  <a:pt x="6531" y="8272"/>
                  <a:pt x="6584" y="8276"/>
                  <a:pt x="6636" y="8276"/>
                </a:cubicBezTo>
                <a:cubicBezTo>
                  <a:pt x="7215" y="8276"/>
                  <a:pt x="7716" y="7806"/>
                  <a:pt x="7716" y="7216"/>
                </a:cubicBezTo>
                <a:cubicBezTo>
                  <a:pt x="7716" y="7026"/>
                  <a:pt x="7692" y="6883"/>
                  <a:pt x="7597" y="6764"/>
                </a:cubicBezTo>
                <a:lnTo>
                  <a:pt x="8169" y="6145"/>
                </a:lnTo>
                <a:cubicBezTo>
                  <a:pt x="8289" y="6196"/>
                  <a:pt x="8434" y="6235"/>
                  <a:pt x="8585" y="6235"/>
                </a:cubicBezTo>
                <a:cubicBezTo>
                  <a:pt x="8644" y="6235"/>
                  <a:pt x="8704" y="6229"/>
                  <a:pt x="8764" y="6216"/>
                </a:cubicBezTo>
                <a:cubicBezTo>
                  <a:pt x="9240" y="6168"/>
                  <a:pt x="9621" y="5787"/>
                  <a:pt x="9693" y="5311"/>
                </a:cubicBezTo>
                <a:cubicBezTo>
                  <a:pt x="9717" y="4978"/>
                  <a:pt x="9621" y="4668"/>
                  <a:pt x="9407" y="4478"/>
                </a:cubicBezTo>
                <a:lnTo>
                  <a:pt x="9836" y="3882"/>
                </a:lnTo>
                <a:cubicBezTo>
                  <a:pt x="9907" y="3894"/>
                  <a:pt x="9979" y="3900"/>
                  <a:pt x="10056" y="3900"/>
                </a:cubicBezTo>
                <a:cubicBezTo>
                  <a:pt x="10133" y="3900"/>
                  <a:pt x="10217" y="3894"/>
                  <a:pt x="10312" y="3882"/>
                </a:cubicBezTo>
                <a:cubicBezTo>
                  <a:pt x="10717" y="3787"/>
                  <a:pt x="11050" y="3454"/>
                  <a:pt x="11145" y="3049"/>
                </a:cubicBezTo>
                <a:cubicBezTo>
                  <a:pt x="11277" y="2391"/>
                  <a:pt x="10762" y="1773"/>
                  <a:pt x="10121" y="1773"/>
                </a:cubicBezTo>
                <a:cubicBezTo>
                  <a:pt x="10067" y="1773"/>
                  <a:pt x="10011" y="1777"/>
                  <a:pt x="9955" y="1787"/>
                </a:cubicBezTo>
                <a:cubicBezTo>
                  <a:pt x="9478" y="1858"/>
                  <a:pt x="9097" y="2239"/>
                  <a:pt x="9026" y="2739"/>
                </a:cubicBezTo>
                <a:cubicBezTo>
                  <a:pt x="9002" y="3049"/>
                  <a:pt x="9097" y="3311"/>
                  <a:pt x="9264" y="3525"/>
                </a:cubicBezTo>
                <a:lnTo>
                  <a:pt x="8859" y="4144"/>
                </a:lnTo>
                <a:cubicBezTo>
                  <a:pt x="8788" y="4120"/>
                  <a:pt x="8693" y="4120"/>
                  <a:pt x="8645" y="4120"/>
                </a:cubicBezTo>
                <a:cubicBezTo>
                  <a:pt x="8050" y="4120"/>
                  <a:pt x="7573" y="4597"/>
                  <a:pt x="7573" y="5192"/>
                </a:cubicBezTo>
                <a:cubicBezTo>
                  <a:pt x="7573" y="5359"/>
                  <a:pt x="7621" y="5549"/>
                  <a:pt x="7692" y="5692"/>
                </a:cubicBezTo>
                <a:lnTo>
                  <a:pt x="7145" y="6288"/>
                </a:lnTo>
                <a:cubicBezTo>
                  <a:pt x="7002" y="6192"/>
                  <a:pt x="6835" y="6168"/>
                  <a:pt x="6668" y="6168"/>
                </a:cubicBezTo>
                <a:cubicBezTo>
                  <a:pt x="6406" y="6168"/>
                  <a:pt x="6168" y="6264"/>
                  <a:pt x="5954" y="6430"/>
                </a:cubicBezTo>
                <a:lnTo>
                  <a:pt x="5335" y="6002"/>
                </a:lnTo>
                <a:cubicBezTo>
                  <a:pt x="5359" y="5883"/>
                  <a:pt x="5359" y="5764"/>
                  <a:pt x="5335" y="5645"/>
                </a:cubicBezTo>
                <a:cubicBezTo>
                  <a:pt x="5287" y="5168"/>
                  <a:pt x="4882" y="4763"/>
                  <a:pt x="4382" y="4716"/>
                </a:cubicBezTo>
                <a:cubicBezTo>
                  <a:pt x="4344" y="4711"/>
                  <a:pt x="4306" y="4709"/>
                  <a:pt x="4269" y="4709"/>
                </a:cubicBezTo>
                <a:cubicBezTo>
                  <a:pt x="3698" y="4709"/>
                  <a:pt x="3215" y="5206"/>
                  <a:pt x="3215" y="5787"/>
                </a:cubicBezTo>
                <a:cubicBezTo>
                  <a:pt x="3215" y="6049"/>
                  <a:pt x="3310" y="6264"/>
                  <a:pt x="3453" y="6478"/>
                </a:cubicBezTo>
                <a:lnTo>
                  <a:pt x="3049" y="7145"/>
                </a:lnTo>
                <a:cubicBezTo>
                  <a:pt x="2953" y="7121"/>
                  <a:pt x="2834" y="7097"/>
                  <a:pt x="2715" y="7097"/>
                </a:cubicBezTo>
                <a:cubicBezTo>
                  <a:pt x="2120" y="7097"/>
                  <a:pt x="1643" y="7573"/>
                  <a:pt x="1643" y="8169"/>
                </a:cubicBezTo>
                <a:cubicBezTo>
                  <a:pt x="1643" y="8240"/>
                  <a:pt x="1643" y="8336"/>
                  <a:pt x="1667" y="8431"/>
                </a:cubicBezTo>
                <a:lnTo>
                  <a:pt x="691" y="9074"/>
                </a:lnTo>
                <a:lnTo>
                  <a:pt x="691" y="691"/>
                </a:lnTo>
                <a:lnTo>
                  <a:pt x="1239" y="691"/>
                </a:lnTo>
                <a:lnTo>
                  <a:pt x="1239" y="1"/>
                </a:ln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4" name="Google Shape;5614;p45">
            <a:extLst>
              <a:ext uri="{FF2B5EF4-FFF2-40B4-BE49-F238E27FC236}">
                <a16:creationId xmlns:a16="http://schemas.microsoft.com/office/drawing/2014/main" id="{675EE121-43AE-E551-3CD6-6E95655DCCA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161" t="7994" r="10178" b="7581"/>
          <a:stretch/>
        </p:blipFill>
        <p:spPr>
          <a:xfrm>
            <a:off x="488725" y="1555328"/>
            <a:ext cx="2436801" cy="2490518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8430;p66">
            <a:extLst>
              <a:ext uri="{FF2B5EF4-FFF2-40B4-BE49-F238E27FC236}">
                <a16:creationId xmlns:a16="http://schemas.microsoft.com/office/drawing/2014/main" id="{48C2EAF0-6FBA-420E-9725-7647AA8219F2}"/>
              </a:ext>
            </a:extLst>
          </p:cNvPr>
          <p:cNvSpPr txBox="1">
            <a:spLocks noGrp="1"/>
          </p:cNvSpPr>
          <p:nvPr/>
        </p:nvSpPr>
        <p:spPr>
          <a:xfrm>
            <a:off x="0" y="100508"/>
            <a:ext cx="5613991" cy="48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r>
              <a:rPr lang="es-CO" sz="2400" dirty="0">
                <a:solidFill>
                  <a:schemeClr val="bg1">
                    <a:lumMod val="10000"/>
                  </a:schemeClr>
                </a:solidFill>
              </a:rPr>
              <a:t>ACTIVIDADES DE </a:t>
            </a:r>
            <a:r>
              <a:rPr lang="en" sz="2400" dirty="0">
                <a:solidFill>
                  <a:schemeClr val="bg1">
                    <a:lumMod val="10000"/>
                  </a:schemeClr>
                </a:solidFill>
              </a:rPr>
              <a:t>GESTIÓN DEL RIESGO </a:t>
            </a:r>
            <a:endParaRPr lang="en-US" sz="2400" dirty="0">
              <a:solidFill>
                <a:schemeClr val="bg1">
                  <a:lumMod val="10000"/>
                </a:schemeClr>
              </a:solidFill>
            </a:endParaRPr>
          </a:p>
        </p:txBody>
      </p:sp>
      <p:grpSp>
        <p:nvGrpSpPr>
          <p:cNvPr id="40" name="Google Shape;16074;p85">
            <a:extLst>
              <a:ext uri="{FF2B5EF4-FFF2-40B4-BE49-F238E27FC236}">
                <a16:creationId xmlns:a16="http://schemas.microsoft.com/office/drawing/2014/main" id="{DF0C6759-EBC6-4529-848F-C161768B393E}"/>
              </a:ext>
            </a:extLst>
          </p:cNvPr>
          <p:cNvGrpSpPr/>
          <p:nvPr/>
        </p:nvGrpSpPr>
        <p:grpSpPr>
          <a:xfrm>
            <a:off x="3223930" y="1888568"/>
            <a:ext cx="377276" cy="362442"/>
            <a:chOff x="-804700" y="3226500"/>
            <a:chExt cx="292225" cy="292225"/>
          </a:xfrm>
        </p:grpSpPr>
        <p:sp>
          <p:nvSpPr>
            <p:cNvPr id="41" name="Google Shape;16075;p85">
              <a:extLst>
                <a:ext uri="{FF2B5EF4-FFF2-40B4-BE49-F238E27FC236}">
                  <a16:creationId xmlns:a16="http://schemas.microsoft.com/office/drawing/2014/main" id="{0986B411-3672-42A7-A314-74399D0534FD}"/>
                </a:ext>
              </a:extLst>
            </p:cNvPr>
            <p:cNvSpPr/>
            <p:nvPr/>
          </p:nvSpPr>
          <p:spPr>
            <a:xfrm>
              <a:off x="-804700" y="3467500"/>
              <a:ext cx="85875" cy="51225"/>
            </a:xfrm>
            <a:custGeom>
              <a:avLst/>
              <a:gdLst/>
              <a:ahLst/>
              <a:cxnLst/>
              <a:rect l="l" t="t" r="r" b="b"/>
              <a:pathLst>
                <a:path w="3435" h="2049" extrusionOk="0">
                  <a:moveTo>
                    <a:pt x="1040" y="0"/>
                  </a:moveTo>
                  <a:cubicBezTo>
                    <a:pt x="473" y="0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lnTo>
                    <a:pt x="2395" y="2048"/>
                  </a:lnTo>
                  <a:cubicBezTo>
                    <a:pt x="2962" y="2048"/>
                    <a:pt x="3434" y="1576"/>
                    <a:pt x="3434" y="1040"/>
                  </a:cubicBezTo>
                  <a:cubicBezTo>
                    <a:pt x="3434" y="473"/>
                    <a:pt x="2962" y="0"/>
                    <a:pt x="239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6076;p85">
              <a:extLst>
                <a:ext uri="{FF2B5EF4-FFF2-40B4-BE49-F238E27FC236}">
                  <a16:creationId xmlns:a16="http://schemas.microsoft.com/office/drawing/2014/main" id="{D8C953CD-AB82-4A1B-9D61-114281C878A3}"/>
                </a:ext>
              </a:extLst>
            </p:cNvPr>
            <p:cNvSpPr/>
            <p:nvPr/>
          </p:nvSpPr>
          <p:spPr>
            <a:xfrm>
              <a:off x="-710975" y="3466700"/>
              <a:ext cx="196925" cy="51225"/>
            </a:xfrm>
            <a:custGeom>
              <a:avLst/>
              <a:gdLst/>
              <a:ahLst/>
              <a:cxnLst/>
              <a:rect l="l" t="t" r="r" b="b"/>
              <a:pathLst>
                <a:path w="7877" h="2049" extrusionOk="0">
                  <a:moveTo>
                    <a:pt x="1" y="1"/>
                  </a:moveTo>
                  <a:cubicBezTo>
                    <a:pt x="221" y="253"/>
                    <a:pt x="347" y="663"/>
                    <a:pt x="347" y="1009"/>
                  </a:cubicBezTo>
                  <a:cubicBezTo>
                    <a:pt x="347" y="1419"/>
                    <a:pt x="221" y="1765"/>
                    <a:pt x="1" y="2049"/>
                  </a:cubicBezTo>
                  <a:lnTo>
                    <a:pt x="6837" y="2049"/>
                  </a:lnTo>
                  <a:cubicBezTo>
                    <a:pt x="7404" y="2049"/>
                    <a:pt x="7877" y="1576"/>
                    <a:pt x="7877" y="1009"/>
                  </a:cubicBezTo>
                  <a:cubicBezTo>
                    <a:pt x="7877" y="474"/>
                    <a:pt x="7436" y="1"/>
                    <a:pt x="683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6077;p85">
              <a:extLst>
                <a:ext uri="{FF2B5EF4-FFF2-40B4-BE49-F238E27FC236}">
                  <a16:creationId xmlns:a16="http://schemas.microsoft.com/office/drawing/2014/main" id="{ED36229A-B820-42F5-828F-DF8C4FD66A36}"/>
                </a:ext>
              </a:extLst>
            </p:cNvPr>
            <p:cNvSpPr/>
            <p:nvPr/>
          </p:nvSpPr>
          <p:spPr>
            <a:xfrm>
              <a:off x="-667650" y="331235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693"/>
                    <a:pt x="347" y="693"/>
                  </a:cubicBezTo>
                  <a:cubicBezTo>
                    <a:pt x="536" y="693"/>
                    <a:pt x="725" y="536"/>
                    <a:pt x="725" y="347"/>
                  </a:cubicBezTo>
                  <a:cubicBezTo>
                    <a:pt x="725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6078;p85">
              <a:extLst>
                <a:ext uri="{FF2B5EF4-FFF2-40B4-BE49-F238E27FC236}">
                  <a16:creationId xmlns:a16="http://schemas.microsoft.com/office/drawing/2014/main" id="{1796EDA0-EC26-49A3-808D-C95E3ED4D007}"/>
                </a:ext>
              </a:extLst>
            </p:cNvPr>
            <p:cNvSpPr/>
            <p:nvPr/>
          </p:nvSpPr>
          <p:spPr>
            <a:xfrm>
              <a:off x="-683400" y="3347775"/>
              <a:ext cx="48050" cy="16575"/>
            </a:xfrm>
            <a:custGeom>
              <a:avLst/>
              <a:gdLst/>
              <a:ahLst/>
              <a:cxnLst/>
              <a:rect l="l" t="t" r="r" b="b"/>
              <a:pathLst>
                <a:path w="1922" h="663" extrusionOk="0">
                  <a:moveTo>
                    <a:pt x="977" y="1"/>
                  </a:moveTo>
                  <a:cubicBezTo>
                    <a:pt x="567" y="1"/>
                    <a:pt x="158" y="253"/>
                    <a:pt x="0" y="662"/>
                  </a:cubicBezTo>
                  <a:lnTo>
                    <a:pt x="1922" y="662"/>
                  </a:lnTo>
                  <a:cubicBezTo>
                    <a:pt x="1796" y="253"/>
                    <a:pt x="1418" y="1"/>
                    <a:pt x="97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6079;p85">
              <a:extLst>
                <a:ext uri="{FF2B5EF4-FFF2-40B4-BE49-F238E27FC236}">
                  <a16:creationId xmlns:a16="http://schemas.microsoft.com/office/drawing/2014/main" id="{FDD9C533-96F1-4EE2-AAD2-9E0F748D173C}"/>
                </a:ext>
              </a:extLst>
            </p:cNvPr>
            <p:cNvSpPr/>
            <p:nvPr/>
          </p:nvSpPr>
          <p:spPr>
            <a:xfrm>
              <a:off x="-735400" y="3261925"/>
              <a:ext cx="153625" cy="187875"/>
            </a:xfrm>
            <a:custGeom>
              <a:avLst/>
              <a:gdLst/>
              <a:ahLst/>
              <a:cxnLst/>
              <a:rect l="l" t="t" r="r" b="b"/>
              <a:pathLst>
                <a:path w="6145" h="7515" extrusionOk="0">
                  <a:moveTo>
                    <a:pt x="3025" y="1324"/>
                  </a:moveTo>
                  <a:cubicBezTo>
                    <a:pt x="3561" y="1324"/>
                    <a:pt x="4034" y="1796"/>
                    <a:pt x="4034" y="2364"/>
                  </a:cubicBezTo>
                  <a:cubicBezTo>
                    <a:pt x="4034" y="2553"/>
                    <a:pt x="3970" y="2742"/>
                    <a:pt x="3844" y="2962"/>
                  </a:cubicBezTo>
                  <a:cubicBezTo>
                    <a:pt x="4349" y="3277"/>
                    <a:pt x="4727" y="3781"/>
                    <a:pt x="4727" y="4443"/>
                  </a:cubicBezTo>
                  <a:cubicBezTo>
                    <a:pt x="4758" y="4632"/>
                    <a:pt x="4601" y="4789"/>
                    <a:pt x="4443" y="4789"/>
                  </a:cubicBezTo>
                  <a:lnTo>
                    <a:pt x="1671" y="4789"/>
                  </a:lnTo>
                  <a:cubicBezTo>
                    <a:pt x="1482" y="4789"/>
                    <a:pt x="1324" y="4632"/>
                    <a:pt x="1324" y="4443"/>
                  </a:cubicBezTo>
                  <a:cubicBezTo>
                    <a:pt x="1324" y="3813"/>
                    <a:pt x="1671" y="3277"/>
                    <a:pt x="2206" y="2962"/>
                  </a:cubicBezTo>
                  <a:cubicBezTo>
                    <a:pt x="2080" y="2805"/>
                    <a:pt x="1986" y="2584"/>
                    <a:pt x="1986" y="2364"/>
                  </a:cubicBezTo>
                  <a:cubicBezTo>
                    <a:pt x="1986" y="1796"/>
                    <a:pt x="2458" y="1324"/>
                    <a:pt x="3025" y="1324"/>
                  </a:cubicBezTo>
                  <a:close/>
                  <a:moveTo>
                    <a:pt x="1009" y="1"/>
                  </a:moveTo>
                  <a:cubicBezTo>
                    <a:pt x="473" y="1"/>
                    <a:pt x="1" y="473"/>
                    <a:pt x="1" y="1009"/>
                  </a:cubicBezTo>
                  <a:lnTo>
                    <a:pt x="1" y="5105"/>
                  </a:lnTo>
                  <a:cubicBezTo>
                    <a:pt x="1" y="5672"/>
                    <a:pt x="473" y="6144"/>
                    <a:pt x="1009" y="6144"/>
                  </a:cubicBezTo>
                  <a:lnTo>
                    <a:pt x="1954" y="6144"/>
                  </a:lnTo>
                  <a:lnTo>
                    <a:pt x="2773" y="7373"/>
                  </a:lnTo>
                  <a:cubicBezTo>
                    <a:pt x="2836" y="7467"/>
                    <a:pt x="2947" y="7515"/>
                    <a:pt x="3057" y="7515"/>
                  </a:cubicBezTo>
                  <a:cubicBezTo>
                    <a:pt x="3167" y="7515"/>
                    <a:pt x="3277" y="7467"/>
                    <a:pt x="3340" y="7373"/>
                  </a:cubicBezTo>
                  <a:lnTo>
                    <a:pt x="4160" y="6144"/>
                  </a:lnTo>
                  <a:lnTo>
                    <a:pt x="5105" y="6144"/>
                  </a:lnTo>
                  <a:cubicBezTo>
                    <a:pt x="5672" y="6144"/>
                    <a:pt x="6144" y="5672"/>
                    <a:pt x="6144" y="5105"/>
                  </a:cubicBezTo>
                  <a:lnTo>
                    <a:pt x="6144" y="1009"/>
                  </a:lnTo>
                  <a:cubicBezTo>
                    <a:pt x="6144" y="473"/>
                    <a:pt x="5672" y="1"/>
                    <a:pt x="510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6080;p85">
              <a:extLst>
                <a:ext uri="{FF2B5EF4-FFF2-40B4-BE49-F238E27FC236}">
                  <a16:creationId xmlns:a16="http://schemas.microsoft.com/office/drawing/2014/main" id="{8294B676-7253-4FC1-BBAF-6F8B3C0C0553}"/>
                </a:ext>
              </a:extLst>
            </p:cNvPr>
            <p:cNvSpPr/>
            <p:nvPr/>
          </p:nvSpPr>
          <p:spPr>
            <a:xfrm>
              <a:off x="-804700" y="3226500"/>
              <a:ext cx="118175" cy="170925"/>
            </a:xfrm>
            <a:custGeom>
              <a:avLst/>
              <a:gdLst/>
              <a:ahLst/>
              <a:cxnLst/>
              <a:rect l="l" t="t" r="r" b="b"/>
              <a:pathLst>
                <a:path w="4727" h="6837" extrusionOk="0">
                  <a:moveTo>
                    <a:pt x="1040" y="0"/>
                  </a:moveTo>
                  <a:cubicBezTo>
                    <a:pt x="473" y="0"/>
                    <a:pt x="0" y="473"/>
                    <a:pt x="0" y="1008"/>
                  </a:cubicBezTo>
                  <a:lnTo>
                    <a:pt x="0" y="4442"/>
                  </a:lnTo>
                  <a:cubicBezTo>
                    <a:pt x="0" y="5009"/>
                    <a:pt x="473" y="5450"/>
                    <a:pt x="1040" y="5450"/>
                  </a:cubicBezTo>
                  <a:cubicBezTo>
                    <a:pt x="1040" y="5450"/>
                    <a:pt x="1198" y="5986"/>
                    <a:pt x="1387" y="6490"/>
                  </a:cubicBezTo>
                  <a:cubicBezTo>
                    <a:pt x="1481" y="6679"/>
                    <a:pt x="1544" y="6837"/>
                    <a:pt x="1733" y="6837"/>
                  </a:cubicBezTo>
                  <a:cubicBezTo>
                    <a:pt x="1891" y="6837"/>
                    <a:pt x="1985" y="6774"/>
                    <a:pt x="2111" y="6648"/>
                  </a:cubicBezTo>
                  <a:lnTo>
                    <a:pt x="2111" y="6522"/>
                  </a:lnTo>
                  <a:lnTo>
                    <a:pt x="2111" y="2426"/>
                  </a:lnTo>
                  <a:cubicBezTo>
                    <a:pt x="2111" y="1481"/>
                    <a:pt x="2836" y="725"/>
                    <a:pt x="3781" y="725"/>
                  </a:cubicBezTo>
                  <a:lnTo>
                    <a:pt x="4726" y="725"/>
                  </a:lnTo>
                  <a:cubicBezTo>
                    <a:pt x="4569" y="284"/>
                    <a:pt x="4222" y="0"/>
                    <a:pt x="378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6081;p85">
              <a:extLst>
                <a:ext uri="{FF2B5EF4-FFF2-40B4-BE49-F238E27FC236}">
                  <a16:creationId xmlns:a16="http://schemas.microsoft.com/office/drawing/2014/main" id="{8B5A1B6F-FEEE-43F7-8EA9-5C31E4D04F53}"/>
                </a:ext>
              </a:extLst>
            </p:cNvPr>
            <p:cNvSpPr/>
            <p:nvPr/>
          </p:nvSpPr>
          <p:spPr>
            <a:xfrm>
              <a:off x="-630625" y="3226500"/>
              <a:ext cx="118150" cy="170950"/>
            </a:xfrm>
            <a:custGeom>
              <a:avLst/>
              <a:gdLst/>
              <a:ahLst/>
              <a:cxnLst/>
              <a:rect l="l" t="t" r="r" b="b"/>
              <a:pathLst>
                <a:path w="4726" h="6838" extrusionOk="0">
                  <a:moveTo>
                    <a:pt x="945" y="0"/>
                  </a:moveTo>
                  <a:cubicBezTo>
                    <a:pt x="536" y="0"/>
                    <a:pt x="126" y="284"/>
                    <a:pt x="0" y="662"/>
                  </a:cubicBezTo>
                  <a:lnTo>
                    <a:pt x="945" y="662"/>
                  </a:lnTo>
                  <a:cubicBezTo>
                    <a:pt x="1890" y="662"/>
                    <a:pt x="2646" y="1418"/>
                    <a:pt x="2646" y="2363"/>
                  </a:cubicBezTo>
                  <a:lnTo>
                    <a:pt x="2646" y="6490"/>
                  </a:lnTo>
                  <a:lnTo>
                    <a:pt x="2646" y="6616"/>
                  </a:lnTo>
                  <a:cubicBezTo>
                    <a:pt x="2766" y="6736"/>
                    <a:pt x="2868" y="6838"/>
                    <a:pt x="2993" y="6838"/>
                  </a:cubicBezTo>
                  <a:cubicBezTo>
                    <a:pt x="3032" y="6838"/>
                    <a:pt x="3074" y="6828"/>
                    <a:pt x="3119" y="6805"/>
                  </a:cubicBezTo>
                  <a:cubicBezTo>
                    <a:pt x="3245" y="6774"/>
                    <a:pt x="3277" y="6616"/>
                    <a:pt x="3308" y="6490"/>
                  </a:cubicBezTo>
                  <a:cubicBezTo>
                    <a:pt x="3497" y="6017"/>
                    <a:pt x="3686" y="5482"/>
                    <a:pt x="3686" y="5482"/>
                  </a:cubicBezTo>
                  <a:cubicBezTo>
                    <a:pt x="4222" y="5482"/>
                    <a:pt x="4694" y="5009"/>
                    <a:pt x="4694" y="4442"/>
                  </a:cubicBezTo>
                  <a:lnTo>
                    <a:pt x="4694" y="1008"/>
                  </a:lnTo>
                  <a:cubicBezTo>
                    <a:pt x="4726" y="473"/>
                    <a:pt x="4253" y="0"/>
                    <a:pt x="371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Google Shape;5575;p42">
            <a:extLst>
              <a:ext uri="{FF2B5EF4-FFF2-40B4-BE49-F238E27FC236}">
                <a16:creationId xmlns:a16="http://schemas.microsoft.com/office/drawing/2014/main" id="{CF490B78-C1FB-48A1-9736-3B7017C03EDC}"/>
              </a:ext>
            </a:extLst>
          </p:cNvPr>
          <p:cNvSpPr txBox="1">
            <a:spLocks/>
          </p:cNvSpPr>
          <p:nvPr/>
        </p:nvSpPr>
        <p:spPr>
          <a:xfrm>
            <a:off x="2811590" y="1835107"/>
            <a:ext cx="5471803" cy="37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sap"/>
              <a:buNone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sap"/>
              <a:buNone/>
              <a:defRPr sz="21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sap"/>
              <a:buNone/>
              <a:defRPr sz="21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sap"/>
              <a:buNone/>
              <a:defRPr sz="21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sap"/>
              <a:buNone/>
              <a:defRPr sz="21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sap"/>
              <a:buNone/>
              <a:defRPr sz="21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sap"/>
              <a:buNone/>
              <a:defRPr sz="21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sap"/>
              <a:buNone/>
              <a:defRPr sz="21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sap"/>
              <a:buNone/>
              <a:defRPr sz="21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9pPr>
          </a:lstStyle>
          <a:p>
            <a:pPr marL="171450" indent="0">
              <a:defRPr/>
            </a:pPr>
            <a:r>
              <a:rPr lang="es-MX" dirty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Capacitación uso y mantenimiento de EPP´S </a:t>
            </a:r>
          </a:p>
        </p:txBody>
      </p:sp>
    </p:spTree>
    <p:extLst>
      <p:ext uri="{BB962C8B-B14F-4D97-AF65-F5344CB8AC3E}">
        <p14:creationId xmlns:p14="http://schemas.microsoft.com/office/powerpoint/2010/main" val="2370317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5" name="Google Shape;5575;p42"/>
          <p:cNvSpPr txBox="1">
            <a:spLocks noGrp="1"/>
          </p:cNvSpPr>
          <p:nvPr>
            <p:ph type="subTitle" idx="1"/>
          </p:nvPr>
        </p:nvSpPr>
        <p:spPr>
          <a:xfrm>
            <a:off x="3174643" y="1598494"/>
            <a:ext cx="5902640" cy="37106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71450" indent="0" algn="l">
              <a:defRPr/>
            </a:pPr>
            <a:r>
              <a:rPr lang="es-ES" sz="1400" dirty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Solicitud y verificación de la  vigencia de los exámenes médicos de aptitud de alturas  y cursos de alturas </a:t>
            </a:r>
            <a:r>
              <a:rPr lang="es-ES" dirty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de Funcionarios y contratistas a quienes les aplique  </a:t>
            </a:r>
            <a:endParaRPr lang="es-MX" sz="1400" dirty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5577" name="Google Shape;5577;p42"/>
          <p:cNvGrpSpPr/>
          <p:nvPr/>
        </p:nvGrpSpPr>
        <p:grpSpPr>
          <a:xfrm>
            <a:off x="0" y="-6401"/>
            <a:ext cx="3386674" cy="1823447"/>
            <a:chOff x="0" y="-6412"/>
            <a:chExt cx="3634161" cy="1956698"/>
          </a:xfrm>
        </p:grpSpPr>
        <p:grpSp>
          <p:nvGrpSpPr>
            <p:cNvPr id="5578" name="Google Shape;5578;p42"/>
            <p:cNvGrpSpPr/>
            <p:nvPr/>
          </p:nvGrpSpPr>
          <p:grpSpPr>
            <a:xfrm rot="-7442972" flipH="1">
              <a:off x="760587" y="343653"/>
              <a:ext cx="952352" cy="1100480"/>
              <a:chOff x="341650" y="1947263"/>
              <a:chExt cx="334000" cy="385950"/>
            </a:xfrm>
          </p:grpSpPr>
          <p:sp>
            <p:nvSpPr>
              <p:cNvPr id="5579" name="Google Shape;5579;p42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0" name="Google Shape;5580;p42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1" name="Google Shape;5581;p42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2" name="Google Shape;5582;p42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3" name="Google Shape;5583;p42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4" name="Google Shape;5584;p42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5" name="Google Shape;5585;p42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6" name="Google Shape;5586;p42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7" name="Google Shape;5587;p42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8" name="Google Shape;5588;p42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589" name="Google Shape;5589;p42"/>
            <p:cNvSpPr/>
            <p:nvPr/>
          </p:nvSpPr>
          <p:spPr>
            <a:xfrm rot="10800000" flipH="1">
              <a:off x="0" y="-6394"/>
              <a:ext cx="3634161" cy="1956680"/>
            </a:xfrm>
            <a:custGeom>
              <a:avLst/>
              <a:gdLst/>
              <a:ahLst/>
              <a:cxnLst/>
              <a:rect l="l" t="t" r="r" b="b"/>
              <a:pathLst>
                <a:path w="42073" h="22652" extrusionOk="0">
                  <a:moveTo>
                    <a:pt x="1" y="22651"/>
                  </a:moveTo>
                  <a:lnTo>
                    <a:pt x="1" y="1"/>
                  </a:lnTo>
                  <a:cubicBezTo>
                    <a:pt x="9607" y="1855"/>
                    <a:pt x="9218" y="22388"/>
                    <a:pt x="21244" y="19572"/>
                  </a:cubicBezTo>
                  <a:cubicBezTo>
                    <a:pt x="30657" y="17368"/>
                    <a:pt x="38469" y="20659"/>
                    <a:pt x="42072" y="2265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0" name="Google Shape;5590;p42"/>
            <p:cNvSpPr/>
            <p:nvPr/>
          </p:nvSpPr>
          <p:spPr>
            <a:xfrm rot="10800000" flipH="1">
              <a:off x="0" y="-6412"/>
              <a:ext cx="2401437" cy="1401714"/>
            </a:xfrm>
            <a:custGeom>
              <a:avLst/>
              <a:gdLst/>
              <a:ahLst/>
              <a:cxnLst/>
              <a:rect l="l" t="t" r="r" b="b"/>
              <a:pathLst>
                <a:path w="33402" h="19496" extrusionOk="0">
                  <a:moveTo>
                    <a:pt x="1" y="19495"/>
                  </a:moveTo>
                  <a:lnTo>
                    <a:pt x="1" y="1"/>
                  </a:lnTo>
                  <a:cubicBezTo>
                    <a:pt x="2453" y="16275"/>
                    <a:pt x="13103" y="11972"/>
                    <a:pt x="24345" y="14623"/>
                  </a:cubicBezTo>
                  <a:cubicBezTo>
                    <a:pt x="28806" y="15677"/>
                    <a:pt x="31624" y="17522"/>
                    <a:pt x="33401" y="1949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Google Shape;8430;p66">
            <a:extLst>
              <a:ext uri="{FF2B5EF4-FFF2-40B4-BE49-F238E27FC236}">
                <a16:creationId xmlns:a16="http://schemas.microsoft.com/office/drawing/2014/main" id="{D9BA39B1-111E-B37D-1C1A-99108CB41666}"/>
              </a:ext>
            </a:extLst>
          </p:cNvPr>
          <p:cNvSpPr txBox="1">
            <a:spLocks noGrp="1"/>
          </p:cNvSpPr>
          <p:nvPr/>
        </p:nvSpPr>
        <p:spPr>
          <a:xfrm>
            <a:off x="3023681" y="871761"/>
            <a:ext cx="6022573" cy="3746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pPr algn="ctr"/>
            <a:r>
              <a:rPr lang="en-US" sz="2400" b="1" dirty="0">
                <a:solidFill>
                  <a:schemeClr val="tx1"/>
                </a:solidFill>
              </a:rPr>
              <a:t>TRABAJO SEGURO </a:t>
            </a:r>
          </a:p>
        </p:txBody>
      </p:sp>
      <p:sp>
        <p:nvSpPr>
          <p:cNvPr id="5570" name="Google Shape;8430;p66">
            <a:extLst>
              <a:ext uri="{FF2B5EF4-FFF2-40B4-BE49-F238E27FC236}">
                <a16:creationId xmlns:a16="http://schemas.microsoft.com/office/drawing/2014/main" id="{868F070A-5834-64F5-4840-6AB80879FBE2}"/>
              </a:ext>
            </a:extLst>
          </p:cNvPr>
          <p:cNvSpPr txBox="1">
            <a:spLocks noGrp="1"/>
          </p:cNvSpPr>
          <p:nvPr/>
        </p:nvSpPr>
        <p:spPr>
          <a:xfrm>
            <a:off x="2693693" y="2880473"/>
            <a:ext cx="6057673" cy="3710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r>
              <a:rPr lang="en-US" sz="2000" b="1" dirty="0">
                <a:solidFill>
                  <a:schemeClr val="bg1">
                    <a:lumMod val="10000"/>
                  </a:schemeClr>
                </a:solidFill>
              </a:rPr>
              <a:t>PLAN ESTRATEGICO SEGURIDAD VIAL</a:t>
            </a:r>
            <a:r>
              <a:rPr lang="en-US" sz="2400" b="1" dirty="0">
                <a:solidFill>
                  <a:schemeClr val="bg1">
                    <a:lumMod val="10000"/>
                  </a:schemeClr>
                </a:solidFill>
              </a:rPr>
              <a:t> </a:t>
            </a:r>
            <a:endParaRPr lang="es-ES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E0D3372-32A8-1C8E-AE75-BFD54DD85DDA}"/>
              </a:ext>
            </a:extLst>
          </p:cNvPr>
          <p:cNvSpPr txBox="1"/>
          <p:nvPr/>
        </p:nvSpPr>
        <p:spPr>
          <a:xfrm>
            <a:off x="3408143" y="3563933"/>
            <a:ext cx="5347108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s-MX" dirty="0"/>
              <a:t>Actualización e Implementación Plan estratégico  </a:t>
            </a:r>
            <a:r>
              <a:rPr lang="es-MX" sz="1400" dirty="0">
                <a:latin typeface="Arial"/>
                <a:cs typeface="Arial"/>
              </a:rPr>
              <a:t>de seguridad vial </a:t>
            </a:r>
          </a:p>
        </p:txBody>
      </p:sp>
      <p:grpSp>
        <p:nvGrpSpPr>
          <p:cNvPr id="5" name="Google Shape;13644;p80">
            <a:extLst>
              <a:ext uri="{FF2B5EF4-FFF2-40B4-BE49-F238E27FC236}">
                <a16:creationId xmlns:a16="http://schemas.microsoft.com/office/drawing/2014/main" id="{30A01AEB-A8ED-06F6-3F3A-A47CAC663342}"/>
              </a:ext>
            </a:extLst>
          </p:cNvPr>
          <p:cNvGrpSpPr/>
          <p:nvPr/>
        </p:nvGrpSpPr>
        <p:grpSpPr>
          <a:xfrm>
            <a:off x="2853180" y="1607924"/>
            <a:ext cx="355663" cy="308724"/>
            <a:chOff x="-28462125" y="3199700"/>
            <a:chExt cx="298550" cy="259150"/>
          </a:xfrm>
        </p:grpSpPr>
        <p:sp>
          <p:nvSpPr>
            <p:cNvPr id="6" name="Google Shape;13645;p80">
              <a:extLst>
                <a:ext uri="{FF2B5EF4-FFF2-40B4-BE49-F238E27FC236}">
                  <a16:creationId xmlns:a16="http://schemas.microsoft.com/office/drawing/2014/main" id="{02596589-600F-BC0C-7431-C29CE0D596D1}"/>
                </a:ext>
              </a:extLst>
            </p:cNvPr>
            <p:cNvSpPr/>
            <p:nvPr/>
          </p:nvSpPr>
          <p:spPr>
            <a:xfrm>
              <a:off x="-28459750" y="3284775"/>
              <a:ext cx="296175" cy="104775"/>
            </a:xfrm>
            <a:custGeom>
              <a:avLst/>
              <a:gdLst/>
              <a:ahLst/>
              <a:cxnLst/>
              <a:rect l="l" t="t" r="r" b="b"/>
              <a:pathLst>
                <a:path w="11847" h="4191" extrusionOk="0">
                  <a:moveTo>
                    <a:pt x="5230" y="0"/>
                  </a:moveTo>
                  <a:cubicBezTo>
                    <a:pt x="5073" y="0"/>
                    <a:pt x="4947" y="63"/>
                    <a:pt x="4915" y="189"/>
                  </a:cubicBezTo>
                  <a:lnTo>
                    <a:pt x="4096" y="2080"/>
                  </a:lnTo>
                  <a:lnTo>
                    <a:pt x="347" y="2080"/>
                  </a:lnTo>
                  <a:cubicBezTo>
                    <a:pt x="158" y="2080"/>
                    <a:pt x="0" y="2237"/>
                    <a:pt x="0" y="2426"/>
                  </a:cubicBezTo>
                  <a:cubicBezTo>
                    <a:pt x="0" y="2615"/>
                    <a:pt x="158" y="2773"/>
                    <a:pt x="347" y="2773"/>
                  </a:cubicBezTo>
                  <a:lnTo>
                    <a:pt x="4316" y="2773"/>
                  </a:lnTo>
                  <a:cubicBezTo>
                    <a:pt x="4411" y="2773"/>
                    <a:pt x="4505" y="2710"/>
                    <a:pt x="4600" y="2584"/>
                  </a:cubicBezTo>
                  <a:lnTo>
                    <a:pt x="5199" y="1292"/>
                  </a:lnTo>
                  <a:lnTo>
                    <a:pt x="6238" y="3970"/>
                  </a:lnTo>
                  <a:cubicBezTo>
                    <a:pt x="6301" y="4096"/>
                    <a:pt x="6396" y="4159"/>
                    <a:pt x="6522" y="4191"/>
                  </a:cubicBezTo>
                  <a:lnTo>
                    <a:pt x="6553" y="4191"/>
                  </a:lnTo>
                  <a:cubicBezTo>
                    <a:pt x="6679" y="4191"/>
                    <a:pt x="6805" y="4127"/>
                    <a:pt x="6868" y="4033"/>
                  </a:cubicBezTo>
                  <a:lnTo>
                    <a:pt x="7624" y="2836"/>
                  </a:lnTo>
                  <a:lnTo>
                    <a:pt x="11500" y="2836"/>
                  </a:lnTo>
                  <a:cubicBezTo>
                    <a:pt x="11689" y="2836"/>
                    <a:pt x="11846" y="2678"/>
                    <a:pt x="11846" y="2458"/>
                  </a:cubicBezTo>
                  <a:cubicBezTo>
                    <a:pt x="11846" y="2269"/>
                    <a:pt x="11689" y="2111"/>
                    <a:pt x="11500" y="2111"/>
                  </a:cubicBezTo>
                  <a:lnTo>
                    <a:pt x="7435" y="2111"/>
                  </a:lnTo>
                  <a:cubicBezTo>
                    <a:pt x="7309" y="2111"/>
                    <a:pt x="7183" y="2206"/>
                    <a:pt x="7120" y="2269"/>
                  </a:cubicBezTo>
                  <a:lnTo>
                    <a:pt x="6648" y="3056"/>
                  </a:lnTo>
                  <a:lnTo>
                    <a:pt x="5545" y="221"/>
                  </a:lnTo>
                  <a:cubicBezTo>
                    <a:pt x="5514" y="95"/>
                    <a:pt x="5388" y="0"/>
                    <a:pt x="523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3646;p80">
              <a:extLst>
                <a:ext uri="{FF2B5EF4-FFF2-40B4-BE49-F238E27FC236}">
                  <a16:creationId xmlns:a16="http://schemas.microsoft.com/office/drawing/2014/main" id="{5A1121F8-3227-CD16-E9ED-CFECD2877EBA}"/>
                </a:ext>
              </a:extLst>
            </p:cNvPr>
            <p:cNvSpPr/>
            <p:nvPr/>
          </p:nvSpPr>
          <p:spPr>
            <a:xfrm>
              <a:off x="-28462125" y="3199700"/>
              <a:ext cx="295400" cy="125275"/>
            </a:xfrm>
            <a:custGeom>
              <a:avLst/>
              <a:gdLst/>
              <a:ahLst/>
              <a:cxnLst/>
              <a:rect l="l" t="t" r="r" b="b"/>
              <a:pathLst>
                <a:path w="11816" h="5011" extrusionOk="0">
                  <a:moveTo>
                    <a:pt x="3151" y="1"/>
                  </a:moveTo>
                  <a:cubicBezTo>
                    <a:pt x="1387" y="1"/>
                    <a:pt x="1" y="1419"/>
                    <a:pt x="1" y="3277"/>
                  </a:cubicBezTo>
                  <a:cubicBezTo>
                    <a:pt x="1" y="3876"/>
                    <a:pt x="158" y="4349"/>
                    <a:pt x="442" y="4821"/>
                  </a:cubicBezTo>
                  <a:lnTo>
                    <a:pt x="3655" y="4821"/>
                  </a:lnTo>
                  <a:lnTo>
                    <a:pt x="4285" y="3340"/>
                  </a:lnTo>
                  <a:cubicBezTo>
                    <a:pt x="4443" y="2994"/>
                    <a:pt x="4821" y="2773"/>
                    <a:pt x="5199" y="2710"/>
                  </a:cubicBezTo>
                  <a:cubicBezTo>
                    <a:pt x="5672" y="2710"/>
                    <a:pt x="6018" y="2994"/>
                    <a:pt x="6176" y="3403"/>
                  </a:cubicBezTo>
                  <a:lnTo>
                    <a:pt x="6806" y="5010"/>
                  </a:lnTo>
                  <a:cubicBezTo>
                    <a:pt x="6963" y="4884"/>
                    <a:pt x="7215" y="4821"/>
                    <a:pt x="7404" y="4821"/>
                  </a:cubicBezTo>
                  <a:lnTo>
                    <a:pt x="11374" y="4821"/>
                  </a:lnTo>
                  <a:cubicBezTo>
                    <a:pt x="11626" y="4349"/>
                    <a:pt x="11815" y="3813"/>
                    <a:pt x="11815" y="3277"/>
                  </a:cubicBezTo>
                  <a:cubicBezTo>
                    <a:pt x="11815" y="1419"/>
                    <a:pt x="10429" y="1"/>
                    <a:pt x="8665" y="1"/>
                  </a:cubicBezTo>
                  <a:cubicBezTo>
                    <a:pt x="7247" y="1"/>
                    <a:pt x="6396" y="977"/>
                    <a:pt x="5924" y="1860"/>
                  </a:cubicBezTo>
                  <a:cubicBezTo>
                    <a:pt x="5451" y="977"/>
                    <a:pt x="4537" y="1"/>
                    <a:pt x="315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3647;p80">
              <a:extLst>
                <a:ext uri="{FF2B5EF4-FFF2-40B4-BE49-F238E27FC236}">
                  <a16:creationId xmlns:a16="http://schemas.microsoft.com/office/drawing/2014/main" id="{59011C26-298F-45B5-C1B8-3FBF944382BD}"/>
                </a:ext>
              </a:extLst>
            </p:cNvPr>
            <p:cNvSpPr/>
            <p:nvPr/>
          </p:nvSpPr>
          <p:spPr>
            <a:xfrm>
              <a:off x="-28405400" y="3360375"/>
              <a:ext cx="186675" cy="98475"/>
            </a:xfrm>
            <a:custGeom>
              <a:avLst/>
              <a:gdLst/>
              <a:ahLst/>
              <a:cxnLst/>
              <a:rect l="l" t="t" r="r" b="b"/>
              <a:pathLst>
                <a:path w="7467" h="3939" extrusionOk="0">
                  <a:moveTo>
                    <a:pt x="2962" y="1"/>
                  </a:moveTo>
                  <a:cubicBezTo>
                    <a:pt x="2773" y="284"/>
                    <a:pt x="2458" y="442"/>
                    <a:pt x="2111" y="442"/>
                  </a:cubicBezTo>
                  <a:lnTo>
                    <a:pt x="0" y="442"/>
                  </a:lnTo>
                  <a:cubicBezTo>
                    <a:pt x="158" y="599"/>
                    <a:pt x="347" y="757"/>
                    <a:pt x="536" y="914"/>
                  </a:cubicBezTo>
                  <a:cubicBezTo>
                    <a:pt x="1449" y="1734"/>
                    <a:pt x="2426" y="2647"/>
                    <a:pt x="3434" y="3813"/>
                  </a:cubicBezTo>
                  <a:cubicBezTo>
                    <a:pt x="3529" y="3907"/>
                    <a:pt x="3592" y="3939"/>
                    <a:pt x="3718" y="3939"/>
                  </a:cubicBezTo>
                  <a:cubicBezTo>
                    <a:pt x="3844" y="3939"/>
                    <a:pt x="3907" y="3907"/>
                    <a:pt x="4001" y="3813"/>
                  </a:cubicBezTo>
                  <a:cubicBezTo>
                    <a:pt x="4978" y="2584"/>
                    <a:pt x="6018" y="1734"/>
                    <a:pt x="6900" y="914"/>
                  </a:cubicBezTo>
                  <a:cubicBezTo>
                    <a:pt x="7120" y="757"/>
                    <a:pt x="7278" y="599"/>
                    <a:pt x="7467" y="442"/>
                  </a:cubicBezTo>
                  <a:lnTo>
                    <a:pt x="5860" y="442"/>
                  </a:lnTo>
                  <a:lnTo>
                    <a:pt x="5293" y="1324"/>
                  </a:lnTo>
                  <a:cubicBezTo>
                    <a:pt x="5104" y="1639"/>
                    <a:pt x="4789" y="1860"/>
                    <a:pt x="4379" y="1860"/>
                  </a:cubicBezTo>
                  <a:lnTo>
                    <a:pt x="4316" y="1860"/>
                  </a:lnTo>
                  <a:cubicBezTo>
                    <a:pt x="3907" y="1797"/>
                    <a:pt x="3592" y="1576"/>
                    <a:pt x="3434" y="1167"/>
                  </a:cubicBezTo>
                  <a:lnTo>
                    <a:pt x="2962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14D9CA9-8060-7840-2987-BE944EA3C180}"/>
              </a:ext>
            </a:extLst>
          </p:cNvPr>
          <p:cNvSpPr txBox="1"/>
          <p:nvPr/>
        </p:nvSpPr>
        <p:spPr>
          <a:xfrm>
            <a:off x="3345457" y="2173636"/>
            <a:ext cx="57007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dirty="0"/>
              <a:t>Actualización y d</a:t>
            </a:r>
            <a:r>
              <a:rPr lang="es-MX" sz="1400" dirty="0">
                <a:latin typeface="Arial"/>
                <a:cs typeface="Arial"/>
              </a:rPr>
              <a:t>ivulgación del manual trabajo en alturas contratistas e interventores y  grandes contratistas </a:t>
            </a:r>
            <a:r>
              <a:rPr lang="es-ES" sz="1400" dirty="0">
                <a:latin typeface="Arial"/>
                <a:cs typeface="Arial"/>
              </a:rPr>
              <a:t> </a:t>
            </a:r>
          </a:p>
        </p:txBody>
      </p:sp>
      <p:sp>
        <p:nvSpPr>
          <p:cNvPr id="21" name="Google Shape;14030;p81">
            <a:extLst>
              <a:ext uri="{FF2B5EF4-FFF2-40B4-BE49-F238E27FC236}">
                <a16:creationId xmlns:a16="http://schemas.microsoft.com/office/drawing/2014/main" id="{5D0D8649-C2C7-9CA7-DB89-4AEA74AB6C82}"/>
              </a:ext>
            </a:extLst>
          </p:cNvPr>
          <p:cNvSpPr/>
          <p:nvPr/>
        </p:nvSpPr>
        <p:spPr>
          <a:xfrm>
            <a:off x="2819673" y="2248789"/>
            <a:ext cx="368186" cy="287081"/>
          </a:xfrm>
          <a:custGeom>
            <a:avLst/>
            <a:gdLst/>
            <a:ahLst/>
            <a:cxnLst/>
            <a:rect l="l" t="t" r="r" b="b"/>
            <a:pathLst>
              <a:path w="12729" h="9925" extrusionOk="0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13518;p80">
            <a:extLst>
              <a:ext uri="{FF2B5EF4-FFF2-40B4-BE49-F238E27FC236}">
                <a16:creationId xmlns:a16="http://schemas.microsoft.com/office/drawing/2014/main" id="{F91091A3-1841-3F2D-BC29-C5B2F90A8D0F}"/>
              </a:ext>
            </a:extLst>
          </p:cNvPr>
          <p:cNvSpPr/>
          <p:nvPr/>
        </p:nvSpPr>
        <p:spPr>
          <a:xfrm>
            <a:off x="7933147" y="2882895"/>
            <a:ext cx="371785" cy="369974"/>
          </a:xfrm>
          <a:custGeom>
            <a:avLst/>
            <a:gdLst/>
            <a:ahLst/>
            <a:cxnLst/>
            <a:rect l="l" t="t" r="r" b="b"/>
            <a:pathLst>
              <a:path w="12728" h="12666" extrusionOk="0">
                <a:moveTo>
                  <a:pt x="1859" y="3308"/>
                </a:moveTo>
                <a:lnTo>
                  <a:pt x="1859" y="5230"/>
                </a:lnTo>
                <a:lnTo>
                  <a:pt x="882" y="5230"/>
                </a:lnTo>
                <a:lnTo>
                  <a:pt x="882" y="3308"/>
                </a:lnTo>
                <a:close/>
                <a:moveTo>
                  <a:pt x="5765" y="2458"/>
                </a:moveTo>
                <a:cubicBezTo>
                  <a:pt x="5860" y="2458"/>
                  <a:pt x="5986" y="2584"/>
                  <a:pt x="5986" y="2710"/>
                </a:cubicBezTo>
                <a:lnTo>
                  <a:pt x="5986" y="5230"/>
                </a:lnTo>
                <a:lnTo>
                  <a:pt x="2678" y="5230"/>
                </a:lnTo>
                <a:lnTo>
                  <a:pt x="2678" y="2710"/>
                </a:lnTo>
                <a:cubicBezTo>
                  <a:pt x="2678" y="2584"/>
                  <a:pt x="2772" y="2458"/>
                  <a:pt x="2930" y="2458"/>
                </a:cubicBezTo>
                <a:close/>
                <a:moveTo>
                  <a:pt x="9893" y="2458"/>
                </a:moveTo>
                <a:cubicBezTo>
                  <a:pt x="10019" y="2458"/>
                  <a:pt x="10113" y="2584"/>
                  <a:pt x="10113" y="2710"/>
                </a:cubicBezTo>
                <a:lnTo>
                  <a:pt x="10113" y="5230"/>
                </a:lnTo>
                <a:lnTo>
                  <a:pt x="6837" y="5230"/>
                </a:lnTo>
                <a:lnTo>
                  <a:pt x="6837" y="2710"/>
                </a:lnTo>
                <a:cubicBezTo>
                  <a:pt x="6805" y="2584"/>
                  <a:pt x="6900" y="2458"/>
                  <a:pt x="7057" y="2458"/>
                </a:cubicBezTo>
                <a:close/>
                <a:moveTo>
                  <a:pt x="11940" y="3308"/>
                </a:moveTo>
                <a:lnTo>
                  <a:pt x="11940" y="5230"/>
                </a:lnTo>
                <a:lnTo>
                  <a:pt x="10964" y="5230"/>
                </a:lnTo>
                <a:lnTo>
                  <a:pt x="10964" y="3308"/>
                </a:lnTo>
                <a:close/>
                <a:moveTo>
                  <a:pt x="7215" y="6900"/>
                </a:moveTo>
                <a:cubicBezTo>
                  <a:pt x="7435" y="6900"/>
                  <a:pt x="7656" y="7089"/>
                  <a:pt x="7656" y="7278"/>
                </a:cubicBezTo>
                <a:cubicBezTo>
                  <a:pt x="7656" y="7530"/>
                  <a:pt x="7435" y="7719"/>
                  <a:pt x="7215" y="7719"/>
                </a:cubicBezTo>
                <a:lnTo>
                  <a:pt x="5545" y="7719"/>
                </a:lnTo>
                <a:cubicBezTo>
                  <a:pt x="5324" y="7719"/>
                  <a:pt x="5135" y="7530"/>
                  <a:pt x="5135" y="7278"/>
                </a:cubicBezTo>
                <a:cubicBezTo>
                  <a:pt x="5135" y="7026"/>
                  <a:pt x="5324" y="6900"/>
                  <a:pt x="5545" y="6900"/>
                </a:cubicBezTo>
                <a:close/>
                <a:moveTo>
                  <a:pt x="3088" y="6900"/>
                </a:moveTo>
                <a:cubicBezTo>
                  <a:pt x="3749" y="6900"/>
                  <a:pt x="4285" y="7436"/>
                  <a:pt x="4348" y="8097"/>
                </a:cubicBezTo>
                <a:cubicBezTo>
                  <a:pt x="4348" y="8790"/>
                  <a:pt x="3781" y="9326"/>
                  <a:pt x="3088" y="9326"/>
                </a:cubicBezTo>
                <a:cubicBezTo>
                  <a:pt x="2394" y="9326"/>
                  <a:pt x="1859" y="8790"/>
                  <a:pt x="1859" y="8097"/>
                </a:cubicBezTo>
                <a:cubicBezTo>
                  <a:pt x="1859" y="7436"/>
                  <a:pt x="2394" y="6900"/>
                  <a:pt x="3088" y="6900"/>
                </a:cubicBezTo>
                <a:close/>
                <a:moveTo>
                  <a:pt x="7215" y="8570"/>
                </a:moveTo>
                <a:cubicBezTo>
                  <a:pt x="7435" y="8570"/>
                  <a:pt x="7656" y="8790"/>
                  <a:pt x="7656" y="8979"/>
                </a:cubicBezTo>
                <a:cubicBezTo>
                  <a:pt x="7656" y="9168"/>
                  <a:pt x="7435" y="9357"/>
                  <a:pt x="7215" y="9357"/>
                </a:cubicBezTo>
                <a:lnTo>
                  <a:pt x="5545" y="9357"/>
                </a:lnTo>
                <a:cubicBezTo>
                  <a:pt x="5324" y="9357"/>
                  <a:pt x="5135" y="9168"/>
                  <a:pt x="5135" y="8979"/>
                </a:cubicBezTo>
                <a:cubicBezTo>
                  <a:pt x="5135" y="8727"/>
                  <a:pt x="5324" y="8570"/>
                  <a:pt x="5545" y="8570"/>
                </a:cubicBezTo>
                <a:close/>
                <a:moveTo>
                  <a:pt x="9790" y="6930"/>
                </a:moveTo>
                <a:cubicBezTo>
                  <a:pt x="10428" y="6930"/>
                  <a:pt x="10964" y="7456"/>
                  <a:pt x="10964" y="8160"/>
                </a:cubicBezTo>
                <a:cubicBezTo>
                  <a:pt x="10964" y="8822"/>
                  <a:pt x="10397" y="9357"/>
                  <a:pt x="9735" y="9357"/>
                </a:cubicBezTo>
                <a:cubicBezTo>
                  <a:pt x="9073" y="9357"/>
                  <a:pt x="8506" y="8822"/>
                  <a:pt x="8506" y="8160"/>
                </a:cubicBezTo>
                <a:cubicBezTo>
                  <a:pt x="8506" y="7467"/>
                  <a:pt x="9073" y="6931"/>
                  <a:pt x="9735" y="6931"/>
                </a:cubicBezTo>
                <a:cubicBezTo>
                  <a:pt x="9754" y="6931"/>
                  <a:pt x="9772" y="6930"/>
                  <a:pt x="9790" y="6930"/>
                </a:cubicBezTo>
                <a:close/>
                <a:moveTo>
                  <a:pt x="3875" y="0"/>
                </a:moveTo>
                <a:cubicBezTo>
                  <a:pt x="2709" y="0"/>
                  <a:pt x="1827" y="946"/>
                  <a:pt x="1764" y="2080"/>
                </a:cubicBezTo>
                <a:lnTo>
                  <a:pt x="1764" y="2458"/>
                </a:lnTo>
                <a:lnTo>
                  <a:pt x="410" y="2458"/>
                </a:lnTo>
                <a:cubicBezTo>
                  <a:pt x="158" y="2458"/>
                  <a:pt x="0" y="2678"/>
                  <a:pt x="0" y="2899"/>
                </a:cubicBezTo>
                <a:lnTo>
                  <a:pt x="0" y="5671"/>
                </a:lnTo>
                <a:cubicBezTo>
                  <a:pt x="32" y="5860"/>
                  <a:pt x="252" y="6049"/>
                  <a:pt x="473" y="6049"/>
                </a:cubicBezTo>
                <a:lnTo>
                  <a:pt x="1449" y="6049"/>
                </a:lnTo>
                <a:cubicBezTo>
                  <a:pt x="1197" y="6427"/>
                  <a:pt x="1040" y="6837"/>
                  <a:pt x="1040" y="7278"/>
                </a:cubicBezTo>
                <a:lnTo>
                  <a:pt x="1040" y="9767"/>
                </a:lnTo>
                <a:cubicBezTo>
                  <a:pt x="1040" y="10302"/>
                  <a:pt x="1386" y="10744"/>
                  <a:pt x="1859" y="10933"/>
                </a:cubicBezTo>
                <a:lnTo>
                  <a:pt x="1859" y="12256"/>
                </a:lnTo>
                <a:cubicBezTo>
                  <a:pt x="1859" y="12476"/>
                  <a:pt x="2048" y="12665"/>
                  <a:pt x="2300" y="12665"/>
                </a:cubicBezTo>
                <a:lnTo>
                  <a:pt x="3938" y="12665"/>
                </a:lnTo>
                <a:cubicBezTo>
                  <a:pt x="4190" y="12665"/>
                  <a:pt x="4348" y="12476"/>
                  <a:pt x="4348" y="12256"/>
                </a:cubicBezTo>
                <a:lnTo>
                  <a:pt x="4348" y="10996"/>
                </a:lnTo>
                <a:lnTo>
                  <a:pt x="8475" y="10996"/>
                </a:lnTo>
                <a:lnTo>
                  <a:pt x="8475" y="12256"/>
                </a:lnTo>
                <a:cubicBezTo>
                  <a:pt x="8475" y="12476"/>
                  <a:pt x="8664" y="12665"/>
                  <a:pt x="8884" y="12665"/>
                </a:cubicBezTo>
                <a:lnTo>
                  <a:pt x="10523" y="12665"/>
                </a:lnTo>
                <a:cubicBezTo>
                  <a:pt x="10775" y="12665"/>
                  <a:pt x="10901" y="12476"/>
                  <a:pt x="10901" y="12256"/>
                </a:cubicBezTo>
                <a:lnTo>
                  <a:pt x="10901" y="10933"/>
                </a:lnTo>
                <a:cubicBezTo>
                  <a:pt x="11373" y="10775"/>
                  <a:pt x="11751" y="10302"/>
                  <a:pt x="11751" y="9767"/>
                </a:cubicBezTo>
                <a:lnTo>
                  <a:pt x="11751" y="7278"/>
                </a:lnTo>
                <a:cubicBezTo>
                  <a:pt x="11751" y="6805"/>
                  <a:pt x="11594" y="6364"/>
                  <a:pt x="11310" y="6049"/>
                </a:cubicBezTo>
                <a:lnTo>
                  <a:pt x="12287" y="6049"/>
                </a:lnTo>
                <a:cubicBezTo>
                  <a:pt x="12539" y="6049"/>
                  <a:pt x="12728" y="5860"/>
                  <a:pt x="12728" y="5671"/>
                </a:cubicBezTo>
                <a:lnTo>
                  <a:pt x="12728" y="2899"/>
                </a:lnTo>
                <a:cubicBezTo>
                  <a:pt x="12728" y="2678"/>
                  <a:pt x="12539" y="2458"/>
                  <a:pt x="12287" y="2458"/>
                </a:cubicBezTo>
                <a:lnTo>
                  <a:pt x="10901" y="2458"/>
                </a:lnTo>
                <a:lnTo>
                  <a:pt x="10901" y="2080"/>
                </a:lnTo>
                <a:cubicBezTo>
                  <a:pt x="10901" y="946"/>
                  <a:pt x="9987" y="32"/>
                  <a:pt x="8821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14030;p81">
            <a:extLst>
              <a:ext uri="{FF2B5EF4-FFF2-40B4-BE49-F238E27FC236}">
                <a16:creationId xmlns:a16="http://schemas.microsoft.com/office/drawing/2014/main" id="{1EBBF26F-1E6E-5F46-E401-247D8B9BB7C2}"/>
              </a:ext>
            </a:extLst>
          </p:cNvPr>
          <p:cNvSpPr/>
          <p:nvPr/>
        </p:nvSpPr>
        <p:spPr>
          <a:xfrm>
            <a:off x="2856834" y="3563933"/>
            <a:ext cx="368186" cy="287081"/>
          </a:xfrm>
          <a:custGeom>
            <a:avLst/>
            <a:gdLst/>
            <a:ahLst/>
            <a:cxnLst/>
            <a:rect l="l" t="t" r="r" b="b"/>
            <a:pathLst>
              <a:path w="12729" h="9925" extrusionOk="0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5" name="Picture 2" descr="1,932 Riesgos Laborales Imágenes y Fotos - 123RF">
            <a:extLst>
              <a:ext uri="{FF2B5EF4-FFF2-40B4-BE49-F238E27FC236}">
                <a16:creationId xmlns:a16="http://schemas.microsoft.com/office/drawing/2014/main" id="{3087D3CE-7DFC-D309-D0F3-8B7BF9B2E8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3" t="10671" r="8574" b="6130"/>
          <a:stretch/>
        </p:blipFill>
        <p:spPr bwMode="auto">
          <a:xfrm>
            <a:off x="184388" y="1840327"/>
            <a:ext cx="2335972" cy="2464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Google Shape;8430;p66">
            <a:extLst>
              <a:ext uri="{FF2B5EF4-FFF2-40B4-BE49-F238E27FC236}">
                <a16:creationId xmlns:a16="http://schemas.microsoft.com/office/drawing/2014/main" id="{F87E1249-574E-4064-91CA-4DA8E444DCF1}"/>
              </a:ext>
            </a:extLst>
          </p:cNvPr>
          <p:cNvSpPr txBox="1">
            <a:spLocks noGrp="1"/>
          </p:cNvSpPr>
          <p:nvPr/>
        </p:nvSpPr>
        <p:spPr>
          <a:xfrm>
            <a:off x="0" y="100508"/>
            <a:ext cx="5613991" cy="48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3200" b="0" i="0" u="none" strike="noStrike" cap="none">
                <a:solidFill>
                  <a:srgbClr val="191919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r>
              <a:rPr lang="es-CO" sz="2400" dirty="0">
                <a:solidFill>
                  <a:schemeClr val="bg1">
                    <a:lumMod val="10000"/>
                  </a:schemeClr>
                </a:solidFill>
              </a:rPr>
              <a:t>ACTIVIDADES DE </a:t>
            </a:r>
            <a:r>
              <a:rPr lang="en" sz="2400" dirty="0">
                <a:solidFill>
                  <a:schemeClr val="bg1">
                    <a:lumMod val="10000"/>
                  </a:schemeClr>
                </a:solidFill>
              </a:rPr>
              <a:t>GESTIÓN DEL RIESGO </a:t>
            </a:r>
            <a:endParaRPr lang="en-US" sz="24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310691"/>
      </p:ext>
    </p:extLst>
  </p:cSld>
  <p:clrMapOvr>
    <a:masterClrMapping/>
  </p:clrMapOvr>
</p:sld>
</file>

<file path=ppt/theme/theme1.xml><?xml version="1.0" encoding="utf-8"?>
<a:theme xmlns:a="http://schemas.openxmlformats.org/drawingml/2006/main" name="Productive Team Meeting by Slidesgo">
  <a:themeElements>
    <a:clrScheme name="Simple Light">
      <a:dk1>
        <a:srgbClr val="3B3B3B"/>
      </a:dk1>
      <a:lt1>
        <a:srgbClr val="F3F3F3"/>
      </a:lt1>
      <a:dk2>
        <a:srgbClr val="FF7000"/>
      </a:dk2>
      <a:lt2>
        <a:srgbClr val="FF9A3F"/>
      </a:lt2>
      <a:accent1>
        <a:srgbClr val="CCCCCC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7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4210ed6-c41d-44d1-8d40-63c1c7c054cd" xsi:nil="true"/>
    <lcf76f155ced4ddcb4097134ff3c332f xmlns="ff040667-26d3-4e32-9c29-ee3115289a19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CF06A03DD941F488753DFBE030D5B91" ma:contentTypeVersion="16" ma:contentTypeDescription="Crear nuevo documento." ma:contentTypeScope="" ma:versionID="77413c480fb6a8587a430da0601716f5">
  <xsd:schema xmlns:xsd="http://www.w3.org/2001/XMLSchema" xmlns:xs="http://www.w3.org/2001/XMLSchema" xmlns:p="http://schemas.microsoft.com/office/2006/metadata/properties" xmlns:ns2="ff040667-26d3-4e32-9c29-ee3115289a19" xmlns:ns3="e4210ed6-c41d-44d1-8d40-63c1c7c054cd" targetNamespace="http://schemas.microsoft.com/office/2006/metadata/properties" ma:root="true" ma:fieldsID="e98d52b3d58e4cbcd6a9970f18e304d8" ns2:_="" ns3:_="">
    <xsd:import namespace="ff040667-26d3-4e32-9c29-ee3115289a19"/>
    <xsd:import namespace="e4210ed6-c41d-44d1-8d40-63c1c7c054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040667-26d3-4e32-9c29-ee3115289a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Etiquetas de imagen" ma:readOnly="false" ma:fieldId="{5cf76f15-5ced-4ddc-b409-7134ff3c332f}" ma:taxonomyMulti="true" ma:sspId="55b72034-804b-4688-9d57-39051bc5f4d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210ed6-c41d-44d1-8d40-63c1c7c054c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2ecb918-1094-4327-a51c-23d81f215bf8}" ma:internalName="TaxCatchAll" ma:showField="CatchAllData" ma:web="e4210ed6-c41d-44d1-8d40-63c1c7c054c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CD4014-602C-46DA-93B1-BBBFD1FE8F86}">
  <ds:schemaRefs>
    <ds:schemaRef ds:uri="http://schemas.microsoft.com/office/2006/metadata/properties"/>
    <ds:schemaRef ds:uri="http://schemas.microsoft.com/office/infopath/2007/PartnerControls"/>
    <ds:schemaRef ds:uri="e4210ed6-c41d-44d1-8d40-63c1c7c054cd"/>
    <ds:schemaRef ds:uri="ff040667-26d3-4e32-9c29-ee3115289a19"/>
  </ds:schemaRefs>
</ds:datastoreItem>
</file>

<file path=customXml/itemProps2.xml><?xml version="1.0" encoding="utf-8"?>
<ds:datastoreItem xmlns:ds="http://schemas.openxmlformats.org/officeDocument/2006/customXml" ds:itemID="{2666FFA4-F2E7-45EF-A224-D8E4A8ACE93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7806C2-ED9A-4B69-9F0B-4DF638BF45E5}">
  <ds:schemaRefs>
    <ds:schemaRef ds:uri="e4210ed6-c41d-44d1-8d40-63c1c7c054cd"/>
    <ds:schemaRef ds:uri="ff040667-26d3-4e32-9c29-ee3115289a1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1245</Words>
  <Application>Microsoft Office PowerPoint</Application>
  <PresentationFormat>Presentación en pantalla (16:9)</PresentationFormat>
  <Paragraphs>149</Paragraphs>
  <Slides>18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18</vt:i4>
      </vt:variant>
    </vt:vector>
  </HeadingPairs>
  <TitlesOfParts>
    <vt:vector size="30" baseType="lpstr">
      <vt:lpstr>Arial</vt:lpstr>
      <vt:lpstr>Asap</vt:lpstr>
      <vt:lpstr>Calibri</vt:lpstr>
      <vt:lpstr>Calibri Light</vt:lpstr>
      <vt:lpstr>Paytone One</vt:lpstr>
      <vt:lpstr>Proxima Nova</vt:lpstr>
      <vt:lpstr>Proxima Nova Semibold</vt:lpstr>
      <vt:lpstr>Roboto Condensed Light</vt:lpstr>
      <vt:lpstr>Wingdings</vt:lpstr>
      <vt:lpstr>Productive Team Meeting by Slidesgo</vt:lpstr>
      <vt:lpstr>Slidesgo Final Pages</vt:lpstr>
      <vt:lpstr>Retrospección</vt:lpstr>
      <vt:lpstr>Presentación de PowerPoint</vt:lpstr>
      <vt:lpstr>SEGURIDAD Y SALUD EN EL TRABAJO </vt:lpstr>
      <vt:lpstr>COMPONENTES DEL SG-SST</vt:lpstr>
      <vt:lpstr>DECRETO 1072 DE 2015 RESOLUCIÓN 0312 DE 2019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CAPACITACION Y FORMACIÓN 2023</vt:lpstr>
      <vt:lpstr>VERIFICACIÓN DEL SG-SST</vt:lpstr>
      <vt:lpstr>    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DE TRABAJO ANUAL SGSST</dc:title>
  <dc:creator>Maria Camila Macias Ibañez</dc:creator>
  <cp:lastModifiedBy>Lucy Amanda Muñoz Sossa</cp:lastModifiedBy>
  <cp:revision>397</cp:revision>
  <dcterms:modified xsi:type="dcterms:W3CDTF">2023-01-31T21:43:10Z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0x0101005CF06A03DD941F488753DFBE030D5B91</vt:lpwstr>
  </property>
  <property fmtid="{D5CDD505-2E9C-101B-9397-08002B2CF9AE}" pid="3" name="MediaServiceImageTags">
    <vt:lpwstr/>
  </property>
</Properties>
</file>