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4"/>
    <p:sldMasterId id="2147483684" r:id="rId5"/>
    <p:sldMasterId id="2147483660" r:id="rId6"/>
  </p:sldMasterIdLst>
  <p:notesMasterIdLst>
    <p:notesMasterId r:id="rId21"/>
  </p:notesMasterIdLst>
  <p:sldIdLst>
    <p:sldId id="333" r:id="rId7"/>
    <p:sldId id="257" r:id="rId8"/>
    <p:sldId id="314" r:id="rId9"/>
    <p:sldId id="261" r:id="rId10"/>
    <p:sldId id="258" r:id="rId11"/>
    <p:sldId id="337" r:id="rId12"/>
    <p:sldId id="338" r:id="rId13"/>
    <p:sldId id="317" r:id="rId14"/>
    <p:sldId id="334" r:id="rId15"/>
    <p:sldId id="320" r:id="rId16"/>
    <p:sldId id="336" r:id="rId17"/>
    <p:sldId id="322" r:id="rId18"/>
    <p:sldId id="335" r:id="rId19"/>
    <p:sldId id="329" r:id="rId20"/>
  </p:sldIdLst>
  <p:sldSz cx="9144000" cy="5143500" type="screen16x9"/>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80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DA8D072-027E-4E3A-B966-17BCB04C09B3}">
  <a:tblStyle styleId="{CDA8D072-027E-4E3A-B966-17BCB04C09B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768" autoAdjust="0"/>
  </p:normalViewPr>
  <p:slideViewPr>
    <p:cSldViewPr snapToGrid="0">
      <p:cViewPr varScale="1">
        <p:scale>
          <a:sx n="138" d="100"/>
          <a:sy n="138" d="100"/>
        </p:scale>
        <p:origin x="756" y="10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9188"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4"/>
        <p:cNvGrpSpPr/>
        <p:nvPr/>
      </p:nvGrpSpPr>
      <p:grpSpPr>
        <a:xfrm>
          <a:off x="0" y="0"/>
          <a:ext cx="0" cy="0"/>
          <a:chOff x="0" y="0"/>
          <a:chExt cx="0" cy="0"/>
        </a:xfrm>
      </p:grpSpPr>
      <p:sp>
        <p:nvSpPr>
          <p:cNvPr id="5495" name="Google Shape;5495;gf9db84ec7b_0_1: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96" name="Google Shape;5496;gf9db84ec7b_0_1: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6"/>
        <p:cNvGrpSpPr/>
        <p:nvPr/>
      </p:nvGrpSpPr>
      <p:grpSpPr>
        <a:xfrm>
          <a:off x="0" y="0"/>
          <a:ext cx="0" cy="0"/>
          <a:chOff x="0" y="0"/>
          <a:chExt cx="0" cy="0"/>
        </a:xfrm>
      </p:grpSpPr>
      <p:sp>
        <p:nvSpPr>
          <p:cNvPr id="5547" name="Google Shape;5547;gf9db84ec7b_0_2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48" name="Google Shape;5548;gf9db84ec7b_0_2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477955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3"/>
        <p:cNvGrpSpPr/>
        <p:nvPr/>
      </p:nvGrpSpPr>
      <p:grpSpPr>
        <a:xfrm>
          <a:off x="0" y="0"/>
          <a:ext cx="0" cy="0"/>
          <a:chOff x="0" y="0"/>
          <a:chExt cx="0" cy="0"/>
        </a:xfrm>
      </p:grpSpPr>
      <p:sp>
        <p:nvSpPr>
          <p:cNvPr id="5594" name="Google Shape;5594;gf9db84ec7b_0_9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95" name="Google Shape;5595;gf9db84ec7b_0_9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5"/>
        <p:cNvGrpSpPr/>
        <p:nvPr/>
      </p:nvGrpSpPr>
      <p:grpSpPr>
        <a:xfrm>
          <a:off x="0" y="0"/>
          <a:ext cx="0" cy="0"/>
          <a:chOff x="0" y="0"/>
          <a:chExt cx="0" cy="0"/>
        </a:xfrm>
      </p:grpSpPr>
      <p:sp>
        <p:nvSpPr>
          <p:cNvPr id="5506" name="Google Shape;5506;gf9db84ec7b_0_48: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07" name="Google Shape;5507;gf9db84ec7b_0_48: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9"/>
        <p:cNvGrpSpPr/>
        <p:nvPr/>
      </p:nvGrpSpPr>
      <p:grpSpPr>
        <a:xfrm>
          <a:off x="0" y="0"/>
          <a:ext cx="0" cy="0"/>
          <a:chOff x="0" y="0"/>
          <a:chExt cx="0" cy="0"/>
        </a:xfrm>
      </p:grpSpPr>
      <p:sp>
        <p:nvSpPr>
          <p:cNvPr id="5600" name="Google Shape;5600;gf9db84ec7b_0_7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1" name="Google Shape;5601;gf9db84ec7b_0_7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6"/>
        <p:cNvGrpSpPr/>
        <p:nvPr/>
      </p:nvGrpSpPr>
      <p:grpSpPr>
        <a:xfrm>
          <a:off x="0" y="0"/>
          <a:ext cx="0" cy="0"/>
          <a:chOff x="0" y="0"/>
          <a:chExt cx="0" cy="0"/>
        </a:xfrm>
      </p:grpSpPr>
      <p:sp>
        <p:nvSpPr>
          <p:cNvPr id="5547" name="Google Shape;5547;gf9db84ec7b_0_2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48" name="Google Shape;5548;gf9db84ec7b_0_2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2155777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0"/>
        <p:cNvGrpSpPr/>
        <p:nvPr/>
      </p:nvGrpSpPr>
      <p:grpSpPr>
        <a:xfrm>
          <a:off x="0" y="0"/>
          <a:ext cx="0" cy="0"/>
          <a:chOff x="0" y="0"/>
          <a:chExt cx="0" cy="0"/>
        </a:xfrm>
      </p:grpSpPr>
      <p:sp>
        <p:nvSpPr>
          <p:cNvPr id="5571" name="Google Shape;5571;gf9db84ec7b_0_9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2" name="Google Shape;5572;gf9db84ec7b_0_9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010403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0"/>
        <p:cNvGrpSpPr/>
        <p:nvPr/>
      </p:nvGrpSpPr>
      <p:grpSpPr>
        <a:xfrm>
          <a:off x="0" y="0"/>
          <a:ext cx="0" cy="0"/>
          <a:chOff x="0" y="0"/>
          <a:chExt cx="0" cy="0"/>
        </a:xfrm>
      </p:grpSpPr>
      <p:sp>
        <p:nvSpPr>
          <p:cNvPr id="5571" name="Google Shape;5571;gf9db84ec7b_0_9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2" name="Google Shape;5572;gf9db84ec7b_0_9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412309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5" Type="http://schemas.openxmlformats.org/officeDocument/2006/relationships/hyperlink" Target="https://storyset.com/?utm_source=slidesgo_template&amp;utm_medium=referral-link&amp;utm_campaign=slidesgo_contents_of_this_template&amp;utm_term=storyset&amp;utm_content=storyset" TargetMode="External"/><Relationship Id="rId4" Type="http://schemas.openxmlformats.org/officeDocument/2006/relationships/hyperlink" Target="http://bit.ly/2TtBDfr" TargetMode="Externa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98150" y="725696"/>
            <a:ext cx="6947700" cy="13641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SzPts val="5200"/>
              <a:buNone/>
              <a:defRPr sz="4200" b="1">
                <a:solidFill>
                  <a:srgbClr val="111111"/>
                </a:solidFill>
                <a:latin typeface="Paytone One"/>
                <a:ea typeface="Paytone One"/>
                <a:cs typeface="Paytone One"/>
                <a:sym typeface="Paytone On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2903825" y="2103457"/>
            <a:ext cx="3396900" cy="198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sz="1400">
                <a:latin typeface="Asap"/>
                <a:ea typeface="Asap"/>
                <a:cs typeface="Asap"/>
                <a:sym typeface="Asap"/>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11" name="Google Shape;11;p2"/>
          <p:cNvGrpSpPr/>
          <p:nvPr/>
        </p:nvGrpSpPr>
        <p:grpSpPr>
          <a:xfrm>
            <a:off x="-22695" y="-15770"/>
            <a:ext cx="1690448" cy="1915602"/>
            <a:chOff x="-22695" y="-15770"/>
            <a:chExt cx="1690448" cy="1915602"/>
          </a:xfrm>
        </p:grpSpPr>
        <p:grpSp>
          <p:nvGrpSpPr>
            <p:cNvPr id="12" name="Google Shape;12;p2"/>
            <p:cNvGrpSpPr/>
            <p:nvPr/>
          </p:nvGrpSpPr>
          <p:grpSpPr>
            <a:xfrm>
              <a:off x="486797" y="632665"/>
              <a:ext cx="952368" cy="1100498"/>
              <a:chOff x="341650" y="1947263"/>
              <a:chExt cx="334000" cy="385950"/>
            </a:xfrm>
          </p:grpSpPr>
          <p:sp>
            <p:nvSpPr>
              <p:cNvPr id="13" name="Google Shape;13;p2"/>
              <p:cNvSpPr/>
              <p:nvPr/>
            </p:nvSpPr>
            <p:spPr>
              <a:xfrm>
                <a:off x="462150" y="1947263"/>
                <a:ext cx="213500" cy="192550"/>
              </a:xfrm>
              <a:custGeom>
                <a:avLst/>
                <a:gdLst/>
                <a:ahLst/>
                <a:cxnLst/>
                <a:rect l="l" t="t" r="r" b="b"/>
                <a:pathLst>
                  <a:path w="8540" h="7702" extrusionOk="0">
                    <a:moveTo>
                      <a:pt x="820" y="0"/>
                    </a:moveTo>
                    <a:cubicBezTo>
                      <a:pt x="547" y="0"/>
                      <a:pt x="274" y="14"/>
                      <a:pt x="1" y="43"/>
                    </a:cubicBezTo>
                    <a:lnTo>
                      <a:pt x="8540" y="7701"/>
                    </a:lnTo>
                    <a:cubicBezTo>
                      <a:pt x="8536" y="7238"/>
                      <a:pt x="8495" y="6779"/>
                      <a:pt x="8411" y="6322"/>
                    </a:cubicBezTo>
                    <a:lnTo>
                      <a:pt x="1386" y="20"/>
                    </a:lnTo>
                    <a:cubicBezTo>
                      <a:pt x="1198" y="7"/>
                      <a:pt x="1009" y="0"/>
                      <a:pt x="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527000" y="1952413"/>
                <a:ext cx="137650" cy="123425"/>
              </a:xfrm>
              <a:custGeom>
                <a:avLst/>
                <a:gdLst/>
                <a:ahLst/>
                <a:cxnLst/>
                <a:rect l="l" t="t" r="r" b="b"/>
                <a:pathLst>
                  <a:path w="5506" h="4937" extrusionOk="0">
                    <a:moveTo>
                      <a:pt x="0" y="1"/>
                    </a:moveTo>
                    <a:lnTo>
                      <a:pt x="5505" y="4937"/>
                    </a:lnTo>
                    <a:cubicBezTo>
                      <a:pt x="5075" y="3719"/>
                      <a:pt x="4342" y="2629"/>
                      <a:pt x="3381" y="1768"/>
                    </a:cubicBezTo>
                    <a:cubicBezTo>
                      <a:pt x="2420" y="904"/>
                      <a:pt x="1257" y="29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385100" y="2125713"/>
                <a:ext cx="204100" cy="187800"/>
              </a:xfrm>
              <a:custGeom>
                <a:avLst/>
                <a:gdLst/>
                <a:ahLst/>
                <a:cxnLst/>
                <a:rect l="l" t="t" r="r" b="b"/>
                <a:pathLst>
                  <a:path w="8164" h="7512" extrusionOk="0">
                    <a:moveTo>
                      <a:pt x="341" y="1"/>
                    </a:moveTo>
                    <a:lnTo>
                      <a:pt x="1" y="958"/>
                    </a:lnTo>
                    <a:lnTo>
                      <a:pt x="7306" y="7511"/>
                    </a:lnTo>
                    <a:cubicBezTo>
                      <a:pt x="7601" y="7366"/>
                      <a:pt x="7890" y="7199"/>
                      <a:pt x="8164" y="7019"/>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399725" y="2084738"/>
                <a:ext cx="220900" cy="206350"/>
              </a:xfrm>
              <a:custGeom>
                <a:avLst/>
                <a:gdLst/>
                <a:ahLst/>
                <a:cxnLst/>
                <a:rect l="l" t="t" r="r" b="b"/>
                <a:pathLst>
                  <a:path w="8836" h="8254" extrusionOk="0">
                    <a:moveTo>
                      <a:pt x="341" y="1"/>
                    </a:moveTo>
                    <a:lnTo>
                      <a:pt x="1" y="958"/>
                    </a:lnTo>
                    <a:lnTo>
                      <a:pt x="8131" y="8253"/>
                    </a:lnTo>
                    <a:cubicBezTo>
                      <a:pt x="8379" y="8057"/>
                      <a:pt x="8613" y="7845"/>
                      <a:pt x="8835" y="7617"/>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414275" y="2043688"/>
                <a:ext cx="231400" cy="219050"/>
              </a:xfrm>
              <a:custGeom>
                <a:avLst/>
                <a:gdLst/>
                <a:ahLst/>
                <a:cxnLst/>
                <a:rect l="l" t="t" r="r" b="b"/>
                <a:pathLst>
                  <a:path w="9256" h="8762" extrusionOk="0">
                    <a:moveTo>
                      <a:pt x="344" y="0"/>
                    </a:moveTo>
                    <a:lnTo>
                      <a:pt x="0" y="958"/>
                    </a:lnTo>
                    <a:lnTo>
                      <a:pt x="8700" y="8761"/>
                    </a:lnTo>
                    <a:cubicBezTo>
                      <a:pt x="8899" y="8517"/>
                      <a:pt x="9086" y="8263"/>
                      <a:pt x="9256" y="7996"/>
                    </a:cubicBezTo>
                    <a:lnTo>
                      <a:pt x="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70575" y="2166688"/>
                <a:ext cx="180225" cy="162000"/>
              </a:xfrm>
              <a:custGeom>
                <a:avLst/>
                <a:gdLst/>
                <a:ahLst/>
                <a:cxnLst/>
                <a:rect l="l" t="t" r="r" b="b"/>
                <a:pathLst>
                  <a:path w="7209" h="6480" extrusionOk="0">
                    <a:moveTo>
                      <a:pt x="341" y="1"/>
                    </a:moveTo>
                    <a:lnTo>
                      <a:pt x="0" y="962"/>
                    </a:lnTo>
                    <a:lnTo>
                      <a:pt x="6148" y="6479"/>
                    </a:lnTo>
                    <a:cubicBezTo>
                      <a:pt x="6508" y="6399"/>
                      <a:pt x="6865" y="6293"/>
                      <a:pt x="7208" y="6165"/>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443425" y="1961663"/>
                <a:ext cx="231100" cy="226825"/>
              </a:xfrm>
              <a:custGeom>
                <a:avLst/>
                <a:gdLst/>
                <a:ahLst/>
                <a:cxnLst/>
                <a:rect l="l" t="t" r="r" b="b"/>
                <a:pathLst>
                  <a:path w="9244" h="9073" extrusionOk="0">
                    <a:moveTo>
                      <a:pt x="342" y="0"/>
                    </a:moveTo>
                    <a:lnTo>
                      <a:pt x="1" y="958"/>
                    </a:lnTo>
                    <a:lnTo>
                      <a:pt x="9044" y="9073"/>
                    </a:lnTo>
                    <a:cubicBezTo>
                      <a:pt x="9138" y="8713"/>
                      <a:pt x="9202" y="8349"/>
                      <a:pt x="9244" y="7983"/>
                    </a:cubicBezTo>
                    <a:lnTo>
                      <a:pt x="3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28900" y="2002638"/>
                <a:ext cx="235275" cy="226100"/>
              </a:xfrm>
              <a:custGeom>
                <a:avLst/>
                <a:gdLst/>
                <a:ahLst/>
                <a:cxnLst/>
                <a:rect l="l" t="t" r="r" b="b"/>
                <a:pathLst>
                  <a:path w="9411" h="9044" extrusionOk="0">
                    <a:moveTo>
                      <a:pt x="341" y="0"/>
                    </a:moveTo>
                    <a:lnTo>
                      <a:pt x="0" y="961"/>
                    </a:lnTo>
                    <a:lnTo>
                      <a:pt x="9012" y="9044"/>
                    </a:lnTo>
                    <a:cubicBezTo>
                      <a:pt x="9163" y="8751"/>
                      <a:pt x="9294" y="8446"/>
                      <a:pt x="9410" y="8137"/>
                    </a:cubicBezTo>
                    <a:lnTo>
                      <a:pt x="3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356025" y="2207738"/>
                <a:ext cx="147125" cy="125475"/>
              </a:xfrm>
              <a:custGeom>
                <a:avLst/>
                <a:gdLst/>
                <a:ahLst/>
                <a:cxnLst/>
                <a:rect l="l" t="t" r="r" b="b"/>
                <a:pathLst>
                  <a:path w="5885" h="5019" extrusionOk="0">
                    <a:moveTo>
                      <a:pt x="341" y="1"/>
                    </a:moveTo>
                    <a:lnTo>
                      <a:pt x="0" y="959"/>
                    </a:lnTo>
                    <a:lnTo>
                      <a:pt x="4500" y="4998"/>
                    </a:lnTo>
                    <a:cubicBezTo>
                      <a:pt x="4689" y="5011"/>
                      <a:pt x="4879" y="5018"/>
                      <a:pt x="5068" y="5018"/>
                    </a:cubicBezTo>
                    <a:cubicBezTo>
                      <a:pt x="5341" y="5018"/>
                      <a:pt x="5613" y="5004"/>
                      <a:pt x="5885" y="4976"/>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341650" y="2248713"/>
                <a:ext cx="96675" cy="79325"/>
              </a:xfrm>
              <a:custGeom>
                <a:avLst/>
                <a:gdLst/>
                <a:ahLst/>
                <a:cxnLst/>
                <a:rect l="l" t="t" r="r" b="b"/>
                <a:pathLst>
                  <a:path w="3867" h="3173" extrusionOk="0">
                    <a:moveTo>
                      <a:pt x="331" y="1"/>
                    </a:moveTo>
                    <a:lnTo>
                      <a:pt x="0" y="926"/>
                    </a:lnTo>
                    <a:cubicBezTo>
                      <a:pt x="154" y="1094"/>
                      <a:pt x="315" y="1251"/>
                      <a:pt x="485" y="1405"/>
                    </a:cubicBezTo>
                    <a:cubicBezTo>
                      <a:pt x="1446" y="2270"/>
                      <a:pt x="2610" y="2877"/>
                      <a:pt x="3866" y="3173"/>
                    </a:cubicBezTo>
                    <a:lnTo>
                      <a:pt x="3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 name="Google Shape;23;p2"/>
            <p:cNvSpPr/>
            <p:nvPr/>
          </p:nvSpPr>
          <p:spPr>
            <a:xfrm>
              <a:off x="-22695" y="-15770"/>
              <a:ext cx="1690448" cy="1915602"/>
            </a:xfrm>
            <a:custGeom>
              <a:avLst/>
              <a:gdLst/>
              <a:ahLst/>
              <a:cxnLst/>
              <a:rect l="l" t="t" r="r" b="b"/>
              <a:pathLst>
                <a:path w="19791" h="22427" extrusionOk="0">
                  <a:moveTo>
                    <a:pt x="1" y="200"/>
                  </a:moveTo>
                  <a:lnTo>
                    <a:pt x="19791" y="1"/>
                  </a:lnTo>
                  <a:cubicBezTo>
                    <a:pt x="8819" y="2389"/>
                    <a:pt x="11204" y="8993"/>
                    <a:pt x="7791" y="15690"/>
                  </a:cubicBezTo>
                  <a:cubicBezTo>
                    <a:pt x="5927" y="19354"/>
                    <a:pt x="3018" y="21346"/>
                    <a:pt x="226" y="224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22695" y="-13728"/>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 name="Google Shape;25;p2"/>
          <p:cNvSpPr/>
          <p:nvPr/>
        </p:nvSpPr>
        <p:spPr>
          <a:xfrm>
            <a:off x="-14275" y="4083834"/>
            <a:ext cx="2036515" cy="1078407"/>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 name="Google Shape;26;p2"/>
          <p:cNvGrpSpPr/>
          <p:nvPr/>
        </p:nvGrpSpPr>
        <p:grpSpPr>
          <a:xfrm>
            <a:off x="6928153" y="-12998"/>
            <a:ext cx="2247425" cy="5184899"/>
            <a:chOff x="6928153" y="-12998"/>
            <a:chExt cx="2247425" cy="5184899"/>
          </a:xfrm>
        </p:grpSpPr>
        <p:grpSp>
          <p:nvGrpSpPr>
            <p:cNvPr id="27" name="Google Shape;27;p2"/>
            <p:cNvGrpSpPr/>
            <p:nvPr/>
          </p:nvGrpSpPr>
          <p:grpSpPr>
            <a:xfrm>
              <a:off x="7123441" y="-12998"/>
              <a:ext cx="2052136" cy="4962220"/>
              <a:chOff x="7123441" y="-12998"/>
              <a:chExt cx="2052136" cy="4962220"/>
            </a:xfrm>
          </p:grpSpPr>
          <p:sp>
            <p:nvSpPr>
              <p:cNvPr id="28" name="Google Shape;28;p2"/>
              <p:cNvSpPr/>
              <p:nvPr/>
            </p:nvSpPr>
            <p:spPr>
              <a:xfrm>
                <a:off x="7672798" y="-12998"/>
                <a:ext cx="1502780" cy="3260198"/>
              </a:xfrm>
              <a:custGeom>
                <a:avLst/>
                <a:gdLst/>
                <a:ahLst/>
                <a:cxnLst/>
                <a:rect l="l" t="t" r="r" b="b"/>
                <a:pathLst>
                  <a:path w="17156" h="37219" extrusionOk="0">
                    <a:moveTo>
                      <a:pt x="17052" y="0"/>
                    </a:moveTo>
                    <a:lnTo>
                      <a:pt x="0" y="0"/>
                    </a:lnTo>
                    <a:cubicBezTo>
                      <a:pt x="270" y="3108"/>
                      <a:pt x="1707" y="9072"/>
                      <a:pt x="8398" y="13045"/>
                    </a:cubicBezTo>
                    <a:cubicBezTo>
                      <a:pt x="17155" y="18241"/>
                      <a:pt x="11155" y="31488"/>
                      <a:pt x="17052" y="372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 name="Google Shape;29;p2"/>
              <p:cNvGrpSpPr/>
              <p:nvPr/>
            </p:nvGrpSpPr>
            <p:grpSpPr>
              <a:xfrm>
                <a:off x="7123441" y="2793741"/>
                <a:ext cx="2036531" cy="2155481"/>
                <a:chOff x="3844200" y="3565550"/>
                <a:chExt cx="524325" cy="554950"/>
              </a:xfrm>
            </p:grpSpPr>
            <p:sp>
              <p:nvSpPr>
                <p:cNvPr id="30" name="Google Shape;30;p2"/>
                <p:cNvSpPr/>
                <p:nvPr/>
              </p:nvSpPr>
              <p:spPr>
                <a:xfrm>
                  <a:off x="3937150" y="4105850"/>
                  <a:ext cx="15950" cy="12100"/>
                </a:xfrm>
                <a:custGeom>
                  <a:avLst/>
                  <a:gdLst/>
                  <a:ahLst/>
                  <a:cxnLst/>
                  <a:rect l="l" t="t" r="r" b="b"/>
                  <a:pathLst>
                    <a:path w="638" h="484" extrusionOk="0">
                      <a:moveTo>
                        <a:pt x="319" y="1"/>
                      </a:moveTo>
                      <a:cubicBezTo>
                        <a:pt x="265" y="1"/>
                        <a:pt x="212" y="18"/>
                        <a:pt x="168" y="54"/>
                      </a:cubicBezTo>
                      <a:cubicBezTo>
                        <a:pt x="1" y="192"/>
                        <a:pt x="81" y="459"/>
                        <a:pt x="293" y="482"/>
                      </a:cubicBezTo>
                      <a:cubicBezTo>
                        <a:pt x="302" y="483"/>
                        <a:pt x="312" y="483"/>
                        <a:pt x="320" y="483"/>
                      </a:cubicBezTo>
                      <a:cubicBezTo>
                        <a:pt x="520" y="483"/>
                        <a:pt x="638" y="250"/>
                        <a:pt x="509" y="93"/>
                      </a:cubicBezTo>
                      <a:cubicBezTo>
                        <a:pt x="461" y="32"/>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23900" y="4089375"/>
                  <a:ext cx="15300" cy="11625"/>
                </a:xfrm>
                <a:custGeom>
                  <a:avLst/>
                  <a:gdLst/>
                  <a:ahLst/>
                  <a:cxnLst/>
                  <a:rect l="l" t="t" r="r" b="b"/>
                  <a:pathLst>
                    <a:path w="612" h="465" extrusionOk="0">
                      <a:moveTo>
                        <a:pt x="305" y="0"/>
                      </a:moveTo>
                      <a:cubicBezTo>
                        <a:pt x="254" y="0"/>
                        <a:pt x="202" y="17"/>
                        <a:pt x="158" y="51"/>
                      </a:cubicBezTo>
                      <a:cubicBezTo>
                        <a:pt x="0" y="183"/>
                        <a:pt x="74" y="440"/>
                        <a:pt x="280" y="463"/>
                      </a:cubicBezTo>
                      <a:cubicBezTo>
                        <a:pt x="289" y="464"/>
                        <a:pt x="298" y="464"/>
                        <a:pt x="307" y="464"/>
                      </a:cubicBezTo>
                      <a:cubicBezTo>
                        <a:pt x="497" y="464"/>
                        <a:pt x="612" y="240"/>
                        <a:pt x="486" y="87"/>
                      </a:cubicBezTo>
                      <a:cubicBezTo>
                        <a:pt x="440" y="30"/>
                        <a:pt x="373" y="0"/>
                        <a:pt x="3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910575" y="4072850"/>
                  <a:ext cx="14750" cy="11175"/>
                </a:xfrm>
                <a:custGeom>
                  <a:avLst/>
                  <a:gdLst/>
                  <a:ahLst/>
                  <a:cxnLst/>
                  <a:rect l="l" t="t" r="r" b="b"/>
                  <a:pathLst>
                    <a:path w="590" h="447" extrusionOk="0">
                      <a:moveTo>
                        <a:pt x="297" y="0"/>
                      </a:moveTo>
                      <a:cubicBezTo>
                        <a:pt x="247" y="0"/>
                        <a:pt x="196" y="17"/>
                        <a:pt x="154" y="50"/>
                      </a:cubicBezTo>
                      <a:cubicBezTo>
                        <a:pt x="0" y="176"/>
                        <a:pt x="74" y="423"/>
                        <a:pt x="273" y="445"/>
                      </a:cubicBezTo>
                      <a:cubicBezTo>
                        <a:pt x="281" y="446"/>
                        <a:pt x="289" y="447"/>
                        <a:pt x="296" y="447"/>
                      </a:cubicBezTo>
                      <a:cubicBezTo>
                        <a:pt x="479" y="447"/>
                        <a:pt x="590" y="230"/>
                        <a:pt x="469" y="82"/>
                      </a:cubicBezTo>
                      <a:cubicBezTo>
                        <a:pt x="426" y="28"/>
                        <a:pt x="362"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897300" y="4056275"/>
                  <a:ext cx="14125" cy="10725"/>
                </a:xfrm>
                <a:custGeom>
                  <a:avLst/>
                  <a:gdLst/>
                  <a:ahLst/>
                  <a:cxnLst/>
                  <a:rect l="l" t="t" r="r" b="b"/>
                  <a:pathLst>
                    <a:path w="565" h="429" extrusionOk="0">
                      <a:moveTo>
                        <a:pt x="285" y="0"/>
                      </a:moveTo>
                      <a:cubicBezTo>
                        <a:pt x="237" y="0"/>
                        <a:pt x="189" y="16"/>
                        <a:pt x="149" y="48"/>
                      </a:cubicBezTo>
                      <a:cubicBezTo>
                        <a:pt x="1" y="170"/>
                        <a:pt x="71" y="408"/>
                        <a:pt x="261" y="427"/>
                      </a:cubicBezTo>
                      <a:cubicBezTo>
                        <a:pt x="269" y="428"/>
                        <a:pt x="277" y="428"/>
                        <a:pt x="284" y="428"/>
                      </a:cubicBezTo>
                      <a:cubicBezTo>
                        <a:pt x="460" y="428"/>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3884050" y="4039775"/>
                  <a:ext cx="13475" cy="10200"/>
                </a:xfrm>
                <a:custGeom>
                  <a:avLst/>
                  <a:gdLst/>
                  <a:ahLst/>
                  <a:cxnLst/>
                  <a:rect l="l" t="t" r="r" b="b"/>
                  <a:pathLst>
                    <a:path w="539" h="408" extrusionOk="0">
                      <a:moveTo>
                        <a:pt x="270" y="0"/>
                      </a:moveTo>
                      <a:cubicBezTo>
                        <a:pt x="225" y="0"/>
                        <a:pt x="180" y="15"/>
                        <a:pt x="142" y="46"/>
                      </a:cubicBezTo>
                      <a:cubicBezTo>
                        <a:pt x="0" y="158"/>
                        <a:pt x="68" y="390"/>
                        <a:pt x="248" y="406"/>
                      </a:cubicBezTo>
                      <a:cubicBezTo>
                        <a:pt x="256" y="407"/>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3870800" y="4023200"/>
                  <a:ext cx="12825" cy="9825"/>
                </a:xfrm>
                <a:custGeom>
                  <a:avLst/>
                  <a:gdLst/>
                  <a:ahLst/>
                  <a:cxnLst/>
                  <a:rect l="l" t="t" r="r" b="b"/>
                  <a:pathLst>
                    <a:path w="513" h="393" extrusionOk="0">
                      <a:moveTo>
                        <a:pt x="257" y="0"/>
                      </a:moveTo>
                      <a:cubicBezTo>
                        <a:pt x="214" y="0"/>
                        <a:pt x="171" y="15"/>
                        <a:pt x="135" y="44"/>
                      </a:cubicBezTo>
                      <a:cubicBezTo>
                        <a:pt x="0" y="153"/>
                        <a:pt x="64" y="371"/>
                        <a:pt x="238" y="391"/>
                      </a:cubicBezTo>
                      <a:cubicBezTo>
                        <a:pt x="246" y="392"/>
                        <a:pt x="253" y="392"/>
                        <a:pt x="261" y="392"/>
                      </a:cubicBezTo>
                      <a:cubicBezTo>
                        <a:pt x="418" y="392"/>
                        <a:pt x="513" y="202"/>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3857450" y="4006700"/>
                  <a:ext cx="12300" cy="9350"/>
                </a:xfrm>
                <a:custGeom>
                  <a:avLst/>
                  <a:gdLst/>
                  <a:ahLst/>
                  <a:cxnLst/>
                  <a:rect l="l" t="t" r="r" b="b"/>
                  <a:pathLst>
                    <a:path w="492" h="374" extrusionOk="0">
                      <a:moveTo>
                        <a:pt x="247" y="1"/>
                      </a:moveTo>
                      <a:cubicBezTo>
                        <a:pt x="206" y="1"/>
                        <a:pt x="166" y="14"/>
                        <a:pt x="132" y="42"/>
                      </a:cubicBezTo>
                      <a:cubicBezTo>
                        <a:pt x="1" y="144"/>
                        <a:pt x="65" y="353"/>
                        <a:pt x="229" y="373"/>
                      </a:cubicBezTo>
                      <a:cubicBezTo>
                        <a:pt x="235" y="373"/>
                        <a:pt x="242" y="374"/>
                        <a:pt x="248" y="374"/>
                      </a:cubicBezTo>
                      <a:cubicBezTo>
                        <a:pt x="401" y="374"/>
                        <a:pt x="492" y="194"/>
                        <a:pt x="393" y="71"/>
                      </a:cubicBezTo>
                      <a:cubicBezTo>
                        <a:pt x="356"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844200" y="3990175"/>
                  <a:ext cx="11650" cy="8850"/>
                </a:xfrm>
                <a:custGeom>
                  <a:avLst/>
                  <a:gdLst/>
                  <a:ahLst/>
                  <a:cxnLst/>
                  <a:rect l="l" t="t" r="r" b="b"/>
                  <a:pathLst>
                    <a:path w="466" h="354" extrusionOk="0">
                      <a:moveTo>
                        <a:pt x="235" y="1"/>
                      </a:moveTo>
                      <a:cubicBezTo>
                        <a:pt x="196" y="1"/>
                        <a:pt x="156" y="14"/>
                        <a:pt x="123" y="41"/>
                      </a:cubicBezTo>
                      <a:cubicBezTo>
                        <a:pt x="0" y="137"/>
                        <a:pt x="58" y="336"/>
                        <a:pt x="216" y="352"/>
                      </a:cubicBezTo>
                      <a:cubicBezTo>
                        <a:pt x="222" y="353"/>
                        <a:pt x="229" y="353"/>
                        <a:pt x="235" y="353"/>
                      </a:cubicBezTo>
                      <a:cubicBezTo>
                        <a:pt x="381" y="353"/>
                        <a:pt x="465" y="183"/>
                        <a:pt x="370" y="66"/>
                      </a:cubicBezTo>
                      <a:cubicBezTo>
                        <a:pt x="336"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3968325" y="4107900"/>
                  <a:ext cx="16525" cy="12600"/>
                </a:xfrm>
                <a:custGeom>
                  <a:avLst/>
                  <a:gdLst/>
                  <a:ahLst/>
                  <a:cxnLst/>
                  <a:rect l="l" t="t" r="r" b="b"/>
                  <a:pathLst>
                    <a:path w="661" h="504" extrusionOk="0">
                      <a:moveTo>
                        <a:pt x="330" y="0"/>
                      </a:moveTo>
                      <a:cubicBezTo>
                        <a:pt x="275" y="0"/>
                        <a:pt x="220" y="18"/>
                        <a:pt x="174" y="56"/>
                      </a:cubicBezTo>
                      <a:cubicBezTo>
                        <a:pt x="1" y="197"/>
                        <a:pt x="84" y="480"/>
                        <a:pt x="306" y="503"/>
                      </a:cubicBezTo>
                      <a:cubicBezTo>
                        <a:pt x="315" y="503"/>
                        <a:pt x="324" y="504"/>
                        <a:pt x="333" y="504"/>
                      </a:cubicBezTo>
                      <a:cubicBezTo>
                        <a:pt x="539" y="504"/>
                        <a:pt x="660" y="261"/>
                        <a:pt x="528" y="94"/>
                      </a:cubicBezTo>
                      <a:cubicBezTo>
                        <a:pt x="477" y="32"/>
                        <a:pt x="403" y="0"/>
                        <a:pt x="3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955075" y="4091400"/>
                  <a:ext cx="15875" cy="12075"/>
                </a:xfrm>
                <a:custGeom>
                  <a:avLst/>
                  <a:gdLst/>
                  <a:ahLst/>
                  <a:cxnLst/>
                  <a:rect l="l" t="t" r="r" b="b"/>
                  <a:pathLst>
                    <a:path w="635" h="483" extrusionOk="0">
                      <a:moveTo>
                        <a:pt x="318" y="0"/>
                      </a:moveTo>
                      <a:cubicBezTo>
                        <a:pt x="264" y="0"/>
                        <a:pt x="210" y="18"/>
                        <a:pt x="164" y="54"/>
                      </a:cubicBezTo>
                      <a:cubicBezTo>
                        <a:pt x="0" y="189"/>
                        <a:pt x="81" y="459"/>
                        <a:pt x="293" y="481"/>
                      </a:cubicBezTo>
                      <a:cubicBezTo>
                        <a:pt x="302" y="482"/>
                        <a:pt x="311" y="483"/>
                        <a:pt x="320" y="483"/>
                      </a:cubicBezTo>
                      <a:cubicBezTo>
                        <a:pt x="516" y="483"/>
                        <a:pt x="634" y="249"/>
                        <a:pt x="505" y="89"/>
                      </a:cubicBezTo>
                      <a:cubicBezTo>
                        <a:pt x="457"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941725" y="4074825"/>
                  <a:ext cx="15400" cy="11700"/>
                </a:xfrm>
                <a:custGeom>
                  <a:avLst/>
                  <a:gdLst/>
                  <a:ahLst/>
                  <a:cxnLst/>
                  <a:rect l="l" t="t" r="r" b="b"/>
                  <a:pathLst>
                    <a:path w="616" h="468" extrusionOk="0">
                      <a:moveTo>
                        <a:pt x="309" y="1"/>
                      </a:moveTo>
                      <a:cubicBezTo>
                        <a:pt x="257" y="1"/>
                        <a:pt x="205" y="18"/>
                        <a:pt x="162" y="55"/>
                      </a:cubicBezTo>
                      <a:cubicBezTo>
                        <a:pt x="1" y="183"/>
                        <a:pt x="78" y="444"/>
                        <a:pt x="284" y="466"/>
                      </a:cubicBezTo>
                      <a:cubicBezTo>
                        <a:pt x="293" y="467"/>
                        <a:pt x="302" y="468"/>
                        <a:pt x="310" y="468"/>
                      </a:cubicBezTo>
                      <a:cubicBezTo>
                        <a:pt x="501" y="468"/>
                        <a:pt x="615" y="241"/>
                        <a:pt x="489" y="87"/>
                      </a:cubicBezTo>
                      <a:cubicBezTo>
                        <a:pt x="444" y="31"/>
                        <a:pt x="377"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3928475" y="4058325"/>
                  <a:ext cx="14775" cy="11150"/>
                </a:xfrm>
                <a:custGeom>
                  <a:avLst/>
                  <a:gdLst/>
                  <a:ahLst/>
                  <a:cxnLst/>
                  <a:rect l="l" t="t" r="r" b="b"/>
                  <a:pathLst>
                    <a:path w="591" h="446" extrusionOk="0">
                      <a:moveTo>
                        <a:pt x="295" y="0"/>
                      </a:moveTo>
                      <a:cubicBezTo>
                        <a:pt x="246" y="0"/>
                        <a:pt x="196" y="16"/>
                        <a:pt x="155" y="50"/>
                      </a:cubicBezTo>
                      <a:cubicBezTo>
                        <a:pt x="1" y="175"/>
                        <a:pt x="75" y="426"/>
                        <a:pt x="274" y="445"/>
                      </a:cubicBezTo>
                      <a:cubicBezTo>
                        <a:pt x="282" y="446"/>
                        <a:pt x="289" y="446"/>
                        <a:pt x="297" y="446"/>
                      </a:cubicBezTo>
                      <a:cubicBezTo>
                        <a:pt x="480"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3915225" y="4041800"/>
                  <a:ext cx="14125" cy="10725"/>
                </a:xfrm>
                <a:custGeom>
                  <a:avLst/>
                  <a:gdLst/>
                  <a:ahLst/>
                  <a:cxnLst/>
                  <a:rect l="l" t="t" r="r" b="b"/>
                  <a:pathLst>
                    <a:path w="565" h="429" extrusionOk="0">
                      <a:moveTo>
                        <a:pt x="282" y="1"/>
                      </a:moveTo>
                      <a:cubicBezTo>
                        <a:pt x="235" y="1"/>
                        <a:pt x="187" y="16"/>
                        <a:pt x="148" y="48"/>
                      </a:cubicBezTo>
                      <a:cubicBezTo>
                        <a:pt x="0" y="167"/>
                        <a:pt x="71" y="405"/>
                        <a:pt x="261" y="428"/>
                      </a:cubicBezTo>
                      <a:cubicBezTo>
                        <a:pt x="269" y="428"/>
                        <a:pt x="276" y="429"/>
                        <a:pt x="284" y="429"/>
                      </a:cubicBezTo>
                      <a:cubicBezTo>
                        <a:pt x="460" y="429"/>
                        <a:pt x="564" y="222"/>
                        <a:pt x="450" y="81"/>
                      </a:cubicBezTo>
                      <a:cubicBezTo>
                        <a:pt x="407"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3901975" y="4025225"/>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6" y="410"/>
                        <a:pt x="263" y="411"/>
                        <a:pt x="271" y="411"/>
                      </a:cubicBezTo>
                      <a:cubicBezTo>
                        <a:pt x="440" y="411"/>
                        <a:pt x="538" y="214"/>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3888625" y="4008725"/>
                  <a:ext cx="12925" cy="9750"/>
                </a:xfrm>
                <a:custGeom>
                  <a:avLst/>
                  <a:gdLst/>
                  <a:ahLst/>
                  <a:cxnLst/>
                  <a:rect l="l" t="t" r="r" b="b"/>
                  <a:pathLst>
                    <a:path w="517" h="390" extrusionOk="0">
                      <a:moveTo>
                        <a:pt x="260" y="1"/>
                      </a:moveTo>
                      <a:cubicBezTo>
                        <a:pt x="217" y="1"/>
                        <a:pt x="173" y="15"/>
                        <a:pt x="136" y="44"/>
                      </a:cubicBezTo>
                      <a:cubicBezTo>
                        <a:pt x="1" y="153"/>
                        <a:pt x="68" y="372"/>
                        <a:pt x="238" y="388"/>
                      </a:cubicBezTo>
                      <a:cubicBezTo>
                        <a:pt x="246" y="389"/>
                        <a:pt x="254" y="389"/>
                        <a:pt x="262" y="389"/>
                      </a:cubicBezTo>
                      <a:cubicBezTo>
                        <a:pt x="422" y="389"/>
                        <a:pt x="516"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3875375" y="3992175"/>
                  <a:ext cx="12300" cy="9325"/>
                </a:xfrm>
                <a:custGeom>
                  <a:avLst/>
                  <a:gdLst/>
                  <a:ahLst/>
                  <a:cxnLst/>
                  <a:rect l="l" t="t" r="r" b="b"/>
                  <a:pathLst>
                    <a:path w="492" h="373" extrusionOk="0">
                      <a:moveTo>
                        <a:pt x="248" y="1"/>
                      </a:moveTo>
                      <a:cubicBezTo>
                        <a:pt x="206" y="1"/>
                        <a:pt x="164" y="15"/>
                        <a:pt x="129" y="44"/>
                      </a:cubicBezTo>
                      <a:cubicBezTo>
                        <a:pt x="0" y="147"/>
                        <a:pt x="61" y="356"/>
                        <a:pt x="229" y="372"/>
                      </a:cubicBezTo>
                      <a:cubicBezTo>
                        <a:pt x="235" y="373"/>
                        <a:pt x="242" y="373"/>
                        <a:pt x="248" y="373"/>
                      </a:cubicBezTo>
                      <a:cubicBezTo>
                        <a:pt x="400" y="373"/>
                        <a:pt x="491" y="193"/>
                        <a:pt x="392" y="70"/>
                      </a:cubicBezTo>
                      <a:cubicBezTo>
                        <a:pt x="356" y="25"/>
                        <a:pt x="302" y="1"/>
                        <a:pt x="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862125" y="3975675"/>
                  <a:ext cx="11650" cy="8875"/>
                </a:xfrm>
                <a:custGeom>
                  <a:avLst/>
                  <a:gdLst/>
                  <a:ahLst/>
                  <a:cxnLst/>
                  <a:rect l="l" t="t" r="r" b="b"/>
                  <a:pathLst>
                    <a:path w="466" h="355" extrusionOk="0">
                      <a:moveTo>
                        <a:pt x="233" y="0"/>
                      </a:moveTo>
                      <a:cubicBezTo>
                        <a:pt x="194" y="0"/>
                        <a:pt x="155" y="13"/>
                        <a:pt x="122" y="39"/>
                      </a:cubicBezTo>
                      <a:cubicBezTo>
                        <a:pt x="0" y="139"/>
                        <a:pt x="58" y="335"/>
                        <a:pt x="215" y="354"/>
                      </a:cubicBezTo>
                      <a:cubicBezTo>
                        <a:pt x="222" y="355"/>
                        <a:pt x="228" y="355"/>
                        <a:pt x="235" y="355"/>
                      </a:cubicBezTo>
                      <a:cubicBezTo>
                        <a:pt x="381" y="355"/>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848850" y="3959150"/>
                  <a:ext cx="11025" cy="8375"/>
                </a:xfrm>
                <a:custGeom>
                  <a:avLst/>
                  <a:gdLst/>
                  <a:ahLst/>
                  <a:cxnLst/>
                  <a:rect l="l" t="t" r="r" b="b"/>
                  <a:pathLst>
                    <a:path w="441" h="335" extrusionOk="0">
                      <a:moveTo>
                        <a:pt x="223" y="0"/>
                      </a:moveTo>
                      <a:cubicBezTo>
                        <a:pt x="185" y="0"/>
                        <a:pt x="148" y="13"/>
                        <a:pt x="117" y="38"/>
                      </a:cubicBezTo>
                      <a:cubicBezTo>
                        <a:pt x="1" y="131"/>
                        <a:pt x="55" y="318"/>
                        <a:pt x="203" y="334"/>
                      </a:cubicBezTo>
                      <a:cubicBezTo>
                        <a:pt x="210" y="334"/>
                        <a:pt x="216" y="335"/>
                        <a:pt x="222" y="335"/>
                      </a:cubicBezTo>
                      <a:cubicBezTo>
                        <a:pt x="359" y="335"/>
                        <a:pt x="440" y="171"/>
                        <a:pt x="351" y="60"/>
                      </a:cubicBezTo>
                      <a:cubicBezTo>
                        <a:pt x="319" y="21"/>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986250" y="4093425"/>
                  <a:ext cx="16500" cy="12550"/>
                </a:xfrm>
                <a:custGeom>
                  <a:avLst/>
                  <a:gdLst/>
                  <a:ahLst/>
                  <a:cxnLst/>
                  <a:rect l="l" t="t" r="r" b="b"/>
                  <a:pathLst>
                    <a:path w="660" h="502" extrusionOk="0">
                      <a:moveTo>
                        <a:pt x="331" y="0"/>
                      </a:moveTo>
                      <a:cubicBezTo>
                        <a:pt x="276" y="0"/>
                        <a:pt x="220" y="19"/>
                        <a:pt x="174" y="56"/>
                      </a:cubicBezTo>
                      <a:cubicBezTo>
                        <a:pt x="0" y="198"/>
                        <a:pt x="81" y="477"/>
                        <a:pt x="306" y="500"/>
                      </a:cubicBezTo>
                      <a:cubicBezTo>
                        <a:pt x="316" y="501"/>
                        <a:pt x="326" y="502"/>
                        <a:pt x="336" y="502"/>
                      </a:cubicBezTo>
                      <a:cubicBezTo>
                        <a:pt x="540" y="502"/>
                        <a:pt x="659" y="257"/>
                        <a:pt x="527" y="92"/>
                      </a:cubicBezTo>
                      <a:cubicBezTo>
                        <a:pt x="476" y="32"/>
                        <a:pt x="404"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3973000" y="4076850"/>
                  <a:ext cx="15850" cy="12075"/>
                </a:xfrm>
                <a:custGeom>
                  <a:avLst/>
                  <a:gdLst/>
                  <a:ahLst/>
                  <a:cxnLst/>
                  <a:rect l="l" t="t" r="r" b="b"/>
                  <a:pathLst>
                    <a:path w="634" h="483" extrusionOk="0">
                      <a:moveTo>
                        <a:pt x="316" y="1"/>
                      </a:moveTo>
                      <a:cubicBezTo>
                        <a:pt x="263" y="1"/>
                        <a:pt x="209" y="18"/>
                        <a:pt x="164" y="54"/>
                      </a:cubicBezTo>
                      <a:cubicBezTo>
                        <a:pt x="0" y="192"/>
                        <a:pt x="80" y="459"/>
                        <a:pt x="293" y="482"/>
                      </a:cubicBezTo>
                      <a:cubicBezTo>
                        <a:pt x="302" y="482"/>
                        <a:pt x="311" y="483"/>
                        <a:pt x="319" y="483"/>
                      </a:cubicBezTo>
                      <a:cubicBezTo>
                        <a:pt x="516" y="483"/>
                        <a:pt x="634" y="250"/>
                        <a:pt x="505" y="93"/>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59650" y="4060350"/>
                  <a:ext cx="15300" cy="11625"/>
                </a:xfrm>
                <a:custGeom>
                  <a:avLst/>
                  <a:gdLst/>
                  <a:ahLst/>
                  <a:cxnLst/>
                  <a:rect l="l" t="t" r="r" b="b"/>
                  <a:pathLst>
                    <a:path w="612" h="465" extrusionOk="0">
                      <a:moveTo>
                        <a:pt x="307" y="1"/>
                      </a:moveTo>
                      <a:cubicBezTo>
                        <a:pt x="256" y="1"/>
                        <a:pt x="204" y="18"/>
                        <a:pt x="161" y="52"/>
                      </a:cubicBezTo>
                      <a:cubicBezTo>
                        <a:pt x="1" y="184"/>
                        <a:pt x="78" y="441"/>
                        <a:pt x="283" y="463"/>
                      </a:cubicBezTo>
                      <a:cubicBezTo>
                        <a:pt x="293" y="464"/>
                        <a:pt x="302" y="465"/>
                        <a:pt x="310" y="465"/>
                      </a:cubicBezTo>
                      <a:cubicBezTo>
                        <a:pt x="500" y="465"/>
                        <a:pt x="612" y="241"/>
                        <a:pt x="489" y="87"/>
                      </a:cubicBezTo>
                      <a:cubicBezTo>
                        <a:pt x="443" y="31"/>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3946400" y="4043800"/>
                  <a:ext cx="14675" cy="11150"/>
                </a:xfrm>
                <a:custGeom>
                  <a:avLst/>
                  <a:gdLst/>
                  <a:ahLst/>
                  <a:cxnLst/>
                  <a:rect l="l" t="t" r="r" b="b"/>
                  <a:pathLst>
                    <a:path w="587" h="446" extrusionOk="0">
                      <a:moveTo>
                        <a:pt x="295" y="1"/>
                      </a:moveTo>
                      <a:cubicBezTo>
                        <a:pt x="246" y="1"/>
                        <a:pt x="196" y="17"/>
                        <a:pt x="155" y="52"/>
                      </a:cubicBezTo>
                      <a:cubicBezTo>
                        <a:pt x="0" y="177"/>
                        <a:pt x="74" y="425"/>
                        <a:pt x="270" y="444"/>
                      </a:cubicBezTo>
                      <a:cubicBezTo>
                        <a:pt x="280" y="445"/>
                        <a:pt x="289" y="446"/>
                        <a:pt x="297" y="446"/>
                      </a:cubicBezTo>
                      <a:cubicBezTo>
                        <a:pt x="480" y="446"/>
                        <a:pt x="586" y="231"/>
                        <a:pt x="470" y="84"/>
                      </a:cubicBezTo>
                      <a:cubicBezTo>
                        <a:pt x="424"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3933150" y="4027275"/>
                  <a:ext cx="14100" cy="10725"/>
                </a:xfrm>
                <a:custGeom>
                  <a:avLst/>
                  <a:gdLst/>
                  <a:ahLst/>
                  <a:cxnLst/>
                  <a:rect l="l" t="t" r="r" b="b"/>
                  <a:pathLst>
                    <a:path w="564" h="429" extrusionOk="0">
                      <a:moveTo>
                        <a:pt x="281" y="0"/>
                      </a:moveTo>
                      <a:cubicBezTo>
                        <a:pt x="234" y="0"/>
                        <a:pt x="187" y="16"/>
                        <a:pt x="148" y="48"/>
                      </a:cubicBezTo>
                      <a:cubicBezTo>
                        <a:pt x="0" y="170"/>
                        <a:pt x="71" y="408"/>
                        <a:pt x="260" y="427"/>
                      </a:cubicBezTo>
                      <a:cubicBezTo>
                        <a:pt x="268" y="428"/>
                        <a:pt x="276" y="428"/>
                        <a:pt x="284" y="428"/>
                      </a:cubicBezTo>
                      <a:cubicBezTo>
                        <a:pt x="459" y="428"/>
                        <a:pt x="564" y="222"/>
                        <a:pt x="447" y="80"/>
                      </a:cubicBezTo>
                      <a:cubicBezTo>
                        <a:pt x="405" y="27"/>
                        <a:pt x="34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3919800" y="4010775"/>
                  <a:ext cx="13550" cy="10175"/>
                </a:xfrm>
                <a:custGeom>
                  <a:avLst/>
                  <a:gdLst/>
                  <a:ahLst/>
                  <a:cxnLst/>
                  <a:rect l="l" t="t" r="r" b="b"/>
                  <a:pathLst>
                    <a:path w="542" h="407" extrusionOk="0">
                      <a:moveTo>
                        <a:pt x="274" y="0"/>
                      </a:moveTo>
                      <a:cubicBezTo>
                        <a:pt x="228" y="0"/>
                        <a:pt x="183" y="15"/>
                        <a:pt x="145" y="46"/>
                      </a:cubicBezTo>
                      <a:cubicBezTo>
                        <a:pt x="1" y="158"/>
                        <a:pt x="71" y="390"/>
                        <a:pt x="251" y="406"/>
                      </a:cubicBezTo>
                      <a:cubicBezTo>
                        <a:pt x="259" y="407"/>
                        <a:pt x="267" y="407"/>
                        <a:pt x="274" y="407"/>
                      </a:cubicBezTo>
                      <a:cubicBezTo>
                        <a:pt x="441" y="407"/>
                        <a:pt x="542" y="210"/>
                        <a:pt x="431" y="75"/>
                      </a:cubicBezTo>
                      <a:cubicBezTo>
                        <a:pt x="391" y="26"/>
                        <a:pt x="333" y="0"/>
                        <a:pt x="2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906550" y="3994200"/>
                  <a:ext cx="12925" cy="9800"/>
                </a:xfrm>
                <a:custGeom>
                  <a:avLst/>
                  <a:gdLst/>
                  <a:ahLst/>
                  <a:cxnLst/>
                  <a:rect l="l" t="t" r="r" b="b"/>
                  <a:pathLst>
                    <a:path w="517" h="392" extrusionOk="0">
                      <a:moveTo>
                        <a:pt x="259" y="0"/>
                      </a:moveTo>
                      <a:cubicBezTo>
                        <a:pt x="215" y="0"/>
                        <a:pt x="171" y="14"/>
                        <a:pt x="135" y="44"/>
                      </a:cubicBezTo>
                      <a:cubicBezTo>
                        <a:pt x="0" y="153"/>
                        <a:pt x="65" y="371"/>
                        <a:pt x="238" y="391"/>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93300" y="3977700"/>
                  <a:ext cx="12275" cy="9350"/>
                </a:xfrm>
                <a:custGeom>
                  <a:avLst/>
                  <a:gdLst/>
                  <a:ahLst/>
                  <a:cxnLst/>
                  <a:rect l="l" t="t" r="r" b="b"/>
                  <a:pathLst>
                    <a:path w="491" h="374" extrusionOk="0">
                      <a:moveTo>
                        <a:pt x="244" y="1"/>
                      </a:moveTo>
                      <a:cubicBezTo>
                        <a:pt x="204" y="1"/>
                        <a:pt x="163" y="14"/>
                        <a:pt x="129" y="42"/>
                      </a:cubicBezTo>
                      <a:cubicBezTo>
                        <a:pt x="0" y="144"/>
                        <a:pt x="61" y="353"/>
                        <a:pt x="228" y="373"/>
                      </a:cubicBezTo>
                      <a:cubicBezTo>
                        <a:pt x="235" y="373"/>
                        <a:pt x="241" y="373"/>
                        <a:pt x="248" y="373"/>
                      </a:cubicBezTo>
                      <a:cubicBezTo>
                        <a:pt x="400" y="373"/>
                        <a:pt x="491" y="194"/>
                        <a:pt x="389" y="70"/>
                      </a:cubicBezTo>
                      <a:cubicBezTo>
                        <a:pt x="352" y="24"/>
                        <a:pt x="299" y="1"/>
                        <a:pt x="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3880025" y="3961150"/>
                  <a:ext cx="11650" cy="8875"/>
                </a:xfrm>
                <a:custGeom>
                  <a:avLst/>
                  <a:gdLst/>
                  <a:ahLst/>
                  <a:cxnLst/>
                  <a:rect l="l" t="t" r="r" b="b"/>
                  <a:pathLst>
                    <a:path w="466" h="355" extrusionOk="0">
                      <a:moveTo>
                        <a:pt x="233" y="0"/>
                      </a:moveTo>
                      <a:cubicBezTo>
                        <a:pt x="194" y="0"/>
                        <a:pt x="155" y="14"/>
                        <a:pt x="123" y="41"/>
                      </a:cubicBezTo>
                      <a:cubicBezTo>
                        <a:pt x="1" y="138"/>
                        <a:pt x="59" y="337"/>
                        <a:pt x="216" y="353"/>
                      </a:cubicBezTo>
                      <a:cubicBezTo>
                        <a:pt x="223" y="354"/>
                        <a:pt x="229" y="354"/>
                        <a:pt x="235" y="354"/>
                      </a:cubicBezTo>
                      <a:cubicBezTo>
                        <a:pt x="378" y="354"/>
                        <a:pt x="466" y="184"/>
                        <a:pt x="370" y="67"/>
                      </a:cubicBezTo>
                      <a:cubicBezTo>
                        <a:pt x="336" y="23"/>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3866775" y="3944625"/>
                  <a:ext cx="11000" cy="8350"/>
                </a:xfrm>
                <a:custGeom>
                  <a:avLst/>
                  <a:gdLst/>
                  <a:ahLst/>
                  <a:cxnLst/>
                  <a:rect l="l" t="t" r="r" b="b"/>
                  <a:pathLst>
                    <a:path w="440" h="334" extrusionOk="0">
                      <a:moveTo>
                        <a:pt x="219" y="1"/>
                      </a:moveTo>
                      <a:cubicBezTo>
                        <a:pt x="182" y="1"/>
                        <a:pt x="144" y="13"/>
                        <a:pt x="113" y="37"/>
                      </a:cubicBezTo>
                      <a:cubicBezTo>
                        <a:pt x="1" y="130"/>
                        <a:pt x="55" y="317"/>
                        <a:pt x="203" y="333"/>
                      </a:cubicBezTo>
                      <a:cubicBezTo>
                        <a:pt x="210" y="334"/>
                        <a:pt x="216" y="334"/>
                        <a:pt x="222" y="334"/>
                      </a:cubicBezTo>
                      <a:cubicBezTo>
                        <a:pt x="359" y="334"/>
                        <a:pt x="440" y="174"/>
                        <a:pt x="351" y="63"/>
                      </a:cubicBezTo>
                      <a:cubicBezTo>
                        <a:pt x="318" y="22"/>
                        <a:pt x="268" y="1"/>
                        <a:pt x="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3853450" y="3928100"/>
                  <a:ext cx="10450" cy="7925"/>
                </a:xfrm>
                <a:custGeom>
                  <a:avLst/>
                  <a:gdLst/>
                  <a:ahLst/>
                  <a:cxnLst/>
                  <a:rect l="l" t="t" r="r" b="b"/>
                  <a:pathLst>
                    <a:path w="418" h="317" extrusionOk="0">
                      <a:moveTo>
                        <a:pt x="211" y="1"/>
                      </a:moveTo>
                      <a:cubicBezTo>
                        <a:pt x="176" y="1"/>
                        <a:pt x="140" y="12"/>
                        <a:pt x="109" y="36"/>
                      </a:cubicBezTo>
                      <a:cubicBezTo>
                        <a:pt x="0" y="123"/>
                        <a:pt x="55" y="300"/>
                        <a:pt x="193" y="316"/>
                      </a:cubicBezTo>
                      <a:cubicBezTo>
                        <a:pt x="199" y="317"/>
                        <a:pt x="206" y="317"/>
                        <a:pt x="212" y="317"/>
                      </a:cubicBezTo>
                      <a:cubicBezTo>
                        <a:pt x="342" y="317"/>
                        <a:pt x="417" y="163"/>
                        <a:pt x="334" y="59"/>
                      </a:cubicBezTo>
                      <a:cubicBezTo>
                        <a:pt x="302" y="21"/>
                        <a:pt x="257" y="1"/>
                        <a:pt x="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017350" y="4095400"/>
                  <a:ext cx="17200" cy="13075"/>
                </a:xfrm>
                <a:custGeom>
                  <a:avLst/>
                  <a:gdLst/>
                  <a:ahLst/>
                  <a:cxnLst/>
                  <a:rect l="l" t="t" r="r" b="b"/>
                  <a:pathLst>
                    <a:path w="688" h="523" extrusionOk="0">
                      <a:moveTo>
                        <a:pt x="345" y="1"/>
                      </a:moveTo>
                      <a:cubicBezTo>
                        <a:pt x="288" y="1"/>
                        <a:pt x="231" y="19"/>
                        <a:pt x="183" y="58"/>
                      </a:cubicBezTo>
                      <a:cubicBezTo>
                        <a:pt x="0" y="202"/>
                        <a:pt x="87" y="495"/>
                        <a:pt x="318" y="520"/>
                      </a:cubicBezTo>
                      <a:cubicBezTo>
                        <a:pt x="329" y="522"/>
                        <a:pt x="339" y="522"/>
                        <a:pt x="349" y="522"/>
                      </a:cubicBezTo>
                      <a:cubicBezTo>
                        <a:pt x="559" y="522"/>
                        <a:pt x="688" y="271"/>
                        <a:pt x="550" y="99"/>
                      </a:cubicBezTo>
                      <a:cubicBezTo>
                        <a:pt x="498" y="35"/>
                        <a:pt x="422"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004075" y="4078875"/>
                  <a:ext cx="16600" cy="12625"/>
                </a:xfrm>
                <a:custGeom>
                  <a:avLst/>
                  <a:gdLst/>
                  <a:ahLst/>
                  <a:cxnLst/>
                  <a:rect l="l" t="t" r="r" b="b"/>
                  <a:pathLst>
                    <a:path w="664" h="505" extrusionOk="0">
                      <a:moveTo>
                        <a:pt x="333" y="1"/>
                      </a:moveTo>
                      <a:cubicBezTo>
                        <a:pt x="277" y="1"/>
                        <a:pt x="221" y="19"/>
                        <a:pt x="174" y="57"/>
                      </a:cubicBezTo>
                      <a:cubicBezTo>
                        <a:pt x="1" y="198"/>
                        <a:pt x="84" y="481"/>
                        <a:pt x="306" y="503"/>
                      </a:cubicBezTo>
                      <a:cubicBezTo>
                        <a:pt x="315" y="504"/>
                        <a:pt x="325" y="505"/>
                        <a:pt x="334" y="505"/>
                      </a:cubicBezTo>
                      <a:cubicBezTo>
                        <a:pt x="542" y="505"/>
                        <a:pt x="663" y="262"/>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3990825" y="4062400"/>
                  <a:ext cx="15950" cy="12075"/>
                </a:xfrm>
                <a:custGeom>
                  <a:avLst/>
                  <a:gdLst/>
                  <a:ahLst/>
                  <a:cxnLst/>
                  <a:rect l="l" t="t" r="r" b="b"/>
                  <a:pathLst>
                    <a:path w="638" h="483" extrusionOk="0">
                      <a:moveTo>
                        <a:pt x="320" y="0"/>
                      </a:moveTo>
                      <a:cubicBezTo>
                        <a:pt x="266" y="0"/>
                        <a:pt x="212" y="18"/>
                        <a:pt x="168" y="54"/>
                      </a:cubicBezTo>
                      <a:cubicBezTo>
                        <a:pt x="1" y="189"/>
                        <a:pt x="81" y="459"/>
                        <a:pt x="296" y="481"/>
                      </a:cubicBezTo>
                      <a:cubicBezTo>
                        <a:pt x="305" y="482"/>
                        <a:pt x="314" y="482"/>
                        <a:pt x="323" y="482"/>
                      </a:cubicBezTo>
                      <a:cubicBezTo>
                        <a:pt x="519" y="482"/>
                        <a:pt x="638" y="249"/>
                        <a:pt x="508" y="89"/>
                      </a:cubicBezTo>
                      <a:cubicBezTo>
                        <a:pt x="461" y="30"/>
                        <a:pt x="390" y="0"/>
                        <a:pt x="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77575" y="4045825"/>
                  <a:ext cx="15300" cy="11700"/>
                </a:xfrm>
                <a:custGeom>
                  <a:avLst/>
                  <a:gdLst/>
                  <a:ahLst/>
                  <a:cxnLst/>
                  <a:rect l="l" t="t" r="r" b="b"/>
                  <a:pathLst>
                    <a:path w="612" h="468" extrusionOk="0">
                      <a:moveTo>
                        <a:pt x="309" y="1"/>
                      </a:moveTo>
                      <a:cubicBezTo>
                        <a:pt x="257" y="1"/>
                        <a:pt x="204" y="18"/>
                        <a:pt x="161" y="55"/>
                      </a:cubicBezTo>
                      <a:cubicBezTo>
                        <a:pt x="0" y="183"/>
                        <a:pt x="77" y="443"/>
                        <a:pt x="283" y="466"/>
                      </a:cubicBezTo>
                      <a:cubicBezTo>
                        <a:pt x="292" y="467"/>
                        <a:pt x="301" y="467"/>
                        <a:pt x="310" y="467"/>
                      </a:cubicBezTo>
                      <a:cubicBezTo>
                        <a:pt x="500" y="467"/>
                        <a:pt x="612" y="240"/>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3964325" y="4029325"/>
                  <a:ext cx="14675" cy="11150"/>
                </a:xfrm>
                <a:custGeom>
                  <a:avLst/>
                  <a:gdLst/>
                  <a:ahLst/>
                  <a:cxnLst/>
                  <a:rect l="l" t="t" r="r" b="b"/>
                  <a:pathLst>
                    <a:path w="587" h="446" extrusionOk="0">
                      <a:moveTo>
                        <a:pt x="294" y="0"/>
                      </a:moveTo>
                      <a:cubicBezTo>
                        <a:pt x="245" y="0"/>
                        <a:pt x="196" y="16"/>
                        <a:pt x="154" y="49"/>
                      </a:cubicBezTo>
                      <a:cubicBezTo>
                        <a:pt x="0" y="175"/>
                        <a:pt x="74" y="425"/>
                        <a:pt x="270" y="445"/>
                      </a:cubicBezTo>
                      <a:cubicBezTo>
                        <a:pt x="278" y="445"/>
                        <a:pt x="286" y="446"/>
                        <a:pt x="293" y="446"/>
                      </a:cubicBezTo>
                      <a:cubicBezTo>
                        <a:pt x="479" y="446"/>
                        <a:pt x="586" y="230"/>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3951050" y="4012800"/>
                  <a:ext cx="14025" cy="10650"/>
                </a:xfrm>
                <a:custGeom>
                  <a:avLst/>
                  <a:gdLst/>
                  <a:ahLst/>
                  <a:cxnLst/>
                  <a:rect l="l" t="t" r="r" b="b"/>
                  <a:pathLst>
                    <a:path w="561" h="426" extrusionOk="0">
                      <a:moveTo>
                        <a:pt x="282" y="1"/>
                      </a:moveTo>
                      <a:cubicBezTo>
                        <a:pt x="235" y="1"/>
                        <a:pt x="188" y="16"/>
                        <a:pt x="149" y="48"/>
                      </a:cubicBezTo>
                      <a:cubicBezTo>
                        <a:pt x="1" y="167"/>
                        <a:pt x="71" y="405"/>
                        <a:pt x="261" y="424"/>
                      </a:cubicBezTo>
                      <a:cubicBezTo>
                        <a:pt x="270" y="425"/>
                        <a:pt x="279" y="426"/>
                        <a:pt x="288" y="426"/>
                      </a:cubicBezTo>
                      <a:cubicBezTo>
                        <a:pt x="458" y="426"/>
                        <a:pt x="561" y="221"/>
                        <a:pt x="447" y="80"/>
                      </a:cubicBezTo>
                      <a:cubicBezTo>
                        <a:pt x="406"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3937725" y="3996225"/>
                  <a:ext cx="13550" cy="10275"/>
                </a:xfrm>
                <a:custGeom>
                  <a:avLst/>
                  <a:gdLst/>
                  <a:ahLst/>
                  <a:cxnLst/>
                  <a:rect l="l" t="t" r="r" b="b"/>
                  <a:pathLst>
                    <a:path w="542" h="411" extrusionOk="0">
                      <a:moveTo>
                        <a:pt x="272" y="1"/>
                      </a:moveTo>
                      <a:cubicBezTo>
                        <a:pt x="226" y="1"/>
                        <a:pt x="180" y="16"/>
                        <a:pt x="142" y="46"/>
                      </a:cubicBezTo>
                      <a:cubicBezTo>
                        <a:pt x="0" y="162"/>
                        <a:pt x="68" y="390"/>
                        <a:pt x="251" y="409"/>
                      </a:cubicBezTo>
                      <a:cubicBezTo>
                        <a:pt x="259" y="410"/>
                        <a:pt x="266" y="410"/>
                        <a:pt x="274" y="410"/>
                      </a:cubicBezTo>
                      <a:cubicBezTo>
                        <a:pt x="441" y="410"/>
                        <a:pt x="542" y="213"/>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924450" y="3979725"/>
                  <a:ext cx="12925" cy="9750"/>
                </a:xfrm>
                <a:custGeom>
                  <a:avLst/>
                  <a:gdLst/>
                  <a:ahLst/>
                  <a:cxnLst/>
                  <a:rect l="l" t="t" r="r" b="b"/>
                  <a:pathLst>
                    <a:path w="517" h="390" extrusionOk="0">
                      <a:moveTo>
                        <a:pt x="258" y="1"/>
                      </a:moveTo>
                      <a:cubicBezTo>
                        <a:pt x="215" y="1"/>
                        <a:pt x="172" y="15"/>
                        <a:pt x="136" y="44"/>
                      </a:cubicBezTo>
                      <a:cubicBezTo>
                        <a:pt x="1" y="153"/>
                        <a:pt x="65" y="372"/>
                        <a:pt x="239" y="388"/>
                      </a:cubicBezTo>
                      <a:cubicBezTo>
                        <a:pt x="247" y="389"/>
                        <a:pt x="254" y="389"/>
                        <a:pt x="262" y="389"/>
                      </a:cubicBezTo>
                      <a:cubicBezTo>
                        <a:pt x="422" y="389"/>
                        <a:pt x="517" y="202"/>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11200" y="3963175"/>
                  <a:ext cx="12300" cy="9325"/>
                </a:xfrm>
                <a:custGeom>
                  <a:avLst/>
                  <a:gdLst/>
                  <a:ahLst/>
                  <a:cxnLst/>
                  <a:rect l="l" t="t" r="r" b="b"/>
                  <a:pathLst>
                    <a:path w="492" h="373" extrusionOk="0">
                      <a:moveTo>
                        <a:pt x="247" y="1"/>
                      </a:moveTo>
                      <a:cubicBezTo>
                        <a:pt x="206" y="1"/>
                        <a:pt x="164" y="15"/>
                        <a:pt x="129" y="44"/>
                      </a:cubicBezTo>
                      <a:cubicBezTo>
                        <a:pt x="1" y="147"/>
                        <a:pt x="62" y="356"/>
                        <a:pt x="226" y="372"/>
                      </a:cubicBezTo>
                      <a:cubicBezTo>
                        <a:pt x="232" y="372"/>
                        <a:pt x="239" y="373"/>
                        <a:pt x="245" y="373"/>
                      </a:cubicBezTo>
                      <a:cubicBezTo>
                        <a:pt x="401" y="373"/>
                        <a:pt x="491" y="193"/>
                        <a:pt x="390" y="70"/>
                      </a:cubicBezTo>
                      <a:cubicBezTo>
                        <a:pt x="353" y="24"/>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897950" y="3946675"/>
                  <a:ext cx="11650" cy="8875"/>
                </a:xfrm>
                <a:custGeom>
                  <a:avLst/>
                  <a:gdLst/>
                  <a:ahLst/>
                  <a:cxnLst/>
                  <a:rect l="l" t="t" r="r" b="b"/>
                  <a:pathLst>
                    <a:path w="466" h="355" extrusionOk="0">
                      <a:moveTo>
                        <a:pt x="232" y="0"/>
                      </a:moveTo>
                      <a:cubicBezTo>
                        <a:pt x="193" y="0"/>
                        <a:pt x="154" y="13"/>
                        <a:pt x="123" y="39"/>
                      </a:cubicBezTo>
                      <a:cubicBezTo>
                        <a:pt x="0" y="138"/>
                        <a:pt x="58" y="334"/>
                        <a:pt x="216" y="354"/>
                      </a:cubicBezTo>
                      <a:cubicBezTo>
                        <a:pt x="222" y="354"/>
                        <a:pt x="228" y="355"/>
                        <a:pt x="235" y="355"/>
                      </a:cubicBezTo>
                      <a:cubicBezTo>
                        <a:pt x="378" y="355"/>
                        <a:pt x="466" y="182"/>
                        <a:pt x="370" y="65"/>
                      </a:cubicBezTo>
                      <a:cubicBezTo>
                        <a:pt x="335" y="22"/>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884600" y="3930150"/>
                  <a:ext cx="11100" cy="8375"/>
                </a:xfrm>
                <a:custGeom>
                  <a:avLst/>
                  <a:gdLst/>
                  <a:ahLst/>
                  <a:cxnLst/>
                  <a:rect l="l" t="t" r="r" b="b"/>
                  <a:pathLst>
                    <a:path w="444" h="335" extrusionOk="0">
                      <a:moveTo>
                        <a:pt x="226" y="0"/>
                      </a:moveTo>
                      <a:cubicBezTo>
                        <a:pt x="189" y="0"/>
                        <a:pt x="151" y="12"/>
                        <a:pt x="120" y="38"/>
                      </a:cubicBezTo>
                      <a:cubicBezTo>
                        <a:pt x="1" y="131"/>
                        <a:pt x="59" y="317"/>
                        <a:pt x="207" y="333"/>
                      </a:cubicBezTo>
                      <a:cubicBezTo>
                        <a:pt x="213" y="334"/>
                        <a:pt x="219" y="334"/>
                        <a:pt x="226" y="334"/>
                      </a:cubicBezTo>
                      <a:cubicBezTo>
                        <a:pt x="362" y="334"/>
                        <a:pt x="444" y="171"/>
                        <a:pt x="354" y="60"/>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71350" y="3913575"/>
                  <a:ext cx="10450" cy="7925"/>
                </a:xfrm>
                <a:custGeom>
                  <a:avLst/>
                  <a:gdLst/>
                  <a:ahLst/>
                  <a:cxnLst/>
                  <a:rect l="l" t="t" r="r" b="b"/>
                  <a:pathLst>
                    <a:path w="418" h="317" extrusionOk="0">
                      <a:moveTo>
                        <a:pt x="209" y="0"/>
                      </a:moveTo>
                      <a:cubicBezTo>
                        <a:pt x="174" y="0"/>
                        <a:pt x="139" y="12"/>
                        <a:pt x="110" y="36"/>
                      </a:cubicBezTo>
                      <a:cubicBezTo>
                        <a:pt x="1" y="126"/>
                        <a:pt x="55" y="302"/>
                        <a:pt x="194" y="315"/>
                      </a:cubicBezTo>
                      <a:cubicBezTo>
                        <a:pt x="200" y="316"/>
                        <a:pt x="207" y="316"/>
                        <a:pt x="213" y="316"/>
                      </a:cubicBezTo>
                      <a:cubicBezTo>
                        <a:pt x="343" y="316"/>
                        <a:pt x="417" y="165"/>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4048525" y="4097525"/>
                  <a:ext cx="17850" cy="13500"/>
                </a:xfrm>
                <a:custGeom>
                  <a:avLst/>
                  <a:gdLst/>
                  <a:ahLst/>
                  <a:cxnLst/>
                  <a:rect l="l" t="t" r="r" b="b"/>
                  <a:pathLst>
                    <a:path w="714" h="540" extrusionOk="0">
                      <a:moveTo>
                        <a:pt x="358" y="0"/>
                      </a:moveTo>
                      <a:cubicBezTo>
                        <a:pt x="298" y="0"/>
                        <a:pt x="239" y="20"/>
                        <a:pt x="190" y="59"/>
                      </a:cubicBezTo>
                      <a:cubicBezTo>
                        <a:pt x="0" y="210"/>
                        <a:pt x="90" y="513"/>
                        <a:pt x="331" y="538"/>
                      </a:cubicBezTo>
                      <a:cubicBezTo>
                        <a:pt x="341" y="539"/>
                        <a:pt x="352" y="540"/>
                        <a:pt x="362" y="540"/>
                      </a:cubicBezTo>
                      <a:cubicBezTo>
                        <a:pt x="581" y="540"/>
                        <a:pt x="713" y="279"/>
                        <a:pt x="569" y="101"/>
                      </a:cubicBezTo>
                      <a:cubicBezTo>
                        <a:pt x="515"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4035250" y="4080925"/>
                  <a:ext cx="17150" cy="13000"/>
                </a:xfrm>
                <a:custGeom>
                  <a:avLst/>
                  <a:gdLst/>
                  <a:ahLst/>
                  <a:cxnLst/>
                  <a:rect l="l" t="t" r="r" b="b"/>
                  <a:pathLst>
                    <a:path w="686" h="520" extrusionOk="0">
                      <a:moveTo>
                        <a:pt x="345" y="0"/>
                      </a:moveTo>
                      <a:cubicBezTo>
                        <a:pt x="288" y="0"/>
                        <a:pt x="229" y="19"/>
                        <a:pt x="181" y="58"/>
                      </a:cubicBezTo>
                      <a:cubicBezTo>
                        <a:pt x="1" y="203"/>
                        <a:pt x="88" y="495"/>
                        <a:pt x="316" y="518"/>
                      </a:cubicBezTo>
                      <a:cubicBezTo>
                        <a:pt x="326" y="519"/>
                        <a:pt x="337" y="520"/>
                        <a:pt x="347" y="520"/>
                      </a:cubicBezTo>
                      <a:cubicBezTo>
                        <a:pt x="560" y="520"/>
                        <a:pt x="685" y="272"/>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4022000" y="4064425"/>
                  <a:ext cx="16575" cy="12550"/>
                </a:xfrm>
                <a:custGeom>
                  <a:avLst/>
                  <a:gdLst/>
                  <a:ahLst/>
                  <a:cxnLst/>
                  <a:rect l="l" t="t" r="r" b="b"/>
                  <a:pathLst>
                    <a:path w="663" h="502" extrusionOk="0">
                      <a:moveTo>
                        <a:pt x="334" y="0"/>
                      </a:moveTo>
                      <a:cubicBezTo>
                        <a:pt x="278" y="0"/>
                        <a:pt x="221" y="19"/>
                        <a:pt x="174" y="56"/>
                      </a:cubicBezTo>
                      <a:cubicBezTo>
                        <a:pt x="0" y="198"/>
                        <a:pt x="84" y="477"/>
                        <a:pt x="306" y="500"/>
                      </a:cubicBezTo>
                      <a:cubicBezTo>
                        <a:pt x="316" y="501"/>
                        <a:pt x="326" y="501"/>
                        <a:pt x="336" y="501"/>
                      </a:cubicBezTo>
                      <a:cubicBezTo>
                        <a:pt x="543" y="501"/>
                        <a:pt x="662" y="257"/>
                        <a:pt x="528" y="92"/>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4008750" y="4047850"/>
                  <a:ext cx="15950" cy="12075"/>
                </a:xfrm>
                <a:custGeom>
                  <a:avLst/>
                  <a:gdLst/>
                  <a:ahLst/>
                  <a:cxnLst/>
                  <a:rect l="l" t="t" r="r" b="b"/>
                  <a:pathLst>
                    <a:path w="638" h="483" extrusionOk="0">
                      <a:moveTo>
                        <a:pt x="318" y="1"/>
                      </a:moveTo>
                      <a:cubicBezTo>
                        <a:pt x="265" y="1"/>
                        <a:pt x="211" y="18"/>
                        <a:pt x="167" y="54"/>
                      </a:cubicBezTo>
                      <a:cubicBezTo>
                        <a:pt x="0" y="192"/>
                        <a:pt x="81" y="459"/>
                        <a:pt x="296" y="481"/>
                      </a:cubicBezTo>
                      <a:cubicBezTo>
                        <a:pt x="305" y="482"/>
                        <a:pt x="314" y="483"/>
                        <a:pt x="323" y="483"/>
                      </a:cubicBezTo>
                      <a:cubicBezTo>
                        <a:pt x="519" y="483"/>
                        <a:pt x="637" y="249"/>
                        <a:pt x="508" y="92"/>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995475" y="4031350"/>
                  <a:ext cx="15325" cy="11625"/>
                </a:xfrm>
                <a:custGeom>
                  <a:avLst/>
                  <a:gdLst/>
                  <a:ahLst/>
                  <a:cxnLst/>
                  <a:rect l="l" t="t" r="r" b="b"/>
                  <a:pathLst>
                    <a:path w="613" h="465" extrusionOk="0">
                      <a:moveTo>
                        <a:pt x="306" y="1"/>
                      </a:moveTo>
                      <a:cubicBezTo>
                        <a:pt x="255" y="1"/>
                        <a:pt x="204" y="17"/>
                        <a:pt x="162" y="52"/>
                      </a:cubicBezTo>
                      <a:cubicBezTo>
                        <a:pt x="1" y="184"/>
                        <a:pt x="78" y="441"/>
                        <a:pt x="284" y="463"/>
                      </a:cubicBezTo>
                      <a:cubicBezTo>
                        <a:pt x="293" y="464"/>
                        <a:pt x="302" y="465"/>
                        <a:pt x="311" y="465"/>
                      </a:cubicBezTo>
                      <a:cubicBezTo>
                        <a:pt x="500" y="465"/>
                        <a:pt x="612" y="241"/>
                        <a:pt x="489" y="87"/>
                      </a:cubicBezTo>
                      <a:cubicBezTo>
                        <a:pt x="442" y="30"/>
                        <a:pt x="374"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982225" y="4014800"/>
                  <a:ext cx="14675" cy="11150"/>
                </a:xfrm>
                <a:custGeom>
                  <a:avLst/>
                  <a:gdLst/>
                  <a:ahLst/>
                  <a:cxnLst/>
                  <a:rect l="l" t="t" r="r" b="b"/>
                  <a:pathLst>
                    <a:path w="587" h="446" extrusionOk="0">
                      <a:moveTo>
                        <a:pt x="293" y="0"/>
                      </a:moveTo>
                      <a:cubicBezTo>
                        <a:pt x="243" y="0"/>
                        <a:pt x="193" y="17"/>
                        <a:pt x="152" y="52"/>
                      </a:cubicBezTo>
                      <a:cubicBezTo>
                        <a:pt x="1" y="177"/>
                        <a:pt x="75" y="425"/>
                        <a:pt x="271" y="444"/>
                      </a:cubicBezTo>
                      <a:cubicBezTo>
                        <a:pt x="280" y="445"/>
                        <a:pt x="289" y="445"/>
                        <a:pt x="297" y="445"/>
                      </a:cubicBezTo>
                      <a:cubicBezTo>
                        <a:pt x="478" y="445"/>
                        <a:pt x="586" y="231"/>
                        <a:pt x="467" y="84"/>
                      </a:cubicBezTo>
                      <a:cubicBezTo>
                        <a:pt x="423" y="29"/>
                        <a:pt x="358" y="0"/>
                        <a:pt x="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3968900" y="3998250"/>
                  <a:ext cx="14125" cy="10750"/>
                </a:xfrm>
                <a:custGeom>
                  <a:avLst/>
                  <a:gdLst/>
                  <a:ahLst/>
                  <a:cxnLst/>
                  <a:rect l="l" t="t" r="r" b="b"/>
                  <a:pathLst>
                    <a:path w="565" h="430" extrusionOk="0">
                      <a:moveTo>
                        <a:pt x="284" y="1"/>
                      </a:moveTo>
                      <a:cubicBezTo>
                        <a:pt x="237" y="1"/>
                        <a:pt x="188" y="17"/>
                        <a:pt x="148" y="49"/>
                      </a:cubicBezTo>
                      <a:cubicBezTo>
                        <a:pt x="0" y="171"/>
                        <a:pt x="71" y="409"/>
                        <a:pt x="261" y="428"/>
                      </a:cubicBezTo>
                      <a:cubicBezTo>
                        <a:pt x="268" y="429"/>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3955625" y="3981750"/>
                  <a:ext cx="13500" cy="10200"/>
                </a:xfrm>
                <a:custGeom>
                  <a:avLst/>
                  <a:gdLst/>
                  <a:ahLst/>
                  <a:cxnLst/>
                  <a:rect l="l" t="t" r="r" b="b"/>
                  <a:pathLst>
                    <a:path w="540" h="408" extrusionOk="0">
                      <a:moveTo>
                        <a:pt x="271" y="1"/>
                      </a:moveTo>
                      <a:cubicBezTo>
                        <a:pt x="226" y="1"/>
                        <a:pt x="180" y="16"/>
                        <a:pt x="142" y="47"/>
                      </a:cubicBezTo>
                      <a:cubicBezTo>
                        <a:pt x="1" y="159"/>
                        <a:pt x="68" y="390"/>
                        <a:pt x="252" y="407"/>
                      </a:cubicBezTo>
                      <a:cubicBezTo>
                        <a:pt x="259" y="407"/>
                        <a:pt x="267" y="408"/>
                        <a:pt x="275" y="408"/>
                      </a:cubicBezTo>
                      <a:cubicBezTo>
                        <a:pt x="441" y="408"/>
                        <a:pt x="539" y="211"/>
                        <a:pt x="432" y="76"/>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3942375" y="3965200"/>
                  <a:ext cx="12850" cy="9800"/>
                </a:xfrm>
                <a:custGeom>
                  <a:avLst/>
                  <a:gdLst/>
                  <a:ahLst/>
                  <a:cxnLst/>
                  <a:rect l="l" t="t" r="r" b="b"/>
                  <a:pathLst>
                    <a:path w="514" h="392" extrusionOk="0">
                      <a:moveTo>
                        <a:pt x="258" y="0"/>
                      </a:moveTo>
                      <a:cubicBezTo>
                        <a:pt x="215" y="0"/>
                        <a:pt x="172" y="14"/>
                        <a:pt x="136" y="43"/>
                      </a:cubicBezTo>
                      <a:cubicBezTo>
                        <a:pt x="1" y="153"/>
                        <a:pt x="65" y="371"/>
                        <a:pt x="238" y="390"/>
                      </a:cubicBezTo>
                      <a:cubicBezTo>
                        <a:pt x="246" y="391"/>
                        <a:pt x="254" y="392"/>
                        <a:pt x="261" y="392"/>
                      </a:cubicBezTo>
                      <a:cubicBezTo>
                        <a:pt x="421" y="392"/>
                        <a:pt x="513" y="201"/>
                        <a:pt x="409" y="72"/>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3929125" y="3948625"/>
                  <a:ext cx="12275" cy="9350"/>
                </a:xfrm>
                <a:custGeom>
                  <a:avLst/>
                  <a:gdLst/>
                  <a:ahLst/>
                  <a:cxnLst/>
                  <a:rect l="l" t="t" r="r" b="b"/>
                  <a:pathLst>
                    <a:path w="491" h="374" extrusionOk="0">
                      <a:moveTo>
                        <a:pt x="247" y="1"/>
                      </a:moveTo>
                      <a:cubicBezTo>
                        <a:pt x="206" y="1"/>
                        <a:pt x="164" y="15"/>
                        <a:pt x="129" y="44"/>
                      </a:cubicBezTo>
                      <a:cubicBezTo>
                        <a:pt x="0" y="147"/>
                        <a:pt x="61" y="356"/>
                        <a:pt x="225" y="372"/>
                      </a:cubicBezTo>
                      <a:cubicBezTo>
                        <a:pt x="233" y="373"/>
                        <a:pt x="241" y="373"/>
                        <a:pt x="248" y="373"/>
                      </a:cubicBezTo>
                      <a:cubicBezTo>
                        <a:pt x="399" y="373"/>
                        <a:pt x="490" y="193"/>
                        <a:pt x="389" y="70"/>
                      </a:cubicBezTo>
                      <a:cubicBezTo>
                        <a:pt x="353" y="25"/>
                        <a:pt x="300"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3915775" y="3932150"/>
                  <a:ext cx="11750" cy="8875"/>
                </a:xfrm>
                <a:custGeom>
                  <a:avLst/>
                  <a:gdLst/>
                  <a:ahLst/>
                  <a:cxnLst/>
                  <a:rect l="l" t="t" r="r" b="b"/>
                  <a:pathLst>
                    <a:path w="470" h="355" extrusionOk="0">
                      <a:moveTo>
                        <a:pt x="236" y="0"/>
                      </a:moveTo>
                      <a:cubicBezTo>
                        <a:pt x="197" y="0"/>
                        <a:pt x="158" y="14"/>
                        <a:pt x="126" y="41"/>
                      </a:cubicBezTo>
                      <a:cubicBezTo>
                        <a:pt x="1" y="138"/>
                        <a:pt x="62" y="337"/>
                        <a:pt x="216" y="353"/>
                      </a:cubicBezTo>
                      <a:cubicBezTo>
                        <a:pt x="223" y="354"/>
                        <a:pt x="229" y="354"/>
                        <a:pt x="236" y="354"/>
                      </a:cubicBezTo>
                      <a:cubicBezTo>
                        <a:pt x="382" y="354"/>
                        <a:pt x="469" y="184"/>
                        <a:pt x="374" y="67"/>
                      </a:cubicBezTo>
                      <a:cubicBezTo>
                        <a:pt x="339" y="23"/>
                        <a:pt x="288"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902525" y="3915625"/>
                  <a:ext cx="11100" cy="8350"/>
                </a:xfrm>
                <a:custGeom>
                  <a:avLst/>
                  <a:gdLst/>
                  <a:ahLst/>
                  <a:cxnLst/>
                  <a:rect l="l" t="t" r="r" b="b"/>
                  <a:pathLst>
                    <a:path w="444" h="334" extrusionOk="0">
                      <a:moveTo>
                        <a:pt x="221" y="1"/>
                      </a:moveTo>
                      <a:cubicBezTo>
                        <a:pt x="184" y="1"/>
                        <a:pt x="148" y="12"/>
                        <a:pt x="116" y="37"/>
                      </a:cubicBezTo>
                      <a:cubicBezTo>
                        <a:pt x="1" y="130"/>
                        <a:pt x="58" y="317"/>
                        <a:pt x="206" y="333"/>
                      </a:cubicBezTo>
                      <a:cubicBezTo>
                        <a:pt x="213" y="333"/>
                        <a:pt x="219" y="334"/>
                        <a:pt x="226" y="334"/>
                      </a:cubicBezTo>
                      <a:cubicBezTo>
                        <a:pt x="362" y="334"/>
                        <a:pt x="443" y="173"/>
                        <a:pt x="351" y="63"/>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889275" y="3899100"/>
                  <a:ext cx="10450" cy="7925"/>
                </a:xfrm>
                <a:custGeom>
                  <a:avLst/>
                  <a:gdLst/>
                  <a:ahLst/>
                  <a:cxnLst/>
                  <a:rect l="l" t="t" r="r" b="b"/>
                  <a:pathLst>
                    <a:path w="418" h="317" extrusionOk="0">
                      <a:moveTo>
                        <a:pt x="213" y="1"/>
                      </a:moveTo>
                      <a:cubicBezTo>
                        <a:pt x="178" y="1"/>
                        <a:pt x="142" y="12"/>
                        <a:pt x="113" y="36"/>
                      </a:cubicBezTo>
                      <a:cubicBezTo>
                        <a:pt x="0" y="123"/>
                        <a:pt x="55" y="300"/>
                        <a:pt x="193" y="316"/>
                      </a:cubicBezTo>
                      <a:cubicBezTo>
                        <a:pt x="200" y="316"/>
                        <a:pt x="206" y="317"/>
                        <a:pt x="212" y="317"/>
                      </a:cubicBezTo>
                      <a:cubicBezTo>
                        <a:pt x="342" y="317"/>
                        <a:pt x="417" y="163"/>
                        <a:pt x="335" y="59"/>
                      </a:cubicBezTo>
                      <a:cubicBezTo>
                        <a:pt x="304" y="20"/>
                        <a:pt x="258" y="1"/>
                        <a:pt x="2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4079775" y="4099525"/>
                  <a:ext cx="18325" cy="13925"/>
                </a:xfrm>
                <a:custGeom>
                  <a:avLst/>
                  <a:gdLst/>
                  <a:ahLst/>
                  <a:cxnLst/>
                  <a:rect l="l" t="t" r="r" b="b"/>
                  <a:pathLst>
                    <a:path w="733" h="557" extrusionOk="0">
                      <a:moveTo>
                        <a:pt x="369" y="0"/>
                      </a:moveTo>
                      <a:cubicBezTo>
                        <a:pt x="307" y="0"/>
                        <a:pt x="245" y="21"/>
                        <a:pt x="193" y="63"/>
                      </a:cubicBezTo>
                      <a:cubicBezTo>
                        <a:pt x="0" y="220"/>
                        <a:pt x="93" y="532"/>
                        <a:pt x="341" y="555"/>
                      </a:cubicBezTo>
                      <a:cubicBezTo>
                        <a:pt x="351" y="556"/>
                        <a:pt x="361" y="556"/>
                        <a:pt x="371" y="556"/>
                      </a:cubicBezTo>
                      <a:cubicBezTo>
                        <a:pt x="598" y="556"/>
                        <a:pt x="733" y="286"/>
                        <a:pt x="585" y="102"/>
                      </a:cubicBezTo>
                      <a:cubicBezTo>
                        <a:pt x="529" y="35"/>
                        <a:pt x="449" y="0"/>
                        <a:pt x="3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4066425" y="4082975"/>
                  <a:ext cx="17800" cy="13500"/>
                </a:xfrm>
                <a:custGeom>
                  <a:avLst/>
                  <a:gdLst/>
                  <a:ahLst/>
                  <a:cxnLst/>
                  <a:rect l="l" t="t" r="r" b="b"/>
                  <a:pathLst>
                    <a:path w="712" h="540" extrusionOk="0">
                      <a:moveTo>
                        <a:pt x="356" y="1"/>
                      </a:moveTo>
                      <a:cubicBezTo>
                        <a:pt x="298" y="1"/>
                        <a:pt x="238" y="20"/>
                        <a:pt x="187" y="60"/>
                      </a:cubicBezTo>
                      <a:cubicBezTo>
                        <a:pt x="1" y="211"/>
                        <a:pt x="91" y="513"/>
                        <a:pt x="328" y="539"/>
                      </a:cubicBezTo>
                      <a:cubicBezTo>
                        <a:pt x="338" y="539"/>
                        <a:pt x="347" y="540"/>
                        <a:pt x="356" y="540"/>
                      </a:cubicBezTo>
                      <a:cubicBezTo>
                        <a:pt x="581" y="540"/>
                        <a:pt x="711" y="281"/>
                        <a:pt x="566" y="102"/>
                      </a:cubicBezTo>
                      <a:cubicBezTo>
                        <a:pt x="513" y="35"/>
                        <a:pt x="435" y="1"/>
                        <a:pt x="3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053175" y="4066450"/>
                  <a:ext cx="17125" cy="13025"/>
                </a:xfrm>
                <a:custGeom>
                  <a:avLst/>
                  <a:gdLst/>
                  <a:ahLst/>
                  <a:cxnLst/>
                  <a:rect l="l" t="t" r="r" b="b"/>
                  <a:pathLst>
                    <a:path w="685" h="521" extrusionOk="0">
                      <a:moveTo>
                        <a:pt x="345" y="1"/>
                      </a:moveTo>
                      <a:cubicBezTo>
                        <a:pt x="287" y="1"/>
                        <a:pt x="229" y="20"/>
                        <a:pt x="180" y="59"/>
                      </a:cubicBezTo>
                      <a:cubicBezTo>
                        <a:pt x="0" y="203"/>
                        <a:pt x="87" y="493"/>
                        <a:pt x="315" y="518"/>
                      </a:cubicBezTo>
                      <a:cubicBezTo>
                        <a:pt x="326" y="519"/>
                        <a:pt x="336" y="520"/>
                        <a:pt x="346" y="520"/>
                      </a:cubicBezTo>
                      <a:cubicBezTo>
                        <a:pt x="559" y="520"/>
                        <a:pt x="685" y="269"/>
                        <a:pt x="547" y="97"/>
                      </a:cubicBezTo>
                      <a:cubicBezTo>
                        <a:pt x="496" y="33"/>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039925" y="4049875"/>
                  <a:ext cx="16575" cy="12625"/>
                </a:xfrm>
                <a:custGeom>
                  <a:avLst/>
                  <a:gdLst/>
                  <a:ahLst/>
                  <a:cxnLst/>
                  <a:rect l="l" t="t" r="r" b="b"/>
                  <a:pathLst>
                    <a:path w="663" h="505" extrusionOk="0">
                      <a:moveTo>
                        <a:pt x="331" y="1"/>
                      </a:moveTo>
                      <a:cubicBezTo>
                        <a:pt x="275" y="1"/>
                        <a:pt x="219" y="19"/>
                        <a:pt x="174" y="56"/>
                      </a:cubicBezTo>
                      <a:cubicBezTo>
                        <a:pt x="0" y="198"/>
                        <a:pt x="84" y="481"/>
                        <a:pt x="305" y="503"/>
                      </a:cubicBezTo>
                      <a:cubicBezTo>
                        <a:pt x="315" y="504"/>
                        <a:pt x="324" y="505"/>
                        <a:pt x="333" y="505"/>
                      </a:cubicBezTo>
                      <a:cubicBezTo>
                        <a:pt x="538" y="505"/>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4026650" y="4033375"/>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4013400" y="4016825"/>
                  <a:ext cx="15325" cy="11675"/>
                </a:xfrm>
                <a:custGeom>
                  <a:avLst/>
                  <a:gdLst/>
                  <a:ahLst/>
                  <a:cxnLst/>
                  <a:rect l="l" t="t" r="r" b="b"/>
                  <a:pathLst>
                    <a:path w="613" h="467" extrusionOk="0">
                      <a:moveTo>
                        <a:pt x="308" y="1"/>
                      </a:moveTo>
                      <a:cubicBezTo>
                        <a:pt x="256" y="1"/>
                        <a:pt x="205" y="18"/>
                        <a:pt x="161" y="54"/>
                      </a:cubicBezTo>
                      <a:cubicBezTo>
                        <a:pt x="1" y="183"/>
                        <a:pt x="78" y="443"/>
                        <a:pt x="283" y="466"/>
                      </a:cubicBezTo>
                      <a:cubicBezTo>
                        <a:pt x="291" y="467"/>
                        <a:pt x="299" y="467"/>
                        <a:pt x="307" y="467"/>
                      </a:cubicBezTo>
                      <a:cubicBezTo>
                        <a:pt x="499" y="467"/>
                        <a:pt x="613" y="241"/>
                        <a:pt x="486" y="87"/>
                      </a:cubicBezTo>
                      <a:cubicBezTo>
                        <a:pt x="440" y="30"/>
                        <a:pt x="374"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4000075" y="4000325"/>
                  <a:ext cx="14750" cy="11150"/>
                </a:xfrm>
                <a:custGeom>
                  <a:avLst/>
                  <a:gdLst/>
                  <a:ahLst/>
                  <a:cxnLst/>
                  <a:rect l="l" t="t" r="r" b="b"/>
                  <a:pathLst>
                    <a:path w="590" h="446" extrusionOk="0">
                      <a:moveTo>
                        <a:pt x="295" y="0"/>
                      </a:moveTo>
                      <a:cubicBezTo>
                        <a:pt x="246" y="0"/>
                        <a:pt x="196" y="16"/>
                        <a:pt x="154" y="49"/>
                      </a:cubicBezTo>
                      <a:cubicBezTo>
                        <a:pt x="0" y="175"/>
                        <a:pt x="74" y="425"/>
                        <a:pt x="273" y="444"/>
                      </a:cubicBezTo>
                      <a:cubicBezTo>
                        <a:pt x="281" y="445"/>
                        <a:pt x="289" y="446"/>
                        <a:pt x="296" y="446"/>
                      </a:cubicBezTo>
                      <a:cubicBezTo>
                        <a:pt x="479" y="446"/>
                        <a:pt x="590" y="229"/>
                        <a:pt x="469" y="81"/>
                      </a:cubicBezTo>
                      <a:cubicBezTo>
                        <a:pt x="425" y="28"/>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3986800" y="3983800"/>
                  <a:ext cx="14100" cy="10650"/>
                </a:xfrm>
                <a:custGeom>
                  <a:avLst/>
                  <a:gdLst/>
                  <a:ahLst/>
                  <a:cxnLst/>
                  <a:rect l="l" t="t" r="r" b="b"/>
                  <a:pathLst>
                    <a:path w="564" h="426" extrusionOk="0">
                      <a:moveTo>
                        <a:pt x="285" y="0"/>
                      </a:moveTo>
                      <a:cubicBezTo>
                        <a:pt x="237" y="0"/>
                        <a:pt x="189" y="16"/>
                        <a:pt x="149" y="48"/>
                      </a:cubicBezTo>
                      <a:cubicBezTo>
                        <a:pt x="1" y="167"/>
                        <a:pt x="72" y="405"/>
                        <a:pt x="261" y="424"/>
                      </a:cubicBezTo>
                      <a:cubicBezTo>
                        <a:pt x="270" y="425"/>
                        <a:pt x="279" y="426"/>
                        <a:pt x="288" y="426"/>
                      </a:cubicBezTo>
                      <a:cubicBezTo>
                        <a:pt x="462" y="426"/>
                        <a:pt x="564" y="221"/>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3973550" y="3967225"/>
                  <a:ext cx="13475" cy="10275"/>
                </a:xfrm>
                <a:custGeom>
                  <a:avLst/>
                  <a:gdLst/>
                  <a:ahLst/>
                  <a:cxnLst/>
                  <a:rect l="l" t="t" r="r" b="b"/>
                  <a:pathLst>
                    <a:path w="539" h="411" extrusionOk="0">
                      <a:moveTo>
                        <a:pt x="269" y="1"/>
                      </a:moveTo>
                      <a:cubicBezTo>
                        <a:pt x="224" y="1"/>
                        <a:pt x="179" y="16"/>
                        <a:pt x="142" y="46"/>
                      </a:cubicBezTo>
                      <a:cubicBezTo>
                        <a:pt x="1" y="162"/>
                        <a:pt x="68" y="390"/>
                        <a:pt x="248" y="409"/>
                      </a:cubicBezTo>
                      <a:cubicBezTo>
                        <a:pt x="256" y="410"/>
                        <a:pt x="264" y="410"/>
                        <a:pt x="272" y="410"/>
                      </a:cubicBezTo>
                      <a:cubicBezTo>
                        <a:pt x="441" y="410"/>
                        <a:pt x="539" y="213"/>
                        <a:pt x="428" y="78"/>
                      </a:cubicBezTo>
                      <a:cubicBezTo>
                        <a:pt x="388" y="27"/>
                        <a:pt x="329"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3960300" y="3950725"/>
                  <a:ext cx="12850" cy="9800"/>
                </a:xfrm>
                <a:custGeom>
                  <a:avLst/>
                  <a:gdLst/>
                  <a:ahLst/>
                  <a:cxnLst/>
                  <a:rect l="l" t="t" r="r" b="b"/>
                  <a:pathLst>
                    <a:path w="514" h="392" extrusionOk="0">
                      <a:moveTo>
                        <a:pt x="257" y="1"/>
                      </a:moveTo>
                      <a:cubicBezTo>
                        <a:pt x="215" y="1"/>
                        <a:pt x="171" y="15"/>
                        <a:pt x="135" y="44"/>
                      </a:cubicBezTo>
                      <a:cubicBezTo>
                        <a:pt x="0" y="153"/>
                        <a:pt x="65" y="372"/>
                        <a:pt x="238" y="391"/>
                      </a:cubicBezTo>
                      <a:cubicBezTo>
                        <a:pt x="245" y="392"/>
                        <a:pt x="251" y="392"/>
                        <a:pt x="257" y="392"/>
                      </a:cubicBezTo>
                      <a:cubicBezTo>
                        <a:pt x="417" y="392"/>
                        <a:pt x="514" y="203"/>
                        <a:pt x="408" y="73"/>
                      </a:cubicBezTo>
                      <a:cubicBezTo>
                        <a:pt x="370"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3946950" y="3934175"/>
                  <a:ext cx="12300" cy="9325"/>
                </a:xfrm>
                <a:custGeom>
                  <a:avLst/>
                  <a:gdLst/>
                  <a:ahLst/>
                  <a:cxnLst/>
                  <a:rect l="l" t="t" r="r" b="b"/>
                  <a:pathLst>
                    <a:path w="492" h="373" extrusionOk="0">
                      <a:moveTo>
                        <a:pt x="249" y="0"/>
                      </a:moveTo>
                      <a:cubicBezTo>
                        <a:pt x="208" y="0"/>
                        <a:pt x="166" y="15"/>
                        <a:pt x="133" y="44"/>
                      </a:cubicBezTo>
                      <a:cubicBezTo>
                        <a:pt x="1" y="147"/>
                        <a:pt x="65" y="356"/>
                        <a:pt x="229" y="372"/>
                      </a:cubicBezTo>
                      <a:cubicBezTo>
                        <a:pt x="236" y="372"/>
                        <a:pt x="242" y="373"/>
                        <a:pt x="248" y="373"/>
                      </a:cubicBezTo>
                      <a:cubicBezTo>
                        <a:pt x="401" y="373"/>
                        <a:pt x="492" y="193"/>
                        <a:pt x="393" y="70"/>
                      </a:cubicBezTo>
                      <a:cubicBezTo>
                        <a:pt x="357" y="24"/>
                        <a:pt x="303" y="0"/>
                        <a:pt x="2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3933700" y="3917600"/>
                  <a:ext cx="11650" cy="8875"/>
                </a:xfrm>
                <a:custGeom>
                  <a:avLst/>
                  <a:gdLst/>
                  <a:ahLst/>
                  <a:cxnLst/>
                  <a:rect l="l" t="t" r="r" b="b"/>
                  <a:pathLst>
                    <a:path w="466" h="355" extrusionOk="0">
                      <a:moveTo>
                        <a:pt x="236" y="0"/>
                      </a:moveTo>
                      <a:cubicBezTo>
                        <a:pt x="196" y="0"/>
                        <a:pt x="156" y="14"/>
                        <a:pt x="123" y="42"/>
                      </a:cubicBezTo>
                      <a:cubicBezTo>
                        <a:pt x="1" y="138"/>
                        <a:pt x="58" y="337"/>
                        <a:pt x="216" y="353"/>
                      </a:cubicBezTo>
                      <a:cubicBezTo>
                        <a:pt x="223" y="354"/>
                        <a:pt x="229" y="354"/>
                        <a:pt x="235" y="354"/>
                      </a:cubicBezTo>
                      <a:cubicBezTo>
                        <a:pt x="381" y="354"/>
                        <a:pt x="466" y="184"/>
                        <a:pt x="373" y="67"/>
                      </a:cubicBezTo>
                      <a:cubicBezTo>
                        <a:pt x="339" y="24"/>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3920450" y="3901125"/>
                  <a:ext cx="11000" cy="8400"/>
                </a:xfrm>
                <a:custGeom>
                  <a:avLst/>
                  <a:gdLst/>
                  <a:ahLst/>
                  <a:cxnLst/>
                  <a:rect l="l" t="t" r="r" b="b"/>
                  <a:pathLst>
                    <a:path w="440" h="336" extrusionOk="0">
                      <a:moveTo>
                        <a:pt x="222" y="1"/>
                      </a:moveTo>
                      <a:cubicBezTo>
                        <a:pt x="185" y="1"/>
                        <a:pt x="147" y="13"/>
                        <a:pt x="116" y="39"/>
                      </a:cubicBezTo>
                      <a:cubicBezTo>
                        <a:pt x="0" y="132"/>
                        <a:pt x="55" y="318"/>
                        <a:pt x="203" y="334"/>
                      </a:cubicBezTo>
                      <a:cubicBezTo>
                        <a:pt x="209" y="335"/>
                        <a:pt x="216" y="335"/>
                        <a:pt x="222" y="335"/>
                      </a:cubicBezTo>
                      <a:cubicBezTo>
                        <a:pt x="358" y="335"/>
                        <a:pt x="440"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3907200" y="3884650"/>
                  <a:ext cx="10450" cy="7900"/>
                </a:xfrm>
                <a:custGeom>
                  <a:avLst/>
                  <a:gdLst/>
                  <a:ahLst/>
                  <a:cxnLst/>
                  <a:rect l="l" t="t" r="r" b="b"/>
                  <a:pathLst>
                    <a:path w="418" h="316" extrusionOk="0">
                      <a:moveTo>
                        <a:pt x="209" y="0"/>
                      </a:moveTo>
                      <a:cubicBezTo>
                        <a:pt x="174" y="0"/>
                        <a:pt x="139" y="12"/>
                        <a:pt x="109" y="36"/>
                      </a:cubicBezTo>
                      <a:cubicBezTo>
                        <a:pt x="0" y="122"/>
                        <a:pt x="51" y="299"/>
                        <a:pt x="193" y="315"/>
                      </a:cubicBezTo>
                      <a:cubicBezTo>
                        <a:pt x="198" y="316"/>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4110950" y="4101525"/>
                  <a:ext cx="18950" cy="14425"/>
                </a:xfrm>
                <a:custGeom>
                  <a:avLst/>
                  <a:gdLst/>
                  <a:ahLst/>
                  <a:cxnLst/>
                  <a:rect l="l" t="t" r="r" b="b"/>
                  <a:pathLst>
                    <a:path w="758" h="577" extrusionOk="0">
                      <a:moveTo>
                        <a:pt x="381" y="0"/>
                      </a:moveTo>
                      <a:cubicBezTo>
                        <a:pt x="317" y="0"/>
                        <a:pt x="252" y="22"/>
                        <a:pt x="199" y="67"/>
                      </a:cubicBezTo>
                      <a:cubicBezTo>
                        <a:pt x="0" y="227"/>
                        <a:pt x="93" y="549"/>
                        <a:pt x="350" y="574"/>
                      </a:cubicBezTo>
                      <a:cubicBezTo>
                        <a:pt x="362" y="576"/>
                        <a:pt x="374" y="576"/>
                        <a:pt x="385" y="576"/>
                      </a:cubicBezTo>
                      <a:cubicBezTo>
                        <a:pt x="618" y="576"/>
                        <a:pt x="758" y="298"/>
                        <a:pt x="604"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4097600" y="4085000"/>
                  <a:ext cx="18500" cy="13975"/>
                </a:xfrm>
                <a:custGeom>
                  <a:avLst/>
                  <a:gdLst/>
                  <a:ahLst/>
                  <a:cxnLst/>
                  <a:rect l="l" t="t" r="r" b="b"/>
                  <a:pathLst>
                    <a:path w="740" h="559" extrusionOk="0">
                      <a:moveTo>
                        <a:pt x="369" y="1"/>
                      </a:moveTo>
                      <a:cubicBezTo>
                        <a:pt x="308" y="1"/>
                        <a:pt x="246" y="21"/>
                        <a:pt x="193" y="62"/>
                      </a:cubicBezTo>
                      <a:cubicBezTo>
                        <a:pt x="1" y="220"/>
                        <a:pt x="94" y="532"/>
                        <a:pt x="341" y="557"/>
                      </a:cubicBezTo>
                      <a:cubicBezTo>
                        <a:pt x="352" y="558"/>
                        <a:pt x="362" y="559"/>
                        <a:pt x="372" y="559"/>
                      </a:cubicBezTo>
                      <a:cubicBezTo>
                        <a:pt x="602" y="559"/>
                        <a:pt x="740" y="289"/>
                        <a:pt x="589" y="104"/>
                      </a:cubicBezTo>
                      <a:cubicBezTo>
                        <a:pt x="532" y="36"/>
                        <a:pt x="451"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4084350" y="4068450"/>
                  <a:ext cx="17775" cy="13500"/>
                </a:xfrm>
                <a:custGeom>
                  <a:avLst/>
                  <a:gdLst/>
                  <a:ahLst/>
                  <a:cxnLst/>
                  <a:rect l="l" t="t" r="r" b="b"/>
                  <a:pathLst>
                    <a:path w="711" h="540" extrusionOk="0">
                      <a:moveTo>
                        <a:pt x="357" y="1"/>
                      </a:moveTo>
                      <a:cubicBezTo>
                        <a:pt x="297" y="1"/>
                        <a:pt x="237" y="21"/>
                        <a:pt x="187" y="62"/>
                      </a:cubicBezTo>
                      <a:cubicBezTo>
                        <a:pt x="0" y="213"/>
                        <a:pt x="90" y="512"/>
                        <a:pt x="328" y="538"/>
                      </a:cubicBezTo>
                      <a:cubicBezTo>
                        <a:pt x="339" y="539"/>
                        <a:pt x="349" y="540"/>
                        <a:pt x="359" y="540"/>
                      </a:cubicBezTo>
                      <a:cubicBezTo>
                        <a:pt x="582" y="540"/>
                        <a:pt x="710"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4071100" y="4051925"/>
                  <a:ext cx="17125" cy="13000"/>
                </a:xfrm>
                <a:custGeom>
                  <a:avLst/>
                  <a:gdLst/>
                  <a:ahLst/>
                  <a:cxnLst/>
                  <a:rect l="l" t="t" r="r" b="b"/>
                  <a:pathLst>
                    <a:path w="685" h="520" extrusionOk="0">
                      <a:moveTo>
                        <a:pt x="345" y="0"/>
                      </a:moveTo>
                      <a:cubicBezTo>
                        <a:pt x="287" y="0"/>
                        <a:pt x="229" y="19"/>
                        <a:pt x="180" y="58"/>
                      </a:cubicBezTo>
                      <a:cubicBezTo>
                        <a:pt x="0" y="203"/>
                        <a:pt x="84" y="495"/>
                        <a:pt x="315" y="518"/>
                      </a:cubicBezTo>
                      <a:cubicBezTo>
                        <a:pt x="326" y="519"/>
                        <a:pt x="336" y="519"/>
                        <a:pt x="346" y="519"/>
                      </a:cubicBezTo>
                      <a:cubicBezTo>
                        <a:pt x="559" y="519"/>
                        <a:pt x="684" y="271"/>
                        <a:pt x="546" y="97"/>
                      </a:cubicBezTo>
                      <a:cubicBezTo>
                        <a:pt x="495"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4057825" y="4035425"/>
                  <a:ext cx="16600" cy="12625"/>
                </a:xfrm>
                <a:custGeom>
                  <a:avLst/>
                  <a:gdLst/>
                  <a:ahLst/>
                  <a:cxnLst/>
                  <a:rect l="l" t="t" r="r" b="b"/>
                  <a:pathLst>
                    <a:path w="664" h="505" extrusionOk="0">
                      <a:moveTo>
                        <a:pt x="331" y="0"/>
                      </a:moveTo>
                      <a:cubicBezTo>
                        <a:pt x="276" y="0"/>
                        <a:pt x="220" y="19"/>
                        <a:pt x="174" y="56"/>
                      </a:cubicBezTo>
                      <a:cubicBezTo>
                        <a:pt x="1" y="197"/>
                        <a:pt x="84" y="477"/>
                        <a:pt x="306" y="503"/>
                      </a:cubicBezTo>
                      <a:cubicBezTo>
                        <a:pt x="315" y="504"/>
                        <a:pt x="324" y="504"/>
                        <a:pt x="333" y="504"/>
                      </a:cubicBezTo>
                      <a:cubicBezTo>
                        <a:pt x="539" y="504"/>
                        <a:pt x="663" y="261"/>
                        <a:pt x="528" y="95"/>
                      </a:cubicBezTo>
                      <a:cubicBezTo>
                        <a:pt x="478" y="32"/>
                        <a:pt x="405"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4044575" y="4018850"/>
                  <a:ext cx="15875" cy="12075"/>
                </a:xfrm>
                <a:custGeom>
                  <a:avLst/>
                  <a:gdLst/>
                  <a:ahLst/>
                  <a:cxnLst/>
                  <a:rect l="l" t="t" r="r" b="b"/>
                  <a:pathLst>
                    <a:path w="635" h="483" extrusionOk="0">
                      <a:moveTo>
                        <a:pt x="317" y="0"/>
                      </a:moveTo>
                      <a:cubicBezTo>
                        <a:pt x="265" y="0"/>
                        <a:pt x="212" y="18"/>
                        <a:pt x="168" y="54"/>
                      </a:cubicBezTo>
                      <a:cubicBezTo>
                        <a:pt x="1" y="192"/>
                        <a:pt x="81" y="459"/>
                        <a:pt x="293" y="481"/>
                      </a:cubicBezTo>
                      <a:cubicBezTo>
                        <a:pt x="302" y="482"/>
                        <a:pt x="311" y="483"/>
                        <a:pt x="320" y="483"/>
                      </a:cubicBezTo>
                      <a:cubicBezTo>
                        <a:pt x="519" y="483"/>
                        <a:pt x="634" y="249"/>
                        <a:pt x="508" y="92"/>
                      </a:cubicBezTo>
                      <a:cubicBezTo>
                        <a:pt x="459"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4031250" y="4002350"/>
                  <a:ext cx="15375" cy="11625"/>
                </a:xfrm>
                <a:custGeom>
                  <a:avLst/>
                  <a:gdLst/>
                  <a:ahLst/>
                  <a:cxnLst/>
                  <a:rect l="l" t="t" r="r" b="b"/>
                  <a:pathLst>
                    <a:path w="615" h="465" extrusionOk="0">
                      <a:moveTo>
                        <a:pt x="306" y="1"/>
                      </a:moveTo>
                      <a:cubicBezTo>
                        <a:pt x="255" y="1"/>
                        <a:pt x="203" y="17"/>
                        <a:pt x="161" y="52"/>
                      </a:cubicBezTo>
                      <a:cubicBezTo>
                        <a:pt x="0" y="184"/>
                        <a:pt x="77" y="444"/>
                        <a:pt x="283" y="463"/>
                      </a:cubicBezTo>
                      <a:cubicBezTo>
                        <a:pt x="292" y="464"/>
                        <a:pt x="301" y="465"/>
                        <a:pt x="310" y="465"/>
                      </a:cubicBezTo>
                      <a:cubicBezTo>
                        <a:pt x="503" y="465"/>
                        <a:pt x="614" y="241"/>
                        <a:pt x="489" y="87"/>
                      </a:cubicBezTo>
                      <a:cubicBezTo>
                        <a:pt x="443" y="30"/>
                        <a:pt x="375"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4017975" y="3985800"/>
                  <a:ext cx="14775" cy="11225"/>
                </a:xfrm>
                <a:custGeom>
                  <a:avLst/>
                  <a:gdLst/>
                  <a:ahLst/>
                  <a:cxnLst/>
                  <a:rect l="l" t="t" r="r" b="b"/>
                  <a:pathLst>
                    <a:path w="591" h="449" extrusionOk="0">
                      <a:moveTo>
                        <a:pt x="296" y="0"/>
                      </a:moveTo>
                      <a:cubicBezTo>
                        <a:pt x="247" y="0"/>
                        <a:pt x="197" y="17"/>
                        <a:pt x="155" y="52"/>
                      </a:cubicBezTo>
                      <a:cubicBezTo>
                        <a:pt x="1" y="177"/>
                        <a:pt x="75" y="425"/>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4004725" y="3969250"/>
                  <a:ext cx="14125" cy="10725"/>
                </a:xfrm>
                <a:custGeom>
                  <a:avLst/>
                  <a:gdLst/>
                  <a:ahLst/>
                  <a:cxnLst/>
                  <a:rect l="l" t="t" r="r" b="b"/>
                  <a:pathLst>
                    <a:path w="565" h="429" extrusionOk="0">
                      <a:moveTo>
                        <a:pt x="284" y="1"/>
                      </a:moveTo>
                      <a:cubicBezTo>
                        <a:pt x="236" y="1"/>
                        <a:pt x="189" y="16"/>
                        <a:pt x="148" y="48"/>
                      </a:cubicBezTo>
                      <a:cubicBezTo>
                        <a:pt x="1" y="171"/>
                        <a:pt x="71" y="408"/>
                        <a:pt x="261" y="428"/>
                      </a:cubicBezTo>
                      <a:cubicBezTo>
                        <a:pt x="269" y="429"/>
                        <a:pt x="277" y="429"/>
                        <a:pt x="284" y="429"/>
                      </a:cubicBezTo>
                      <a:cubicBezTo>
                        <a:pt x="460" y="429"/>
                        <a:pt x="564" y="222"/>
                        <a:pt x="450" y="81"/>
                      </a:cubicBezTo>
                      <a:cubicBezTo>
                        <a:pt x="407" y="28"/>
                        <a:pt x="345"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3991475" y="395275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3978125" y="3936175"/>
                  <a:ext cx="12925" cy="9825"/>
                </a:xfrm>
                <a:custGeom>
                  <a:avLst/>
                  <a:gdLst/>
                  <a:ahLst/>
                  <a:cxnLst/>
                  <a:rect l="l" t="t" r="r" b="b"/>
                  <a:pathLst>
                    <a:path w="517" h="393" extrusionOk="0">
                      <a:moveTo>
                        <a:pt x="260" y="1"/>
                      </a:moveTo>
                      <a:cubicBezTo>
                        <a:pt x="217" y="1"/>
                        <a:pt x="173" y="15"/>
                        <a:pt x="136" y="44"/>
                      </a:cubicBezTo>
                      <a:cubicBezTo>
                        <a:pt x="1" y="153"/>
                        <a:pt x="68" y="372"/>
                        <a:pt x="239" y="391"/>
                      </a:cubicBezTo>
                      <a:cubicBezTo>
                        <a:pt x="246" y="392"/>
                        <a:pt x="254" y="393"/>
                        <a:pt x="262" y="393"/>
                      </a:cubicBezTo>
                      <a:cubicBezTo>
                        <a:pt x="421" y="393"/>
                        <a:pt x="517"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3964875" y="3919700"/>
                  <a:ext cx="12275" cy="9275"/>
                </a:xfrm>
                <a:custGeom>
                  <a:avLst/>
                  <a:gdLst/>
                  <a:ahLst/>
                  <a:cxnLst/>
                  <a:rect l="l" t="t" r="r" b="b"/>
                  <a:pathLst>
                    <a:path w="491" h="371" extrusionOk="0">
                      <a:moveTo>
                        <a:pt x="246" y="0"/>
                      </a:moveTo>
                      <a:cubicBezTo>
                        <a:pt x="205" y="0"/>
                        <a:pt x="163" y="14"/>
                        <a:pt x="129" y="41"/>
                      </a:cubicBezTo>
                      <a:cubicBezTo>
                        <a:pt x="1" y="147"/>
                        <a:pt x="65" y="353"/>
                        <a:pt x="229" y="369"/>
                      </a:cubicBezTo>
                      <a:cubicBezTo>
                        <a:pt x="236" y="370"/>
                        <a:pt x="244" y="370"/>
                        <a:pt x="252" y="370"/>
                      </a:cubicBezTo>
                      <a:cubicBezTo>
                        <a:pt x="402" y="370"/>
                        <a:pt x="491" y="193"/>
                        <a:pt x="393" y="70"/>
                      </a:cubicBezTo>
                      <a:cubicBezTo>
                        <a:pt x="356" y="24"/>
                        <a:pt x="301" y="0"/>
                        <a:pt x="2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3951625" y="3903150"/>
                  <a:ext cx="11650" cy="8850"/>
                </a:xfrm>
                <a:custGeom>
                  <a:avLst/>
                  <a:gdLst/>
                  <a:ahLst/>
                  <a:cxnLst/>
                  <a:rect l="l" t="t" r="r" b="b"/>
                  <a:pathLst>
                    <a:path w="466" h="354" extrusionOk="0">
                      <a:moveTo>
                        <a:pt x="234" y="0"/>
                      </a:moveTo>
                      <a:cubicBezTo>
                        <a:pt x="195" y="0"/>
                        <a:pt x="156" y="13"/>
                        <a:pt x="122"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3938350" y="3886600"/>
                  <a:ext cx="11025" cy="8375"/>
                </a:xfrm>
                <a:custGeom>
                  <a:avLst/>
                  <a:gdLst/>
                  <a:ahLst/>
                  <a:cxnLst/>
                  <a:rect l="l" t="t" r="r" b="b"/>
                  <a:pathLst>
                    <a:path w="441" h="335" extrusionOk="0">
                      <a:moveTo>
                        <a:pt x="222" y="0"/>
                      </a:moveTo>
                      <a:cubicBezTo>
                        <a:pt x="185" y="0"/>
                        <a:pt x="147" y="13"/>
                        <a:pt x="117" y="38"/>
                      </a:cubicBezTo>
                      <a:cubicBezTo>
                        <a:pt x="1" y="131"/>
                        <a:pt x="56" y="318"/>
                        <a:pt x="203" y="334"/>
                      </a:cubicBezTo>
                      <a:cubicBezTo>
                        <a:pt x="210" y="334"/>
                        <a:pt x="216" y="335"/>
                        <a:pt x="223" y="335"/>
                      </a:cubicBezTo>
                      <a:cubicBezTo>
                        <a:pt x="359" y="335"/>
                        <a:pt x="440" y="174"/>
                        <a:pt x="351" y="64"/>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3925100" y="3870100"/>
                  <a:ext cx="10450" cy="7925"/>
                </a:xfrm>
                <a:custGeom>
                  <a:avLst/>
                  <a:gdLst/>
                  <a:ahLst/>
                  <a:cxnLst/>
                  <a:rect l="l" t="t" r="r" b="b"/>
                  <a:pathLst>
                    <a:path w="418" h="317" extrusionOk="0">
                      <a:moveTo>
                        <a:pt x="210" y="1"/>
                      </a:moveTo>
                      <a:cubicBezTo>
                        <a:pt x="175" y="1"/>
                        <a:pt x="139" y="12"/>
                        <a:pt x="110" y="36"/>
                      </a:cubicBezTo>
                      <a:cubicBezTo>
                        <a:pt x="1" y="123"/>
                        <a:pt x="52" y="299"/>
                        <a:pt x="190" y="315"/>
                      </a:cubicBezTo>
                      <a:cubicBezTo>
                        <a:pt x="197" y="316"/>
                        <a:pt x="203" y="317"/>
                        <a:pt x="209" y="317"/>
                      </a:cubicBezTo>
                      <a:cubicBezTo>
                        <a:pt x="340" y="317"/>
                        <a:pt x="418" y="163"/>
                        <a:pt x="332" y="58"/>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4128775" y="4087050"/>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4" y="576"/>
                        <a:pt x="375" y="576"/>
                        <a:pt x="385" y="576"/>
                      </a:cubicBezTo>
                      <a:cubicBezTo>
                        <a:pt x="621" y="576"/>
                        <a:pt x="762" y="297"/>
                        <a:pt x="608" y="106"/>
                      </a:cubicBezTo>
                      <a:cubicBezTo>
                        <a:pt x="551"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4115525" y="4070525"/>
                  <a:ext cx="18400" cy="13925"/>
                </a:xfrm>
                <a:custGeom>
                  <a:avLst/>
                  <a:gdLst/>
                  <a:ahLst/>
                  <a:cxnLst/>
                  <a:rect l="l" t="t" r="r" b="b"/>
                  <a:pathLst>
                    <a:path w="736" h="557" extrusionOk="0">
                      <a:moveTo>
                        <a:pt x="370" y="0"/>
                      </a:moveTo>
                      <a:cubicBezTo>
                        <a:pt x="308" y="0"/>
                        <a:pt x="245" y="21"/>
                        <a:pt x="193" y="63"/>
                      </a:cubicBezTo>
                      <a:cubicBezTo>
                        <a:pt x="0" y="220"/>
                        <a:pt x="93" y="532"/>
                        <a:pt x="341" y="555"/>
                      </a:cubicBezTo>
                      <a:cubicBezTo>
                        <a:pt x="351" y="556"/>
                        <a:pt x="362" y="556"/>
                        <a:pt x="372" y="556"/>
                      </a:cubicBezTo>
                      <a:cubicBezTo>
                        <a:pt x="601" y="556"/>
                        <a:pt x="736" y="286"/>
                        <a:pt x="585" y="101"/>
                      </a:cubicBezTo>
                      <a:cubicBezTo>
                        <a:pt x="531" y="34"/>
                        <a:pt x="451" y="0"/>
                        <a:pt x="3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4102275" y="4053975"/>
                  <a:ext cx="17775" cy="13525"/>
                </a:xfrm>
                <a:custGeom>
                  <a:avLst/>
                  <a:gdLst/>
                  <a:ahLst/>
                  <a:cxnLst/>
                  <a:rect l="l" t="t" r="r" b="b"/>
                  <a:pathLst>
                    <a:path w="711" h="541" extrusionOk="0">
                      <a:moveTo>
                        <a:pt x="354" y="0"/>
                      </a:moveTo>
                      <a:cubicBezTo>
                        <a:pt x="295" y="0"/>
                        <a:pt x="236" y="20"/>
                        <a:pt x="186" y="60"/>
                      </a:cubicBezTo>
                      <a:cubicBezTo>
                        <a:pt x="0" y="211"/>
                        <a:pt x="90" y="513"/>
                        <a:pt x="328" y="538"/>
                      </a:cubicBezTo>
                      <a:cubicBezTo>
                        <a:pt x="338" y="540"/>
                        <a:pt x="348" y="540"/>
                        <a:pt x="359" y="540"/>
                      </a:cubicBezTo>
                      <a:cubicBezTo>
                        <a:pt x="578" y="540"/>
                        <a:pt x="710" y="280"/>
                        <a:pt x="566" y="101"/>
                      </a:cubicBezTo>
                      <a:cubicBezTo>
                        <a:pt x="512" y="35"/>
                        <a:pt x="434" y="0"/>
                        <a:pt x="3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4089000" y="4037400"/>
                  <a:ext cx="17150" cy="13050"/>
                </a:xfrm>
                <a:custGeom>
                  <a:avLst/>
                  <a:gdLst/>
                  <a:ahLst/>
                  <a:cxnLst/>
                  <a:rect l="l" t="t" r="r" b="b"/>
                  <a:pathLst>
                    <a:path w="686" h="522" extrusionOk="0">
                      <a:moveTo>
                        <a:pt x="342" y="1"/>
                      </a:moveTo>
                      <a:cubicBezTo>
                        <a:pt x="286" y="1"/>
                        <a:pt x="229" y="19"/>
                        <a:pt x="181" y="57"/>
                      </a:cubicBezTo>
                      <a:cubicBezTo>
                        <a:pt x="1" y="202"/>
                        <a:pt x="84" y="494"/>
                        <a:pt x="316" y="520"/>
                      </a:cubicBezTo>
                      <a:cubicBezTo>
                        <a:pt x="326" y="521"/>
                        <a:pt x="336" y="522"/>
                        <a:pt x="346" y="522"/>
                      </a:cubicBezTo>
                      <a:cubicBezTo>
                        <a:pt x="557"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4075750" y="4020875"/>
                  <a:ext cx="16500" cy="12625"/>
                </a:xfrm>
                <a:custGeom>
                  <a:avLst/>
                  <a:gdLst/>
                  <a:ahLst/>
                  <a:cxnLst/>
                  <a:rect l="l" t="t" r="r" b="b"/>
                  <a:pathLst>
                    <a:path w="660" h="505" extrusionOk="0">
                      <a:moveTo>
                        <a:pt x="330" y="1"/>
                      </a:moveTo>
                      <a:cubicBezTo>
                        <a:pt x="275" y="1"/>
                        <a:pt x="220" y="19"/>
                        <a:pt x="174" y="56"/>
                      </a:cubicBezTo>
                      <a:cubicBezTo>
                        <a:pt x="0" y="198"/>
                        <a:pt x="81" y="481"/>
                        <a:pt x="306" y="503"/>
                      </a:cubicBezTo>
                      <a:cubicBezTo>
                        <a:pt x="315" y="504"/>
                        <a:pt x="324" y="504"/>
                        <a:pt x="333" y="504"/>
                      </a:cubicBezTo>
                      <a:cubicBezTo>
                        <a:pt x="538" y="504"/>
                        <a:pt x="660" y="261"/>
                        <a:pt x="524" y="95"/>
                      </a:cubicBezTo>
                      <a:cubicBezTo>
                        <a:pt x="475"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4062500" y="4004375"/>
                  <a:ext cx="15850" cy="12100"/>
                </a:xfrm>
                <a:custGeom>
                  <a:avLst/>
                  <a:gdLst/>
                  <a:ahLst/>
                  <a:cxnLst/>
                  <a:rect l="l" t="t" r="r" b="b"/>
                  <a:pathLst>
                    <a:path w="634" h="484" extrusionOk="0">
                      <a:moveTo>
                        <a:pt x="317" y="1"/>
                      </a:moveTo>
                      <a:cubicBezTo>
                        <a:pt x="264" y="1"/>
                        <a:pt x="210" y="18"/>
                        <a:pt x="164" y="54"/>
                      </a:cubicBezTo>
                      <a:cubicBezTo>
                        <a:pt x="0" y="189"/>
                        <a:pt x="81" y="459"/>
                        <a:pt x="293" y="482"/>
                      </a:cubicBezTo>
                      <a:cubicBezTo>
                        <a:pt x="302" y="483"/>
                        <a:pt x="311" y="483"/>
                        <a:pt x="319" y="483"/>
                      </a:cubicBezTo>
                      <a:cubicBezTo>
                        <a:pt x="516" y="483"/>
                        <a:pt x="634" y="250"/>
                        <a:pt x="505" y="90"/>
                      </a:cubicBezTo>
                      <a:cubicBezTo>
                        <a:pt x="457" y="31"/>
                        <a:pt x="388" y="1"/>
                        <a:pt x="3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4049150" y="3987825"/>
                  <a:ext cx="15400" cy="11675"/>
                </a:xfrm>
                <a:custGeom>
                  <a:avLst/>
                  <a:gdLst/>
                  <a:ahLst/>
                  <a:cxnLst/>
                  <a:rect l="l" t="t" r="r" b="b"/>
                  <a:pathLst>
                    <a:path w="616" h="467" extrusionOk="0">
                      <a:moveTo>
                        <a:pt x="309" y="0"/>
                      </a:moveTo>
                      <a:cubicBezTo>
                        <a:pt x="257" y="0"/>
                        <a:pt x="205" y="18"/>
                        <a:pt x="161" y="54"/>
                      </a:cubicBezTo>
                      <a:cubicBezTo>
                        <a:pt x="1" y="183"/>
                        <a:pt x="78" y="443"/>
                        <a:pt x="284" y="466"/>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4035900" y="3971300"/>
                  <a:ext cx="14675" cy="11175"/>
                </a:xfrm>
                <a:custGeom>
                  <a:avLst/>
                  <a:gdLst/>
                  <a:ahLst/>
                  <a:cxnLst/>
                  <a:rect l="l" t="t" r="r" b="b"/>
                  <a:pathLst>
                    <a:path w="587" h="447" extrusionOk="0">
                      <a:moveTo>
                        <a:pt x="295" y="1"/>
                      </a:moveTo>
                      <a:cubicBezTo>
                        <a:pt x="246" y="1"/>
                        <a:pt x="196" y="17"/>
                        <a:pt x="155" y="50"/>
                      </a:cubicBezTo>
                      <a:cubicBezTo>
                        <a:pt x="0" y="175"/>
                        <a:pt x="74" y="426"/>
                        <a:pt x="270" y="445"/>
                      </a:cubicBezTo>
                      <a:cubicBezTo>
                        <a:pt x="278" y="446"/>
                        <a:pt x="286" y="446"/>
                        <a:pt x="294" y="446"/>
                      </a:cubicBezTo>
                      <a:cubicBezTo>
                        <a:pt x="479" y="446"/>
                        <a:pt x="587" y="230"/>
                        <a:pt x="470" y="82"/>
                      </a:cubicBezTo>
                      <a:cubicBezTo>
                        <a:pt x="426" y="29"/>
                        <a:pt x="361"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4022650" y="3954750"/>
                  <a:ext cx="14100" cy="10700"/>
                </a:xfrm>
                <a:custGeom>
                  <a:avLst/>
                  <a:gdLst/>
                  <a:ahLst/>
                  <a:cxnLst/>
                  <a:rect l="l" t="t" r="r" b="b"/>
                  <a:pathLst>
                    <a:path w="564" h="428" extrusionOk="0">
                      <a:moveTo>
                        <a:pt x="281" y="1"/>
                      </a:moveTo>
                      <a:cubicBezTo>
                        <a:pt x="234" y="1"/>
                        <a:pt x="187" y="17"/>
                        <a:pt x="148" y="50"/>
                      </a:cubicBezTo>
                      <a:cubicBezTo>
                        <a:pt x="0" y="169"/>
                        <a:pt x="71" y="407"/>
                        <a:pt x="261" y="426"/>
                      </a:cubicBezTo>
                      <a:cubicBezTo>
                        <a:pt x="270" y="427"/>
                        <a:pt x="279" y="428"/>
                        <a:pt x="287" y="428"/>
                      </a:cubicBezTo>
                      <a:cubicBezTo>
                        <a:pt x="461" y="428"/>
                        <a:pt x="563" y="223"/>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4009375" y="3938225"/>
                  <a:ext cx="13500" cy="10275"/>
                </a:xfrm>
                <a:custGeom>
                  <a:avLst/>
                  <a:gdLst/>
                  <a:ahLst/>
                  <a:cxnLst/>
                  <a:rect l="l" t="t" r="r" b="b"/>
                  <a:pathLst>
                    <a:path w="540" h="411" extrusionOk="0">
                      <a:moveTo>
                        <a:pt x="271" y="0"/>
                      </a:moveTo>
                      <a:cubicBezTo>
                        <a:pt x="225" y="0"/>
                        <a:pt x="180" y="15"/>
                        <a:pt x="142" y="46"/>
                      </a:cubicBezTo>
                      <a:cubicBezTo>
                        <a:pt x="1" y="161"/>
                        <a:pt x="68" y="390"/>
                        <a:pt x="252" y="409"/>
                      </a:cubicBezTo>
                      <a:cubicBezTo>
                        <a:pt x="259" y="410"/>
                        <a:pt x="267" y="410"/>
                        <a:pt x="275" y="410"/>
                      </a:cubicBezTo>
                      <a:cubicBezTo>
                        <a:pt x="441" y="410"/>
                        <a:pt x="539" y="213"/>
                        <a:pt x="432" y="78"/>
                      </a:cubicBezTo>
                      <a:cubicBezTo>
                        <a:pt x="391" y="27"/>
                        <a:pt x="331" y="0"/>
                        <a:pt x="2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3996050" y="3921725"/>
                  <a:ext cx="12925" cy="9800"/>
                </a:xfrm>
                <a:custGeom>
                  <a:avLst/>
                  <a:gdLst/>
                  <a:ahLst/>
                  <a:cxnLst/>
                  <a:rect l="l" t="t" r="r" b="b"/>
                  <a:pathLst>
                    <a:path w="517" h="392" extrusionOk="0">
                      <a:moveTo>
                        <a:pt x="259" y="0"/>
                      </a:moveTo>
                      <a:cubicBezTo>
                        <a:pt x="215" y="0"/>
                        <a:pt x="171" y="15"/>
                        <a:pt x="135" y="44"/>
                      </a:cubicBezTo>
                      <a:cubicBezTo>
                        <a:pt x="0" y="153"/>
                        <a:pt x="65" y="372"/>
                        <a:pt x="238" y="391"/>
                      </a:cubicBezTo>
                      <a:cubicBezTo>
                        <a:pt x="245" y="391"/>
                        <a:pt x="251" y="392"/>
                        <a:pt x="258" y="392"/>
                      </a:cubicBezTo>
                      <a:cubicBezTo>
                        <a:pt x="420" y="392"/>
                        <a:pt x="517" y="202"/>
                        <a:pt x="412" y="73"/>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3982800" y="3905150"/>
                  <a:ext cx="12275" cy="9350"/>
                </a:xfrm>
                <a:custGeom>
                  <a:avLst/>
                  <a:gdLst/>
                  <a:ahLst/>
                  <a:cxnLst/>
                  <a:rect l="l" t="t" r="r" b="b"/>
                  <a:pathLst>
                    <a:path w="491" h="374" extrusionOk="0">
                      <a:moveTo>
                        <a:pt x="245" y="1"/>
                      </a:moveTo>
                      <a:cubicBezTo>
                        <a:pt x="204" y="1"/>
                        <a:pt x="163" y="14"/>
                        <a:pt x="129" y="42"/>
                      </a:cubicBezTo>
                      <a:cubicBezTo>
                        <a:pt x="0" y="148"/>
                        <a:pt x="61" y="353"/>
                        <a:pt x="225" y="373"/>
                      </a:cubicBezTo>
                      <a:cubicBezTo>
                        <a:pt x="232" y="373"/>
                        <a:pt x="238" y="373"/>
                        <a:pt x="245" y="373"/>
                      </a:cubicBezTo>
                      <a:cubicBezTo>
                        <a:pt x="397" y="373"/>
                        <a:pt x="491" y="194"/>
                        <a:pt x="389" y="70"/>
                      </a:cubicBezTo>
                      <a:cubicBezTo>
                        <a:pt x="352"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3969525" y="3888650"/>
                  <a:ext cx="11650" cy="8825"/>
                </a:xfrm>
                <a:custGeom>
                  <a:avLst/>
                  <a:gdLst/>
                  <a:ahLst/>
                  <a:cxnLst/>
                  <a:rect l="l" t="t" r="r" b="b"/>
                  <a:pathLst>
                    <a:path w="466" h="353" extrusionOk="0">
                      <a:moveTo>
                        <a:pt x="232" y="1"/>
                      </a:moveTo>
                      <a:cubicBezTo>
                        <a:pt x="194" y="1"/>
                        <a:pt x="155" y="13"/>
                        <a:pt x="123" y="39"/>
                      </a:cubicBezTo>
                      <a:cubicBezTo>
                        <a:pt x="1" y="139"/>
                        <a:pt x="59" y="335"/>
                        <a:pt x="216" y="351"/>
                      </a:cubicBezTo>
                      <a:cubicBezTo>
                        <a:pt x="224" y="352"/>
                        <a:pt x="231" y="353"/>
                        <a:pt x="239" y="353"/>
                      </a:cubicBezTo>
                      <a:cubicBezTo>
                        <a:pt x="380" y="353"/>
                        <a:pt x="465" y="181"/>
                        <a:pt x="370" y="65"/>
                      </a:cubicBezTo>
                      <a:cubicBezTo>
                        <a:pt x="336"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3956275" y="3872125"/>
                  <a:ext cx="11025" cy="8400"/>
                </a:xfrm>
                <a:custGeom>
                  <a:avLst/>
                  <a:gdLst/>
                  <a:ahLst/>
                  <a:cxnLst/>
                  <a:rect l="l" t="t" r="r" b="b"/>
                  <a:pathLst>
                    <a:path w="441" h="336" extrusionOk="0">
                      <a:moveTo>
                        <a:pt x="222" y="1"/>
                      </a:moveTo>
                      <a:cubicBezTo>
                        <a:pt x="185" y="1"/>
                        <a:pt x="147" y="13"/>
                        <a:pt x="116" y="38"/>
                      </a:cubicBezTo>
                      <a:cubicBezTo>
                        <a:pt x="1" y="132"/>
                        <a:pt x="55" y="318"/>
                        <a:pt x="203" y="334"/>
                      </a:cubicBezTo>
                      <a:cubicBezTo>
                        <a:pt x="210" y="335"/>
                        <a:pt x="216" y="335"/>
                        <a:pt x="222" y="335"/>
                      </a:cubicBezTo>
                      <a:cubicBezTo>
                        <a:pt x="359" y="335"/>
                        <a:pt x="440" y="172"/>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3943025" y="3855550"/>
                  <a:ext cx="10375" cy="7925"/>
                </a:xfrm>
                <a:custGeom>
                  <a:avLst/>
                  <a:gdLst/>
                  <a:ahLst/>
                  <a:cxnLst/>
                  <a:rect l="l" t="t" r="r" b="b"/>
                  <a:pathLst>
                    <a:path w="415" h="317" extrusionOk="0">
                      <a:moveTo>
                        <a:pt x="209" y="1"/>
                      </a:moveTo>
                      <a:cubicBezTo>
                        <a:pt x="173" y="1"/>
                        <a:pt x="137" y="12"/>
                        <a:pt x="106" y="36"/>
                      </a:cubicBezTo>
                      <a:cubicBezTo>
                        <a:pt x="0" y="126"/>
                        <a:pt x="52" y="303"/>
                        <a:pt x="190" y="316"/>
                      </a:cubicBezTo>
                      <a:cubicBezTo>
                        <a:pt x="197" y="317"/>
                        <a:pt x="203" y="317"/>
                        <a:pt x="209" y="317"/>
                      </a:cubicBezTo>
                      <a:cubicBezTo>
                        <a:pt x="339" y="317"/>
                        <a:pt x="414" y="166"/>
                        <a:pt x="331" y="59"/>
                      </a:cubicBezTo>
                      <a:cubicBezTo>
                        <a:pt x="300"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4159950" y="4089075"/>
                  <a:ext cx="19675" cy="14900"/>
                </a:xfrm>
                <a:custGeom>
                  <a:avLst/>
                  <a:gdLst/>
                  <a:ahLst/>
                  <a:cxnLst/>
                  <a:rect l="l" t="t" r="r" b="b"/>
                  <a:pathLst>
                    <a:path w="787" h="596" extrusionOk="0">
                      <a:moveTo>
                        <a:pt x="395" y="0"/>
                      </a:moveTo>
                      <a:cubicBezTo>
                        <a:pt x="329" y="0"/>
                        <a:pt x="263" y="22"/>
                        <a:pt x="209" y="66"/>
                      </a:cubicBezTo>
                      <a:cubicBezTo>
                        <a:pt x="0" y="234"/>
                        <a:pt x="100" y="565"/>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4146700" y="4072525"/>
                  <a:ext cx="19025" cy="14425"/>
                </a:xfrm>
                <a:custGeom>
                  <a:avLst/>
                  <a:gdLst/>
                  <a:ahLst/>
                  <a:cxnLst/>
                  <a:rect l="l" t="t" r="r" b="b"/>
                  <a:pathLst>
                    <a:path w="761" h="577" extrusionOk="0">
                      <a:moveTo>
                        <a:pt x="382" y="0"/>
                      </a:moveTo>
                      <a:cubicBezTo>
                        <a:pt x="318" y="0"/>
                        <a:pt x="254" y="22"/>
                        <a:pt x="199" y="66"/>
                      </a:cubicBezTo>
                      <a:cubicBezTo>
                        <a:pt x="0" y="227"/>
                        <a:pt x="97" y="548"/>
                        <a:pt x="351" y="574"/>
                      </a:cubicBezTo>
                      <a:cubicBezTo>
                        <a:pt x="362" y="575"/>
                        <a:pt x="374" y="576"/>
                        <a:pt x="385" y="576"/>
                      </a:cubicBezTo>
                      <a:cubicBezTo>
                        <a:pt x="622" y="576"/>
                        <a:pt x="761" y="298"/>
                        <a:pt x="608" y="108"/>
                      </a:cubicBezTo>
                      <a:cubicBezTo>
                        <a:pt x="549" y="37"/>
                        <a:pt x="466" y="0"/>
                        <a:pt x="3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4133425" y="4056000"/>
                  <a:ext cx="18425" cy="13975"/>
                </a:xfrm>
                <a:custGeom>
                  <a:avLst/>
                  <a:gdLst/>
                  <a:ahLst/>
                  <a:cxnLst/>
                  <a:rect l="l" t="t" r="r" b="b"/>
                  <a:pathLst>
                    <a:path w="737" h="559" extrusionOk="0">
                      <a:moveTo>
                        <a:pt x="368" y="1"/>
                      </a:moveTo>
                      <a:cubicBezTo>
                        <a:pt x="307" y="1"/>
                        <a:pt x="245" y="21"/>
                        <a:pt x="194" y="62"/>
                      </a:cubicBezTo>
                      <a:cubicBezTo>
                        <a:pt x="1" y="220"/>
                        <a:pt x="94" y="531"/>
                        <a:pt x="342" y="557"/>
                      </a:cubicBezTo>
                      <a:cubicBezTo>
                        <a:pt x="352" y="558"/>
                        <a:pt x="362" y="559"/>
                        <a:pt x="373" y="559"/>
                      </a:cubicBezTo>
                      <a:cubicBezTo>
                        <a:pt x="602" y="559"/>
                        <a:pt x="737" y="289"/>
                        <a:pt x="586" y="104"/>
                      </a:cubicBezTo>
                      <a:cubicBezTo>
                        <a:pt x="531" y="36"/>
                        <a:pt x="450"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4120175" y="4039450"/>
                  <a:ext cx="17775" cy="13500"/>
                </a:xfrm>
                <a:custGeom>
                  <a:avLst/>
                  <a:gdLst/>
                  <a:ahLst/>
                  <a:cxnLst/>
                  <a:rect l="l" t="t" r="r" b="b"/>
                  <a:pathLst>
                    <a:path w="711" h="540" extrusionOk="0">
                      <a:moveTo>
                        <a:pt x="357" y="0"/>
                      </a:moveTo>
                      <a:cubicBezTo>
                        <a:pt x="297" y="0"/>
                        <a:pt x="237" y="20"/>
                        <a:pt x="187" y="62"/>
                      </a:cubicBezTo>
                      <a:cubicBezTo>
                        <a:pt x="1" y="213"/>
                        <a:pt x="87" y="512"/>
                        <a:pt x="328" y="538"/>
                      </a:cubicBezTo>
                      <a:cubicBezTo>
                        <a:pt x="339" y="539"/>
                        <a:pt x="349" y="539"/>
                        <a:pt x="359" y="539"/>
                      </a:cubicBezTo>
                      <a:cubicBezTo>
                        <a:pt x="579" y="539"/>
                        <a:pt x="711" y="279"/>
                        <a:pt x="566" y="101"/>
                      </a:cubicBezTo>
                      <a:cubicBezTo>
                        <a:pt x="513" y="35"/>
                        <a:pt x="436"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4106925" y="4022900"/>
                  <a:ext cx="17125" cy="13025"/>
                </a:xfrm>
                <a:custGeom>
                  <a:avLst/>
                  <a:gdLst/>
                  <a:ahLst/>
                  <a:cxnLst/>
                  <a:rect l="l" t="t" r="r" b="b"/>
                  <a:pathLst>
                    <a:path w="685" h="521" extrusionOk="0">
                      <a:moveTo>
                        <a:pt x="345" y="1"/>
                      </a:moveTo>
                      <a:cubicBezTo>
                        <a:pt x="287" y="1"/>
                        <a:pt x="229" y="20"/>
                        <a:pt x="180" y="59"/>
                      </a:cubicBezTo>
                      <a:cubicBezTo>
                        <a:pt x="0" y="204"/>
                        <a:pt x="84" y="496"/>
                        <a:pt x="315" y="518"/>
                      </a:cubicBezTo>
                      <a:cubicBezTo>
                        <a:pt x="326" y="520"/>
                        <a:pt x="336" y="520"/>
                        <a:pt x="346" y="520"/>
                      </a:cubicBezTo>
                      <a:cubicBezTo>
                        <a:pt x="556" y="520"/>
                        <a:pt x="685" y="272"/>
                        <a:pt x="547" y="97"/>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4093575" y="4006400"/>
                  <a:ext cx="16575" cy="12575"/>
                </a:xfrm>
                <a:custGeom>
                  <a:avLst/>
                  <a:gdLst/>
                  <a:ahLst/>
                  <a:cxnLst/>
                  <a:rect l="l" t="t" r="r" b="b"/>
                  <a:pathLst>
                    <a:path w="663" h="503" extrusionOk="0">
                      <a:moveTo>
                        <a:pt x="334" y="1"/>
                      </a:moveTo>
                      <a:cubicBezTo>
                        <a:pt x="278" y="1"/>
                        <a:pt x="222" y="19"/>
                        <a:pt x="174" y="57"/>
                      </a:cubicBezTo>
                      <a:cubicBezTo>
                        <a:pt x="1" y="198"/>
                        <a:pt x="84" y="478"/>
                        <a:pt x="309" y="500"/>
                      </a:cubicBezTo>
                      <a:cubicBezTo>
                        <a:pt x="320" y="502"/>
                        <a:pt x="330" y="502"/>
                        <a:pt x="340" y="502"/>
                      </a:cubicBezTo>
                      <a:cubicBezTo>
                        <a:pt x="543" y="502"/>
                        <a:pt x="663" y="258"/>
                        <a:pt x="528" y="92"/>
                      </a:cubicBezTo>
                      <a:cubicBezTo>
                        <a:pt x="479" y="32"/>
                        <a:pt x="407"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4080400" y="3989850"/>
                  <a:ext cx="15875" cy="12075"/>
                </a:xfrm>
                <a:custGeom>
                  <a:avLst/>
                  <a:gdLst/>
                  <a:ahLst/>
                  <a:cxnLst/>
                  <a:rect l="l" t="t" r="r" b="b"/>
                  <a:pathLst>
                    <a:path w="635" h="483" extrusionOk="0">
                      <a:moveTo>
                        <a:pt x="317" y="0"/>
                      </a:moveTo>
                      <a:cubicBezTo>
                        <a:pt x="264" y="0"/>
                        <a:pt x="210" y="18"/>
                        <a:pt x="165" y="54"/>
                      </a:cubicBezTo>
                      <a:cubicBezTo>
                        <a:pt x="1" y="192"/>
                        <a:pt x="81" y="459"/>
                        <a:pt x="293" y="481"/>
                      </a:cubicBezTo>
                      <a:cubicBezTo>
                        <a:pt x="302" y="482"/>
                        <a:pt x="311" y="482"/>
                        <a:pt x="320" y="482"/>
                      </a:cubicBezTo>
                      <a:cubicBezTo>
                        <a:pt x="517" y="482"/>
                        <a:pt x="635" y="249"/>
                        <a:pt x="505" y="92"/>
                      </a:cubicBezTo>
                      <a:cubicBezTo>
                        <a:pt x="458"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4067075" y="3973350"/>
                  <a:ext cx="15300" cy="11625"/>
                </a:xfrm>
                <a:custGeom>
                  <a:avLst/>
                  <a:gdLst/>
                  <a:ahLst/>
                  <a:cxnLst/>
                  <a:rect l="l" t="t" r="r" b="b"/>
                  <a:pathLst>
                    <a:path w="612" h="465" extrusionOk="0">
                      <a:moveTo>
                        <a:pt x="307" y="0"/>
                      </a:moveTo>
                      <a:cubicBezTo>
                        <a:pt x="255" y="0"/>
                        <a:pt x="204" y="17"/>
                        <a:pt x="161" y="52"/>
                      </a:cubicBezTo>
                      <a:cubicBezTo>
                        <a:pt x="0" y="183"/>
                        <a:pt x="78" y="444"/>
                        <a:pt x="283" y="463"/>
                      </a:cubicBezTo>
                      <a:cubicBezTo>
                        <a:pt x="292" y="464"/>
                        <a:pt x="301" y="464"/>
                        <a:pt x="310" y="464"/>
                      </a:cubicBezTo>
                      <a:cubicBezTo>
                        <a:pt x="500" y="464"/>
                        <a:pt x="612" y="240"/>
                        <a:pt x="489" y="87"/>
                      </a:cubicBezTo>
                      <a:cubicBezTo>
                        <a:pt x="443"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4053825" y="3956800"/>
                  <a:ext cx="14675" cy="11200"/>
                </a:xfrm>
                <a:custGeom>
                  <a:avLst/>
                  <a:gdLst/>
                  <a:ahLst/>
                  <a:cxnLst/>
                  <a:rect l="l" t="t" r="r" b="b"/>
                  <a:pathLst>
                    <a:path w="587" h="448" extrusionOk="0">
                      <a:moveTo>
                        <a:pt x="295" y="0"/>
                      </a:moveTo>
                      <a:cubicBezTo>
                        <a:pt x="246" y="0"/>
                        <a:pt x="196" y="17"/>
                        <a:pt x="154" y="52"/>
                      </a:cubicBezTo>
                      <a:cubicBezTo>
                        <a:pt x="0" y="177"/>
                        <a:pt x="74" y="424"/>
                        <a:pt x="270" y="447"/>
                      </a:cubicBezTo>
                      <a:cubicBezTo>
                        <a:pt x="278" y="448"/>
                        <a:pt x="286" y="448"/>
                        <a:pt x="294" y="448"/>
                      </a:cubicBezTo>
                      <a:cubicBezTo>
                        <a:pt x="479" y="448"/>
                        <a:pt x="587" y="232"/>
                        <a:pt x="469" y="84"/>
                      </a:cubicBezTo>
                      <a:cubicBezTo>
                        <a:pt x="424" y="29"/>
                        <a:pt x="359"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4040475" y="3940250"/>
                  <a:ext cx="14200" cy="10725"/>
                </a:xfrm>
                <a:custGeom>
                  <a:avLst/>
                  <a:gdLst/>
                  <a:ahLst/>
                  <a:cxnLst/>
                  <a:rect l="l" t="t" r="r" b="b"/>
                  <a:pathLst>
                    <a:path w="568" h="429" extrusionOk="0">
                      <a:moveTo>
                        <a:pt x="285" y="1"/>
                      </a:moveTo>
                      <a:cubicBezTo>
                        <a:pt x="238" y="1"/>
                        <a:pt x="191" y="16"/>
                        <a:pt x="152" y="48"/>
                      </a:cubicBezTo>
                      <a:cubicBezTo>
                        <a:pt x="1" y="167"/>
                        <a:pt x="71" y="408"/>
                        <a:pt x="264" y="428"/>
                      </a:cubicBezTo>
                      <a:cubicBezTo>
                        <a:pt x="272" y="428"/>
                        <a:pt x="280" y="429"/>
                        <a:pt x="287" y="429"/>
                      </a:cubicBezTo>
                      <a:cubicBezTo>
                        <a:pt x="463" y="429"/>
                        <a:pt x="568" y="222"/>
                        <a:pt x="451" y="80"/>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4027225" y="3923750"/>
                  <a:ext cx="13550" cy="10200"/>
                </a:xfrm>
                <a:custGeom>
                  <a:avLst/>
                  <a:gdLst/>
                  <a:ahLst/>
                  <a:cxnLst/>
                  <a:rect l="l" t="t" r="r" b="b"/>
                  <a:pathLst>
                    <a:path w="542" h="408" extrusionOk="0">
                      <a:moveTo>
                        <a:pt x="273" y="1"/>
                      </a:moveTo>
                      <a:cubicBezTo>
                        <a:pt x="227" y="1"/>
                        <a:pt x="181" y="16"/>
                        <a:pt x="142" y="46"/>
                      </a:cubicBezTo>
                      <a:cubicBezTo>
                        <a:pt x="0" y="159"/>
                        <a:pt x="68" y="390"/>
                        <a:pt x="251" y="406"/>
                      </a:cubicBezTo>
                      <a:cubicBezTo>
                        <a:pt x="259" y="407"/>
                        <a:pt x="267" y="407"/>
                        <a:pt x="274" y="407"/>
                      </a:cubicBezTo>
                      <a:cubicBezTo>
                        <a:pt x="441" y="407"/>
                        <a:pt x="542" y="210"/>
                        <a:pt x="431" y="75"/>
                      </a:cubicBezTo>
                      <a:cubicBezTo>
                        <a:pt x="391" y="26"/>
                        <a:pt x="332" y="1"/>
                        <a:pt x="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4013975" y="3907175"/>
                  <a:ext cx="12900" cy="9825"/>
                </a:xfrm>
                <a:custGeom>
                  <a:avLst/>
                  <a:gdLst/>
                  <a:ahLst/>
                  <a:cxnLst/>
                  <a:rect l="l" t="t" r="r" b="b"/>
                  <a:pathLst>
                    <a:path w="516" h="393" extrusionOk="0">
                      <a:moveTo>
                        <a:pt x="258" y="1"/>
                      </a:moveTo>
                      <a:cubicBezTo>
                        <a:pt x="215" y="1"/>
                        <a:pt x="171" y="15"/>
                        <a:pt x="135" y="44"/>
                      </a:cubicBezTo>
                      <a:cubicBezTo>
                        <a:pt x="0" y="153"/>
                        <a:pt x="64" y="372"/>
                        <a:pt x="238" y="391"/>
                      </a:cubicBezTo>
                      <a:cubicBezTo>
                        <a:pt x="246" y="392"/>
                        <a:pt x="253" y="392"/>
                        <a:pt x="261" y="392"/>
                      </a:cubicBezTo>
                      <a:cubicBezTo>
                        <a:pt x="421" y="392"/>
                        <a:pt x="516" y="202"/>
                        <a:pt x="411" y="73"/>
                      </a:cubicBezTo>
                      <a:cubicBezTo>
                        <a:pt x="373" y="25"/>
                        <a:pt x="316"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4000700" y="3890700"/>
                  <a:ext cx="12275" cy="9275"/>
                </a:xfrm>
                <a:custGeom>
                  <a:avLst/>
                  <a:gdLst/>
                  <a:ahLst/>
                  <a:cxnLst/>
                  <a:rect l="l" t="t" r="r" b="b"/>
                  <a:pathLst>
                    <a:path w="491" h="371" extrusionOk="0">
                      <a:moveTo>
                        <a:pt x="245" y="0"/>
                      </a:moveTo>
                      <a:cubicBezTo>
                        <a:pt x="205" y="0"/>
                        <a:pt x="164" y="14"/>
                        <a:pt x="129" y="41"/>
                      </a:cubicBezTo>
                      <a:cubicBezTo>
                        <a:pt x="1" y="147"/>
                        <a:pt x="62" y="353"/>
                        <a:pt x="226" y="369"/>
                      </a:cubicBezTo>
                      <a:cubicBezTo>
                        <a:pt x="234" y="370"/>
                        <a:pt x="242" y="370"/>
                        <a:pt x="249" y="370"/>
                      </a:cubicBezTo>
                      <a:cubicBezTo>
                        <a:pt x="402" y="370"/>
                        <a:pt x="491" y="192"/>
                        <a:pt x="390"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3987450" y="3874125"/>
                  <a:ext cx="11650" cy="8875"/>
                </a:xfrm>
                <a:custGeom>
                  <a:avLst/>
                  <a:gdLst/>
                  <a:ahLst/>
                  <a:cxnLst/>
                  <a:rect l="l" t="t" r="r" b="b"/>
                  <a:pathLst>
                    <a:path w="466" h="355" extrusionOk="0">
                      <a:moveTo>
                        <a:pt x="231" y="0"/>
                      </a:moveTo>
                      <a:cubicBezTo>
                        <a:pt x="192" y="0"/>
                        <a:pt x="154" y="13"/>
                        <a:pt x="123" y="39"/>
                      </a:cubicBezTo>
                      <a:cubicBezTo>
                        <a:pt x="1" y="138"/>
                        <a:pt x="58" y="338"/>
                        <a:pt x="216" y="354"/>
                      </a:cubicBezTo>
                      <a:cubicBezTo>
                        <a:pt x="222" y="354"/>
                        <a:pt x="229" y="355"/>
                        <a:pt x="235" y="355"/>
                      </a:cubicBezTo>
                      <a:cubicBezTo>
                        <a:pt x="378" y="355"/>
                        <a:pt x="466" y="185"/>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3974200" y="3857600"/>
                  <a:ext cx="11000" cy="8375"/>
                </a:xfrm>
                <a:custGeom>
                  <a:avLst/>
                  <a:gdLst/>
                  <a:ahLst/>
                  <a:cxnLst/>
                  <a:rect l="l" t="t" r="r" b="b"/>
                  <a:pathLst>
                    <a:path w="440" h="335" extrusionOk="0">
                      <a:moveTo>
                        <a:pt x="221" y="0"/>
                      </a:moveTo>
                      <a:cubicBezTo>
                        <a:pt x="184" y="0"/>
                        <a:pt x="147" y="13"/>
                        <a:pt x="116" y="38"/>
                      </a:cubicBezTo>
                      <a:cubicBezTo>
                        <a:pt x="0" y="131"/>
                        <a:pt x="55" y="317"/>
                        <a:pt x="203" y="333"/>
                      </a:cubicBezTo>
                      <a:cubicBezTo>
                        <a:pt x="209" y="334"/>
                        <a:pt x="216" y="334"/>
                        <a:pt x="222" y="334"/>
                      </a:cubicBezTo>
                      <a:cubicBezTo>
                        <a:pt x="359" y="334"/>
                        <a:pt x="440" y="174"/>
                        <a:pt x="351" y="63"/>
                      </a:cubicBezTo>
                      <a:cubicBezTo>
                        <a:pt x="318" y="22"/>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3960850" y="3841100"/>
                  <a:ext cx="10450" cy="7925"/>
                </a:xfrm>
                <a:custGeom>
                  <a:avLst/>
                  <a:gdLst/>
                  <a:ahLst/>
                  <a:cxnLst/>
                  <a:rect l="l" t="t" r="r" b="b"/>
                  <a:pathLst>
                    <a:path w="418" h="317" extrusionOk="0">
                      <a:moveTo>
                        <a:pt x="210" y="0"/>
                      </a:moveTo>
                      <a:cubicBezTo>
                        <a:pt x="175" y="0"/>
                        <a:pt x="139" y="12"/>
                        <a:pt x="110" y="36"/>
                      </a:cubicBezTo>
                      <a:cubicBezTo>
                        <a:pt x="1" y="123"/>
                        <a:pt x="52" y="299"/>
                        <a:pt x="194" y="315"/>
                      </a:cubicBezTo>
                      <a:cubicBezTo>
                        <a:pt x="200" y="316"/>
                        <a:pt x="207" y="316"/>
                        <a:pt x="213" y="316"/>
                      </a:cubicBezTo>
                      <a:cubicBezTo>
                        <a:pt x="343" y="316"/>
                        <a:pt x="418" y="162"/>
                        <a:pt x="335" y="58"/>
                      </a:cubicBezTo>
                      <a:cubicBezTo>
                        <a:pt x="302"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4191125" y="4091100"/>
                  <a:ext cx="20250" cy="15350"/>
                </a:xfrm>
                <a:custGeom>
                  <a:avLst/>
                  <a:gdLst/>
                  <a:ahLst/>
                  <a:cxnLst/>
                  <a:rect l="l" t="t" r="r" b="b"/>
                  <a:pathLst>
                    <a:path w="810" h="614" extrusionOk="0">
                      <a:moveTo>
                        <a:pt x="409" y="1"/>
                      </a:moveTo>
                      <a:cubicBezTo>
                        <a:pt x="341" y="1"/>
                        <a:pt x="273" y="23"/>
                        <a:pt x="216" y="69"/>
                      </a:cubicBezTo>
                      <a:cubicBezTo>
                        <a:pt x="0" y="239"/>
                        <a:pt x="103" y="583"/>
                        <a:pt x="376" y="612"/>
                      </a:cubicBezTo>
                      <a:cubicBezTo>
                        <a:pt x="388" y="613"/>
                        <a:pt x="400" y="614"/>
                        <a:pt x="411" y="614"/>
                      </a:cubicBezTo>
                      <a:cubicBezTo>
                        <a:pt x="660" y="614"/>
                        <a:pt x="809" y="317"/>
                        <a:pt x="646" y="114"/>
                      </a:cubicBezTo>
                      <a:cubicBezTo>
                        <a:pt x="586" y="39"/>
                        <a:pt x="498" y="1"/>
                        <a:pt x="4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4177875" y="4074525"/>
                  <a:ext cx="19675" cy="14900"/>
                </a:xfrm>
                <a:custGeom>
                  <a:avLst/>
                  <a:gdLst/>
                  <a:ahLst/>
                  <a:cxnLst/>
                  <a:rect l="l" t="t" r="r" b="b"/>
                  <a:pathLst>
                    <a:path w="787" h="596" extrusionOk="0">
                      <a:moveTo>
                        <a:pt x="393" y="1"/>
                      </a:moveTo>
                      <a:cubicBezTo>
                        <a:pt x="327" y="1"/>
                        <a:pt x="261" y="22"/>
                        <a:pt x="206" y="67"/>
                      </a:cubicBezTo>
                      <a:cubicBezTo>
                        <a:pt x="0" y="234"/>
                        <a:pt x="100" y="568"/>
                        <a:pt x="363" y="594"/>
                      </a:cubicBezTo>
                      <a:cubicBezTo>
                        <a:pt x="375" y="595"/>
                        <a:pt x="387" y="596"/>
                        <a:pt x="398" y="596"/>
                      </a:cubicBezTo>
                      <a:cubicBezTo>
                        <a:pt x="641" y="596"/>
                        <a:pt x="786" y="308"/>
                        <a:pt x="627"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4164600" y="4058025"/>
                  <a:ext cx="19075" cy="14450"/>
                </a:xfrm>
                <a:custGeom>
                  <a:avLst/>
                  <a:gdLst/>
                  <a:ahLst/>
                  <a:cxnLst/>
                  <a:rect l="l" t="t" r="r" b="b"/>
                  <a:pathLst>
                    <a:path w="763" h="578" extrusionOk="0">
                      <a:moveTo>
                        <a:pt x="382" y="1"/>
                      </a:moveTo>
                      <a:cubicBezTo>
                        <a:pt x="318" y="1"/>
                        <a:pt x="254" y="22"/>
                        <a:pt x="200" y="65"/>
                      </a:cubicBezTo>
                      <a:cubicBezTo>
                        <a:pt x="1" y="225"/>
                        <a:pt x="97" y="550"/>
                        <a:pt x="351" y="576"/>
                      </a:cubicBezTo>
                      <a:cubicBezTo>
                        <a:pt x="362" y="577"/>
                        <a:pt x="372" y="577"/>
                        <a:pt x="382" y="577"/>
                      </a:cubicBezTo>
                      <a:cubicBezTo>
                        <a:pt x="621" y="577"/>
                        <a:pt x="762" y="298"/>
                        <a:pt x="605" y="106"/>
                      </a:cubicBezTo>
                      <a:cubicBezTo>
                        <a:pt x="548" y="37"/>
                        <a:pt x="466" y="1"/>
                        <a:pt x="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4151350" y="4041500"/>
                  <a:ext cx="18425" cy="13925"/>
                </a:xfrm>
                <a:custGeom>
                  <a:avLst/>
                  <a:gdLst/>
                  <a:ahLst/>
                  <a:cxnLst/>
                  <a:rect l="l" t="t" r="r" b="b"/>
                  <a:pathLst>
                    <a:path w="737" h="557" extrusionOk="0">
                      <a:moveTo>
                        <a:pt x="371" y="1"/>
                      </a:moveTo>
                      <a:cubicBezTo>
                        <a:pt x="308" y="1"/>
                        <a:pt x="245" y="22"/>
                        <a:pt x="193" y="64"/>
                      </a:cubicBezTo>
                      <a:cubicBezTo>
                        <a:pt x="1" y="221"/>
                        <a:pt x="94" y="533"/>
                        <a:pt x="341" y="555"/>
                      </a:cubicBezTo>
                      <a:cubicBezTo>
                        <a:pt x="352" y="556"/>
                        <a:pt x="362" y="557"/>
                        <a:pt x="372" y="557"/>
                      </a:cubicBezTo>
                      <a:cubicBezTo>
                        <a:pt x="601" y="557"/>
                        <a:pt x="736" y="287"/>
                        <a:pt x="586" y="102"/>
                      </a:cubicBezTo>
                      <a:cubicBezTo>
                        <a:pt x="531" y="35"/>
                        <a:pt x="451" y="1"/>
                        <a:pt x="3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4138025" y="4024975"/>
                  <a:ext cx="17850" cy="13500"/>
                </a:xfrm>
                <a:custGeom>
                  <a:avLst/>
                  <a:gdLst/>
                  <a:ahLst/>
                  <a:cxnLst/>
                  <a:rect l="l" t="t" r="r" b="b"/>
                  <a:pathLst>
                    <a:path w="714" h="540" extrusionOk="0">
                      <a:moveTo>
                        <a:pt x="358" y="0"/>
                      </a:moveTo>
                      <a:cubicBezTo>
                        <a:pt x="299" y="0"/>
                        <a:pt x="239" y="20"/>
                        <a:pt x="190" y="59"/>
                      </a:cubicBezTo>
                      <a:cubicBezTo>
                        <a:pt x="0" y="210"/>
                        <a:pt x="90" y="513"/>
                        <a:pt x="331" y="538"/>
                      </a:cubicBezTo>
                      <a:cubicBezTo>
                        <a:pt x="342" y="539"/>
                        <a:pt x="352" y="540"/>
                        <a:pt x="362" y="540"/>
                      </a:cubicBezTo>
                      <a:cubicBezTo>
                        <a:pt x="582" y="540"/>
                        <a:pt x="713" y="279"/>
                        <a:pt x="569" y="101"/>
                      </a:cubicBezTo>
                      <a:cubicBezTo>
                        <a:pt x="516"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4124750" y="4008450"/>
                  <a:ext cx="17225" cy="13000"/>
                </a:xfrm>
                <a:custGeom>
                  <a:avLst/>
                  <a:gdLst/>
                  <a:ahLst/>
                  <a:cxnLst/>
                  <a:rect l="l" t="t" r="r" b="b"/>
                  <a:pathLst>
                    <a:path w="689" h="520" extrusionOk="0">
                      <a:moveTo>
                        <a:pt x="346" y="0"/>
                      </a:moveTo>
                      <a:cubicBezTo>
                        <a:pt x="289" y="0"/>
                        <a:pt x="231" y="19"/>
                        <a:pt x="184" y="58"/>
                      </a:cubicBezTo>
                      <a:cubicBezTo>
                        <a:pt x="1" y="203"/>
                        <a:pt x="88" y="495"/>
                        <a:pt x="319" y="518"/>
                      </a:cubicBezTo>
                      <a:cubicBezTo>
                        <a:pt x="329" y="519"/>
                        <a:pt x="340" y="520"/>
                        <a:pt x="350" y="520"/>
                      </a:cubicBezTo>
                      <a:cubicBezTo>
                        <a:pt x="563" y="520"/>
                        <a:pt x="688" y="269"/>
                        <a:pt x="550" y="97"/>
                      </a:cubicBezTo>
                      <a:cubicBezTo>
                        <a:pt x="498" y="33"/>
                        <a:pt x="422" y="0"/>
                        <a:pt x="3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4111500" y="3991875"/>
                  <a:ext cx="16600" cy="12625"/>
                </a:xfrm>
                <a:custGeom>
                  <a:avLst/>
                  <a:gdLst/>
                  <a:ahLst/>
                  <a:cxnLst/>
                  <a:rect l="l" t="t" r="r" b="b"/>
                  <a:pathLst>
                    <a:path w="664" h="505" extrusionOk="0">
                      <a:moveTo>
                        <a:pt x="333" y="1"/>
                      </a:moveTo>
                      <a:cubicBezTo>
                        <a:pt x="277" y="1"/>
                        <a:pt x="221" y="19"/>
                        <a:pt x="174" y="56"/>
                      </a:cubicBezTo>
                      <a:cubicBezTo>
                        <a:pt x="1" y="198"/>
                        <a:pt x="84" y="480"/>
                        <a:pt x="306" y="503"/>
                      </a:cubicBezTo>
                      <a:cubicBezTo>
                        <a:pt x="315" y="504"/>
                        <a:pt x="324" y="504"/>
                        <a:pt x="333" y="504"/>
                      </a:cubicBezTo>
                      <a:cubicBezTo>
                        <a:pt x="542" y="504"/>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4098250" y="3975375"/>
                  <a:ext cx="15950" cy="12075"/>
                </a:xfrm>
                <a:custGeom>
                  <a:avLst/>
                  <a:gdLst/>
                  <a:ahLst/>
                  <a:cxnLst/>
                  <a:rect l="l" t="t" r="r" b="b"/>
                  <a:pathLst>
                    <a:path w="638" h="483" extrusionOk="0">
                      <a:moveTo>
                        <a:pt x="319" y="1"/>
                      </a:moveTo>
                      <a:cubicBezTo>
                        <a:pt x="266" y="1"/>
                        <a:pt x="212" y="18"/>
                        <a:pt x="167" y="54"/>
                      </a:cubicBezTo>
                      <a:cubicBezTo>
                        <a:pt x="0" y="189"/>
                        <a:pt x="81" y="459"/>
                        <a:pt x="296" y="482"/>
                      </a:cubicBezTo>
                      <a:cubicBezTo>
                        <a:pt x="305" y="483"/>
                        <a:pt x="314" y="483"/>
                        <a:pt x="323" y="483"/>
                      </a:cubicBezTo>
                      <a:cubicBezTo>
                        <a:pt x="519" y="483"/>
                        <a:pt x="637" y="249"/>
                        <a:pt x="508" y="90"/>
                      </a:cubicBezTo>
                      <a:cubicBezTo>
                        <a:pt x="461" y="31"/>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4085000" y="3958825"/>
                  <a:ext cx="15325" cy="11675"/>
                </a:xfrm>
                <a:custGeom>
                  <a:avLst/>
                  <a:gdLst/>
                  <a:ahLst/>
                  <a:cxnLst/>
                  <a:rect l="l" t="t" r="r" b="b"/>
                  <a:pathLst>
                    <a:path w="613" h="467" extrusionOk="0">
                      <a:moveTo>
                        <a:pt x="307" y="0"/>
                      </a:moveTo>
                      <a:cubicBezTo>
                        <a:pt x="256" y="0"/>
                        <a:pt x="204" y="18"/>
                        <a:pt x="161" y="54"/>
                      </a:cubicBezTo>
                      <a:cubicBezTo>
                        <a:pt x="0" y="183"/>
                        <a:pt x="77" y="443"/>
                        <a:pt x="283" y="465"/>
                      </a:cubicBezTo>
                      <a:cubicBezTo>
                        <a:pt x="291" y="466"/>
                        <a:pt x="299" y="467"/>
                        <a:pt x="306" y="467"/>
                      </a:cubicBezTo>
                      <a:cubicBezTo>
                        <a:pt x="498" y="467"/>
                        <a:pt x="612" y="241"/>
                        <a:pt x="489" y="86"/>
                      </a:cubicBezTo>
                      <a:cubicBezTo>
                        <a:pt x="441"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4071725" y="3942275"/>
                  <a:ext cx="14700" cy="11200"/>
                </a:xfrm>
                <a:custGeom>
                  <a:avLst/>
                  <a:gdLst/>
                  <a:ahLst/>
                  <a:cxnLst/>
                  <a:rect l="l" t="t" r="r" b="b"/>
                  <a:pathLst>
                    <a:path w="588" h="448" extrusionOk="0">
                      <a:moveTo>
                        <a:pt x="295" y="1"/>
                      </a:moveTo>
                      <a:cubicBezTo>
                        <a:pt x="245" y="1"/>
                        <a:pt x="196" y="17"/>
                        <a:pt x="155" y="51"/>
                      </a:cubicBezTo>
                      <a:cubicBezTo>
                        <a:pt x="1" y="176"/>
                        <a:pt x="75" y="424"/>
                        <a:pt x="271" y="446"/>
                      </a:cubicBezTo>
                      <a:cubicBezTo>
                        <a:pt x="279" y="447"/>
                        <a:pt x="287" y="447"/>
                        <a:pt x="294" y="447"/>
                      </a:cubicBezTo>
                      <a:cubicBezTo>
                        <a:pt x="479" y="447"/>
                        <a:pt x="587" y="231"/>
                        <a:pt x="467" y="83"/>
                      </a:cubicBezTo>
                      <a:cubicBezTo>
                        <a:pt x="423" y="29"/>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4058400" y="3925750"/>
                  <a:ext cx="14100" cy="10700"/>
                </a:xfrm>
                <a:custGeom>
                  <a:avLst/>
                  <a:gdLst/>
                  <a:ahLst/>
                  <a:cxnLst/>
                  <a:rect l="l" t="t" r="r" b="b"/>
                  <a:pathLst>
                    <a:path w="564" h="428" extrusionOk="0">
                      <a:moveTo>
                        <a:pt x="283" y="1"/>
                      </a:moveTo>
                      <a:cubicBezTo>
                        <a:pt x="236" y="1"/>
                        <a:pt x="188" y="17"/>
                        <a:pt x="148" y="50"/>
                      </a:cubicBezTo>
                      <a:cubicBezTo>
                        <a:pt x="0" y="169"/>
                        <a:pt x="71" y="407"/>
                        <a:pt x="261" y="426"/>
                      </a:cubicBezTo>
                      <a:cubicBezTo>
                        <a:pt x="270" y="427"/>
                        <a:pt x="279" y="427"/>
                        <a:pt x="288" y="427"/>
                      </a:cubicBezTo>
                      <a:cubicBezTo>
                        <a:pt x="461" y="427"/>
                        <a:pt x="563"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4045150" y="3909225"/>
                  <a:ext cx="13475" cy="10275"/>
                </a:xfrm>
                <a:custGeom>
                  <a:avLst/>
                  <a:gdLst/>
                  <a:ahLst/>
                  <a:cxnLst/>
                  <a:rect l="l" t="t" r="r" b="b"/>
                  <a:pathLst>
                    <a:path w="539" h="411" extrusionOk="0">
                      <a:moveTo>
                        <a:pt x="270" y="0"/>
                      </a:moveTo>
                      <a:cubicBezTo>
                        <a:pt x="224" y="0"/>
                        <a:pt x="179" y="15"/>
                        <a:pt x="141" y="46"/>
                      </a:cubicBezTo>
                      <a:cubicBezTo>
                        <a:pt x="0" y="161"/>
                        <a:pt x="68" y="389"/>
                        <a:pt x="251" y="409"/>
                      </a:cubicBezTo>
                      <a:cubicBezTo>
                        <a:pt x="259" y="410"/>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4031875" y="3892725"/>
                  <a:ext cx="12850" cy="9800"/>
                </a:xfrm>
                <a:custGeom>
                  <a:avLst/>
                  <a:gdLst/>
                  <a:ahLst/>
                  <a:cxnLst/>
                  <a:rect l="l" t="t" r="r" b="b"/>
                  <a:pathLst>
                    <a:path w="514" h="392" extrusionOk="0">
                      <a:moveTo>
                        <a:pt x="258" y="0"/>
                      </a:moveTo>
                      <a:cubicBezTo>
                        <a:pt x="215" y="0"/>
                        <a:pt x="172" y="15"/>
                        <a:pt x="136" y="44"/>
                      </a:cubicBezTo>
                      <a:cubicBezTo>
                        <a:pt x="1" y="153"/>
                        <a:pt x="65" y="371"/>
                        <a:pt x="239" y="391"/>
                      </a:cubicBezTo>
                      <a:cubicBezTo>
                        <a:pt x="245" y="391"/>
                        <a:pt x="252" y="392"/>
                        <a:pt x="258" y="392"/>
                      </a:cubicBezTo>
                      <a:cubicBezTo>
                        <a:pt x="420" y="392"/>
                        <a:pt x="514" y="202"/>
                        <a:pt x="409" y="73"/>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4018625" y="3876150"/>
                  <a:ext cx="12300" cy="9350"/>
                </a:xfrm>
                <a:custGeom>
                  <a:avLst/>
                  <a:gdLst/>
                  <a:ahLst/>
                  <a:cxnLst/>
                  <a:rect l="l" t="t" r="r" b="b"/>
                  <a:pathLst>
                    <a:path w="492" h="374" extrusionOk="0">
                      <a:moveTo>
                        <a:pt x="245" y="0"/>
                      </a:moveTo>
                      <a:cubicBezTo>
                        <a:pt x="204" y="0"/>
                        <a:pt x="163" y="14"/>
                        <a:pt x="129" y="41"/>
                      </a:cubicBezTo>
                      <a:cubicBezTo>
                        <a:pt x="1" y="147"/>
                        <a:pt x="62" y="356"/>
                        <a:pt x="225" y="372"/>
                      </a:cubicBezTo>
                      <a:cubicBezTo>
                        <a:pt x="232" y="373"/>
                        <a:pt x="239" y="373"/>
                        <a:pt x="245" y="373"/>
                      </a:cubicBezTo>
                      <a:cubicBezTo>
                        <a:pt x="398" y="373"/>
                        <a:pt x="491" y="194"/>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4005300" y="3859650"/>
                  <a:ext cx="11700" cy="8825"/>
                </a:xfrm>
                <a:custGeom>
                  <a:avLst/>
                  <a:gdLst/>
                  <a:ahLst/>
                  <a:cxnLst/>
                  <a:rect l="l" t="t" r="r" b="b"/>
                  <a:pathLst>
                    <a:path w="468" h="353" extrusionOk="0">
                      <a:moveTo>
                        <a:pt x="234" y="1"/>
                      </a:moveTo>
                      <a:cubicBezTo>
                        <a:pt x="195" y="1"/>
                        <a:pt x="155" y="13"/>
                        <a:pt x="122" y="39"/>
                      </a:cubicBezTo>
                      <a:cubicBezTo>
                        <a:pt x="0" y="139"/>
                        <a:pt x="61" y="335"/>
                        <a:pt x="215" y="351"/>
                      </a:cubicBezTo>
                      <a:cubicBezTo>
                        <a:pt x="223" y="352"/>
                        <a:pt x="231" y="352"/>
                        <a:pt x="238" y="352"/>
                      </a:cubicBezTo>
                      <a:cubicBezTo>
                        <a:pt x="382" y="352"/>
                        <a:pt x="468" y="181"/>
                        <a:pt x="373" y="65"/>
                      </a:cubicBezTo>
                      <a:cubicBezTo>
                        <a:pt x="338" y="23"/>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a:off x="3992025" y="3843100"/>
                  <a:ext cx="11100" cy="8400"/>
                </a:xfrm>
                <a:custGeom>
                  <a:avLst/>
                  <a:gdLst/>
                  <a:ahLst/>
                  <a:cxnLst/>
                  <a:rect l="l" t="t" r="r" b="b"/>
                  <a:pathLst>
                    <a:path w="444" h="336" extrusionOk="0">
                      <a:moveTo>
                        <a:pt x="223" y="0"/>
                      </a:moveTo>
                      <a:cubicBezTo>
                        <a:pt x="186" y="0"/>
                        <a:pt x="148" y="13"/>
                        <a:pt x="116" y="39"/>
                      </a:cubicBezTo>
                      <a:cubicBezTo>
                        <a:pt x="1" y="133"/>
                        <a:pt x="59" y="319"/>
                        <a:pt x="206" y="335"/>
                      </a:cubicBezTo>
                      <a:cubicBezTo>
                        <a:pt x="213" y="336"/>
                        <a:pt x="219" y="336"/>
                        <a:pt x="225" y="336"/>
                      </a:cubicBezTo>
                      <a:cubicBezTo>
                        <a:pt x="362" y="336"/>
                        <a:pt x="443" y="172"/>
                        <a:pt x="351" y="62"/>
                      </a:cubicBezTo>
                      <a:cubicBezTo>
                        <a:pt x="318"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3978775" y="3826550"/>
                  <a:ext cx="10450" cy="7925"/>
                </a:xfrm>
                <a:custGeom>
                  <a:avLst/>
                  <a:gdLst/>
                  <a:ahLst/>
                  <a:cxnLst/>
                  <a:rect l="l" t="t" r="r" b="b"/>
                  <a:pathLst>
                    <a:path w="418" h="317" extrusionOk="0">
                      <a:moveTo>
                        <a:pt x="208" y="1"/>
                      </a:moveTo>
                      <a:cubicBezTo>
                        <a:pt x="174" y="1"/>
                        <a:pt x="139" y="13"/>
                        <a:pt x="110" y="36"/>
                      </a:cubicBezTo>
                      <a:cubicBezTo>
                        <a:pt x="0" y="126"/>
                        <a:pt x="52" y="303"/>
                        <a:pt x="193" y="316"/>
                      </a:cubicBezTo>
                      <a:cubicBezTo>
                        <a:pt x="200" y="316"/>
                        <a:pt x="206" y="317"/>
                        <a:pt x="212" y="317"/>
                      </a:cubicBezTo>
                      <a:cubicBezTo>
                        <a:pt x="340" y="317"/>
                        <a:pt x="417" y="166"/>
                        <a:pt x="331" y="62"/>
                      </a:cubicBezTo>
                      <a:cubicBezTo>
                        <a:pt x="300" y="21"/>
                        <a:pt x="255"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4222300" y="4093100"/>
                  <a:ext cx="20875" cy="15850"/>
                </a:xfrm>
                <a:custGeom>
                  <a:avLst/>
                  <a:gdLst/>
                  <a:ahLst/>
                  <a:cxnLst/>
                  <a:rect l="l" t="t" r="r" b="b"/>
                  <a:pathLst>
                    <a:path w="835" h="634" extrusionOk="0">
                      <a:moveTo>
                        <a:pt x="421" y="1"/>
                      </a:moveTo>
                      <a:cubicBezTo>
                        <a:pt x="351" y="1"/>
                        <a:pt x="280" y="24"/>
                        <a:pt x="222" y="73"/>
                      </a:cubicBezTo>
                      <a:cubicBezTo>
                        <a:pt x="0" y="249"/>
                        <a:pt x="106" y="603"/>
                        <a:pt x="386" y="632"/>
                      </a:cubicBezTo>
                      <a:cubicBezTo>
                        <a:pt x="398" y="633"/>
                        <a:pt x="409" y="634"/>
                        <a:pt x="421" y="634"/>
                      </a:cubicBezTo>
                      <a:cubicBezTo>
                        <a:pt x="680" y="634"/>
                        <a:pt x="835" y="327"/>
                        <a:pt x="666" y="118"/>
                      </a:cubicBezTo>
                      <a:cubicBezTo>
                        <a:pt x="604" y="41"/>
                        <a:pt x="513"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a:off x="4209050" y="4076550"/>
                  <a:ext cx="20225" cy="15375"/>
                </a:xfrm>
                <a:custGeom>
                  <a:avLst/>
                  <a:gdLst/>
                  <a:ahLst/>
                  <a:cxnLst/>
                  <a:rect l="l" t="t" r="r" b="b"/>
                  <a:pathLst>
                    <a:path w="809" h="615" extrusionOk="0">
                      <a:moveTo>
                        <a:pt x="407" y="1"/>
                      </a:moveTo>
                      <a:cubicBezTo>
                        <a:pt x="338" y="1"/>
                        <a:pt x="269" y="23"/>
                        <a:pt x="212" y="69"/>
                      </a:cubicBezTo>
                      <a:cubicBezTo>
                        <a:pt x="0" y="243"/>
                        <a:pt x="103" y="587"/>
                        <a:pt x="376" y="612"/>
                      </a:cubicBezTo>
                      <a:cubicBezTo>
                        <a:pt x="388" y="614"/>
                        <a:pt x="399" y="614"/>
                        <a:pt x="411" y="614"/>
                      </a:cubicBezTo>
                      <a:cubicBezTo>
                        <a:pt x="660" y="614"/>
                        <a:pt x="809" y="320"/>
                        <a:pt x="646" y="114"/>
                      </a:cubicBezTo>
                      <a:cubicBezTo>
                        <a:pt x="586" y="40"/>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a:off x="4195775" y="4060075"/>
                  <a:ext cx="19625" cy="14975"/>
                </a:xfrm>
                <a:custGeom>
                  <a:avLst/>
                  <a:gdLst/>
                  <a:ahLst/>
                  <a:cxnLst/>
                  <a:rect l="l" t="t" r="r" b="b"/>
                  <a:pathLst>
                    <a:path w="785" h="599" extrusionOk="0">
                      <a:moveTo>
                        <a:pt x="396" y="1"/>
                      </a:moveTo>
                      <a:cubicBezTo>
                        <a:pt x="329" y="1"/>
                        <a:pt x="262" y="23"/>
                        <a:pt x="206" y="69"/>
                      </a:cubicBezTo>
                      <a:cubicBezTo>
                        <a:pt x="1" y="233"/>
                        <a:pt x="100" y="568"/>
                        <a:pt x="364" y="597"/>
                      </a:cubicBezTo>
                      <a:cubicBezTo>
                        <a:pt x="374" y="598"/>
                        <a:pt x="385" y="598"/>
                        <a:pt x="395" y="598"/>
                      </a:cubicBezTo>
                      <a:cubicBezTo>
                        <a:pt x="640" y="598"/>
                        <a:pt x="785" y="309"/>
                        <a:pt x="624" y="111"/>
                      </a:cubicBezTo>
                      <a:cubicBezTo>
                        <a:pt x="566" y="39"/>
                        <a:pt x="481" y="1"/>
                        <a:pt x="3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4182525" y="4043525"/>
                  <a:ext cx="19050" cy="14400"/>
                </a:xfrm>
                <a:custGeom>
                  <a:avLst/>
                  <a:gdLst/>
                  <a:ahLst/>
                  <a:cxnLst/>
                  <a:rect l="l" t="t" r="r" b="b"/>
                  <a:pathLst>
                    <a:path w="762" h="576" extrusionOk="0">
                      <a:moveTo>
                        <a:pt x="381" y="0"/>
                      </a:moveTo>
                      <a:cubicBezTo>
                        <a:pt x="317" y="0"/>
                        <a:pt x="253" y="22"/>
                        <a:pt x="200" y="66"/>
                      </a:cubicBezTo>
                      <a:cubicBezTo>
                        <a:pt x="1" y="227"/>
                        <a:pt x="97" y="548"/>
                        <a:pt x="351" y="574"/>
                      </a:cubicBezTo>
                      <a:cubicBezTo>
                        <a:pt x="363" y="575"/>
                        <a:pt x="374" y="576"/>
                        <a:pt x="386" y="576"/>
                      </a:cubicBezTo>
                      <a:cubicBezTo>
                        <a:pt x="622" y="576"/>
                        <a:pt x="761" y="298"/>
                        <a:pt x="605"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a:off x="4169275" y="4027000"/>
                  <a:ext cx="18400" cy="13975"/>
                </a:xfrm>
                <a:custGeom>
                  <a:avLst/>
                  <a:gdLst/>
                  <a:ahLst/>
                  <a:cxnLst/>
                  <a:rect l="l" t="t" r="r" b="b"/>
                  <a:pathLst>
                    <a:path w="736" h="559" extrusionOk="0">
                      <a:moveTo>
                        <a:pt x="366" y="1"/>
                      </a:moveTo>
                      <a:cubicBezTo>
                        <a:pt x="305" y="1"/>
                        <a:pt x="244" y="21"/>
                        <a:pt x="193" y="62"/>
                      </a:cubicBezTo>
                      <a:cubicBezTo>
                        <a:pt x="0" y="219"/>
                        <a:pt x="93" y="531"/>
                        <a:pt x="341" y="557"/>
                      </a:cubicBezTo>
                      <a:cubicBezTo>
                        <a:pt x="351" y="558"/>
                        <a:pt x="362" y="559"/>
                        <a:pt x="372" y="559"/>
                      </a:cubicBezTo>
                      <a:cubicBezTo>
                        <a:pt x="601" y="559"/>
                        <a:pt x="736" y="288"/>
                        <a:pt x="585" y="104"/>
                      </a:cubicBezTo>
                      <a:cubicBezTo>
                        <a:pt x="528" y="36"/>
                        <a:pt x="447" y="1"/>
                        <a:pt x="3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4155925" y="4010450"/>
                  <a:ext cx="17775" cy="13500"/>
                </a:xfrm>
                <a:custGeom>
                  <a:avLst/>
                  <a:gdLst/>
                  <a:ahLst/>
                  <a:cxnLst/>
                  <a:rect l="l" t="t" r="r" b="b"/>
                  <a:pathLst>
                    <a:path w="711" h="540" extrusionOk="0">
                      <a:moveTo>
                        <a:pt x="359" y="0"/>
                      </a:moveTo>
                      <a:cubicBezTo>
                        <a:pt x="300" y="0"/>
                        <a:pt x="240" y="20"/>
                        <a:pt x="190" y="62"/>
                      </a:cubicBezTo>
                      <a:cubicBezTo>
                        <a:pt x="1" y="210"/>
                        <a:pt x="91" y="512"/>
                        <a:pt x="329" y="538"/>
                      </a:cubicBezTo>
                      <a:cubicBezTo>
                        <a:pt x="339" y="539"/>
                        <a:pt x="350" y="539"/>
                        <a:pt x="360" y="539"/>
                      </a:cubicBezTo>
                      <a:cubicBezTo>
                        <a:pt x="582" y="539"/>
                        <a:pt x="711" y="279"/>
                        <a:pt x="570" y="101"/>
                      </a:cubicBezTo>
                      <a:cubicBezTo>
                        <a:pt x="515" y="35"/>
                        <a:pt x="437" y="0"/>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4142675" y="3993875"/>
                  <a:ext cx="17125" cy="13050"/>
                </a:xfrm>
                <a:custGeom>
                  <a:avLst/>
                  <a:gdLst/>
                  <a:ahLst/>
                  <a:cxnLst/>
                  <a:rect l="l" t="t" r="r" b="b"/>
                  <a:pathLst>
                    <a:path w="685" h="522" extrusionOk="0">
                      <a:moveTo>
                        <a:pt x="344" y="0"/>
                      </a:moveTo>
                      <a:cubicBezTo>
                        <a:pt x="287" y="0"/>
                        <a:pt x="229" y="20"/>
                        <a:pt x="180" y="60"/>
                      </a:cubicBezTo>
                      <a:cubicBezTo>
                        <a:pt x="1" y="204"/>
                        <a:pt x="87" y="494"/>
                        <a:pt x="315" y="519"/>
                      </a:cubicBezTo>
                      <a:cubicBezTo>
                        <a:pt x="326" y="520"/>
                        <a:pt x="336" y="521"/>
                        <a:pt x="346" y="521"/>
                      </a:cubicBezTo>
                      <a:cubicBezTo>
                        <a:pt x="559" y="521"/>
                        <a:pt x="685" y="270"/>
                        <a:pt x="547" y="98"/>
                      </a:cubicBezTo>
                      <a:cubicBezTo>
                        <a:pt x="496" y="34"/>
                        <a:pt x="420" y="0"/>
                        <a:pt x="3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4129425" y="3977400"/>
                  <a:ext cx="16575" cy="12550"/>
                </a:xfrm>
                <a:custGeom>
                  <a:avLst/>
                  <a:gdLst/>
                  <a:ahLst/>
                  <a:cxnLst/>
                  <a:rect l="l" t="t" r="r" b="b"/>
                  <a:pathLst>
                    <a:path w="663" h="502" extrusionOk="0">
                      <a:moveTo>
                        <a:pt x="333" y="1"/>
                      </a:moveTo>
                      <a:cubicBezTo>
                        <a:pt x="278" y="1"/>
                        <a:pt x="221" y="19"/>
                        <a:pt x="174" y="57"/>
                      </a:cubicBezTo>
                      <a:cubicBezTo>
                        <a:pt x="0" y="198"/>
                        <a:pt x="84" y="478"/>
                        <a:pt x="306" y="500"/>
                      </a:cubicBezTo>
                      <a:cubicBezTo>
                        <a:pt x="316" y="501"/>
                        <a:pt x="326" y="502"/>
                        <a:pt x="336" y="502"/>
                      </a:cubicBezTo>
                      <a:cubicBezTo>
                        <a:pt x="540" y="502"/>
                        <a:pt x="662" y="258"/>
                        <a:pt x="527" y="92"/>
                      </a:cubicBezTo>
                      <a:cubicBezTo>
                        <a:pt x="478"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4116150" y="3960850"/>
                  <a:ext cx="15875" cy="12075"/>
                </a:xfrm>
                <a:custGeom>
                  <a:avLst/>
                  <a:gdLst/>
                  <a:ahLst/>
                  <a:cxnLst/>
                  <a:rect l="l" t="t" r="r" b="b"/>
                  <a:pathLst>
                    <a:path w="635" h="483" extrusionOk="0">
                      <a:moveTo>
                        <a:pt x="319" y="0"/>
                      </a:moveTo>
                      <a:cubicBezTo>
                        <a:pt x="266" y="0"/>
                        <a:pt x="212" y="18"/>
                        <a:pt x="168" y="53"/>
                      </a:cubicBezTo>
                      <a:cubicBezTo>
                        <a:pt x="1" y="188"/>
                        <a:pt x="81" y="458"/>
                        <a:pt x="293" y="481"/>
                      </a:cubicBezTo>
                      <a:cubicBezTo>
                        <a:pt x="303" y="482"/>
                        <a:pt x="312" y="482"/>
                        <a:pt x="321" y="482"/>
                      </a:cubicBezTo>
                      <a:cubicBezTo>
                        <a:pt x="520" y="482"/>
                        <a:pt x="635" y="249"/>
                        <a:pt x="509" y="92"/>
                      </a:cubicBezTo>
                      <a:cubicBezTo>
                        <a:pt x="461"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4102900" y="3944350"/>
                  <a:ext cx="15300" cy="11625"/>
                </a:xfrm>
                <a:custGeom>
                  <a:avLst/>
                  <a:gdLst/>
                  <a:ahLst/>
                  <a:cxnLst/>
                  <a:rect l="l" t="t" r="r" b="b"/>
                  <a:pathLst>
                    <a:path w="612" h="465" extrusionOk="0">
                      <a:moveTo>
                        <a:pt x="306" y="0"/>
                      </a:moveTo>
                      <a:cubicBezTo>
                        <a:pt x="255" y="0"/>
                        <a:pt x="204" y="17"/>
                        <a:pt x="161" y="51"/>
                      </a:cubicBezTo>
                      <a:cubicBezTo>
                        <a:pt x="1" y="183"/>
                        <a:pt x="78" y="444"/>
                        <a:pt x="284" y="463"/>
                      </a:cubicBezTo>
                      <a:cubicBezTo>
                        <a:pt x="293" y="464"/>
                        <a:pt x="302" y="464"/>
                        <a:pt x="311" y="464"/>
                      </a:cubicBezTo>
                      <a:cubicBezTo>
                        <a:pt x="500" y="464"/>
                        <a:pt x="612" y="240"/>
                        <a:pt x="486" y="87"/>
                      </a:cubicBezTo>
                      <a:cubicBezTo>
                        <a:pt x="440" y="30"/>
                        <a:pt x="373"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4089575" y="3927775"/>
                  <a:ext cx="14750" cy="11225"/>
                </a:xfrm>
                <a:custGeom>
                  <a:avLst/>
                  <a:gdLst/>
                  <a:ahLst/>
                  <a:cxnLst/>
                  <a:rect l="l" t="t" r="r" b="b"/>
                  <a:pathLst>
                    <a:path w="590" h="449" extrusionOk="0">
                      <a:moveTo>
                        <a:pt x="296" y="1"/>
                      </a:moveTo>
                      <a:cubicBezTo>
                        <a:pt x="246" y="1"/>
                        <a:pt x="196" y="18"/>
                        <a:pt x="154" y="52"/>
                      </a:cubicBezTo>
                      <a:cubicBezTo>
                        <a:pt x="0" y="178"/>
                        <a:pt x="74" y="425"/>
                        <a:pt x="273" y="448"/>
                      </a:cubicBezTo>
                      <a:cubicBezTo>
                        <a:pt x="281" y="448"/>
                        <a:pt x="289" y="449"/>
                        <a:pt x="297" y="449"/>
                      </a:cubicBezTo>
                      <a:cubicBezTo>
                        <a:pt x="479" y="449"/>
                        <a:pt x="590" y="233"/>
                        <a:pt x="469" y="85"/>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4076300" y="3911250"/>
                  <a:ext cx="14125" cy="10725"/>
                </a:xfrm>
                <a:custGeom>
                  <a:avLst/>
                  <a:gdLst/>
                  <a:ahLst/>
                  <a:cxnLst/>
                  <a:rect l="l" t="t" r="r" b="b"/>
                  <a:pathLst>
                    <a:path w="565" h="429" extrusionOk="0">
                      <a:moveTo>
                        <a:pt x="285" y="0"/>
                      </a:moveTo>
                      <a:cubicBezTo>
                        <a:pt x="237" y="0"/>
                        <a:pt x="189" y="16"/>
                        <a:pt x="149" y="48"/>
                      </a:cubicBezTo>
                      <a:cubicBezTo>
                        <a:pt x="1" y="167"/>
                        <a:pt x="72" y="408"/>
                        <a:pt x="261" y="427"/>
                      </a:cubicBezTo>
                      <a:cubicBezTo>
                        <a:pt x="269" y="428"/>
                        <a:pt x="277" y="429"/>
                        <a:pt x="285" y="429"/>
                      </a:cubicBezTo>
                      <a:cubicBezTo>
                        <a:pt x="460" y="429"/>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4063050" y="3894750"/>
                  <a:ext cx="13475" cy="10200"/>
                </a:xfrm>
                <a:custGeom>
                  <a:avLst/>
                  <a:gdLst/>
                  <a:ahLst/>
                  <a:cxnLst/>
                  <a:rect l="l" t="t" r="r" b="b"/>
                  <a:pathLst>
                    <a:path w="539" h="408" extrusionOk="0">
                      <a:moveTo>
                        <a:pt x="271" y="1"/>
                      </a:moveTo>
                      <a:cubicBezTo>
                        <a:pt x="225" y="1"/>
                        <a:pt x="180" y="15"/>
                        <a:pt x="142" y="46"/>
                      </a:cubicBezTo>
                      <a:cubicBezTo>
                        <a:pt x="1" y="159"/>
                        <a:pt x="68" y="390"/>
                        <a:pt x="248" y="406"/>
                      </a:cubicBezTo>
                      <a:cubicBezTo>
                        <a:pt x="256" y="407"/>
                        <a:pt x="264" y="407"/>
                        <a:pt x="272" y="407"/>
                      </a:cubicBezTo>
                      <a:cubicBezTo>
                        <a:pt x="441" y="407"/>
                        <a:pt x="539" y="210"/>
                        <a:pt x="431" y="75"/>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4049800" y="3878175"/>
                  <a:ext cx="12825" cy="9825"/>
                </a:xfrm>
                <a:custGeom>
                  <a:avLst/>
                  <a:gdLst/>
                  <a:ahLst/>
                  <a:cxnLst/>
                  <a:rect l="l" t="t" r="r" b="b"/>
                  <a:pathLst>
                    <a:path w="513" h="393" extrusionOk="0">
                      <a:moveTo>
                        <a:pt x="258" y="1"/>
                      </a:moveTo>
                      <a:cubicBezTo>
                        <a:pt x="215" y="1"/>
                        <a:pt x="171" y="15"/>
                        <a:pt x="135" y="44"/>
                      </a:cubicBezTo>
                      <a:cubicBezTo>
                        <a:pt x="0" y="153"/>
                        <a:pt x="65" y="372"/>
                        <a:pt x="238" y="391"/>
                      </a:cubicBezTo>
                      <a:cubicBezTo>
                        <a:pt x="246" y="392"/>
                        <a:pt x="253" y="392"/>
                        <a:pt x="261" y="392"/>
                      </a:cubicBezTo>
                      <a:cubicBezTo>
                        <a:pt x="418" y="392"/>
                        <a:pt x="513" y="202"/>
                        <a:pt x="409" y="73"/>
                      </a:cubicBezTo>
                      <a:cubicBezTo>
                        <a:pt x="370" y="25"/>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4036450" y="3861675"/>
                  <a:ext cx="12300" cy="9350"/>
                </a:xfrm>
                <a:custGeom>
                  <a:avLst/>
                  <a:gdLst/>
                  <a:ahLst/>
                  <a:cxnLst/>
                  <a:rect l="l" t="t" r="r" b="b"/>
                  <a:pathLst>
                    <a:path w="492" h="374" extrusionOk="0">
                      <a:moveTo>
                        <a:pt x="247" y="1"/>
                      </a:moveTo>
                      <a:cubicBezTo>
                        <a:pt x="205" y="1"/>
                        <a:pt x="164" y="14"/>
                        <a:pt x="130" y="42"/>
                      </a:cubicBezTo>
                      <a:cubicBezTo>
                        <a:pt x="1" y="145"/>
                        <a:pt x="65" y="354"/>
                        <a:pt x="229" y="373"/>
                      </a:cubicBezTo>
                      <a:cubicBezTo>
                        <a:pt x="236" y="374"/>
                        <a:pt x="242" y="374"/>
                        <a:pt x="249" y="374"/>
                      </a:cubicBezTo>
                      <a:cubicBezTo>
                        <a:pt x="401" y="374"/>
                        <a:pt x="492" y="194"/>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4023200" y="3845125"/>
                  <a:ext cx="11725" cy="8875"/>
                </a:xfrm>
                <a:custGeom>
                  <a:avLst/>
                  <a:gdLst/>
                  <a:ahLst/>
                  <a:cxnLst/>
                  <a:rect l="l" t="t" r="r" b="b"/>
                  <a:pathLst>
                    <a:path w="469" h="355" extrusionOk="0">
                      <a:moveTo>
                        <a:pt x="234" y="0"/>
                      </a:moveTo>
                      <a:cubicBezTo>
                        <a:pt x="195" y="0"/>
                        <a:pt x="156" y="13"/>
                        <a:pt x="123" y="39"/>
                      </a:cubicBezTo>
                      <a:cubicBezTo>
                        <a:pt x="1" y="138"/>
                        <a:pt x="59" y="338"/>
                        <a:pt x="216" y="354"/>
                      </a:cubicBezTo>
                      <a:cubicBezTo>
                        <a:pt x="223" y="354"/>
                        <a:pt x="229" y="355"/>
                        <a:pt x="236" y="355"/>
                      </a:cubicBezTo>
                      <a:cubicBezTo>
                        <a:pt x="382" y="355"/>
                        <a:pt x="469" y="185"/>
                        <a:pt x="373" y="68"/>
                      </a:cubicBezTo>
                      <a:cubicBezTo>
                        <a:pt x="338" y="23"/>
                        <a:pt x="286"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a:off x="4009950" y="3828600"/>
                  <a:ext cx="11100" cy="8450"/>
                </a:xfrm>
                <a:custGeom>
                  <a:avLst/>
                  <a:gdLst/>
                  <a:ahLst/>
                  <a:cxnLst/>
                  <a:rect l="l" t="t" r="r" b="b"/>
                  <a:pathLst>
                    <a:path w="444" h="338" extrusionOk="0">
                      <a:moveTo>
                        <a:pt x="221" y="0"/>
                      </a:moveTo>
                      <a:cubicBezTo>
                        <a:pt x="184" y="0"/>
                        <a:pt x="147" y="13"/>
                        <a:pt x="116" y="38"/>
                      </a:cubicBezTo>
                      <a:cubicBezTo>
                        <a:pt x="0" y="131"/>
                        <a:pt x="55" y="320"/>
                        <a:pt x="203" y="337"/>
                      </a:cubicBezTo>
                      <a:cubicBezTo>
                        <a:pt x="208" y="337"/>
                        <a:pt x="214" y="337"/>
                        <a:pt x="219" y="337"/>
                      </a:cubicBezTo>
                      <a:cubicBezTo>
                        <a:pt x="360" y="337"/>
                        <a:pt x="444" y="175"/>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3996700" y="3812100"/>
                  <a:ext cx="10450" cy="7925"/>
                </a:xfrm>
                <a:custGeom>
                  <a:avLst/>
                  <a:gdLst/>
                  <a:ahLst/>
                  <a:cxnLst/>
                  <a:rect l="l" t="t" r="r" b="b"/>
                  <a:pathLst>
                    <a:path w="418" h="317" extrusionOk="0">
                      <a:moveTo>
                        <a:pt x="209" y="0"/>
                      </a:moveTo>
                      <a:cubicBezTo>
                        <a:pt x="174" y="0"/>
                        <a:pt x="139" y="12"/>
                        <a:pt x="109" y="36"/>
                      </a:cubicBezTo>
                      <a:cubicBezTo>
                        <a:pt x="0" y="122"/>
                        <a:pt x="52" y="299"/>
                        <a:pt x="193" y="315"/>
                      </a:cubicBezTo>
                      <a:cubicBezTo>
                        <a:pt x="199" y="316"/>
                        <a:pt x="206" y="316"/>
                        <a:pt x="212" y="316"/>
                      </a:cubicBezTo>
                      <a:cubicBezTo>
                        <a:pt x="339" y="316"/>
                        <a:pt x="417" y="162"/>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4253550" y="4095175"/>
                  <a:ext cx="21450" cy="16350"/>
                </a:xfrm>
                <a:custGeom>
                  <a:avLst/>
                  <a:gdLst/>
                  <a:ahLst/>
                  <a:cxnLst/>
                  <a:rect l="l" t="t" r="r" b="b"/>
                  <a:pathLst>
                    <a:path w="858" h="654" extrusionOk="0">
                      <a:moveTo>
                        <a:pt x="430" y="0"/>
                      </a:moveTo>
                      <a:cubicBezTo>
                        <a:pt x="358" y="0"/>
                        <a:pt x="285" y="24"/>
                        <a:pt x="225" y="73"/>
                      </a:cubicBezTo>
                      <a:cubicBezTo>
                        <a:pt x="0" y="256"/>
                        <a:pt x="110" y="623"/>
                        <a:pt x="399" y="652"/>
                      </a:cubicBezTo>
                      <a:cubicBezTo>
                        <a:pt x="411" y="653"/>
                        <a:pt x="422" y="653"/>
                        <a:pt x="433" y="653"/>
                      </a:cubicBezTo>
                      <a:cubicBezTo>
                        <a:pt x="699" y="653"/>
                        <a:pt x="858" y="334"/>
                        <a:pt x="682" y="121"/>
                      </a:cubicBezTo>
                      <a:cubicBezTo>
                        <a:pt x="618" y="41"/>
                        <a:pt x="525" y="0"/>
                        <a:pt x="4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a:off x="4240225" y="4078600"/>
                  <a:ext cx="20850" cy="15825"/>
                </a:xfrm>
                <a:custGeom>
                  <a:avLst/>
                  <a:gdLst/>
                  <a:ahLst/>
                  <a:cxnLst/>
                  <a:rect l="l" t="t" r="r" b="b"/>
                  <a:pathLst>
                    <a:path w="834" h="633" extrusionOk="0">
                      <a:moveTo>
                        <a:pt x="420" y="0"/>
                      </a:moveTo>
                      <a:cubicBezTo>
                        <a:pt x="349" y="0"/>
                        <a:pt x="278" y="24"/>
                        <a:pt x="219" y="71"/>
                      </a:cubicBezTo>
                      <a:cubicBezTo>
                        <a:pt x="0" y="248"/>
                        <a:pt x="106" y="601"/>
                        <a:pt x="386" y="630"/>
                      </a:cubicBezTo>
                      <a:cubicBezTo>
                        <a:pt x="399" y="632"/>
                        <a:pt x="411" y="632"/>
                        <a:pt x="424" y="632"/>
                      </a:cubicBezTo>
                      <a:cubicBezTo>
                        <a:pt x="681" y="632"/>
                        <a:pt x="834" y="327"/>
                        <a:pt x="665" y="119"/>
                      </a:cubicBezTo>
                      <a:cubicBezTo>
                        <a:pt x="603" y="41"/>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a:off x="4226950" y="4062100"/>
                  <a:ext cx="20250" cy="15350"/>
                </a:xfrm>
                <a:custGeom>
                  <a:avLst/>
                  <a:gdLst/>
                  <a:ahLst/>
                  <a:cxnLst/>
                  <a:rect l="l" t="t" r="r" b="b"/>
                  <a:pathLst>
                    <a:path w="810" h="614" extrusionOk="0">
                      <a:moveTo>
                        <a:pt x="407" y="1"/>
                      </a:moveTo>
                      <a:cubicBezTo>
                        <a:pt x="339" y="1"/>
                        <a:pt x="270" y="23"/>
                        <a:pt x="213" y="69"/>
                      </a:cubicBezTo>
                      <a:cubicBezTo>
                        <a:pt x="1" y="239"/>
                        <a:pt x="104" y="583"/>
                        <a:pt x="377" y="612"/>
                      </a:cubicBezTo>
                      <a:cubicBezTo>
                        <a:pt x="388" y="613"/>
                        <a:pt x="400" y="614"/>
                        <a:pt x="411" y="614"/>
                      </a:cubicBezTo>
                      <a:cubicBezTo>
                        <a:pt x="661" y="614"/>
                        <a:pt x="810" y="317"/>
                        <a:pt x="647" y="114"/>
                      </a:cubicBezTo>
                      <a:cubicBezTo>
                        <a:pt x="587" y="39"/>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a:off x="4213700" y="4045525"/>
                  <a:ext cx="19600" cy="14900"/>
                </a:xfrm>
                <a:custGeom>
                  <a:avLst/>
                  <a:gdLst/>
                  <a:ahLst/>
                  <a:cxnLst/>
                  <a:rect l="l" t="t" r="r" b="b"/>
                  <a:pathLst>
                    <a:path w="784" h="596" extrusionOk="0">
                      <a:moveTo>
                        <a:pt x="393" y="1"/>
                      </a:moveTo>
                      <a:cubicBezTo>
                        <a:pt x="328" y="1"/>
                        <a:pt x="262" y="22"/>
                        <a:pt x="206" y="67"/>
                      </a:cubicBezTo>
                      <a:cubicBezTo>
                        <a:pt x="0" y="234"/>
                        <a:pt x="100" y="568"/>
                        <a:pt x="364" y="594"/>
                      </a:cubicBezTo>
                      <a:cubicBezTo>
                        <a:pt x="375" y="595"/>
                        <a:pt x="387" y="596"/>
                        <a:pt x="398" y="596"/>
                      </a:cubicBezTo>
                      <a:cubicBezTo>
                        <a:pt x="641" y="596"/>
                        <a:pt x="784" y="308"/>
                        <a:pt x="624" y="112"/>
                      </a:cubicBezTo>
                      <a:cubicBezTo>
                        <a:pt x="565" y="38"/>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a:off x="4200450" y="4029050"/>
                  <a:ext cx="18950" cy="14425"/>
                </a:xfrm>
                <a:custGeom>
                  <a:avLst/>
                  <a:gdLst/>
                  <a:ahLst/>
                  <a:cxnLst/>
                  <a:rect l="l" t="t" r="r" b="b"/>
                  <a:pathLst>
                    <a:path w="758" h="577" extrusionOk="0">
                      <a:moveTo>
                        <a:pt x="381" y="1"/>
                      </a:moveTo>
                      <a:cubicBezTo>
                        <a:pt x="317" y="1"/>
                        <a:pt x="252" y="22"/>
                        <a:pt x="199" y="67"/>
                      </a:cubicBezTo>
                      <a:cubicBezTo>
                        <a:pt x="0" y="227"/>
                        <a:pt x="97" y="549"/>
                        <a:pt x="351" y="575"/>
                      </a:cubicBezTo>
                      <a:cubicBezTo>
                        <a:pt x="362" y="576"/>
                        <a:pt x="374" y="577"/>
                        <a:pt x="385" y="577"/>
                      </a:cubicBezTo>
                      <a:cubicBezTo>
                        <a:pt x="621" y="577"/>
                        <a:pt x="758" y="299"/>
                        <a:pt x="604" y="109"/>
                      </a:cubicBezTo>
                      <a:cubicBezTo>
                        <a:pt x="548"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p:nvPr/>
              </p:nvSpPr>
              <p:spPr>
                <a:xfrm>
                  <a:off x="4187175" y="4012500"/>
                  <a:ext cx="18350" cy="13925"/>
                </a:xfrm>
                <a:custGeom>
                  <a:avLst/>
                  <a:gdLst/>
                  <a:ahLst/>
                  <a:cxnLst/>
                  <a:rect l="l" t="t" r="r" b="b"/>
                  <a:pathLst>
                    <a:path w="734" h="557" extrusionOk="0">
                      <a:moveTo>
                        <a:pt x="370" y="1"/>
                      </a:moveTo>
                      <a:cubicBezTo>
                        <a:pt x="308" y="1"/>
                        <a:pt x="246" y="21"/>
                        <a:pt x="194" y="64"/>
                      </a:cubicBezTo>
                      <a:cubicBezTo>
                        <a:pt x="1" y="221"/>
                        <a:pt x="94" y="533"/>
                        <a:pt x="338" y="555"/>
                      </a:cubicBezTo>
                      <a:cubicBezTo>
                        <a:pt x="349" y="556"/>
                        <a:pt x="359" y="557"/>
                        <a:pt x="369" y="557"/>
                      </a:cubicBezTo>
                      <a:cubicBezTo>
                        <a:pt x="598" y="557"/>
                        <a:pt x="734" y="287"/>
                        <a:pt x="586" y="102"/>
                      </a:cubicBezTo>
                      <a:cubicBezTo>
                        <a:pt x="530" y="35"/>
                        <a:pt x="450"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a:off x="4173850" y="3995950"/>
                  <a:ext cx="17775" cy="13525"/>
                </a:xfrm>
                <a:custGeom>
                  <a:avLst/>
                  <a:gdLst/>
                  <a:ahLst/>
                  <a:cxnLst/>
                  <a:rect l="l" t="t" r="r" b="b"/>
                  <a:pathLst>
                    <a:path w="711" h="541" extrusionOk="0">
                      <a:moveTo>
                        <a:pt x="357" y="0"/>
                      </a:moveTo>
                      <a:cubicBezTo>
                        <a:pt x="297" y="0"/>
                        <a:pt x="237" y="20"/>
                        <a:pt x="187" y="60"/>
                      </a:cubicBezTo>
                      <a:cubicBezTo>
                        <a:pt x="0" y="211"/>
                        <a:pt x="90" y="513"/>
                        <a:pt x="328" y="539"/>
                      </a:cubicBezTo>
                      <a:cubicBezTo>
                        <a:pt x="339" y="540"/>
                        <a:pt x="349" y="541"/>
                        <a:pt x="359" y="541"/>
                      </a:cubicBezTo>
                      <a:cubicBezTo>
                        <a:pt x="582" y="541"/>
                        <a:pt x="711" y="280"/>
                        <a:pt x="566" y="102"/>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4160600" y="3979400"/>
                  <a:ext cx="17125" cy="13050"/>
                </a:xfrm>
                <a:custGeom>
                  <a:avLst/>
                  <a:gdLst/>
                  <a:ahLst/>
                  <a:cxnLst/>
                  <a:rect l="l" t="t" r="r" b="b"/>
                  <a:pathLst>
                    <a:path w="685" h="522" extrusionOk="0">
                      <a:moveTo>
                        <a:pt x="342" y="0"/>
                      </a:moveTo>
                      <a:cubicBezTo>
                        <a:pt x="285" y="0"/>
                        <a:pt x="228" y="19"/>
                        <a:pt x="180" y="57"/>
                      </a:cubicBezTo>
                      <a:cubicBezTo>
                        <a:pt x="0" y="202"/>
                        <a:pt x="84" y="494"/>
                        <a:pt x="315" y="520"/>
                      </a:cubicBezTo>
                      <a:cubicBezTo>
                        <a:pt x="326" y="521"/>
                        <a:pt x="336" y="522"/>
                        <a:pt x="346" y="522"/>
                      </a:cubicBezTo>
                      <a:cubicBezTo>
                        <a:pt x="559" y="522"/>
                        <a:pt x="685" y="271"/>
                        <a:pt x="547" y="99"/>
                      </a:cubicBezTo>
                      <a:cubicBezTo>
                        <a:pt x="495" y="34"/>
                        <a:pt x="419" y="0"/>
                        <a:pt x="3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4147325" y="3962875"/>
                  <a:ext cx="16600" cy="12625"/>
                </a:xfrm>
                <a:custGeom>
                  <a:avLst/>
                  <a:gdLst/>
                  <a:ahLst/>
                  <a:cxnLst/>
                  <a:rect l="l" t="t" r="r" b="b"/>
                  <a:pathLst>
                    <a:path w="664" h="505" extrusionOk="0">
                      <a:moveTo>
                        <a:pt x="332" y="0"/>
                      </a:moveTo>
                      <a:cubicBezTo>
                        <a:pt x="276" y="0"/>
                        <a:pt x="220" y="19"/>
                        <a:pt x="174" y="56"/>
                      </a:cubicBezTo>
                      <a:cubicBezTo>
                        <a:pt x="1" y="197"/>
                        <a:pt x="84" y="477"/>
                        <a:pt x="306" y="503"/>
                      </a:cubicBezTo>
                      <a:cubicBezTo>
                        <a:pt x="315" y="504"/>
                        <a:pt x="324" y="504"/>
                        <a:pt x="333" y="504"/>
                      </a:cubicBezTo>
                      <a:cubicBezTo>
                        <a:pt x="539" y="504"/>
                        <a:pt x="664" y="261"/>
                        <a:pt x="528" y="95"/>
                      </a:cubicBezTo>
                      <a:cubicBezTo>
                        <a:pt x="479"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a:off x="4134075" y="3946375"/>
                  <a:ext cx="15875" cy="12075"/>
                </a:xfrm>
                <a:custGeom>
                  <a:avLst/>
                  <a:gdLst/>
                  <a:ahLst/>
                  <a:cxnLst/>
                  <a:rect l="l" t="t" r="r" b="b"/>
                  <a:pathLst>
                    <a:path w="635" h="483" extrusionOk="0">
                      <a:moveTo>
                        <a:pt x="318" y="0"/>
                      </a:moveTo>
                      <a:cubicBezTo>
                        <a:pt x="265" y="0"/>
                        <a:pt x="212" y="18"/>
                        <a:pt x="168" y="54"/>
                      </a:cubicBezTo>
                      <a:cubicBezTo>
                        <a:pt x="1" y="189"/>
                        <a:pt x="81" y="459"/>
                        <a:pt x="293" y="481"/>
                      </a:cubicBezTo>
                      <a:cubicBezTo>
                        <a:pt x="302" y="482"/>
                        <a:pt x="311" y="483"/>
                        <a:pt x="320" y="483"/>
                      </a:cubicBezTo>
                      <a:cubicBezTo>
                        <a:pt x="519" y="483"/>
                        <a:pt x="634" y="249"/>
                        <a:pt x="505" y="89"/>
                      </a:cubicBezTo>
                      <a:cubicBezTo>
                        <a:pt x="458"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p:nvPr/>
              </p:nvSpPr>
              <p:spPr>
                <a:xfrm>
                  <a:off x="4120750" y="3929825"/>
                  <a:ext cx="15400" cy="11675"/>
                </a:xfrm>
                <a:custGeom>
                  <a:avLst/>
                  <a:gdLst/>
                  <a:ahLst/>
                  <a:cxnLst/>
                  <a:rect l="l" t="t" r="r" b="b"/>
                  <a:pathLst>
                    <a:path w="616" h="467" extrusionOk="0">
                      <a:moveTo>
                        <a:pt x="310" y="0"/>
                      </a:moveTo>
                      <a:cubicBezTo>
                        <a:pt x="258" y="0"/>
                        <a:pt x="206" y="18"/>
                        <a:pt x="161" y="54"/>
                      </a:cubicBezTo>
                      <a:cubicBezTo>
                        <a:pt x="0" y="183"/>
                        <a:pt x="77" y="443"/>
                        <a:pt x="286" y="465"/>
                      </a:cubicBezTo>
                      <a:cubicBezTo>
                        <a:pt x="294" y="466"/>
                        <a:pt x="302" y="466"/>
                        <a:pt x="310" y="466"/>
                      </a:cubicBezTo>
                      <a:cubicBezTo>
                        <a:pt x="501" y="466"/>
                        <a:pt x="615"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
                <p:cNvSpPr/>
                <p:nvPr/>
              </p:nvSpPr>
              <p:spPr>
                <a:xfrm>
                  <a:off x="4107475" y="3913300"/>
                  <a:ext cx="14775" cy="11175"/>
                </a:xfrm>
                <a:custGeom>
                  <a:avLst/>
                  <a:gdLst/>
                  <a:ahLst/>
                  <a:cxnLst/>
                  <a:rect l="l" t="t" r="r" b="b"/>
                  <a:pathLst>
                    <a:path w="591" h="447" extrusionOk="0">
                      <a:moveTo>
                        <a:pt x="296" y="1"/>
                      </a:moveTo>
                      <a:cubicBezTo>
                        <a:pt x="246" y="1"/>
                        <a:pt x="197" y="17"/>
                        <a:pt x="155" y="50"/>
                      </a:cubicBezTo>
                      <a:cubicBezTo>
                        <a:pt x="1" y="175"/>
                        <a:pt x="75" y="426"/>
                        <a:pt x="274" y="445"/>
                      </a:cubicBezTo>
                      <a:cubicBezTo>
                        <a:pt x="282" y="446"/>
                        <a:pt x="290" y="446"/>
                        <a:pt x="297" y="446"/>
                      </a:cubicBezTo>
                      <a:cubicBezTo>
                        <a:pt x="480" y="446"/>
                        <a:pt x="590" y="230"/>
                        <a:pt x="470" y="82"/>
                      </a:cubicBezTo>
                      <a:cubicBezTo>
                        <a:pt x="426" y="29"/>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
                <p:cNvSpPr/>
                <p:nvPr/>
              </p:nvSpPr>
              <p:spPr>
                <a:xfrm>
                  <a:off x="4094300" y="3896750"/>
                  <a:ext cx="14025" cy="10700"/>
                </a:xfrm>
                <a:custGeom>
                  <a:avLst/>
                  <a:gdLst/>
                  <a:ahLst/>
                  <a:cxnLst/>
                  <a:rect l="l" t="t" r="r" b="b"/>
                  <a:pathLst>
                    <a:path w="561" h="428" extrusionOk="0">
                      <a:moveTo>
                        <a:pt x="282" y="0"/>
                      </a:moveTo>
                      <a:cubicBezTo>
                        <a:pt x="235" y="0"/>
                        <a:pt x="188" y="16"/>
                        <a:pt x="149" y="50"/>
                      </a:cubicBezTo>
                      <a:cubicBezTo>
                        <a:pt x="1" y="169"/>
                        <a:pt x="72" y="406"/>
                        <a:pt x="261" y="426"/>
                      </a:cubicBezTo>
                      <a:cubicBezTo>
                        <a:pt x="270" y="427"/>
                        <a:pt x="279" y="427"/>
                        <a:pt x="288" y="427"/>
                      </a:cubicBezTo>
                      <a:cubicBezTo>
                        <a:pt x="458" y="427"/>
                        <a:pt x="561" y="222"/>
                        <a:pt x="448" y="79"/>
                      </a:cubicBezTo>
                      <a:cubicBezTo>
                        <a:pt x="406" y="28"/>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
                <p:cNvSpPr/>
                <p:nvPr/>
              </p:nvSpPr>
              <p:spPr>
                <a:xfrm>
                  <a:off x="4080975" y="388020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
                <p:cNvSpPr/>
                <p:nvPr/>
              </p:nvSpPr>
              <p:spPr>
                <a:xfrm>
                  <a:off x="4067725" y="3863725"/>
                  <a:ext cx="12850" cy="9800"/>
                </a:xfrm>
                <a:custGeom>
                  <a:avLst/>
                  <a:gdLst/>
                  <a:ahLst/>
                  <a:cxnLst/>
                  <a:rect l="l" t="t" r="r" b="b"/>
                  <a:pathLst>
                    <a:path w="514" h="392" extrusionOk="0">
                      <a:moveTo>
                        <a:pt x="257" y="0"/>
                      </a:moveTo>
                      <a:cubicBezTo>
                        <a:pt x="214" y="0"/>
                        <a:pt x="171" y="14"/>
                        <a:pt x="135" y="43"/>
                      </a:cubicBezTo>
                      <a:cubicBezTo>
                        <a:pt x="0" y="153"/>
                        <a:pt x="64" y="371"/>
                        <a:pt x="235" y="391"/>
                      </a:cubicBezTo>
                      <a:cubicBezTo>
                        <a:pt x="241" y="391"/>
                        <a:pt x="248" y="391"/>
                        <a:pt x="254" y="391"/>
                      </a:cubicBezTo>
                      <a:cubicBezTo>
                        <a:pt x="416" y="391"/>
                        <a:pt x="513" y="202"/>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
                <p:cNvSpPr/>
                <p:nvPr/>
              </p:nvSpPr>
              <p:spPr>
                <a:xfrm>
                  <a:off x="4054375" y="3847225"/>
                  <a:ext cx="12300" cy="9350"/>
                </a:xfrm>
                <a:custGeom>
                  <a:avLst/>
                  <a:gdLst/>
                  <a:ahLst/>
                  <a:cxnLst/>
                  <a:rect l="l" t="t" r="r" b="b"/>
                  <a:pathLst>
                    <a:path w="492" h="374" extrusionOk="0">
                      <a:moveTo>
                        <a:pt x="246" y="1"/>
                      </a:moveTo>
                      <a:cubicBezTo>
                        <a:pt x="205" y="1"/>
                        <a:pt x="164" y="14"/>
                        <a:pt x="129" y="41"/>
                      </a:cubicBezTo>
                      <a:cubicBezTo>
                        <a:pt x="1" y="147"/>
                        <a:pt x="65" y="353"/>
                        <a:pt x="229" y="372"/>
                      </a:cubicBezTo>
                      <a:cubicBezTo>
                        <a:pt x="235" y="373"/>
                        <a:pt x="242" y="373"/>
                        <a:pt x="248" y="373"/>
                      </a:cubicBezTo>
                      <a:cubicBezTo>
                        <a:pt x="401" y="373"/>
                        <a:pt x="491" y="194"/>
                        <a:pt x="393" y="70"/>
                      </a:cubicBezTo>
                      <a:cubicBezTo>
                        <a:pt x="356" y="24"/>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
                <p:cNvSpPr/>
                <p:nvPr/>
              </p:nvSpPr>
              <p:spPr>
                <a:xfrm>
                  <a:off x="4041125" y="3830650"/>
                  <a:ext cx="11625" cy="8825"/>
                </a:xfrm>
                <a:custGeom>
                  <a:avLst/>
                  <a:gdLst/>
                  <a:ahLst/>
                  <a:cxnLst/>
                  <a:rect l="l" t="t" r="r" b="b"/>
                  <a:pathLst>
                    <a:path w="465" h="353" extrusionOk="0">
                      <a:moveTo>
                        <a:pt x="233" y="0"/>
                      </a:moveTo>
                      <a:cubicBezTo>
                        <a:pt x="195" y="0"/>
                        <a:pt x="156" y="13"/>
                        <a:pt x="122" y="39"/>
                      </a:cubicBezTo>
                      <a:cubicBezTo>
                        <a:pt x="0" y="139"/>
                        <a:pt x="58" y="335"/>
                        <a:pt x="216" y="351"/>
                      </a:cubicBezTo>
                      <a:cubicBezTo>
                        <a:pt x="223" y="352"/>
                        <a:pt x="231" y="352"/>
                        <a:pt x="238" y="352"/>
                      </a:cubicBezTo>
                      <a:cubicBezTo>
                        <a:pt x="382" y="352"/>
                        <a:pt x="465" y="181"/>
                        <a:pt x="373" y="65"/>
                      </a:cubicBezTo>
                      <a:cubicBezTo>
                        <a:pt x="336" y="23"/>
                        <a:pt x="285"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
                <p:cNvSpPr/>
                <p:nvPr/>
              </p:nvSpPr>
              <p:spPr>
                <a:xfrm>
                  <a:off x="4027875" y="3814100"/>
                  <a:ext cx="11000" cy="8400"/>
                </a:xfrm>
                <a:custGeom>
                  <a:avLst/>
                  <a:gdLst/>
                  <a:ahLst/>
                  <a:cxnLst/>
                  <a:rect l="l" t="t" r="r" b="b"/>
                  <a:pathLst>
                    <a:path w="440" h="336" extrusionOk="0">
                      <a:moveTo>
                        <a:pt x="221" y="0"/>
                      </a:moveTo>
                      <a:cubicBezTo>
                        <a:pt x="184" y="0"/>
                        <a:pt x="146" y="13"/>
                        <a:pt x="116" y="39"/>
                      </a:cubicBezTo>
                      <a:cubicBezTo>
                        <a:pt x="0" y="132"/>
                        <a:pt x="55" y="319"/>
                        <a:pt x="203" y="335"/>
                      </a:cubicBezTo>
                      <a:cubicBezTo>
                        <a:pt x="209" y="336"/>
                        <a:pt x="215" y="336"/>
                        <a:pt x="222" y="336"/>
                      </a:cubicBezTo>
                      <a:cubicBezTo>
                        <a:pt x="358" y="336"/>
                        <a:pt x="440" y="172"/>
                        <a:pt x="350" y="62"/>
                      </a:cubicBezTo>
                      <a:cubicBezTo>
                        <a:pt x="318" y="22"/>
                        <a:pt x="269"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
                <p:cNvSpPr/>
                <p:nvPr/>
              </p:nvSpPr>
              <p:spPr>
                <a:xfrm>
                  <a:off x="4014600" y="3797550"/>
                  <a:ext cx="10375" cy="7925"/>
                </a:xfrm>
                <a:custGeom>
                  <a:avLst/>
                  <a:gdLst/>
                  <a:ahLst/>
                  <a:cxnLst/>
                  <a:rect l="l" t="t" r="r" b="b"/>
                  <a:pathLst>
                    <a:path w="415" h="317" extrusionOk="0">
                      <a:moveTo>
                        <a:pt x="209" y="1"/>
                      </a:moveTo>
                      <a:cubicBezTo>
                        <a:pt x="174" y="1"/>
                        <a:pt x="139" y="12"/>
                        <a:pt x="110" y="36"/>
                      </a:cubicBezTo>
                      <a:cubicBezTo>
                        <a:pt x="1" y="126"/>
                        <a:pt x="52" y="303"/>
                        <a:pt x="194" y="316"/>
                      </a:cubicBezTo>
                      <a:cubicBezTo>
                        <a:pt x="200" y="316"/>
                        <a:pt x="206" y="317"/>
                        <a:pt x="213" y="317"/>
                      </a:cubicBezTo>
                      <a:cubicBezTo>
                        <a:pt x="340" y="317"/>
                        <a:pt x="415" y="166"/>
                        <a:pt x="332" y="62"/>
                      </a:cubicBezTo>
                      <a:cubicBezTo>
                        <a:pt x="301"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
                <p:cNvSpPr/>
                <p:nvPr/>
              </p:nvSpPr>
              <p:spPr>
                <a:xfrm>
                  <a:off x="4271375" y="4080650"/>
                  <a:ext cx="21525" cy="16250"/>
                </a:xfrm>
                <a:custGeom>
                  <a:avLst/>
                  <a:gdLst/>
                  <a:ahLst/>
                  <a:cxnLst/>
                  <a:rect l="l" t="t" r="r" b="b"/>
                  <a:pathLst>
                    <a:path w="861" h="650" extrusionOk="0">
                      <a:moveTo>
                        <a:pt x="431" y="1"/>
                      </a:moveTo>
                      <a:cubicBezTo>
                        <a:pt x="359" y="1"/>
                        <a:pt x="287" y="24"/>
                        <a:pt x="226" y="72"/>
                      </a:cubicBezTo>
                      <a:cubicBezTo>
                        <a:pt x="1" y="256"/>
                        <a:pt x="110" y="619"/>
                        <a:pt x="399" y="648"/>
                      </a:cubicBezTo>
                      <a:cubicBezTo>
                        <a:pt x="412" y="649"/>
                        <a:pt x="425" y="650"/>
                        <a:pt x="438" y="650"/>
                      </a:cubicBezTo>
                      <a:cubicBezTo>
                        <a:pt x="701" y="650"/>
                        <a:pt x="860" y="335"/>
                        <a:pt x="685" y="121"/>
                      </a:cubicBezTo>
                      <a:cubicBezTo>
                        <a:pt x="621" y="42"/>
                        <a:pt x="527" y="1"/>
                        <a:pt x="4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
                <p:cNvSpPr/>
                <p:nvPr/>
              </p:nvSpPr>
              <p:spPr>
                <a:xfrm>
                  <a:off x="4258125" y="4064100"/>
                  <a:ext cx="20900" cy="15850"/>
                </a:xfrm>
                <a:custGeom>
                  <a:avLst/>
                  <a:gdLst/>
                  <a:ahLst/>
                  <a:cxnLst/>
                  <a:rect l="l" t="t" r="r" b="b"/>
                  <a:pathLst>
                    <a:path w="836" h="634" extrusionOk="0">
                      <a:moveTo>
                        <a:pt x="418" y="0"/>
                      </a:moveTo>
                      <a:cubicBezTo>
                        <a:pt x="348" y="0"/>
                        <a:pt x="278" y="24"/>
                        <a:pt x="219" y="72"/>
                      </a:cubicBezTo>
                      <a:cubicBezTo>
                        <a:pt x="1" y="249"/>
                        <a:pt x="107" y="603"/>
                        <a:pt x="386" y="632"/>
                      </a:cubicBezTo>
                      <a:cubicBezTo>
                        <a:pt x="398" y="633"/>
                        <a:pt x="410" y="633"/>
                        <a:pt x="421" y="633"/>
                      </a:cubicBezTo>
                      <a:cubicBezTo>
                        <a:pt x="680" y="633"/>
                        <a:pt x="835" y="327"/>
                        <a:pt x="666" y="117"/>
                      </a:cubicBezTo>
                      <a:cubicBezTo>
                        <a:pt x="602" y="41"/>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
                <p:cNvSpPr/>
                <p:nvPr/>
              </p:nvSpPr>
              <p:spPr>
                <a:xfrm>
                  <a:off x="4244875" y="4047550"/>
                  <a:ext cx="20250" cy="15375"/>
                </a:xfrm>
                <a:custGeom>
                  <a:avLst/>
                  <a:gdLst/>
                  <a:ahLst/>
                  <a:cxnLst/>
                  <a:rect l="l" t="t" r="r" b="b"/>
                  <a:pathLst>
                    <a:path w="810" h="615" extrusionOk="0">
                      <a:moveTo>
                        <a:pt x="406" y="1"/>
                      </a:moveTo>
                      <a:cubicBezTo>
                        <a:pt x="338" y="1"/>
                        <a:pt x="270" y="23"/>
                        <a:pt x="213" y="69"/>
                      </a:cubicBezTo>
                      <a:cubicBezTo>
                        <a:pt x="0" y="243"/>
                        <a:pt x="103" y="587"/>
                        <a:pt x="373" y="612"/>
                      </a:cubicBezTo>
                      <a:cubicBezTo>
                        <a:pt x="385" y="614"/>
                        <a:pt x="397" y="614"/>
                        <a:pt x="408" y="614"/>
                      </a:cubicBezTo>
                      <a:cubicBezTo>
                        <a:pt x="661"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
                <p:cNvSpPr/>
                <p:nvPr/>
              </p:nvSpPr>
              <p:spPr>
                <a:xfrm>
                  <a:off x="4231625" y="4031075"/>
                  <a:ext cx="19600" cy="14900"/>
                </a:xfrm>
                <a:custGeom>
                  <a:avLst/>
                  <a:gdLst/>
                  <a:ahLst/>
                  <a:cxnLst/>
                  <a:rect l="l" t="t" r="r" b="b"/>
                  <a:pathLst>
                    <a:path w="784" h="596" extrusionOk="0">
                      <a:moveTo>
                        <a:pt x="392" y="0"/>
                      </a:moveTo>
                      <a:cubicBezTo>
                        <a:pt x="326" y="0"/>
                        <a:pt x="260" y="22"/>
                        <a:pt x="206" y="66"/>
                      </a:cubicBezTo>
                      <a:cubicBezTo>
                        <a:pt x="0" y="233"/>
                        <a:pt x="97" y="564"/>
                        <a:pt x="360" y="593"/>
                      </a:cubicBezTo>
                      <a:cubicBezTo>
                        <a:pt x="372" y="594"/>
                        <a:pt x="384" y="595"/>
                        <a:pt x="395" y="595"/>
                      </a:cubicBezTo>
                      <a:cubicBezTo>
                        <a:pt x="641" y="595"/>
                        <a:pt x="783" y="308"/>
                        <a:pt x="624" y="111"/>
                      </a:cubicBezTo>
                      <a:cubicBezTo>
                        <a:pt x="565" y="38"/>
                        <a:pt x="478" y="0"/>
                        <a:pt x="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
                <p:cNvSpPr/>
                <p:nvPr/>
              </p:nvSpPr>
              <p:spPr>
                <a:xfrm>
                  <a:off x="4218275" y="4014500"/>
                  <a:ext cx="19050" cy="14425"/>
                </a:xfrm>
                <a:custGeom>
                  <a:avLst/>
                  <a:gdLst/>
                  <a:ahLst/>
                  <a:cxnLst/>
                  <a:rect l="l" t="t" r="r" b="b"/>
                  <a:pathLst>
                    <a:path w="762" h="577" extrusionOk="0">
                      <a:moveTo>
                        <a:pt x="384" y="1"/>
                      </a:moveTo>
                      <a:cubicBezTo>
                        <a:pt x="319" y="1"/>
                        <a:pt x="254" y="23"/>
                        <a:pt x="200" y="67"/>
                      </a:cubicBezTo>
                      <a:cubicBezTo>
                        <a:pt x="1" y="228"/>
                        <a:pt x="97" y="549"/>
                        <a:pt x="354" y="575"/>
                      </a:cubicBezTo>
                      <a:cubicBezTo>
                        <a:pt x="366" y="576"/>
                        <a:pt x="377" y="577"/>
                        <a:pt x="389" y="577"/>
                      </a:cubicBezTo>
                      <a:cubicBezTo>
                        <a:pt x="622" y="577"/>
                        <a:pt x="761" y="299"/>
                        <a:pt x="608" y="109"/>
                      </a:cubicBezTo>
                      <a:cubicBezTo>
                        <a:pt x="552" y="38"/>
                        <a:pt x="468" y="1"/>
                        <a:pt x="3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
                <p:cNvSpPr/>
                <p:nvPr/>
              </p:nvSpPr>
              <p:spPr>
                <a:xfrm>
                  <a:off x="4205025" y="3998050"/>
                  <a:ext cx="18425" cy="13925"/>
                </a:xfrm>
                <a:custGeom>
                  <a:avLst/>
                  <a:gdLst/>
                  <a:ahLst/>
                  <a:cxnLst/>
                  <a:rect l="l" t="t" r="r" b="b"/>
                  <a:pathLst>
                    <a:path w="737" h="557" extrusionOk="0">
                      <a:moveTo>
                        <a:pt x="372" y="0"/>
                      </a:moveTo>
                      <a:cubicBezTo>
                        <a:pt x="310" y="0"/>
                        <a:pt x="247" y="21"/>
                        <a:pt x="193" y="63"/>
                      </a:cubicBezTo>
                      <a:cubicBezTo>
                        <a:pt x="0" y="217"/>
                        <a:pt x="94" y="532"/>
                        <a:pt x="341" y="555"/>
                      </a:cubicBezTo>
                      <a:cubicBezTo>
                        <a:pt x="352" y="556"/>
                        <a:pt x="362" y="556"/>
                        <a:pt x="372" y="556"/>
                      </a:cubicBezTo>
                      <a:cubicBezTo>
                        <a:pt x="601" y="556"/>
                        <a:pt x="736" y="286"/>
                        <a:pt x="589" y="102"/>
                      </a:cubicBezTo>
                      <a:cubicBezTo>
                        <a:pt x="532" y="35"/>
                        <a:pt x="453"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
                <p:cNvSpPr/>
                <p:nvPr/>
              </p:nvSpPr>
              <p:spPr>
                <a:xfrm>
                  <a:off x="4191775" y="3981450"/>
                  <a:ext cx="17775" cy="13500"/>
                </a:xfrm>
                <a:custGeom>
                  <a:avLst/>
                  <a:gdLst/>
                  <a:ahLst/>
                  <a:cxnLst/>
                  <a:rect l="l" t="t" r="r" b="b"/>
                  <a:pathLst>
                    <a:path w="711" h="540" extrusionOk="0">
                      <a:moveTo>
                        <a:pt x="357" y="0"/>
                      </a:moveTo>
                      <a:cubicBezTo>
                        <a:pt x="297" y="0"/>
                        <a:pt x="237" y="20"/>
                        <a:pt x="187" y="62"/>
                      </a:cubicBezTo>
                      <a:cubicBezTo>
                        <a:pt x="0" y="210"/>
                        <a:pt x="90" y="512"/>
                        <a:pt x="328" y="537"/>
                      </a:cubicBezTo>
                      <a:cubicBezTo>
                        <a:pt x="338" y="539"/>
                        <a:pt x="349" y="539"/>
                        <a:pt x="359" y="539"/>
                      </a:cubicBezTo>
                      <a:cubicBezTo>
                        <a:pt x="578" y="539"/>
                        <a:pt x="710" y="279"/>
                        <a:pt x="566" y="100"/>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
                <p:cNvSpPr/>
                <p:nvPr/>
              </p:nvSpPr>
              <p:spPr>
                <a:xfrm>
                  <a:off x="4178500" y="3964875"/>
                  <a:ext cx="17150" cy="13025"/>
                </a:xfrm>
                <a:custGeom>
                  <a:avLst/>
                  <a:gdLst/>
                  <a:ahLst/>
                  <a:cxnLst/>
                  <a:rect l="l" t="t" r="r" b="b"/>
                  <a:pathLst>
                    <a:path w="686" h="521" extrusionOk="0">
                      <a:moveTo>
                        <a:pt x="345" y="0"/>
                      </a:moveTo>
                      <a:cubicBezTo>
                        <a:pt x="287" y="0"/>
                        <a:pt x="229" y="19"/>
                        <a:pt x="181" y="60"/>
                      </a:cubicBezTo>
                      <a:cubicBezTo>
                        <a:pt x="1" y="204"/>
                        <a:pt x="84" y="493"/>
                        <a:pt x="316" y="519"/>
                      </a:cubicBezTo>
                      <a:cubicBezTo>
                        <a:pt x="326" y="520"/>
                        <a:pt x="336" y="521"/>
                        <a:pt x="346" y="521"/>
                      </a:cubicBezTo>
                      <a:cubicBezTo>
                        <a:pt x="557" y="521"/>
                        <a:pt x="685" y="270"/>
                        <a:pt x="547" y="98"/>
                      </a:cubicBezTo>
                      <a:cubicBezTo>
                        <a:pt x="496" y="34"/>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
                <p:cNvSpPr/>
                <p:nvPr/>
              </p:nvSpPr>
              <p:spPr>
                <a:xfrm>
                  <a:off x="4165250" y="3948400"/>
                  <a:ext cx="16500" cy="12550"/>
                </a:xfrm>
                <a:custGeom>
                  <a:avLst/>
                  <a:gdLst/>
                  <a:ahLst/>
                  <a:cxnLst/>
                  <a:rect l="l" t="t" r="r" b="b"/>
                  <a:pathLst>
                    <a:path w="660" h="502" extrusionOk="0">
                      <a:moveTo>
                        <a:pt x="331" y="1"/>
                      </a:moveTo>
                      <a:cubicBezTo>
                        <a:pt x="276" y="1"/>
                        <a:pt x="220" y="19"/>
                        <a:pt x="174" y="57"/>
                      </a:cubicBezTo>
                      <a:cubicBezTo>
                        <a:pt x="1" y="198"/>
                        <a:pt x="81" y="478"/>
                        <a:pt x="306" y="500"/>
                      </a:cubicBezTo>
                      <a:cubicBezTo>
                        <a:pt x="316" y="501"/>
                        <a:pt x="326" y="502"/>
                        <a:pt x="336" y="502"/>
                      </a:cubicBezTo>
                      <a:cubicBezTo>
                        <a:pt x="540" y="502"/>
                        <a:pt x="659" y="260"/>
                        <a:pt x="528" y="92"/>
                      </a:cubicBezTo>
                      <a:cubicBezTo>
                        <a:pt x="477" y="32"/>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
                <p:cNvSpPr/>
                <p:nvPr/>
              </p:nvSpPr>
              <p:spPr>
                <a:xfrm>
                  <a:off x="4152000" y="3931850"/>
                  <a:ext cx="15875" cy="12075"/>
                </a:xfrm>
                <a:custGeom>
                  <a:avLst/>
                  <a:gdLst/>
                  <a:ahLst/>
                  <a:cxnLst/>
                  <a:rect l="l" t="t" r="r" b="b"/>
                  <a:pathLst>
                    <a:path w="635" h="483" extrusionOk="0">
                      <a:moveTo>
                        <a:pt x="317" y="0"/>
                      </a:moveTo>
                      <a:cubicBezTo>
                        <a:pt x="264" y="0"/>
                        <a:pt x="211" y="18"/>
                        <a:pt x="167" y="53"/>
                      </a:cubicBezTo>
                      <a:cubicBezTo>
                        <a:pt x="0" y="188"/>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
                <p:cNvSpPr/>
                <p:nvPr/>
              </p:nvSpPr>
              <p:spPr>
                <a:xfrm>
                  <a:off x="4138650" y="3915350"/>
                  <a:ext cx="15400" cy="11625"/>
                </a:xfrm>
                <a:custGeom>
                  <a:avLst/>
                  <a:gdLst/>
                  <a:ahLst/>
                  <a:cxnLst/>
                  <a:rect l="l" t="t" r="r" b="b"/>
                  <a:pathLst>
                    <a:path w="616" h="465" extrusionOk="0">
                      <a:moveTo>
                        <a:pt x="307" y="0"/>
                      </a:moveTo>
                      <a:cubicBezTo>
                        <a:pt x="256" y="0"/>
                        <a:pt x="204" y="17"/>
                        <a:pt x="162" y="51"/>
                      </a:cubicBezTo>
                      <a:cubicBezTo>
                        <a:pt x="1" y="183"/>
                        <a:pt x="78" y="443"/>
                        <a:pt x="284" y="463"/>
                      </a:cubicBezTo>
                      <a:cubicBezTo>
                        <a:pt x="293" y="464"/>
                        <a:pt x="302" y="464"/>
                        <a:pt x="311" y="464"/>
                      </a:cubicBezTo>
                      <a:cubicBezTo>
                        <a:pt x="501" y="464"/>
                        <a:pt x="615" y="240"/>
                        <a:pt x="489" y="87"/>
                      </a:cubicBezTo>
                      <a:cubicBezTo>
                        <a:pt x="443"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
                <p:cNvSpPr/>
                <p:nvPr/>
              </p:nvSpPr>
              <p:spPr>
                <a:xfrm>
                  <a:off x="4125400" y="3898775"/>
                  <a:ext cx="14775" cy="11225"/>
                </a:xfrm>
                <a:custGeom>
                  <a:avLst/>
                  <a:gdLst/>
                  <a:ahLst/>
                  <a:cxnLst/>
                  <a:rect l="l" t="t" r="r" b="b"/>
                  <a:pathLst>
                    <a:path w="591" h="449" extrusionOk="0">
                      <a:moveTo>
                        <a:pt x="296" y="1"/>
                      </a:moveTo>
                      <a:cubicBezTo>
                        <a:pt x="247" y="1"/>
                        <a:pt x="196" y="18"/>
                        <a:pt x="155" y="52"/>
                      </a:cubicBezTo>
                      <a:cubicBezTo>
                        <a:pt x="1" y="178"/>
                        <a:pt x="74" y="425"/>
                        <a:pt x="274" y="448"/>
                      </a:cubicBezTo>
                      <a:cubicBezTo>
                        <a:pt x="282" y="448"/>
                        <a:pt x="289" y="449"/>
                        <a:pt x="297" y="449"/>
                      </a:cubicBezTo>
                      <a:cubicBezTo>
                        <a:pt x="479" y="449"/>
                        <a:pt x="590" y="232"/>
                        <a:pt x="470" y="84"/>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
                <p:cNvSpPr/>
                <p:nvPr/>
              </p:nvSpPr>
              <p:spPr>
                <a:xfrm>
                  <a:off x="4112150" y="3882250"/>
                  <a:ext cx="14125" cy="10725"/>
                </a:xfrm>
                <a:custGeom>
                  <a:avLst/>
                  <a:gdLst/>
                  <a:ahLst/>
                  <a:cxnLst/>
                  <a:rect l="l" t="t" r="r" b="b"/>
                  <a:pathLst>
                    <a:path w="565" h="429" extrusionOk="0">
                      <a:moveTo>
                        <a:pt x="282" y="0"/>
                      </a:moveTo>
                      <a:cubicBezTo>
                        <a:pt x="234" y="0"/>
                        <a:pt x="187" y="16"/>
                        <a:pt x="148" y="48"/>
                      </a:cubicBezTo>
                      <a:cubicBezTo>
                        <a:pt x="0" y="167"/>
                        <a:pt x="71" y="408"/>
                        <a:pt x="261" y="427"/>
                      </a:cubicBezTo>
                      <a:cubicBezTo>
                        <a:pt x="269" y="428"/>
                        <a:pt x="276" y="428"/>
                        <a:pt x="284" y="428"/>
                      </a:cubicBezTo>
                      <a:cubicBezTo>
                        <a:pt x="460" y="428"/>
                        <a:pt x="564" y="222"/>
                        <a:pt x="447" y="80"/>
                      </a:cubicBezTo>
                      <a:cubicBezTo>
                        <a:pt x="405"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
                <p:cNvSpPr/>
                <p:nvPr/>
              </p:nvSpPr>
              <p:spPr>
                <a:xfrm>
                  <a:off x="4098900" y="3865750"/>
                  <a:ext cx="13475" cy="10200"/>
                </a:xfrm>
                <a:custGeom>
                  <a:avLst/>
                  <a:gdLst/>
                  <a:ahLst/>
                  <a:cxnLst/>
                  <a:rect l="l" t="t" r="r" b="b"/>
                  <a:pathLst>
                    <a:path w="539" h="408" extrusionOk="0">
                      <a:moveTo>
                        <a:pt x="270" y="0"/>
                      </a:moveTo>
                      <a:cubicBezTo>
                        <a:pt x="225" y="0"/>
                        <a:pt x="179" y="15"/>
                        <a:pt x="141" y="46"/>
                      </a:cubicBezTo>
                      <a:cubicBezTo>
                        <a:pt x="0" y="158"/>
                        <a:pt x="68" y="390"/>
                        <a:pt x="247" y="406"/>
                      </a:cubicBezTo>
                      <a:cubicBezTo>
                        <a:pt x="255" y="407"/>
                        <a:pt x="263" y="407"/>
                        <a:pt x="271" y="407"/>
                      </a:cubicBezTo>
                      <a:cubicBezTo>
                        <a:pt x="437" y="407"/>
                        <a:pt x="538" y="210"/>
                        <a:pt x="427" y="75"/>
                      </a:cubicBezTo>
                      <a:cubicBezTo>
                        <a:pt x="387"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
                <p:cNvSpPr/>
                <p:nvPr/>
              </p:nvSpPr>
              <p:spPr>
                <a:xfrm>
                  <a:off x="4085550" y="3849175"/>
                  <a:ext cx="12925" cy="9825"/>
                </a:xfrm>
                <a:custGeom>
                  <a:avLst/>
                  <a:gdLst/>
                  <a:ahLst/>
                  <a:cxnLst/>
                  <a:rect l="l" t="t" r="r" b="b"/>
                  <a:pathLst>
                    <a:path w="517" h="393" extrusionOk="0">
                      <a:moveTo>
                        <a:pt x="259" y="1"/>
                      </a:moveTo>
                      <a:cubicBezTo>
                        <a:pt x="215" y="1"/>
                        <a:pt x="172" y="15"/>
                        <a:pt x="136" y="44"/>
                      </a:cubicBezTo>
                      <a:cubicBezTo>
                        <a:pt x="1" y="153"/>
                        <a:pt x="65" y="372"/>
                        <a:pt x="238" y="391"/>
                      </a:cubicBezTo>
                      <a:cubicBezTo>
                        <a:pt x="246" y="392"/>
                        <a:pt x="254" y="392"/>
                        <a:pt x="261" y="392"/>
                      </a:cubicBezTo>
                      <a:cubicBezTo>
                        <a:pt x="421" y="392"/>
                        <a:pt x="516" y="202"/>
                        <a:pt x="412" y="73"/>
                      </a:cubicBezTo>
                      <a:cubicBezTo>
                        <a:pt x="374" y="25"/>
                        <a:pt x="31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
                <p:cNvSpPr/>
                <p:nvPr/>
              </p:nvSpPr>
              <p:spPr>
                <a:xfrm>
                  <a:off x="4072300" y="3832675"/>
                  <a:ext cx="12300" cy="9350"/>
                </a:xfrm>
                <a:custGeom>
                  <a:avLst/>
                  <a:gdLst/>
                  <a:ahLst/>
                  <a:cxnLst/>
                  <a:rect l="l" t="t" r="r" b="b"/>
                  <a:pathLst>
                    <a:path w="492" h="374" extrusionOk="0">
                      <a:moveTo>
                        <a:pt x="245" y="1"/>
                      </a:moveTo>
                      <a:cubicBezTo>
                        <a:pt x="204" y="1"/>
                        <a:pt x="163" y="14"/>
                        <a:pt x="129" y="42"/>
                      </a:cubicBezTo>
                      <a:cubicBezTo>
                        <a:pt x="0" y="145"/>
                        <a:pt x="61" y="353"/>
                        <a:pt x="228" y="373"/>
                      </a:cubicBezTo>
                      <a:cubicBezTo>
                        <a:pt x="235" y="373"/>
                        <a:pt x="242" y="374"/>
                        <a:pt x="248" y="374"/>
                      </a:cubicBezTo>
                      <a:cubicBezTo>
                        <a:pt x="400" y="374"/>
                        <a:pt x="491" y="194"/>
                        <a:pt x="392" y="71"/>
                      </a:cubicBezTo>
                      <a:cubicBezTo>
                        <a:pt x="354"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
                <p:cNvSpPr/>
                <p:nvPr/>
              </p:nvSpPr>
              <p:spPr>
                <a:xfrm>
                  <a:off x="4059050" y="3816175"/>
                  <a:ext cx="11700" cy="8825"/>
                </a:xfrm>
                <a:custGeom>
                  <a:avLst/>
                  <a:gdLst/>
                  <a:ahLst/>
                  <a:cxnLst/>
                  <a:rect l="l" t="t" r="r" b="b"/>
                  <a:pathLst>
                    <a:path w="468" h="353" extrusionOk="0">
                      <a:moveTo>
                        <a:pt x="235" y="1"/>
                      </a:moveTo>
                      <a:cubicBezTo>
                        <a:pt x="196" y="1"/>
                        <a:pt x="157" y="14"/>
                        <a:pt x="125" y="40"/>
                      </a:cubicBezTo>
                      <a:cubicBezTo>
                        <a:pt x="0" y="139"/>
                        <a:pt x="61" y="335"/>
                        <a:pt x="215" y="351"/>
                      </a:cubicBezTo>
                      <a:cubicBezTo>
                        <a:pt x="223" y="352"/>
                        <a:pt x="231" y="353"/>
                        <a:pt x="238" y="353"/>
                      </a:cubicBezTo>
                      <a:cubicBezTo>
                        <a:pt x="382" y="353"/>
                        <a:pt x="468" y="182"/>
                        <a:pt x="373" y="65"/>
                      </a:cubicBezTo>
                      <a:cubicBezTo>
                        <a:pt x="338"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
                <p:cNvSpPr/>
                <p:nvPr/>
              </p:nvSpPr>
              <p:spPr>
                <a:xfrm>
                  <a:off x="4045775" y="3799600"/>
                  <a:ext cx="11025" cy="8375"/>
                </a:xfrm>
                <a:custGeom>
                  <a:avLst/>
                  <a:gdLst/>
                  <a:ahLst/>
                  <a:cxnLst/>
                  <a:rect l="l" t="t" r="r" b="b"/>
                  <a:pathLst>
                    <a:path w="441" h="335" extrusionOk="0">
                      <a:moveTo>
                        <a:pt x="221" y="0"/>
                      </a:moveTo>
                      <a:cubicBezTo>
                        <a:pt x="184" y="0"/>
                        <a:pt x="147" y="12"/>
                        <a:pt x="116" y="37"/>
                      </a:cubicBezTo>
                      <a:cubicBezTo>
                        <a:pt x="1" y="131"/>
                        <a:pt x="55" y="320"/>
                        <a:pt x="203" y="333"/>
                      </a:cubicBezTo>
                      <a:cubicBezTo>
                        <a:pt x="210" y="334"/>
                        <a:pt x="216" y="334"/>
                        <a:pt x="223" y="334"/>
                      </a:cubicBezTo>
                      <a:cubicBezTo>
                        <a:pt x="359" y="334"/>
                        <a:pt x="440" y="174"/>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
                <p:cNvSpPr/>
                <p:nvPr/>
              </p:nvSpPr>
              <p:spPr>
                <a:xfrm>
                  <a:off x="4032525" y="3783100"/>
                  <a:ext cx="10375" cy="7900"/>
                </a:xfrm>
                <a:custGeom>
                  <a:avLst/>
                  <a:gdLst/>
                  <a:ahLst/>
                  <a:cxnLst/>
                  <a:rect l="l" t="t" r="r" b="b"/>
                  <a:pathLst>
                    <a:path w="415" h="316" extrusionOk="0">
                      <a:moveTo>
                        <a:pt x="209" y="0"/>
                      </a:moveTo>
                      <a:cubicBezTo>
                        <a:pt x="173" y="0"/>
                        <a:pt x="137" y="12"/>
                        <a:pt x="107" y="35"/>
                      </a:cubicBezTo>
                      <a:cubicBezTo>
                        <a:pt x="0" y="122"/>
                        <a:pt x="52" y="299"/>
                        <a:pt x="190" y="315"/>
                      </a:cubicBezTo>
                      <a:cubicBezTo>
                        <a:pt x="195" y="316"/>
                        <a:pt x="201" y="316"/>
                        <a:pt x="206" y="316"/>
                      </a:cubicBezTo>
                      <a:cubicBezTo>
                        <a:pt x="338" y="316"/>
                        <a:pt x="415" y="163"/>
                        <a:pt x="331" y="58"/>
                      </a:cubicBezTo>
                      <a:cubicBezTo>
                        <a:pt x="301"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
                <p:cNvSpPr/>
                <p:nvPr/>
              </p:nvSpPr>
              <p:spPr>
                <a:xfrm>
                  <a:off x="4302550" y="4082675"/>
                  <a:ext cx="22075" cy="16725"/>
                </a:xfrm>
                <a:custGeom>
                  <a:avLst/>
                  <a:gdLst/>
                  <a:ahLst/>
                  <a:cxnLst/>
                  <a:rect l="l" t="t" r="r" b="b"/>
                  <a:pathLst>
                    <a:path w="883" h="669" extrusionOk="0">
                      <a:moveTo>
                        <a:pt x="444" y="1"/>
                      </a:moveTo>
                      <a:cubicBezTo>
                        <a:pt x="370" y="1"/>
                        <a:pt x="295" y="25"/>
                        <a:pt x="232" y="75"/>
                      </a:cubicBezTo>
                      <a:cubicBezTo>
                        <a:pt x="1" y="261"/>
                        <a:pt x="113" y="637"/>
                        <a:pt x="409" y="666"/>
                      </a:cubicBezTo>
                      <a:cubicBezTo>
                        <a:pt x="422" y="668"/>
                        <a:pt x="435" y="668"/>
                        <a:pt x="447" y="668"/>
                      </a:cubicBezTo>
                      <a:cubicBezTo>
                        <a:pt x="720" y="668"/>
                        <a:pt x="883" y="344"/>
                        <a:pt x="705" y="123"/>
                      </a:cubicBezTo>
                      <a:cubicBezTo>
                        <a:pt x="639" y="43"/>
                        <a:pt x="542" y="1"/>
                        <a:pt x="4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
                <p:cNvSpPr/>
                <p:nvPr/>
              </p:nvSpPr>
              <p:spPr>
                <a:xfrm>
                  <a:off x="4289300" y="4066125"/>
                  <a:ext cx="21425" cy="16325"/>
                </a:xfrm>
                <a:custGeom>
                  <a:avLst/>
                  <a:gdLst/>
                  <a:ahLst/>
                  <a:cxnLst/>
                  <a:rect l="l" t="t" r="r" b="b"/>
                  <a:pathLst>
                    <a:path w="857" h="653" extrusionOk="0">
                      <a:moveTo>
                        <a:pt x="429" y="1"/>
                      </a:moveTo>
                      <a:cubicBezTo>
                        <a:pt x="357" y="1"/>
                        <a:pt x="285" y="25"/>
                        <a:pt x="226" y="75"/>
                      </a:cubicBezTo>
                      <a:cubicBezTo>
                        <a:pt x="1" y="255"/>
                        <a:pt x="107" y="621"/>
                        <a:pt x="396" y="650"/>
                      </a:cubicBezTo>
                      <a:cubicBezTo>
                        <a:pt x="409" y="652"/>
                        <a:pt x="422" y="652"/>
                        <a:pt x="434" y="652"/>
                      </a:cubicBezTo>
                      <a:cubicBezTo>
                        <a:pt x="701" y="652"/>
                        <a:pt x="857" y="338"/>
                        <a:pt x="682" y="123"/>
                      </a:cubicBezTo>
                      <a:cubicBezTo>
                        <a:pt x="618" y="43"/>
                        <a:pt x="524" y="1"/>
                        <a:pt x="4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
                <p:cNvSpPr/>
                <p:nvPr/>
              </p:nvSpPr>
              <p:spPr>
                <a:xfrm>
                  <a:off x="4276050" y="4049600"/>
                  <a:ext cx="20850" cy="15825"/>
                </a:xfrm>
                <a:custGeom>
                  <a:avLst/>
                  <a:gdLst/>
                  <a:ahLst/>
                  <a:cxnLst/>
                  <a:rect l="l" t="t" r="r" b="b"/>
                  <a:pathLst>
                    <a:path w="834" h="633" extrusionOk="0">
                      <a:moveTo>
                        <a:pt x="417" y="0"/>
                      </a:moveTo>
                      <a:cubicBezTo>
                        <a:pt x="347" y="0"/>
                        <a:pt x="277" y="23"/>
                        <a:pt x="219" y="71"/>
                      </a:cubicBezTo>
                      <a:cubicBezTo>
                        <a:pt x="0" y="247"/>
                        <a:pt x="106" y="601"/>
                        <a:pt x="386" y="630"/>
                      </a:cubicBezTo>
                      <a:cubicBezTo>
                        <a:pt x="399" y="631"/>
                        <a:pt x="412" y="632"/>
                        <a:pt x="424" y="632"/>
                      </a:cubicBezTo>
                      <a:cubicBezTo>
                        <a:pt x="681" y="632"/>
                        <a:pt x="834" y="327"/>
                        <a:pt x="662" y="119"/>
                      </a:cubicBezTo>
                      <a:cubicBezTo>
                        <a:pt x="600" y="40"/>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
                <p:cNvSpPr/>
                <p:nvPr/>
              </p:nvSpPr>
              <p:spPr>
                <a:xfrm>
                  <a:off x="4262800" y="4033100"/>
                  <a:ext cx="20225" cy="15350"/>
                </a:xfrm>
                <a:custGeom>
                  <a:avLst/>
                  <a:gdLst/>
                  <a:ahLst/>
                  <a:cxnLst/>
                  <a:rect l="l" t="t" r="r" b="b"/>
                  <a:pathLst>
                    <a:path w="809" h="614" extrusionOk="0">
                      <a:moveTo>
                        <a:pt x="406" y="0"/>
                      </a:moveTo>
                      <a:cubicBezTo>
                        <a:pt x="338" y="0"/>
                        <a:pt x="269" y="23"/>
                        <a:pt x="212" y="69"/>
                      </a:cubicBezTo>
                      <a:cubicBezTo>
                        <a:pt x="0" y="239"/>
                        <a:pt x="100" y="583"/>
                        <a:pt x="373" y="612"/>
                      </a:cubicBezTo>
                      <a:cubicBezTo>
                        <a:pt x="385" y="613"/>
                        <a:pt x="396" y="614"/>
                        <a:pt x="407" y="614"/>
                      </a:cubicBezTo>
                      <a:cubicBezTo>
                        <a:pt x="657" y="614"/>
                        <a:pt x="809" y="317"/>
                        <a:pt x="643" y="114"/>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
                <p:cNvSpPr/>
                <p:nvPr/>
              </p:nvSpPr>
              <p:spPr>
                <a:xfrm>
                  <a:off x="4249450" y="4016525"/>
                  <a:ext cx="19675" cy="14900"/>
                </a:xfrm>
                <a:custGeom>
                  <a:avLst/>
                  <a:gdLst/>
                  <a:ahLst/>
                  <a:cxnLst/>
                  <a:rect l="l" t="t" r="r" b="b"/>
                  <a:pathLst>
                    <a:path w="787" h="596" extrusionOk="0">
                      <a:moveTo>
                        <a:pt x="395" y="0"/>
                      </a:moveTo>
                      <a:cubicBezTo>
                        <a:pt x="329" y="0"/>
                        <a:pt x="263" y="22"/>
                        <a:pt x="209" y="66"/>
                      </a:cubicBezTo>
                      <a:cubicBezTo>
                        <a:pt x="1" y="234"/>
                        <a:pt x="100" y="568"/>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
                <p:cNvSpPr/>
                <p:nvPr/>
              </p:nvSpPr>
              <p:spPr>
                <a:xfrm>
                  <a:off x="4236200" y="4000050"/>
                  <a:ext cx="19050" cy="14400"/>
                </a:xfrm>
                <a:custGeom>
                  <a:avLst/>
                  <a:gdLst/>
                  <a:ahLst/>
                  <a:cxnLst/>
                  <a:rect l="l" t="t" r="r" b="b"/>
                  <a:pathLst>
                    <a:path w="762" h="576" extrusionOk="0">
                      <a:moveTo>
                        <a:pt x="384" y="0"/>
                      </a:moveTo>
                      <a:cubicBezTo>
                        <a:pt x="319" y="0"/>
                        <a:pt x="254" y="22"/>
                        <a:pt x="200" y="67"/>
                      </a:cubicBezTo>
                      <a:cubicBezTo>
                        <a:pt x="0" y="227"/>
                        <a:pt x="100" y="549"/>
                        <a:pt x="354" y="574"/>
                      </a:cubicBezTo>
                      <a:cubicBezTo>
                        <a:pt x="364" y="575"/>
                        <a:pt x="375" y="576"/>
                        <a:pt x="385" y="576"/>
                      </a:cubicBezTo>
                      <a:cubicBezTo>
                        <a:pt x="623" y="576"/>
                        <a:pt x="762" y="296"/>
                        <a:pt x="608" y="105"/>
                      </a:cubicBezTo>
                      <a:cubicBezTo>
                        <a:pt x="550" y="36"/>
                        <a:pt x="467"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
                <p:cNvSpPr/>
                <p:nvPr/>
              </p:nvSpPr>
              <p:spPr>
                <a:xfrm>
                  <a:off x="4222950" y="3983500"/>
                  <a:ext cx="18400" cy="13925"/>
                </a:xfrm>
                <a:custGeom>
                  <a:avLst/>
                  <a:gdLst/>
                  <a:ahLst/>
                  <a:cxnLst/>
                  <a:rect l="l" t="t" r="r" b="b"/>
                  <a:pathLst>
                    <a:path w="736" h="557" extrusionOk="0">
                      <a:moveTo>
                        <a:pt x="370" y="1"/>
                      </a:moveTo>
                      <a:cubicBezTo>
                        <a:pt x="308" y="1"/>
                        <a:pt x="245" y="21"/>
                        <a:pt x="193" y="63"/>
                      </a:cubicBezTo>
                      <a:cubicBezTo>
                        <a:pt x="0" y="221"/>
                        <a:pt x="93" y="533"/>
                        <a:pt x="341" y="555"/>
                      </a:cubicBezTo>
                      <a:cubicBezTo>
                        <a:pt x="351" y="556"/>
                        <a:pt x="362" y="557"/>
                        <a:pt x="372" y="557"/>
                      </a:cubicBezTo>
                      <a:cubicBezTo>
                        <a:pt x="601" y="557"/>
                        <a:pt x="736" y="287"/>
                        <a:pt x="585" y="102"/>
                      </a:cubicBezTo>
                      <a:cubicBezTo>
                        <a:pt x="531" y="35"/>
                        <a:pt x="451"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
                <p:cNvSpPr/>
                <p:nvPr/>
              </p:nvSpPr>
              <p:spPr>
                <a:xfrm>
                  <a:off x="4209675" y="3966975"/>
                  <a:ext cx="17775" cy="13500"/>
                </a:xfrm>
                <a:custGeom>
                  <a:avLst/>
                  <a:gdLst/>
                  <a:ahLst/>
                  <a:cxnLst/>
                  <a:rect l="l" t="t" r="r" b="b"/>
                  <a:pathLst>
                    <a:path w="711" h="540" extrusionOk="0">
                      <a:moveTo>
                        <a:pt x="355" y="0"/>
                      </a:moveTo>
                      <a:cubicBezTo>
                        <a:pt x="296" y="0"/>
                        <a:pt x="237" y="19"/>
                        <a:pt x="187" y="59"/>
                      </a:cubicBezTo>
                      <a:cubicBezTo>
                        <a:pt x="1" y="210"/>
                        <a:pt x="88" y="512"/>
                        <a:pt x="329" y="538"/>
                      </a:cubicBezTo>
                      <a:cubicBezTo>
                        <a:pt x="339" y="539"/>
                        <a:pt x="349" y="540"/>
                        <a:pt x="359" y="540"/>
                      </a:cubicBezTo>
                      <a:cubicBezTo>
                        <a:pt x="579" y="540"/>
                        <a:pt x="711" y="279"/>
                        <a:pt x="566" y="101"/>
                      </a:cubicBezTo>
                      <a:cubicBezTo>
                        <a:pt x="513" y="35"/>
                        <a:pt x="434" y="0"/>
                        <a:pt x="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
                <p:cNvSpPr/>
                <p:nvPr/>
              </p:nvSpPr>
              <p:spPr>
                <a:xfrm>
                  <a:off x="4196350" y="3950400"/>
                  <a:ext cx="17200" cy="13050"/>
                </a:xfrm>
                <a:custGeom>
                  <a:avLst/>
                  <a:gdLst/>
                  <a:ahLst/>
                  <a:cxnLst/>
                  <a:rect l="l" t="t" r="r" b="b"/>
                  <a:pathLst>
                    <a:path w="688" h="522" extrusionOk="0">
                      <a:moveTo>
                        <a:pt x="345" y="0"/>
                      </a:moveTo>
                      <a:cubicBezTo>
                        <a:pt x="288" y="0"/>
                        <a:pt x="231" y="19"/>
                        <a:pt x="183" y="57"/>
                      </a:cubicBezTo>
                      <a:cubicBezTo>
                        <a:pt x="0" y="202"/>
                        <a:pt x="87" y="494"/>
                        <a:pt x="318" y="520"/>
                      </a:cubicBezTo>
                      <a:cubicBezTo>
                        <a:pt x="329" y="521"/>
                        <a:pt x="339" y="521"/>
                        <a:pt x="349" y="521"/>
                      </a:cubicBezTo>
                      <a:cubicBezTo>
                        <a:pt x="562" y="521"/>
                        <a:pt x="688" y="271"/>
                        <a:pt x="550" y="99"/>
                      </a:cubicBezTo>
                      <a:cubicBezTo>
                        <a:pt x="498" y="34"/>
                        <a:pt x="422"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
                <p:cNvSpPr/>
                <p:nvPr/>
              </p:nvSpPr>
              <p:spPr>
                <a:xfrm>
                  <a:off x="4183100" y="3933875"/>
                  <a:ext cx="16575" cy="12600"/>
                </a:xfrm>
                <a:custGeom>
                  <a:avLst/>
                  <a:gdLst/>
                  <a:ahLst/>
                  <a:cxnLst/>
                  <a:rect l="l" t="t" r="r" b="b"/>
                  <a:pathLst>
                    <a:path w="663" h="504" extrusionOk="0">
                      <a:moveTo>
                        <a:pt x="333" y="0"/>
                      </a:moveTo>
                      <a:cubicBezTo>
                        <a:pt x="278" y="0"/>
                        <a:pt x="222" y="19"/>
                        <a:pt x="177" y="56"/>
                      </a:cubicBezTo>
                      <a:cubicBezTo>
                        <a:pt x="0" y="197"/>
                        <a:pt x="84" y="477"/>
                        <a:pt x="305" y="503"/>
                      </a:cubicBezTo>
                      <a:cubicBezTo>
                        <a:pt x="315" y="504"/>
                        <a:pt x="324" y="504"/>
                        <a:pt x="333" y="504"/>
                      </a:cubicBezTo>
                      <a:cubicBezTo>
                        <a:pt x="541" y="504"/>
                        <a:pt x="663" y="261"/>
                        <a:pt x="527" y="94"/>
                      </a:cubicBezTo>
                      <a:cubicBezTo>
                        <a:pt x="478" y="32"/>
                        <a:pt x="405"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
                <p:cNvSpPr/>
                <p:nvPr/>
              </p:nvSpPr>
              <p:spPr>
                <a:xfrm>
                  <a:off x="4169900" y="3917375"/>
                  <a:ext cx="15875" cy="12075"/>
                </a:xfrm>
                <a:custGeom>
                  <a:avLst/>
                  <a:gdLst/>
                  <a:ahLst/>
                  <a:cxnLst/>
                  <a:rect l="l" t="t" r="r" b="b"/>
                  <a:pathLst>
                    <a:path w="635" h="483" extrusionOk="0">
                      <a:moveTo>
                        <a:pt x="318" y="0"/>
                      </a:moveTo>
                      <a:cubicBezTo>
                        <a:pt x="265" y="0"/>
                        <a:pt x="211" y="18"/>
                        <a:pt x="165" y="54"/>
                      </a:cubicBezTo>
                      <a:cubicBezTo>
                        <a:pt x="1" y="189"/>
                        <a:pt x="81" y="459"/>
                        <a:pt x="293" y="481"/>
                      </a:cubicBezTo>
                      <a:cubicBezTo>
                        <a:pt x="303" y="482"/>
                        <a:pt x="311" y="483"/>
                        <a:pt x="320" y="483"/>
                      </a:cubicBezTo>
                      <a:cubicBezTo>
                        <a:pt x="517" y="483"/>
                        <a:pt x="635" y="249"/>
                        <a:pt x="506" y="89"/>
                      </a:cubicBezTo>
                      <a:cubicBezTo>
                        <a:pt x="458" y="31"/>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
                <p:cNvSpPr/>
                <p:nvPr/>
              </p:nvSpPr>
              <p:spPr>
                <a:xfrm>
                  <a:off x="4156575" y="3900825"/>
                  <a:ext cx="15325" cy="11675"/>
                </a:xfrm>
                <a:custGeom>
                  <a:avLst/>
                  <a:gdLst/>
                  <a:ahLst/>
                  <a:cxnLst/>
                  <a:rect l="l" t="t" r="r" b="b"/>
                  <a:pathLst>
                    <a:path w="613" h="467" extrusionOk="0">
                      <a:moveTo>
                        <a:pt x="309" y="0"/>
                      </a:moveTo>
                      <a:cubicBezTo>
                        <a:pt x="257" y="0"/>
                        <a:pt x="204" y="18"/>
                        <a:pt x="161" y="54"/>
                      </a:cubicBezTo>
                      <a:cubicBezTo>
                        <a:pt x="0" y="182"/>
                        <a:pt x="78" y="443"/>
                        <a:pt x="283" y="465"/>
                      </a:cubicBezTo>
                      <a:cubicBezTo>
                        <a:pt x="291" y="466"/>
                        <a:pt x="299" y="466"/>
                        <a:pt x="307" y="466"/>
                      </a:cubicBezTo>
                      <a:cubicBezTo>
                        <a:pt x="498" y="466"/>
                        <a:pt x="613" y="240"/>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
                <p:cNvSpPr/>
                <p:nvPr/>
              </p:nvSpPr>
              <p:spPr>
                <a:xfrm>
                  <a:off x="4143325" y="3884300"/>
                  <a:ext cx="14675" cy="11175"/>
                </a:xfrm>
                <a:custGeom>
                  <a:avLst/>
                  <a:gdLst/>
                  <a:ahLst/>
                  <a:cxnLst/>
                  <a:rect l="l" t="t" r="r" b="b"/>
                  <a:pathLst>
                    <a:path w="587" h="447" extrusionOk="0">
                      <a:moveTo>
                        <a:pt x="294" y="1"/>
                      </a:moveTo>
                      <a:cubicBezTo>
                        <a:pt x="245" y="1"/>
                        <a:pt x="196" y="16"/>
                        <a:pt x="154" y="50"/>
                      </a:cubicBezTo>
                      <a:cubicBezTo>
                        <a:pt x="0" y="175"/>
                        <a:pt x="74" y="426"/>
                        <a:pt x="270" y="445"/>
                      </a:cubicBezTo>
                      <a:cubicBezTo>
                        <a:pt x="278" y="446"/>
                        <a:pt x="286" y="446"/>
                        <a:pt x="294" y="446"/>
                      </a:cubicBezTo>
                      <a:cubicBezTo>
                        <a:pt x="479" y="446"/>
                        <a:pt x="587" y="230"/>
                        <a:pt x="466" y="82"/>
                      </a:cubicBezTo>
                      <a:cubicBezTo>
                        <a:pt x="422" y="29"/>
                        <a:pt x="358"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
                <p:cNvSpPr/>
                <p:nvPr/>
              </p:nvSpPr>
              <p:spPr>
                <a:xfrm>
                  <a:off x="4130050" y="3867750"/>
                  <a:ext cx="14025" cy="10700"/>
                </a:xfrm>
                <a:custGeom>
                  <a:avLst/>
                  <a:gdLst/>
                  <a:ahLst/>
                  <a:cxnLst/>
                  <a:rect l="l" t="t" r="r" b="b"/>
                  <a:pathLst>
                    <a:path w="561" h="428" extrusionOk="0">
                      <a:moveTo>
                        <a:pt x="281" y="0"/>
                      </a:moveTo>
                      <a:cubicBezTo>
                        <a:pt x="234" y="0"/>
                        <a:pt x="187" y="16"/>
                        <a:pt x="149" y="50"/>
                      </a:cubicBezTo>
                      <a:cubicBezTo>
                        <a:pt x="1" y="168"/>
                        <a:pt x="72" y="406"/>
                        <a:pt x="261" y="426"/>
                      </a:cubicBezTo>
                      <a:cubicBezTo>
                        <a:pt x="270" y="427"/>
                        <a:pt x="279" y="427"/>
                        <a:pt x="288" y="427"/>
                      </a:cubicBezTo>
                      <a:cubicBezTo>
                        <a:pt x="459" y="427"/>
                        <a:pt x="561" y="222"/>
                        <a:pt x="448" y="82"/>
                      </a:cubicBezTo>
                      <a:cubicBezTo>
                        <a:pt x="406" y="29"/>
                        <a:pt x="344"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
                <p:cNvSpPr/>
                <p:nvPr/>
              </p:nvSpPr>
              <p:spPr>
                <a:xfrm>
                  <a:off x="4116725" y="3851200"/>
                  <a:ext cx="13550" cy="10275"/>
                </a:xfrm>
                <a:custGeom>
                  <a:avLst/>
                  <a:gdLst/>
                  <a:ahLst/>
                  <a:cxnLst/>
                  <a:rect l="l" t="t" r="r" b="b"/>
                  <a:pathLst>
                    <a:path w="542" h="411" extrusionOk="0">
                      <a:moveTo>
                        <a:pt x="272" y="1"/>
                      </a:moveTo>
                      <a:cubicBezTo>
                        <a:pt x="226" y="1"/>
                        <a:pt x="181" y="16"/>
                        <a:pt x="142" y="46"/>
                      </a:cubicBezTo>
                      <a:cubicBezTo>
                        <a:pt x="0" y="162"/>
                        <a:pt x="71" y="390"/>
                        <a:pt x="251" y="409"/>
                      </a:cubicBezTo>
                      <a:cubicBezTo>
                        <a:pt x="259" y="410"/>
                        <a:pt x="267" y="411"/>
                        <a:pt x="274" y="411"/>
                      </a:cubicBezTo>
                      <a:cubicBezTo>
                        <a:pt x="441" y="411"/>
                        <a:pt x="542" y="214"/>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
                <p:cNvSpPr/>
                <p:nvPr/>
              </p:nvSpPr>
              <p:spPr>
                <a:xfrm>
                  <a:off x="4103475" y="3834725"/>
                  <a:ext cx="12925" cy="9800"/>
                </a:xfrm>
                <a:custGeom>
                  <a:avLst/>
                  <a:gdLst/>
                  <a:ahLst/>
                  <a:cxnLst/>
                  <a:rect l="l" t="t" r="r" b="b"/>
                  <a:pathLst>
                    <a:path w="517" h="392" extrusionOk="0">
                      <a:moveTo>
                        <a:pt x="259" y="0"/>
                      </a:moveTo>
                      <a:cubicBezTo>
                        <a:pt x="215" y="0"/>
                        <a:pt x="171" y="14"/>
                        <a:pt x="135" y="43"/>
                      </a:cubicBezTo>
                      <a:cubicBezTo>
                        <a:pt x="0" y="153"/>
                        <a:pt x="64" y="371"/>
                        <a:pt x="238" y="390"/>
                      </a:cubicBezTo>
                      <a:cubicBezTo>
                        <a:pt x="245" y="391"/>
                        <a:pt x="251" y="391"/>
                        <a:pt x="258" y="391"/>
                      </a:cubicBezTo>
                      <a:cubicBezTo>
                        <a:pt x="420" y="391"/>
                        <a:pt x="517" y="202"/>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
                <p:cNvSpPr/>
                <p:nvPr/>
              </p:nvSpPr>
              <p:spPr>
                <a:xfrm>
                  <a:off x="4090200" y="3818150"/>
                  <a:ext cx="12300" cy="9350"/>
                </a:xfrm>
                <a:custGeom>
                  <a:avLst/>
                  <a:gdLst/>
                  <a:ahLst/>
                  <a:cxnLst/>
                  <a:rect l="l" t="t" r="r" b="b"/>
                  <a:pathLst>
                    <a:path w="492" h="374" extrusionOk="0">
                      <a:moveTo>
                        <a:pt x="247" y="1"/>
                      </a:moveTo>
                      <a:cubicBezTo>
                        <a:pt x="206" y="1"/>
                        <a:pt x="164" y="15"/>
                        <a:pt x="129" y="44"/>
                      </a:cubicBezTo>
                      <a:cubicBezTo>
                        <a:pt x="1" y="147"/>
                        <a:pt x="62" y="356"/>
                        <a:pt x="226" y="372"/>
                      </a:cubicBezTo>
                      <a:cubicBezTo>
                        <a:pt x="233" y="373"/>
                        <a:pt x="239" y="373"/>
                        <a:pt x="246" y="373"/>
                      </a:cubicBezTo>
                      <a:cubicBezTo>
                        <a:pt x="401" y="373"/>
                        <a:pt x="492" y="193"/>
                        <a:pt x="390" y="70"/>
                      </a:cubicBezTo>
                      <a:cubicBezTo>
                        <a:pt x="354"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
                <p:cNvSpPr/>
                <p:nvPr/>
              </p:nvSpPr>
              <p:spPr>
                <a:xfrm>
                  <a:off x="4076950" y="3801650"/>
                  <a:ext cx="11625" cy="8825"/>
                </a:xfrm>
                <a:custGeom>
                  <a:avLst/>
                  <a:gdLst/>
                  <a:ahLst/>
                  <a:cxnLst/>
                  <a:rect l="l" t="t" r="r" b="b"/>
                  <a:pathLst>
                    <a:path w="465" h="353" extrusionOk="0">
                      <a:moveTo>
                        <a:pt x="232" y="0"/>
                      </a:moveTo>
                      <a:cubicBezTo>
                        <a:pt x="193" y="0"/>
                        <a:pt x="155" y="13"/>
                        <a:pt x="123" y="39"/>
                      </a:cubicBezTo>
                      <a:cubicBezTo>
                        <a:pt x="1" y="139"/>
                        <a:pt x="59" y="335"/>
                        <a:pt x="216" y="351"/>
                      </a:cubicBezTo>
                      <a:cubicBezTo>
                        <a:pt x="224" y="352"/>
                        <a:pt x="231" y="352"/>
                        <a:pt x="238" y="352"/>
                      </a:cubicBezTo>
                      <a:cubicBezTo>
                        <a:pt x="380" y="352"/>
                        <a:pt x="465" y="181"/>
                        <a:pt x="370" y="65"/>
                      </a:cubicBezTo>
                      <a:cubicBezTo>
                        <a:pt x="335" y="23"/>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
                <p:cNvSpPr/>
                <p:nvPr/>
              </p:nvSpPr>
              <p:spPr>
                <a:xfrm>
                  <a:off x="4063625" y="3785125"/>
                  <a:ext cx="11075" cy="8375"/>
                </a:xfrm>
                <a:custGeom>
                  <a:avLst/>
                  <a:gdLst/>
                  <a:ahLst/>
                  <a:cxnLst/>
                  <a:rect l="l" t="t" r="r" b="b"/>
                  <a:pathLst>
                    <a:path w="443" h="335" extrusionOk="0">
                      <a:moveTo>
                        <a:pt x="223" y="1"/>
                      </a:moveTo>
                      <a:cubicBezTo>
                        <a:pt x="186" y="1"/>
                        <a:pt x="148" y="13"/>
                        <a:pt x="116" y="38"/>
                      </a:cubicBezTo>
                      <a:cubicBezTo>
                        <a:pt x="0" y="131"/>
                        <a:pt x="58" y="321"/>
                        <a:pt x="206" y="334"/>
                      </a:cubicBezTo>
                      <a:cubicBezTo>
                        <a:pt x="212" y="334"/>
                        <a:pt x="219" y="335"/>
                        <a:pt x="225" y="335"/>
                      </a:cubicBezTo>
                      <a:cubicBezTo>
                        <a:pt x="362" y="335"/>
                        <a:pt x="443" y="174"/>
                        <a:pt x="354" y="64"/>
                      </a:cubicBezTo>
                      <a:cubicBezTo>
                        <a:pt x="321" y="22"/>
                        <a:pt x="273"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
                <p:cNvSpPr/>
                <p:nvPr/>
              </p:nvSpPr>
              <p:spPr>
                <a:xfrm>
                  <a:off x="4050350" y="3768550"/>
                  <a:ext cx="10450" cy="7925"/>
                </a:xfrm>
                <a:custGeom>
                  <a:avLst/>
                  <a:gdLst/>
                  <a:ahLst/>
                  <a:cxnLst/>
                  <a:rect l="l" t="t" r="r" b="b"/>
                  <a:pathLst>
                    <a:path w="418" h="317" extrusionOk="0">
                      <a:moveTo>
                        <a:pt x="209" y="1"/>
                      </a:moveTo>
                      <a:cubicBezTo>
                        <a:pt x="174" y="1"/>
                        <a:pt x="139" y="12"/>
                        <a:pt x="110" y="36"/>
                      </a:cubicBezTo>
                      <a:cubicBezTo>
                        <a:pt x="1" y="126"/>
                        <a:pt x="56" y="303"/>
                        <a:pt x="194" y="315"/>
                      </a:cubicBezTo>
                      <a:cubicBezTo>
                        <a:pt x="200" y="316"/>
                        <a:pt x="207" y="316"/>
                        <a:pt x="213" y="316"/>
                      </a:cubicBezTo>
                      <a:cubicBezTo>
                        <a:pt x="343" y="316"/>
                        <a:pt x="418" y="166"/>
                        <a:pt x="335" y="61"/>
                      </a:cubicBezTo>
                      <a:cubicBezTo>
                        <a:pt x="302" y="21"/>
                        <a:pt x="256"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
                <p:cNvSpPr/>
                <p:nvPr/>
              </p:nvSpPr>
              <p:spPr>
                <a:xfrm>
                  <a:off x="4333725" y="4084725"/>
                  <a:ext cx="22800" cy="17250"/>
                </a:xfrm>
                <a:custGeom>
                  <a:avLst/>
                  <a:gdLst/>
                  <a:ahLst/>
                  <a:cxnLst/>
                  <a:rect l="l" t="t" r="r" b="b"/>
                  <a:pathLst>
                    <a:path w="912" h="690" extrusionOk="0">
                      <a:moveTo>
                        <a:pt x="457" y="0"/>
                      </a:moveTo>
                      <a:cubicBezTo>
                        <a:pt x="382" y="0"/>
                        <a:pt x="306" y="25"/>
                        <a:pt x="242" y="77"/>
                      </a:cubicBezTo>
                      <a:cubicBezTo>
                        <a:pt x="1" y="269"/>
                        <a:pt x="116" y="655"/>
                        <a:pt x="422" y="687"/>
                      </a:cubicBezTo>
                      <a:cubicBezTo>
                        <a:pt x="435" y="689"/>
                        <a:pt x="448" y="689"/>
                        <a:pt x="460" y="689"/>
                      </a:cubicBezTo>
                      <a:cubicBezTo>
                        <a:pt x="743" y="689"/>
                        <a:pt x="912" y="356"/>
                        <a:pt x="724" y="128"/>
                      </a:cubicBezTo>
                      <a:cubicBezTo>
                        <a:pt x="656" y="44"/>
                        <a:pt x="557" y="0"/>
                        <a:pt x="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
                <p:cNvSpPr/>
                <p:nvPr/>
              </p:nvSpPr>
              <p:spPr>
                <a:xfrm>
                  <a:off x="4320475" y="4068175"/>
                  <a:ext cx="22075" cy="16750"/>
                </a:xfrm>
                <a:custGeom>
                  <a:avLst/>
                  <a:gdLst/>
                  <a:ahLst/>
                  <a:cxnLst/>
                  <a:rect l="l" t="t" r="r" b="b"/>
                  <a:pathLst>
                    <a:path w="883" h="670" extrusionOk="0">
                      <a:moveTo>
                        <a:pt x="445" y="0"/>
                      </a:moveTo>
                      <a:cubicBezTo>
                        <a:pt x="370" y="0"/>
                        <a:pt x="295" y="25"/>
                        <a:pt x="232" y="76"/>
                      </a:cubicBezTo>
                      <a:cubicBezTo>
                        <a:pt x="1" y="263"/>
                        <a:pt x="113" y="636"/>
                        <a:pt x="409" y="668"/>
                      </a:cubicBezTo>
                      <a:cubicBezTo>
                        <a:pt x="422" y="669"/>
                        <a:pt x="434" y="670"/>
                        <a:pt x="447" y="670"/>
                      </a:cubicBezTo>
                      <a:cubicBezTo>
                        <a:pt x="720" y="670"/>
                        <a:pt x="883" y="346"/>
                        <a:pt x="704" y="125"/>
                      </a:cubicBezTo>
                      <a:cubicBezTo>
                        <a:pt x="639" y="43"/>
                        <a:pt x="542" y="0"/>
                        <a:pt x="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
                <p:cNvSpPr/>
                <p:nvPr/>
              </p:nvSpPr>
              <p:spPr>
                <a:xfrm>
                  <a:off x="4307225" y="4051650"/>
                  <a:ext cx="21425" cy="16250"/>
                </a:xfrm>
                <a:custGeom>
                  <a:avLst/>
                  <a:gdLst/>
                  <a:ahLst/>
                  <a:cxnLst/>
                  <a:rect l="l" t="t" r="r" b="b"/>
                  <a:pathLst>
                    <a:path w="857" h="650" extrusionOk="0">
                      <a:moveTo>
                        <a:pt x="428" y="0"/>
                      </a:moveTo>
                      <a:cubicBezTo>
                        <a:pt x="357" y="0"/>
                        <a:pt x="285" y="24"/>
                        <a:pt x="225" y="72"/>
                      </a:cubicBezTo>
                      <a:cubicBezTo>
                        <a:pt x="0" y="255"/>
                        <a:pt x="110" y="619"/>
                        <a:pt x="396" y="648"/>
                      </a:cubicBezTo>
                      <a:cubicBezTo>
                        <a:pt x="409" y="649"/>
                        <a:pt x="421" y="650"/>
                        <a:pt x="434" y="650"/>
                      </a:cubicBezTo>
                      <a:cubicBezTo>
                        <a:pt x="700" y="650"/>
                        <a:pt x="856" y="335"/>
                        <a:pt x="682" y="120"/>
                      </a:cubicBezTo>
                      <a:cubicBezTo>
                        <a:pt x="617" y="42"/>
                        <a:pt x="523" y="0"/>
                        <a:pt x="4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
                <p:cNvSpPr/>
                <p:nvPr/>
              </p:nvSpPr>
              <p:spPr>
                <a:xfrm>
                  <a:off x="4293975" y="4035100"/>
                  <a:ext cx="20875" cy="15850"/>
                </a:xfrm>
                <a:custGeom>
                  <a:avLst/>
                  <a:gdLst/>
                  <a:ahLst/>
                  <a:cxnLst/>
                  <a:rect l="l" t="t" r="r" b="b"/>
                  <a:pathLst>
                    <a:path w="835" h="634" extrusionOk="0">
                      <a:moveTo>
                        <a:pt x="417" y="0"/>
                      </a:moveTo>
                      <a:cubicBezTo>
                        <a:pt x="347" y="0"/>
                        <a:pt x="277" y="24"/>
                        <a:pt x="219" y="72"/>
                      </a:cubicBezTo>
                      <a:cubicBezTo>
                        <a:pt x="0" y="249"/>
                        <a:pt x="103" y="602"/>
                        <a:pt x="386" y="631"/>
                      </a:cubicBezTo>
                      <a:cubicBezTo>
                        <a:pt x="397" y="633"/>
                        <a:pt x="409" y="633"/>
                        <a:pt x="420" y="633"/>
                      </a:cubicBezTo>
                      <a:cubicBezTo>
                        <a:pt x="679" y="633"/>
                        <a:pt x="834" y="327"/>
                        <a:pt x="662" y="117"/>
                      </a:cubicBezTo>
                      <a:cubicBezTo>
                        <a:pt x="600" y="41"/>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
                <p:cNvSpPr/>
                <p:nvPr/>
              </p:nvSpPr>
              <p:spPr>
                <a:xfrm>
                  <a:off x="4280700" y="4018550"/>
                  <a:ext cx="20250" cy="15350"/>
                </a:xfrm>
                <a:custGeom>
                  <a:avLst/>
                  <a:gdLst/>
                  <a:ahLst/>
                  <a:cxnLst/>
                  <a:rect l="l" t="t" r="r" b="b"/>
                  <a:pathLst>
                    <a:path w="810" h="614" extrusionOk="0">
                      <a:moveTo>
                        <a:pt x="406" y="1"/>
                      </a:moveTo>
                      <a:cubicBezTo>
                        <a:pt x="338" y="1"/>
                        <a:pt x="270" y="23"/>
                        <a:pt x="213" y="69"/>
                      </a:cubicBezTo>
                      <a:cubicBezTo>
                        <a:pt x="1" y="243"/>
                        <a:pt x="100" y="586"/>
                        <a:pt x="374" y="612"/>
                      </a:cubicBezTo>
                      <a:cubicBezTo>
                        <a:pt x="385" y="613"/>
                        <a:pt x="397" y="614"/>
                        <a:pt x="408" y="614"/>
                      </a:cubicBezTo>
                      <a:cubicBezTo>
                        <a:pt x="658"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
                <p:cNvSpPr/>
                <p:nvPr/>
              </p:nvSpPr>
              <p:spPr>
                <a:xfrm>
                  <a:off x="4267375" y="4002075"/>
                  <a:ext cx="19675" cy="14875"/>
                </a:xfrm>
                <a:custGeom>
                  <a:avLst/>
                  <a:gdLst/>
                  <a:ahLst/>
                  <a:cxnLst/>
                  <a:rect l="l" t="t" r="r" b="b"/>
                  <a:pathLst>
                    <a:path w="787" h="595" extrusionOk="0">
                      <a:moveTo>
                        <a:pt x="393" y="0"/>
                      </a:moveTo>
                      <a:cubicBezTo>
                        <a:pt x="327" y="0"/>
                        <a:pt x="261" y="22"/>
                        <a:pt x="206" y="66"/>
                      </a:cubicBezTo>
                      <a:cubicBezTo>
                        <a:pt x="0" y="233"/>
                        <a:pt x="100" y="564"/>
                        <a:pt x="363" y="593"/>
                      </a:cubicBezTo>
                      <a:cubicBezTo>
                        <a:pt x="375" y="594"/>
                        <a:pt x="387" y="595"/>
                        <a:pt x="398" y="595"/>
                      </a:cubicBezTo>
                      <a:cubicBezTo>
                        <a:pt x="641" y="595"/>
                        <a:pt x="787" y="307"/>
                        <a:pt x="627" y="111"/>
                      </a:cubicBezTo>
                      <a:cubicBezTo>
                        <a:pt x="567"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
                <p:cNvSpPr/>
                <p:nvPr/>
              </p:nvSpPr>
              <p:spPr>
                <a:xfrm>
                  <a:off x="4254100" y="3985550"/>
                  <a:ext cx="19075" cy="14450"/>
                </a:xfrm>
                <a:custGeom>
                  <a:avLst/>
                  <a:gdLst/>
                  <a:ahLst/>
                  <a:cxnLst/>
                  <a:rect l="l" t="t" r="r" b="b"/>
                  <a:pathLst>
                    <a:path w="763" h="578" extrusionOk="0">
                      <a:moveTo>
                        <a:pt x="383" y="0"/>
                      </a:moveTo>
                      <a:cubicBezTo>
                        <a:pt x="318" y="0"/>
                        <a:pt x="253" y="22"/>
                        <a:pt x="200" y="65"/>
                      </a:cubicBezTo>
                      <a:cubicBezTo>
                        <a:pt x="1" y="229"/>
                        <a:pt x="101" y="550"/>
                        <a:pt x="354" y="576"/>
                      </a:cubicBezTo>
                      <a:cubicBezTo>
                        <a:pt x="365" y="577"/>
                        <a:pt x="375" y="577"/>
                        <a:pt x="385" y="577"/>
                      </a:cubicBezTo>
                      <a:cubicBezTo>
                        <a:pt x="624" y="577"/>
                        <a:pt x="762" y="295"/>
                        <a:pt x="605" y="107"/>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
                <p:cNvSpPr/>
                <p:nvPr/>
              </p:nvSpPr>
              <p:spPr>
                <a:xfrm>
                  <a:off x="4240850" y="3969000"/>
                  <a:ext cx="18425" cy="13975"/>
                </a:xfrm>
                <a:custGeom>
                  <a:avLst/>
                  <a:gdLst/>
                  <a:ahLst/>
                  <a:cxnLst/>
                  <a:rect l="l" t="t" r="r" b="b"/>
                  <a:pathLst>
                    <a:path w="737" h="559" extrusionOk="0">
                      <a:moveTo>
                        <a:pt x="368" y="0"/>
                      </a:moveTo>
                      <a:cubicBezTo>
                        <a:pt x="306" y="0"/>
                        <a:pt x="245" y="20"/>
                        <a:pt x="194" y="62"/>
                      </a:cubicBezTo>
                      <a:cubicBezTo>
                        <a:pt x="1" y="219"/>
                        <a:pt x="94" y="531"/>
                        <a:pt x="341" y="557"/>
                      </a:cubicBezTo>
                      <a:cubicBezTo>
                        <a:pt x="352" y="558"/>
                        <a:pt x="362" y="558"/>
                        <a:pt x="372" y="558"/>
                      </a:cubicBezTo>
                      <a:cubicBezTo>
                        <a:pt x="601" y="558"/>
                        <a:pt x="736" y="288"/>
                        <a:pt x="586" y="103"/>
                      </a:cubicBezTo>
                      <a:cubicBezTo>
                        <a:pt x="531" y="36"/>
                        <a:pt x="449" y="0"/>
                        <a:pt x="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
                <p:cNvSpPr/>
                <p:nvPr/>
              </p:nvSpPr>
              <p:spPr>
                <a:xfrm>
                  <a:off x="4227600" y="3952425"/>
                  <a:ext cx="17775" cy="13500"/>
                </a:xfrm>
                <a:custGeom>
                  <a:avLst/>
                  <a:gdLst/>
                  <a:ahLst/>
                  <a:cxnLst/>
                  <a:rect l="l" t="t" r="r" b="b"/>
                  <a:pathLst>
                    <a:path w="711" h="540" extrusionOk="0">
                      <a:moveTo>
                        <a:pt x="357" y="1"/>
                      </a:moveTo>
                      <a:cubicBezTo>
                        <a:pt x="297" y="1"/>
                        <a:pt x="237" y="21"/>
                        <a:pt x="187" y="63"/>
                      </a:cubicBezTo>
                      <a:cubicBezTo>
                        <a:pt x="0" y="211"/>
                        <a:pt x="87" y="513"/>
                        <a:pt x="328" y="538"/>
                      </a:cubicBezTo>
                      <a:cubicBezTo>
                        <a:pt x="339" y="539"/>
                        <a:pt x="349" y="540"/>
                        <a:pt x="359" y="540"/>
                      </a:cubicBezTo>
                      <a:cubicBezTo>
                        <a:pt x="579" y="540"/>
                        <a:pt x="710" y="279"/>
                        <a:pt x="566" y="101"/>
                      </a:cubicBezTo>
                      <a:cubicBezTo>
                        <a:pt x="513" y="36"/>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
                <p:cNvSpPr/>
                <p:nvPr/>
              </p:nvSpPr>
              <p:spPr>
                <a:xfrm>
                  <a:off x="4214250" y="3935900"/>
                  <a:ext cx="17225" cy="13000"/>
                </a:xfrm>
                <a:custGeom>
                  <a:avLst/>
                  <a:gdLst/>
                  <a:ahLst/>
                  <a:cxnLst/>
                  <a:rect l="l" t="t" r="r" b="b"/>
                  <a:pathLst>
                    <a:path w="689" h="520" extrusionOk="0">
                      <a:moveTo>
                        <a:pt x="347" y="0"/>
                      </a:moveTo>
                      <a:cubicBezTo>
                        <a:pt x="289" y="0"/>
                        <a:pt x="231" y="19"/>
                        <a:pt x="184" y="58"/>
                      </a:cubicBezTo>
                      <a:cubicBezTo>
                        <a:pt x="1" y="203"/>
                        <a:pt x="88" y="492"/>
                        <a:pt x="316" y="518"/>
                      </a:cubicBezTo>
                      <a:cubicBezTo>
                        <a:pt x="326" y="519"/>
                        <a:pt x="337" y="520"/>
                        <a:pt x="347" y="520"/>
                      </a:cubicBezTo>
                      <a:cubicBezTo>
                        <a:pt x="560" y="520"/>
                        <a:pt x="689" y="269"/>
                        <a:pt x="551" y="97"/>
                      </a:cubicBezTo>
                      <a:cubicBezTo>
                        <a:pt x="498" y="33"/>
                        <a:pt x="422"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
                <p:cNvSpPr/>
                <p:nvPr/>
              </p:nvSpPr>
              <p:spPr>
                <a:xfrm>
                  <a:off x="4201000" y="3919400"/>
                  <a:ext cx="16600" cy="12550"/>
                </a:xfrm>
                <a:custGeom>
                  <a:avLst/>
                  <a:gdLst/>
                  <a:ahLst/>
                  <a:cxnLst/>
                  <a:rect l="l" t="t" r="r" b="b"/>
                  <a:pathLst>
                    <a:path w="664" h="502" extrusionOk="0">
                      <a:moveTo>
                        <a:pt x="334" y="0"/>
                      </a:moveTo>
                      <a:cubicBezTo>
                        <a:pt x="278" y="0"/>
                        <a:pt x="222" y="19"/>
                        <a:pt x="174" y="56"/>
                      </a:cubicBezTo>
                      <a:cubicBezTo>
                        <a:pt x="1" y="198"/>
                        <a:pt x="84" y="477"/>
                        <a:pt x="306" y="500"/>
                      </a:cubicBezTo>
                      <a:cubicBezTo>
                        <a:pt x="315" y="501"/>
                        <a:pt x="324" y="501"/>
                        <a:pt x="333" y="501"/>
                      </a:cubicBezTo>
                      <a:cubicBezTo>
                        <a:pt x="539" y="501"/>
                        <a:pt x="663" y="261"/>
                        <a:pt x="528" y="92"/>
                      </a:cubicBezTo>
                      <a:cubicBezTo>
                        <a:pt x="479" y="32"/>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
                <p:cNvSpPr/>
                <p:nvPr/>
              </p:nvSpPr>
              <p:spPr>
                <a:xfrm>
                  <a:off x="4187750" y="3902825"/>
                  <a:ext cx="15950" cy="12100"/>
                </a:xfrm>
                <a:custGeom>
                  <a:avLst/>
                  <a:gdLst/>
                  <a:ahLst/>
                  <a:cxnLst/>
                  <a:rect l="l" t="t" r="r" b="b"/>
                  <a:pathLst>
                    <a:path w="638" h="484" extrusionOk="0">
                      <a:moveTo>
                        <a:pt x="318" y="1"/>
                      </a:moveTo>
                      <a:cubicBezTo>
                        <a:pt x="265" y="1"/>
                        <a:pt x="212" y="18"/>
                        <a:pt x="168" y="54"/>
                      </a:cubicBezTo>
                      <a:cubicBezTo>
                        <a:pt x="0" y="189"/>
                        <a:pt x="81" y="459"/>
                        <a:pt x="296" y="482"/>
                      </a:cubicBezTo>
                      <a:cubicBezTo>
                        <a:pt x="305" y="483"/>
                        <a:pt x="314" y="483"/>
                        <a:pt x="323" y="483"/>
                      </a:cubicBezTo>
                      <a:cubicBezTo>
                        <a:pt x="519" y="483"/>
                        <a:pt x="637" y="250"/>
                        <a:pt x="508" y="93"/>
                      </a:cubicBezTo>
                      <a:cubicBezTo>
                        <a:pt x="460" y="32"/>
                        <a:pt x="390"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
                <p:cNvSpPr/>
                <p:nvPr/>
              </p:nvSpPr>
              <p:spPr>
                <a:xfrm>
                  <a:off x="4174500" y="3886325"/>
                  <a:ext cx="15300" cy="11625"/>
                </a:xfrm>
                <a:custGeom>
                  <a:avLst/>
                  <a:gdLst/>
                  <a:ahLst/>
                  <a:cxnLst/>
                  <a:rect l="l" t="t" r="r" b="b"/>
                  <a:pathLst>
                    <a:path w="612" h="465" extrusionOk="0">
                      <a:moveTo>
                        <a:pt x="306" y="1"/>
                      </a:moveTo>
                      <a:cubicBezTo>
                        <a:pt x="255" y="1"/>
                        <a:pt x="204" y="18"/>
                        <a:pt x="161" y="52"/>
                      </a:cubicBezTo>
                      <a:cubicBezTo>
                        <a:pt x="0" y="184"/>
                        <a:pt x="77" y="444"/>
                        <a:pt x="283" y="463"/>
                      </a:cubicBezTo>
                      <a:cubicBezTo>
                        <a:pt x="292" y="465"/>
                        <a:pt x="301" y="465"/>
                        <a:pt x="310" y="465"/>
                      </a:cubicBezTo>
                      <a:cubicBezTo>
                        <a:pt x="500" y="465"/>
                        <a:pt x="611" y="241"/>
                        <a:pt x="489" y="87"/>
                      </a:cubicBezTo>
                      <a:cubicBezTo>
                        <a:pt x="441" y="31"/>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
                <p:cNvSpPr/>
                <p:nvPr/>
              </p:nvSpPr>
              <p:spPr>
                <a:xfrm>
                  <a:off x="4161225" y="3869775"/>
                  <a:ext cx="14700" cy="11225"/>
                </a:xfrm>
                <a:custGeom>
                  <a:avLst/>
                  <a:gdLst/>
                  <a:ahLst/>
                  <a:cxnLst/>
                  <a:rect l="l" t="t" r="r" b="b"/>
                  <a:pathLst>
                    <a:path w="588" h="449" extrusionOk="0">
                      <a:moveTo>
                        <a:pt x="294" y="1"/>
                      </a:moveTo>
                      <a:cubicBezTo>
                        <a:pt x="245" y="1"/>
                        <a:pt x="195" y="17"/>
                        <a:pt x="155" y="52"/>
                      </a:cubicBezTo>
                      <a:cubicBezTo>
                        <a:pt x="1" y="177"/>
                        <a:pt x="75" y="425"/>
                        <a:pt x="271" y="447"/>
                      </a:cubicBezTo>
                      <a:cubicBezTo>
                        <a:pt x="279" y="448"/>
                        <a:pt x="287" y="449"/>
                        <a:pt x="294" y="449"/>
                      </a:cubicBezTo>
                      <a:cubicBezTo>
                        <a:pt x="479" y="449"/>
                        <a:pt x="587" y="232"/>
                        <a:pt x="467" y="84"/>
                      </a:cubicBezTo>
                      <a:cubicBezTo>
                        <a:pt x="423" y="30"/>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
                <p:cNvSpPr/>
                <p:nvPr/>
              </p:nvSpPr>
              <p:spPr>
                <a:xfrm>
                  <a:off x="4147900" y="3853250"/>
                  <a:ext cx="14125" cy="10725"/>
                </a:xfrm>
                <a:custGeom>
                  <a:avLst/>
                  <a:gdLst/>
                  <a:ahLst/>
                  <a:cxnLst/>
                  <a:rect l="l" t="t" r="r" b="b"/>
                  <a:pathLst>
                    <a:path w="565" h="429" extrusionOk="0">
                      <a:moveTo>
                        <a:pt x="285" y="0"/>
                      </a:moveTo>
                      <a:cubicBezTo>
                        <a:pt x="238" y="0"/>
                        <a:pt x="190" y="16"/>
                        <a:pt x="151" y="48"/>
                      </a:cubicBezTo>
                      <a:cubicBezTo>
                        <a:pt x="0" y="167"/>
                        <a:pt x="71" y="408"/>
                        <a:pt x="261" y="427"/>
                      </a:cubicBezTo>
                      <a:cubicBezTo>
                        <a:pt x="269" y="428"/>
                        <a:pt x="276" y="428"/>
                        <a:pt x="284" y="428"/>
                      </a:cubicBezTo>
                      <a:cubicBezTo>
                        <a:pt x="460" y="428"/>
                        <a:pt x="564" y="222"/>
                        <a:pt x="450" y="80"/>
                      </a:cubicBezTo>
                      <a:cubicBezTo>
                        <a:pt x="408"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
                <p:cNvSpPr/>
                <p:nvPr/>
              </p:nvSpPr>
              <p:spPr>
                <a:xfrm>
                  <a:off x="4134650" y="3836750"/>
                  <a:ext cx="13475" cy="10200"/>
                </a:xfrm>
                <a:custGeom>
                  <a:avLst/>
                  <a:gdLst/>
                  <a:ahLst/>
                  <a:cxnLst/>
                  <a:rect l="l" t="t" r="r" b="b"/>
                  <a:pathLst>
                    <a:path w="539" h="408" extrusionOk="0">
                      <a:moveTo>
                        <a:pt x="273" y="0"/>
                      </a:moveTo>
                      <a:cubicBezTo>
                        <a:pt x="227" y="0"/>
                        <a:pt x="181" y="15"/>
                        <a:pt x="142" y="46"/>
                      </a:cubicBezTo>
                      <a:cubicBezTo>
                        <a:pt x="0" y="158"/>
                        <a:pt x="68" y="390"/>
                        <a:pt x="251" y="406"/>
                      </a:cubicBezTo>
                      <a:cubicBezTo>
                        <a:pt x="259" y="407"/>
                        <a:pt x="266" y="407"/>
                        <a:pt x="274" y="407"/>
                      </a:cubicBezTo>
                      <a:cubicBezTo>
                        <a:pt x="440" y="407"/>
                        <a:pt x="538" y="210"/>
                        <a:pt x="431" y="75"/>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
                <p:cNvSpPr/>
                <p:nvPr/>
              </p:nvSpPr>
              <p:spPr>
                <a:xfrm>
                  <a:off x="4121375" y="3820175"/>
                  <a:ext cx="12850" cy="9800"/>
                </a:xfrm>
                <a:custGeom>
                  <a:avLst/>
                  <a:gdLst/>
                  <a:ahLst/>
                  <a:cxnLst/>
                  <a:rect l="l" t="t" r="r" b="b"/>
                  <a:pathLst>
                    <a:path w="514" h="392" extrusionOk="0">
                      <a:moveTo>
                        <a:pt x="258" y="0"/>
                      </a:moveTo>
                      <a:cubicBezTo>
                        <a:pt x="215" y="0"/>
                        <a:pt x="172" y="15"/>
                        <a:pt x="136" y="44"/>
                      </a:cubicBezTo>
                      <a:cubicBezTo>
                        <a:pt x="1" y="156"/>
                        <a:pt x="65" y="371"/>
                        <a:pt x="239" y="391"/>
                      </a:cubicBezTo>
                      <a:cubicBezTo>
                        <a:pt x="246" y="392"/>
                        <a:pt x="254" y="392"/>
                        <a:pt x="262" y="392"/>
                      </a:cubicBezTo>
                      <a:cubicBezTo>
                        <a:pt x="421" y="392"/>
                        <a:pt x="513" y="201"/>
                        <a:pt x="409" y="73"/>
                      </a:cubicBezTo>
                      <a:cubicBezTo>
                        <a:pt x="371" y="25"/>
                        <a:pt x="315"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
                <p:cNvSpPr/>
                <p:nvPr/>
              </p:nvSpPr>
              <p:spPr>
                <a:xfrm>
                  <a:off x="4108125" y="3803675"/>
                  <a:ext cx="12275" cy="9275"/>
                </a:xfrm>
                <a:custGeom>
                  <a:avLst/>
                  <a:gdLst/>
                  <a:ahLst/>
                  <a:cxnLst/>
                  <a:rect l="l" t="t" r="r" b="b"/>
                  <a:pathLst>
                    <a:path w="491" h="371" extrusionOk="0">
                      <a:moveTo>
                        <a:pt x="245" y="1"/>
                      </a:moveTo>
                      <a:cubicBezTo>
                        <a:pt x="204" y="1"/>
                        <a:pt x="164" y="14"/>
                        <a:pt x="129" y="42"/>
                      </a:cubicBezTo>
                      <a:cubicBezTo>
                        <a:pt x="1" y="144"/>
                        <a:pt x="62" y="353"/>
                        <a:pt x="226" y="369"/>
                      </a:cubicBezTo>
                      <a:cubicBezTo>
                        <a:pt x="233" y="370"/>
                        <a:pt x="241" y="371"/>
                        <a:pt x="249" y="371"/>
                      </a:cubicBezTo>
                      <a:cubicBezTo>
                        <a:pt x="399" y="371"/>
                        <a:pt x="490" y="193"/>
                        <a:pt x="389"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
                <p:cNvSpPr/>
                <p:nvPr/>
              </p:nvSpPr>
              <p:spPr>
                <a:xfrm>
                  <a:off x="4094800" y="3787125"/>
                  <a:ext cx="11725" cy="8875"/>
                </a:xfrm>
                <a:custGeom>
                  <a:avLst/>
                  <a:gdLst/>
                  <a:ahLst/>
                  <a:cxnLst/>
                  <a:rect l="l" t="t" r="r" b="b"/>
                  <a:pathLst>
                    <a:path w="469" h="355" extrusionOk="0">
                      <a:moveTo>
                        <a:pt x="236" y="0"/>
                      </a:moveTo>
                      <a:cubicBezTo>
                        <a:pt x="197" y="0"/>
                        <a:pt x="157" y="14"/>
                        <a:pt x="125" y="42"/>
                      </a:cubicBezTo>
                      <a:cubicBezTo>
                        <a:pt x="0" y="138"/>
                        <a:pt x="61" y="337"/>
                        <a:pt x="215" y="353"/>
                      </a:cubicBezTo>
                      <a:cubicBezTo>
                        <a:pt x="222" y="354"/>
                        <a:pt x="229" y="354"/>
                        <a:pt x="235" y="354"/>
                      </a:cubicBezTo>
                      <a:cubicBezTo>
                        <a:pt x="381" y="354"/>
                        <a:pt x="468" y="184"/>
                        <a:pt x="373" y="67"/>
                      </a:cubicBezTo>
                      <a:cubicBezTo>
                        <a:pt x="338" y="23"/>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
                <p:cNvSpPr/>
                <p:nvPr/>
              </p:nvSpPr>
              <p:spPr>
                <a:xfrm>
                  <a:off x="4081525" y="3770575"/>
                  <a:ext cx="11100" cy="8400"/>
                </a:xfrm>
                <a:custGeom>
                  <a:avLst/>
                  <a:gdLst/>
                  <a:ahLst/>
                  <a:cxnLst/>
                  <a:rect l="l" t="t" r="r" b="b"/>
                  <a:pathLst>
                    <a:path w="444" h="336" extrusionOk="0">
                      <a:moveTo>
                        <a:pt x="224" y="1"/>
                      </a:moveTo>
                      <a:cubicBezTo>
                        <a:pt x="187" y="1"/>
                        <a:pt x="149" y="13"/>
                        <a:pt x="117" y="38"/>
                      </a:cubicBezTo>
                      <a:cubicBezTo>
                        <a:pt x="1" y="132"/>
                        <a:pt x="59" y="321"/>
                        <a:pt x="207" y="334"/>
                      </a:cubicBezTo>
                      <a:cubicBezTo>
                        <a:pt x="213" y="335"/>
                        <a:pt x="220" y="335"/>
                        <a:pt x="226" y="335"/>
                      </a:cubicBezTo>
                      <a:cubicBezTo>
                        <a:pt x="362" y="335"/>
                        <a:pt x="443" y="175"/>
                        <a:pt x="354" y="64"/>
                      </a:cubicBezTo>
                      <a:cubicBezTo>
                        <a:pt x="322" y="22"/>
                        <a:pt x="273" y="1"/>
                        <a:pt x="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
                <p:cNvSpPr/>
                <p:nvPr/>
              </p:nvSpPr>
              <p:spPr>
                <a:xfrm>
                  <a:off x="4068275" y="3754075"/>
                  <a:ext cx="10475" cy="7925"/>
                </a:xfrm>
                <a:custGeom>
                  <a:avLst/>
                  <a:gdLst/>
                  <a:ahLst/>
                  <a:cxnLst/>
                  <a:rect l="l" t="t" r="r" b="b"/>
                  <a:pathLst>
                    <a:path w="419" h="317" extrusionOk="0">
                      <a:moveTo>
                        <a:pt x="210" y="1"/>
                      </a:moveTo>
                      <a:cubicBezTo>
                        <a:pt x="175" y="1"/>
                        <a:pt x="139" y="13"/>
                        <a:pt x="110" y="36"/>
                      </a:cubicBezTo>
                      <a:cubicBezTo>
                        <a:pt x="1" y="123"/>
                        <a:pt x="52" y="300"/>
                        <a:pt x="193" y="316"/>
                      </a:cubicBezTo>
                      <a:cubicBezTo>
                        <a:pt x="199" y="316"/>
                        <a:pt x="204" y="317"/>
                        <a:pt x="209" y="317"/>
                      </a:cubicBezTo>
                      <a:cubicBezTo>
                        <a:pt x="338" y="317"/>
                        <a:pt x="418" y="164"/>
                        <a:pt x="332" y="59"/>
                      </a:cubicBezTo>
                      <a:cubicBezTo>
                        <a:pt x="301" y="21"/>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
                <p:cNvSpPr/>
                <p:nvPr/>
              </p:nvSpPr>
              <p:spPr>
                <a:xfrm>
                  <a:off x="4338400" y="4053675"/>
                  <a:ext cx="22075" cy="16725"/>
                </a:xfrm>
                <a:custGeom>
                  <a:avLst/>
                  <a:gdLst/>
                  <a:ahLst/>
                  <a:cxnLst/>
                  <a:rect l="l" t="t" r="r" b="b"/>
                  <a:pathLst>
                    <a:path w="883" h="669" extrusionOk="0">
                      <a:moveTo>
                        <a:pt x="442" y="1"/>
                      </a:moveTo>
                      <a:cubicBezTo>
                        <a:pt x="368" y="1"/>
                        <a:pt x="294" y="25"/>
                        <a:pt x="232" y="75"/>
                      </a:cubicBezTo>
                      <a:cubicBezTo>
                        <a:pt x="0" y="261"/>
                        <a:pt x="113" y="637"/>
                        <a:pt x="408" y="666"/>
                      </a:cubicBezTo>
                      <a:cubicBezTo>
                        <a:pt x="421" y="668"/>
                        <a:pt x="434" y="668"/>
                        <a:pt x="447" y="668"/>
                      </a:cubicBezTo>
                      <a:cubicBezTo>
                        <a:pt x="720" y="668"/>
                        <a:pt x="882" y="344"/>
                        <a:pt x="704" y="123"/>
                      </a:cubicBezTo>
                      <a:cubicBezTo>
                        <a:pt x="636" y="43"/>
                        <a:pt x="540" y="1"/>
                        <a:pt x="4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
                <p:cNvSpPr/>
                <p:nvPr/>
              </p:nvSpPr>
              <p:spPr>
                <a:xfrm>
                  <a:off x="4325125" y="4037125"/>
                  <a:ext cx="21450" cy="16325"/>
                </a:xfrm>
                <a:custGeom>
                  <a:avLst/>
                  <a:gdLst/>
                  <a:ahLst/>
                  <a:cxnLst/>
                  <a:rect l="l" t="t" r="r" b="b"/>
                  <a:pathLst>
                    <a:path w="858" h="653" extrusionOk="0">
                      <a:moveTo>
                        <a:pt x="430" y="1"/>
                      </a:moveTo>
                      <a:cubicBezTo>
                        <a:pt x="358" y="1"/>
                        <a:pt x="286" y="25"/>
                        <a:pt x="226" y="75"/>
                      </a:cubicBezTo>
                      <a:cubicBezTo>
                        <a:pt x="1" y="255"/>
                        <a:pt x="107" y="621"/>
                        <a:pt x="396" y="650"/>
                      </a:cubicBezTo>
                      <a:cubicBezTo>
                        <a:pt x="409" y="651"/>
                        <a:pt x="422" y="652"/>
                        <a:pt x="435" y="652"/>
                      </a:cubicBezTo>
                      <a:cubicBezTo>
                        <a:pt x="701" y="652"/>
                        <a:pt x="857" y="338"/>
                        <a:pt x="682" y="123"/>
                      </a:cubicBezTo>
                      <a:cubicBezTo>
                        <a:pt x="618" y="43"/>
                        <a:pt x="524" y="1"/>
                        <a:pt x="4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
                <p:cNvSpPr/>
                <p:nvPr/>
              </p:nvSpPr>
              <p:spPr>
                <a:xfrm>
                  <a:off x="4311875" y="4020600"/>
                  <a:ext cx="20800" cy="15800"/>
                </a:xfrm>
                <a:custGeom>
                  <a:avLst/>
                  <a:gdLst/>
                  <a:ahLst/>
                  <a:cxnLst/>
                  <a:rect l="l" t="t" r="r" b="b"/>
                  <a:pathLst>
                    <a:path w="832" h="632" extrusionOk="0">
                      <a:moveTo>
                        <a:pt x="418" y="0"/>
                      </a:moveTo>
                      <a:cubicBezTo>
                        <a:pt x="348" y="0"/>
                        <a:pt x="278" y="23"/>
                        <a:pt x="219" y="71"/>
                      </a:cubicBezTo>
                      <a:cubicBezTo>
                        <a:pt x="1" y="247"/>
                        <a:pt x="104" y="601"/>
                        <a:pt x="386" y="630"/>
                      </a:cubicBezTo>
                      <a:cubicBezTo>
                        <a:pt x="399" y="631"/>
                        <a:pt x="412" y="632"/>
                        <a:pt x="425" y="632"/>
                      </a:cubicBezTo>
                      <a:cubicBezTo>
                        <a:pt x="681" y="632"/>
                        <a:pt x="831" y="327"/>
                        <a:pt x="663" y="119"/>
                      </a:cubicBezTo>
                      <a:cubicBezTo>
                        <a:pt x="601" y="40"/>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
                <p:cNvSpPr/>
                <p:nvPr/>
              </p:nvSpPr>
              <p:spPr>
                <a:xfrm>
                  <a:off x="4298550" y="4004100"/>
                  <a:ext cx="20250" cy="15350"/>
                </a:xfrm>
                <a:custGeom>
                  <a:avLst/>
                  <a:gdLst/>
                  <a:ahLst/>
                  <a:cxnLst/>
                  <a:rect l="l" t="t" r="r" b="b"/>
                  <a:pathLst>
                    <a:path w="810" h="614" extrusionOk="0">
                      <a:moveTo>
                        <a:pt x="407" y="0"/>
                      </a:moveTo>
                      <a:cubicBezTo>
                        <a:pt x="338" y="0"/>
                        <a:pt x="269" y="23"/>
                        <a:pt x="212" y="69"/>
                      </a:cubicBezTo>
                      <a:cubicBezTo>
                        <a:pt x="0" y="239"/>
                        <a:pt x="103" y="583"/>
                        <a:pt x="376" y="612"/>
                      </a:cubicBezTo>
                      <a:cubicBezTo>
                        <a:pt x="388" y="613"/>
                        <a:pt x="399" y="614"/>
                        <a:pt x="411" y="614"/>
                      </a:cubicBezTo>
                      <a:cubicBezTo>
                        <a:pt x="660" y="614"/>
                        <a:pt x="809" y="316"/>
                        <a:pt x="646" y="114"/>
                      </a:cubicBezTo>
                      <a:cubicBezTo>
                        <a:pt x="586" y="39"/>
                        <a:pt x="497" y="0"/>
                        <a:pt x="4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
                <p:cNvSpPr/>
                <p:nvPr/>
              </p:nvSpPr>
              <p:spPr>
                <a:xfrm>
                  <a:off x="4285275" y="3987525"/>
                  <a:ext cx="19625" cy="14900"/>
                </a:xfrm>
                <a:custGeom>
                  <a:avLst/>
                  <a:gdLst/>
                  <a:ahLst/>
                  <a:cxnLst/>
                  <a:rect l="l" t="t" r="r" b="b"/>
                  <a:pathLst>
                    <a:path w="785" h="596" extrusionOk="0">
                      <a:moveTo>
                        <a:pt x="394" y="0"/>
                      </a:moveTo>
                      <a:cubicBezTo>
                        <a:pt x="328" y="0"/>
                        <a:pt x="262" y="22"/>
                        <a:pt x="207" y="66"/>
                      </a:cubicBezTo>
                      <a:cubicBezTo>
                        <a:pt x="1" y="233"/>
                        <a:pt x="101" y="568"/>
                        <a:pt x="364" y="593"/>
                      </a:cubicBezTo>
                      <a:cubicBezTo>
                        <a:pt x="376" y="595"/>
                        <a:pt x="387" y="595"/>
                        <a:pt x="399" y="595"/>
                      </a:cubicBezTo>
                      <a:cubicBezTo>
                        <a:pt x="642" y="595"/>
                        <a:pt x="784" y="308"/>
                        <a:pt x="624" y="111"/>
                      </a:cubicBezTo>
                      <a:cubicBezTo>
                        <a:pt x="566" y="38"/>
                        <a:pt x="480" y="0"/>
                        <a:pt x="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
                <p:cNvSpPr/>
                <p:nvPr/>
              </p:nvSpPr>
              <p:spPr>
                <a:xfrm>
                  <a:off x="4272025" y="3971050"/>
                  <a:ext cx="19050" cy="14400"/>
                </a:xfrm>
                <a:custGeom>
                  <a:avLst/>
                  <a:gdLst/>
                  <a:ahLst/>
                  <a:cxnLst/>
                  <a:rect l="l" t="t" r="r" b="b"/>
                  <a:pathLst>
                    <a:path w="762" h="576" extrusionOk="0">
                      <a:moveTo>
                        <a:pt x="383" y="0"/>
                      </a:moveTo>
                      <a:cubicBezTo>
                        <a:pt x="318" y="0"/>
                        <a:pt x="253" y="22"/>
                        <a:pt x="200" y="66"/>
                      </a:cubicBezTo>
                      <a:cubicBezTo>
                        <a:pt x="1" y="227"/>
                        <a:pt x="97" y="552"/>
                        <a:pt x="354" y="574"/>
                      </a:cubicBezTo>
                      <a:cubicBezTo>
                        <a:pt x="365" y="575"/>
                        <a:pt x="375" y="576"/>
                        <a:pt x="385" y="576"/>
                      </a:cubicBezTo>
                      <a:cubicBezTo>
                        <a:pt x="624" y="576"/>
                        <a:pt x="762" y="296"/>
                        <a:pt x="605" y="105"/>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
                <p:cNvSpPr/>
                <p:nvPr/>
              </p:nvSpPr>
              <p:spPr>
                <a:xfrm>
                  <a:off x="4258775" y="3954500"/>
                  <a:ext cx="18425" cy="13925"/>
                </a:xfrm>
                <a:custGeom>
                  <a:avLst/>
                  <a:gdLst/>
                  <a:ahLst/>
                  <a:cxnLst/>
                  <a:rect l="l" t="t" r="r" b="b"/>
                  <a:pathLst>
                    <a:path w="737" h="557" extrusionOk="0">
                      <a:moveTo>
                        <a:pt x="371" y="0"/>
                      </a:moveTo>
                      <a:cubicBezTo>
                        <a:pt x="308" y="0"/>
                        <a:pt x="245" y="21"/>
                        <a:pt x="193" y="63"/>
                      </a:cubicBezTo>
                      <a:cubicBezTo>
                        <a:pt x="0" y="221"/>
                        <a:pt x="94" y="532"/>
                        <a:pt x="341" y="555"/>
                      </a:cubicBezTo>
                      <a:cubicBezTo>
                        <a:pt x="352" y="556"/>
                        <a:pt x="362" y="557"/>
                        <a:pt x="372" y="557"/>
                      </a:cubicBezTo>
                      <a:cubicBezTo>
                        <a:pt x="601" y="557"/>
                        <a:pt x="736" y="286"/>
                        <a:pt x="585" y="102"/>
                      </a:cubicBezTo>
                      <a:cubicBezTo>
                        <a:pt x="531" y="35"/>
                        <a:pt x="451"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
                <p:cNvSpPr/>
                <p:nvPr/>
              </p:nvSpPr>
              <p:spPr>
                <a:xfrm>
                  <a:off x="4245425" y="3937925"/>
                  <a:ext cx="17875" cy="13550"/>
                </a:xfrm>
                <a:custGeom>
                  <a:avLst/>
                  <a:gdLst/>
                  <a:ahLst/>
                  <a:cxnLst/>
                  <a:rect l="l" t="t" r="r" b="b"/>
                  <a:pathLst>
                    <a:path w="715" h="542" extrusionOk="0">
                      <a:moveTo>
                        <a:pt x="360" y="1"/>
                      </a:moveTo>
                      <a:cubicBezTo>
                        <a:pt x="300" y="1"/>
                        <a:pt x="239" y="20"/>
                        <a:pt x="187" y="61"/>
                      </a:cubicBezTo>
                      <a:cubicBezTo>
                        <a:pt x="1" y="212"/>
                        <a:pt x="91" y="514"/>
                        <a:pt x="329" y="540"/>
                      </a:cubicBezTo>
                      <a:cubicBezTo>
                        <a:pt x="339" y="541"/>
                        <a:pt x="350" y="542"/>
                        <a:pt x="360" y="542"/>
                      </a:cubicBezTo>
                      <a:cubicBezTo>
                        <a:pt x="582" y="542"/>
                        <a:pt x="714" y="281"/>
                        <a:pt x="570" y="100"/>
                      </a:cubicBezTo>
                      <a:cubicBezTo>
                        <a:pt x="515" y="34"/>
                        <a:pt x="438" y="1"/>
                        <a:pt x="3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
                <p:cNvSpPr/>
                <p:nvPr/>
              </p:nvSpPr>
              <p:spPr>
                <a:xfrm>
                  <a:off x="4232175" y="3921375"/>
                  <a:ext cx="17150" cy="13075"/>
                </a:xfrm>
                <a:custGeom>
                  <a:avLst/>
                  <a:gdLst/>
                  <a:ahLst/>
                  <a:cxnLst/>
                  <a:rect l="l" t="t" r="r" b="b"/>
                  <a:pathLst>
                    <a:path w="686" h="523" extrusionOk="0">
                      <a:moveTo>
                        <a:pt x="342" y="1"/>
                      </a:moveTo>
                      <a:cubicBezTo>
                        <a:pt x="286" y="1"/>
                        <a:pt x="228" y="20"/>
                        <a:pt x="181" y="58"/>
                      </a:cubicBezTo>
                      <a:cubicBezTo>
                        <a:pt x="1" y="202"/>
                        <a:pt x="87" y="495"/>
                        <a:pt x="316" y="521"/>
                      </a:cubicBezTo>
                      <a:cubicBezTo>
                        <a:pt x="326" y="522"/>
                        <a:pt x="336" y="522"/>
                        <a:pt x="346" y="522"/>
                      </a:cubicBezTo>
                      <a:cubicBezTo>
                        <a:pt x="559" y="522"/>
                        <a:pt x="685" y="271"/>
                        <a:pt x="547" y="100"/>
                      </a:cubicBezTo>
                      <a:cubicBezTo>
                        <a:pt x="495" y="35"/>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
                <p:cNvSpPr/>
                <p:nvPr/>
              </p:nvSpPr>
              <p:spPr>
                <a:xfrm>
                  <a:off x="4218925" y="3904875"/>
                  <a:ext cx="16575" cy="12525"/>
                </a:xfrm>
                <a:custGeom>
                  <a:avLst/>
                  <a:gdLst/>
                  <a:ahLst/>
                  <a:cxnLst/>
                  <a:rect l="l" t="t" r="r" b="b"/>
                  <a:pathLst>
                    <a:path w="663" h="501" extrusionOk="0">
                      <a:moveTo>
                        <a:pt x="332" y="0"/>
                      </a:moveTo>
                      <a:cubicBezTo>
                        <a:pt x="277" y="0"/>
                        <a:pt x="221" y="18"/>
                        <a:pt x="174" y="56"/>
                      </a:cubicBezTo>
                      <a:cubicBezTo>
                        <a:pt x="0" y="197"/>
                        <a:pt x="84" y="477"/>
                        <a:pt x="306" y="499"/>
                      </a:cubicBezTo>
                      <a:cubicBezTo>
                        <a:pt x="316" y="500"/>
                        <a:pt x="326" y="501"/>
                        <a:pt x="336" y="501"/>
                      </a:cubicBezTo>
                      <a:cubicBezTo>
                        <a:pt x="540" y="501"/>
                        <a:pt x="662" y="260"/>
                        <a:pt x="527" y="94"/>
                      </a:cubicBezTo>
                      <a:cubicBezTo>
                        <a:pt x="478" y="32"/>
                        <a:pt x="406"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
                <p:cNvSpPr/>
                <p:nvPr/>
              </p:nvSpPr>
              <p:spPr>
                <a:xfrm>
                  <a:off x="4205675" y="3888375"/>
                  <a:ext cx="15950" cy="12075"/>
                </a:xfrm>
                <a:custGeom>
                  <a:avLst/>
                  <a:gdLst/>
                  <a:ahLst/>
                  <a:cxnLst/>
                  <a:rect l="l" t="t" r="r" b="b"/>
                  <a:pathLst>
                    <a:path w="638" h="483" extrusionOk="0">
                      <a:moveTo>
                        <a:pt x="319" y="0"/>
                      </a:moveTo>
                      <a:cubicBezTo>
                        <a:pt x="266" y="0"/>
                        <a:pt x="212" y="18"/>
                        <a:pt x="167" y="54"/>
                      </a:cubicBezTo>
                      <a:cubicBezTo>
                        <a:pt x="0" y="189"/>
                        <a:pt x="80" y="459"/>
                        <a:pt x="293" y="481"/>
                      </a:cubicBezTo>
                      <a:cubicBezTo>
                        <a:pt x="302" y="482"/>
                        <a:pt x="311" y="483"/>
                        <a:pt x="320" y="483"/>
                      </a:cubicBezTo>
                      <a:cubicBezTo>
                        <a:pt x="519" y="483"/>
                        <a:pt x="637" y="249"/>
                        <a:pt x="508" y="89"/>
                      </a:cubicBezTo>
                      <a:cubicBezTo>
                        <a:pt x="460"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
                <p:cNvSpPr/>
                <p:nvPr/>
              </p:nvSpPr>
              <p:spPr>
                <a:xfrm>
                  <a:off x="4192400" y="3871800"/>
                  <a:ext cx="15325" cy="11700"/>
                </a:xfrm>
                <a:custGeom>
                  <a:avLst/>
                  <a:gdLst/>
                  <a:ahLst/>
                  <a:cxnLst/>
                  <a:rect l="l" t="t" r="r" b="b"/>
                  <a:pathLst>
                    <a:path w="613" h="468" extrusionOk="0">
                      <a:moveTo>
                        <a:pt x="308" y="1"/>
                      </a:moveTo>
                      <a:cubicBezTo>
                        <a:pt x="257" y="1"/>
                        <a:pt x="205" y="18"/>
                        <a:pt x="162" y="55"/>
                      </a:cubicBezTo>
                      <a:cubicBezTo>
                        <a:pt x="1" y="183"/>
                        <a:pt x="78" y="444"/>
                        <a:pt x="284" y="466"/>
                      </a:cubicBezTo>
                      <a:cubicBezTo>
                        <a:pt x="292" y="467"/>
                        <a:pt x="299" y="467"/>
                        <a:pt x="307" y="467"/>
                      </a:cubicBezTo>
                      <a:cubicBezTo>
                        <a:pt x="499" y="467"/>
                        <a:pt x="613" y="241"/>
                        <a:pt x="489" y="87"/>
                      </a:cubicBezTo>
                      <a:cubicBezTo>
                        <a:pt x="442" y="30"/>
                        <a:pt x="375"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
                <p:cNvSpPr/>
                <p:nvPr/>
              </p:nvSpPr>
              <p:spPr>
                <a:xfrm>
                  <a:off x="4179150" y="3855300"/>
                  <a:ext cx="14775" cy="11150"/>
                </a:xfrm>
                <a:custGeom>
                  <a:avLst/>
                  <a:gdLst/>
                  <a:ahLst/>
                  <a:cxnLst/>
                  <a:rect l="l" t="t" r="r" b="b"/>
                  <a:pathLst>
                    <a:path w="591" h="446" extrusionOk="0">
                      <a:moveTo>
                        <a:pt x="295" y="0"/>
                      </a:moveTo>
                      <a:cubicBezTo>
                        <a:pt x="246" y="0"/>
                        <a:pt x="196" y="16"/>
                        <a:pt x="155" y="49"/>
                      </a:cubicBezTo>
                      <a:cubicBezTo>
                        <a:pt x="1" y="175"/>
                        <a:pt x="74" y="425"/>
                        <a:pt x="274" y="445"/>
                      </a:cubicBezTo>
                      <a:cubicBezTo>
                        <a:pt x="282" y="445"/>
                        <a:pt x="289" y="446"/>
                        <a:pt x="297" y="446"/>
                      </a:cubicBezTo>
                      <a:cubicBezTo>
                        <a:pt x="479"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
                <p:cNvSpPr/>
                <p:nvPr/>
              </p:nvSpPr>
              <p:spPr>
                <a:xfrm>
                  <a:off x="4165825" y="3838750"/>
                  <a:ext cx="14100" cy="10750"/>
                </a:xfrm>
                <a:custGeom>
                  <a:avLst/>
                  <a:gdLst/>
                  <a:ahLst/>
                  <a:cxnLst/>
                  <a:rect l="l" t="t" r="r" b="b"/>
                  <a:pathLst>
                    <a:path w="564" h="430" extrusionOk="0">
                      <a:moveTo>
                        <a:pt x="283" y="0"/>
                      </a:moveTo>
                      <a:cubicBezTo>
                        <a:pt x="236" y="0"/>
                        <a:pt x="188" y="16"/>
                        <a:pt x="148" y="49"/>
                      </a:cubicBezTo>
                      <a:cubicBezTo>
                        <a:pt x="0" y="168"/>
                        <a:pt x="71" y="406"/>
                        <a:pt x="260" y="429"/>
                      </a:cubicBezTo>
                      <a:cubicBezTo>
                        <a:pt x="268" y="429"/>
                        <a:pt x="276" y="430"/>
                        <a:pt x="284" y="430"/>
                      </a:cubicBezTo>
                      <a:cubicBezTo>
                        <a:pt x="460" y="430"/>
                        <a:pt x="564" y="223"/>
                        <a:pt x="450" y="82"/>
                      </a:cubicBezTo>
                      <a:cubicBezTo>
                        <a:pt x="408" y="28"/>
                        <a:pt x="346" y="0"/>
                        <a:pt x="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
                <p:cNvSpPr/>
                <p:nvPr/>
              </p:nvSpPr>
              <p:spPr>
                <a:xfrm>
                  <a:off x="4152550" y="3822200"/>
                  <a:ext cx="13500" cy="10275"/>
                </a:xfrm>
                <a:custGeom>
                  <a:avLst/>
                  <a:gdLst/>
                  <a:ahLst/>
                  <a:cxnLst/>
                  <a:rect l="l" t="t" r="r" b="b"/>
                  <a:pathLst>
                    <a:path w="540" h="411" extrusionOk="0">
                      <a:moveTo>
                        <a:pt x="270" y="1"/>
                      </a:moveTo>
                      <a:cubicBezTo>
                        <a:pt x="225" y="1"/>
                        <a:pt x="180" y="16"/>
                        <a:pt x="142" y="46"/>
                      </a:cubicBezTo>
                      <a:cubicBezTo>
                        <a:pt x="1" y="162"/>
                        <a:pt x="68" y="390"/>
                        <a:pt x="251" y="409"/>
                      </a:cubicBezTo>
                      <a:cubicBezTo>
                        <a:pt x="259" y="410"/>
                        <a:pt x="267" y="411"/>
                        <a:pt x="275" y="411"/>
                      </a:cubicBezTo>
                      <a:cubicBezTo>
                        <a:pt x="441" y="411"/>
                        <a:pt x="539" y="214"/>
                        <a:pt x="431" y="78"/>
                      </a:cubicBezTo>
                      <a:cubicBezTo>
                        <a:pt x="389" y="27"/>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
                <p:cNvSpPr/>
                <p:nvPr/>
              </p:nvSpPr>
              <p:spPr>
                <a:xfrm>
                  <a:off x="4139300" y="3805700"/>
                  <a:ext cx="12825" cy="9750"/>
                </a:xfrm>
                <a:custGeom>
                  <a:avLst/>
                  <a:gdLst/>
                  <a:ahLst/>
                  <a:cxnLst/>
                  <a:rect l="l" t="t" r="r" b="b"/>
                  <a:pathLst>
                    <a:path w="513" h="390" extrusionOk="0">
                      <a:moveTo>
                        <a:pt x="258" y="1"/>
                      </a:moveTo>
                      <a:cubicBezTo>
                        <a:pt x="215" y="1"/>
                        <a:pt x="172" y="15"/>
                        <a:pt x="136" y="44"/>
                      </a:cubicBezTo>
                      <a:cubicBezTo>
                        <a:pt x="1" y="153"/>
                        <a:pt x="65" y="372"/>
                        <a:pt x="235" y="388"/>
                      </a:cubicBezTo>
                      <a:cubicBezTo>
                        <a:pt x="243" y="389"/>
                        <a:pt x="251" y="389"/>
                        <a:pt x="258" y="389"/>
                      </a:cubicBezTo>
                      <a:cubicBezTo>
                        <a:pt x="418" y="389"/>
                        <a:pt x="513" y="202"/>
                        <a:pt x="409" y="73"/>
                      </a:cubicBezTo>
                      <a:cubicBezTo>
                        <a:pt x="370" y="26"/>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
                <p:cNvSpPr/>
                <p:nvPr/>
              </p:nvSpPr>
              <p:spPr>
                <a:xfrm>
                  <a:off x="4126050" y="3789150"/>
                  <a:ext cx="12200" cy="9325"/>
                </a:xfrm>
                <a:custGeom>
                  <a:avLst/>
                  <a:gdLst/>
                  <a:ahLst/>
                  <a:cxnLst/>
                  <a:rect l="l" t="t" r="r" b="b"/>
                  <a:pathLst>
                    <a:path w="488" h="373" extrusionOk="0">
                      <a:moveTo>
                        <a:pt x="243" y="0"/>
                      </a:moveTo>
                      <a:cubicBezTo>
                        <a:pt x="203" y="0"/>
                        <a:pt x="162" y="13"/>
                        <a:pt x="129" y="41"/>
                      </a:cubicBezTo>
                      <a:cubicBezTo>
                        <a:pt x="0" y="147"/>
                        <a:pt x="61" y="356"/>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
                <p:cNvSpPr/>
                <p:nvPr/>
              </p:nvSpPr>
              <p:spPr>
                <a:xfrm>
                  <a:off x="4112700" y="3772650"/>
                  <a:ext cx="11725" cy="8800"/>
                </a:xfrm>
                <a:custGeom>
                  <a:avLst/>
                  <a:gdLst/>
                  <a:ahLst/>
                  <a:cxnLst/>
                  <a:rect l="l" t="t" r="r" b="b"/>
                  <a:pathLst>
                    <a:path w="469" h="352"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4" y="65"/>
                      </a:cubicBezTo>
                      <a:cubicBezTo>
                        <a:pt x="339" y="22"/>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
                <p:cNvSpPr/>
                <p:nvPr/>
              </p:nvSpPr>
              <p:spPr>
                <a:xfrm>
                  <a:off x="4099450" y="3756075"/>
                  <a:ext cx="11100" cy="8425"/>
                </a:xfrm>
                <a:custGeom>
                  <a:avLst/>
                  <a:gdLst/>
                  <a:ahLst/>
                  <a:cxnLst/>
                  <a:rect l="l" t="t" r="r" b="b"/>
                  <a:pathLst>
                    <a:path w="444" h="337" extrusionOk="0">
                      <a:moveTo>
                        <a:pt x="221" y="1"/>
                      </a:moveTo>
                      <a:cubicBezTo>
                        <a:pt x="184" y="1"/>
                        <a:pt x="147" y="13"/>
                        <a:pt x="116" y="40"/>
                      </a:cubicBezTo>
                      <a:cubicBezTo>
                        <a:pt x="1" y="133"/>
                        <a:pt x="55" y="319"/>
                        <a:pt x="206" y="336"/>
                      </a:cubicBezTo>
                      <a:cubicBezTo>
                        <a:pt x="213" y="336"/>
                        <a:pt x="219" y="337"/>
                        <a:pt x="225" y="337"/>
                      </a:cubicBezTo>
                      <a:cubicBezTo>
                        <a:pt x="362" y="337"/>
                        <a:pt x="443" y="173"/>
                        <a:pt x="351" y="62"/>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
                <p:cNvSpPr/>
                <p:nvPr/>
              </p:nvSpPr>
              <p:spPr>
                <a:xfrm>
                  <a:off x="4086200" y="3739550"/>
                  <a:ext cx="10350" cy="7925"/>
                </a:xfrm>
                <a:custGeom>
                  <a:avLst/>
                  <a:gdLst/>
                  <a:ahLst/>
                  <a:cxnLst/>
                  <a:rect l="l" t="t" r="r" b="b"/>
                  <a:pathLst>
                    <a:path w="414" h="317" extrusionOk="0">
                      <a:moveTo>
                        <a:pt x="208" y="1"/>
                      </a:moveTo>
                      <a:cubicBezTo>
                        <a:pt x="173" y="1"/>
                        <a:pt x="139" y="12"/>
                        <a:pt x="110" y="36"/>
                      </a:cubicBezTo>
                      <a:cubicBezTo>
                        <a:pt x="0" y="126"/>
                        <a:pt x="52" y="302"/>
                        <a:pt x="190" y="315"/>
                      </a:cubicBezTo>
                      <a:cubicBezTo>
                        <a:pt x="196" y="316"/>
                        <a:pt x="203" y="316"/>
                        <a:pt x="209" y="316"/>
                      </a:cubicBezTo>
                      <a:cubicBezTo>
                        <a:pt x="339" y="316"/>
                        <a:pt x="414" y="165"/>
                        <a:pt x="331" y="61"/>
                      </a:cubicBezTo>
                      <a:cubicBezTo>
                        <a:pt x="300" y="21"/>
                        <a:pt x="254"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
                <p:cNvSpPr/>
                <p:nvPr/>
              </p:nvSpPr>
              <p:spPr>
                <a:xfrm>
                  <a:off x="4343050" y="4022675"/>
                  <a:ext cx="21450" cy="16300"/>
                </a:xfrm>
                <a:custGeom>
                  <a:avLst/>
                  <a:gdLst/>
                  <a:ahLst/>
                  <a:cxnLst/>
                  <a:rect l="l" t="t" r="r" b="b"/>
                  <a:pathLst>
                    <a:path w="858" h="652" extrusionOk="0">
                      <a:moveTo>
                        <a:pt x="429" y="0"/>
                      </a:moveTo>
                      <a:cubicBezTo>
                        <a:pt x="357" y="0"/>
                        <a:pt x="285" y="24"/>
                        <a:pt x="226" y="74"/>
                      </a:cubicBezTo>
                      <a:cubicBezTo>
                        <a:pt x="1" y="258"/>
                        <a:pt x="107" y="621"/>
                        <a:pt x="396" y="650"/>
                      </a:cubicBezTo>
                      <a:cubicBezTo>
                        <a:pt x="408" y="651"/>
                        <a:pt x="420" y="651"/>
                        <a:pt x="431" y="651"/>
                      </a:cubicBezTo>
                      <a:cubicBezTo>
                        <a:pt x="699" y="651"/>
                        <a:pt x="858" y="338"/>
                        <a:pt x="682" y="123"/>
                      </a:cubicBezTo>
                      <a:cubicBezTo>
                        <a:pt x="618" y="42"/>
                        <a:pt x="524" y="0"/>
                        <a:pt x="4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
                <p:cNvSpPr/>
                <p:nvPr/>
              </p:nvSpPr>
              <p:spPr>
                <a:xfrm>
                  <a:off x="4329725" y="4006100"/>
                  <a:ext cx="20875" cy="15850"/>
                </a:xfrm>
                <a:custGeom>
                  <a:avLst/>
                  <a:gdLst/>
                  <a:ahLst/>
                  <a:cxnLst/>
                  <a:rect l="l" t="t" r="r" b="b"/>
                  <a:pathLst>
                    <a:path w="835" h="634" extrusionOk="0">
                      <a:moveTo>
                        <a:pt x="420" y="0"/>
                      </a:moveTo>
                      <a:cubicBezTo>
                        <a:pt x="351" y="0"/>
                        <a:pt x="280" y="23"/>
                        <a:pt x="222" y="72"/>
                      </a:cubicBezTo>
                      <a:cubicBezTo>
                        <a:pt x="0" y="249"/>
                        <a:pt x="106" y="602"/>
                        <a:pt x="386" y="631"/>
                      </a:cubicBezTo>
                      <a:cubicBezTo>
                        <a:pt x="398" y="632"/>
                        <a:pt x="409" y="633"/>
                        <a:pt x="420" y="633"/>
                      </a:cubicBezTo>
                      <a:cubicBezTo>
                        <a:pt x="680" y="633"/>
                        <a:pt x="835" y="326"/>
                        <a:pt x="665" y="117"/>
                      </a:cubicBezTo>
                      <a:cubicBezTo>
                        <a:pt x="603" y="40"/>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
                <p:cNvSpPr/>
                <p:nvPr/>
              </p:nvSpPr>
              <p:spPr>
                <a:xfrm>
                  <a:off x="4316450" y="3989550"/>
                  <a:ext cx="20250" cy="15350"/>
                </a:xfrm>
                <a:custGeom>
                  <a:avLst/>
                  <a:gdLst/>
                  <a:ahLst/>
                  <a:cxnLst/>
                  <a:rect l="l" t="t" r="r" b="b"/>
                  <a:pathLst>
                    <a:path w="810" h="614" extrusionOk="0">
                      <a:moveTo>
                        <a:pt x="407" y="1"/>
                      </a:moveTo>
                      <a:cubicBezTo>
                        <a:pt x="338" y="1"/>
                        <a:pt x="270" y="23"/>
                        <a:pt x="213" y="69"/>
                      </a:cubicBezTo>
                      <a:cubicBezTo>
                        <a:pt x="1" y="242"/>
                        <a:pt x="104" y="586"/>
                        <a:pt x="374" y="612"/>
                      </a:cubicBezTo>
                      <a:cubicBezTo>
                        <a:pt x="386" y="613"/>
                        <a:pt x="397" y="614"/>
                        <a:pt x="409" y="614"/>
                      </a:cubicBezTo>
                      <a:cubicBezTo>
                        <a:pt x="661" y="614"/>
                        <a:pt x="810" y="320"/>
                        <a:pt x="647" y="114"/>
                      </a:cubicBezTo>
                      <a:cubicBezTo>
                        <a:pt x="585" y="39"/>
                        <a:pt x="496"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
                <p:cNvSpPr/>
                <p:nvPr/>
              </p:nvSpPr>
              <p:spPr>
                <a:xfrm>
                  <a:off x="4303200" y="3973050"/>
                  <a:ext cx="19600" cy="14900"/>
                </a:xfrm>
                <a:custGeom>
                  <a:avLst/>
                  <a:gdLst/>
                  <a:ahLst/>
                  <a:cxnLst/>
                  <a:rect l="l" t="t" r="r" b="b"/>
                  <a:pathLst>
                    <a:path w="784" h="596" extrusionOk="0">
                      <a:moveTo>
                        <a:pt x="393" y="1"/>
                      </a:moveTo>
                      <a:cubicBezTo>
                        <a:pt x="328" y="1"/>
                        <a:pt x="262" y="23"/>
                        <a:pt x="206" y="67"/>
                      </a:cubicBezTo>
                      <a:cubicBezTo>
                        <a:pt x="1" y="234"/>
                        <a:pt x="100" y="565"/>
                        <a:pt x="364" y="594"/>
                      </a:cubicBezTo>
                      <a:cubicBezTo>
                        <a:pt x="375" y="595"/>
                        <a:pt x="387" y="596"/>
                        <a:pt x="398" y="596"/>
                      </a:cubicBezTo>
                      <a:cubicBezTo>
                        <a:pt x="641" y="596"/>
                        <a:pt x="784" y="308"/>
                        <a:pt x="624"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
                <p:cNvSpPr/>
                <p:nvPr/>
              </p:nvSpPr>
              <p:spPr>
                <a:xfrm>
                  <a:off x="4289950" y="3956475"/>
                  <a:ext cx="18950" cy="14450"/>
                </a:xfrm>
                <a:custGeom>
                  <a:avLst/>
                  <a:gdLst/>
                  <a:ahLst/>
                  <a:cxnLst/>
                  <a:rect l="l" t="t" r="r" b="b"/>
                  <a:pathLst>
                    <a:path w="758" h="578" extrusionOk="0">
                      <a:moveTo>
                        <a:pt x="379" y="1"/>
                      </a:moveTo>
                      <a:cubicBezTo>
                        <a:pt x="316" y="1"/>
                        <a:pt x="252" y="22"/>
                        <a:pt x="200" y="65"/>
                      </a:cubicBezTo>
                      <a:cubicBezTo>
                        <a:pt x="0" y="228"/>
                        <a:pt x="94" y="550"/>
                        <a:pt x="351" y="576"/>
                      </a:cubicBezTo>
                      <a:cubicBezTo>
                        <a:pt x="362" y="577"/>
                        <a:pt x="374" y="578"/>
                        <a:pt x="385" y="578"/>
                      </a:cubicBezTo>
                      <a:cubicBezTo>
                        <a:pt x="619" y="578"/>
                        <a:pt x="758" y="300"/>
                        <a:pt x="604" y="110"/>
                      </a:cubicBezTo>
                      <a:cubicBezTo>
                        <a:pt x="548" y="38"/>
                        <a:pt x="463"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
                <p:cNvSpPr/>
                <p:nvPr/>
              </p:nvSpPr>
              <p:spPr>
                <a:xfrm>
                  <a:off x="4276700" y="3940000"/>
                  <a:ext cx="18400" cy="13975"/>
                </a:xfrm>
                <a:custGeom>
                  <a:avLst/>
                  <a:gdLst/>
                  <a:ahLst/>
                  <a:cxnLst/>
                  <a:rect l="l" t="t" r="r" b="b"/>
                  <a:pathLst>
                    <a:path w="736" h="559" extrusionOk="0">
                      <a:moveTo>
                        <a:pt x="366" y="0"/>
                      </a:moveTo>
                      <a:cubicBezTo>
                        <a:pt x="305" y="0"/>
                        <a:pt x="244" y="20"/>
                        <a:pt x="193" y="62"/>
                      </a:cubicBezTo>
                      <a:cubicBezTo>
                        <a:pt x="0" y="219"/>
                        <a:pt x="93" y="531"/>
                        <a:pt x="341" y="556"/>
                      </a:cubicBezTo>
                      <a:cubicBezTo>
                        <a:pt x="351" y="558"/>
                        <a:pt x="362" y="558"/>
                        <a:pt x="372" y="558"/>
                      </a:cubicBezTo>
                      <a:cubicBezTo>
                        <a:pt x="601" y="558"/>
                        <a:pt x="736" y="288"/>
                        <a:pt x="585" y="103"/>
                      </a:cubicBezTo>
                      <a:cubicBezTo>
                        <a:pt x="528" y="35"/>
                        <a:pt x="447" y="0"/>
                        <a:pt x="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
                <p:cNvSpPr/>
                <p:nvPr/>
              </p:nvSpPr>
              <p:spPr>
                <a:xfrm>
                  <a:off x="4263350" y="3923425"/>
                  <a:ext cx="17775" cy="13500"/>
                </a:xfrm>
                <a:custGeom>
                  <a:avLst/>
                  <a:gdLst/>
                  <a:ahLst/>
                  <a:cxnLst/>
                  <a:rect l="l" t="t" r="r" b="b"/>
                  <a:pathLst>
                    <a:path w="711" h="540" extrusionOk="0">
                      <a:moveTo>
                        <a:pt x="357" y="1"/>
                      </a:moveTo>
                      <a:cubicBezTo>
                        <a:pt x="297" y="1"/>
                        <a:pt x="237" y="21"/>
                        <a:pt x="187" y="63"/>
                      </a:cubicBezTo>
                      <a:cubicBezTo>
                        <a:pt x="1" y="210"/>
                        <a:pt x="91" y="512"/>
                        <a:pt x="328" y="538"/>
                      </a:cubicBezTo>
                      <a:cubicBezTo>
                        <a:pt x="339" y="539"/>
                        <a:pt x="349" y="540"/>
                        <a:pt x="359" y="540"/>
                      </a:cubicBezTo>
                      <a:cubicBezTo>
                        <a:pt x="582" y="540"/>
                        <a:pt x="711"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
                <p:cNvSpPr/>
                <p:nvPr/>
              </p:nvSpPr>
              <p:spPr>
                <a:xfrm>
                  <a:off x="4250100" y="3906900"/>
                  <a:ext cx="17225" cy="13075"/>
                </a:xfrm>
                <a:custGeom>
                  <a:avLst/>
                  <a:gdLst/>
                  <a:ahLst/>
                  <a:cxnLst/>
                  <a:rect l="l" t="t" r="r" b="b"/>
                  <a:pathLst>
                    <a:path w="689" h="523" extrusionOk="0">
                      <a:moveTo>
                        <a:pt x="345" y="0"/>
                      </a:moveTo>
                      <a:cubicBezTo>
                        <a:pt x="287" y="0"/>
                        <a:pt x="229" y="19"/>
                        <a:pt x="180" y="58"/>
                      </a:cubicBezTo>
                      <a:cubicBezTo>
                        <a:pt x="0" y="206"/>
                        <a:pt x="87" y="495"/>
                        <a:pt x="318" y="521"/>
                      </a:cubicBezTo>
                      <a:cubicBezTo>
                        <a:pt x="328" y="522"/>
                        <a:pt x="337" y="522"/>
                        <a:pt x="346" y="522"/>
                      </a:cubicBezTo>
                      <a:cubicBezTo>
                        <a:pt x="561" y="522"/>
                        <a:pt x="689" y="270"/>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
                <p:cNvSpPr/>
                <p:nvPr/>
              </p:nvSpPr>
              <p:spPr>
                <a:xfrm>
                  <a:off x="4236850" y="3890400"/>
                  <a:ext cx="16575" cy="12550"/>
                </a:xfrm>
                <a:custGeom>
                  <a:avLst/>
                  <a:gdLst/>
                  <a:ahLst/>
                  <a:cxnLst/>
                  <a:rect l="l" t="t" r="r" b="b"/>
                  <a:pathLst>
                    <a:path w="663" h="502" extrusionOk="0">
                      <a:moveTo>
                        <a:pt x="332" y="0"/>
                      </a:moveTo>
                      <a:cubicBezTo>
                        <a:pt x="276" y="0"/>
                        <a:pt x="220" y="19"/>
                        <a:pt x="174" y="56"/>
                      </a:cubicBezTo>
                      <a:cubicBezTo>
                        <a:pt x="0" y="198"/>
                        <a:pt x="84" y="477"/>
                        <a:pt x="305" y="500"/>
                      </a:cubicBezTo>
                      <a:cubicBezTo>
                        <a:pt x="315" y="501"/>
                        <a:pt x="324" y="501"/>
                        <a:pt x="333" y="501"/>
                      </a:cubicBezTo>
                      <a:cubicBezTo>
                        <a:pt x="538" y="501"/>
                        <a:pt x="663" y="261"/>
                        <a:pt x="527" y="92"/>
                      </a:cubicBezTo>
                      <a:cubicBezTo>
                        <a:pt x="478"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
                <p:cNvSpPr/>
                <p:nvPr/>
              </p:nvSpPr>
              <p:spPr>
                <a:xfrm>
                  <a:off x="4223575" y="3873825"/>
                  <a:ext cx="15875" cy="12075"/>
                </a:xfrm>
                <a:custGeom>
                  <a:avLst/>
                  <a:gdLst/>
                  <a:ahLst/>
                  <a:cxnLst/>
                  <a:rect l="l" t="t" r="r" b="b"/>
                  <a:pathLst>
                    <a:path w="635" h="483" extrusionOk="0">
                      <a:moveTo>
                        <a:pt x="319" y="0"/>
                      </a:moveTo>
                      <a:cubicBezTo>
                        <a:pt x="266" y="0"/>
                        <a:pt x="212" y="18"/>
                        <a:pt x="168" y="54"/>
                      </a:cubicBezTo>
                      <a:cubicBezTo>
                        <a:pt x="1" y="189"/>
                        <a:pt x="81" y="459"/>
                        <a:pt x="293" y="481"/>
                      </a:cubicBezTo>
                      <a:cubicBezTo>
                        <a:pt x="302" y="482"/>
                        <a:pt x="312" y="483"/>
                        <a:pt x="320" y="483"/>
                      </a:cubicBezTo>
                      <a:cubicBezTo>
                        <a:pt x="519" y="483"/>
                        <a:pt x="635" y="249"/>
                        <a:pt x="509" y="89"/>
                      </a:cubicBezTo>
                      <a:cubicBezTo>
                        <a:pt x="459" y="31"/>
                        <a:pt x="389"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
                <p:cNvSpPr/>
                <p:nvPr/>
              </p:nvSpPr>
              <p:spPr>
                <a:xfrm>
                  <a:off x="4210250" y="3857325"/>
                  <a:ext cx="15375" cy="11625"/>
                </a:xfrm>
                <a:custGeom>
                  <a:avLst/>
                  <a:gdLst/>
                  <a:ahLst/>
                  <a:cxnLst/>
                  <a:rect l="l" t="t" r="r" b="b"/>
                  <a:pathLst>
                    <a:path w="615" h="465" extrusionOk="0">
                      <a:moveTo>
                        <a:pt x="309" y="1"/>
                      </a:moveTo>
                      <a:cubicBezTo>
                        <a:pt x="258" y="1"/>
                        <a:pt x="207" y="18"/>
                        <a:pt x="164" y="52"/>
                      </a:cubicBezTo>
                      <a:cubicBezTo>
                        <a:pt x="0" y="184"/>
                        <a:pt x="77" y="444"/>
                        <a:pt x="286" y="463"/>
                      </a:cubicBezTo>
                      <a:cubicBezTo>
                        <a:pt x="295" y="464"/>
                        <a:pt x="304" y="465"/>
                        <a:pt x="313" y="465"/>
                      </a:cubicBezTo>
                      <a:cubicBezTo>
                        <a:pt x="503" y="465"/>
                        <a:pt x="615" y="241"/>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
                <p:cNvSpPr/>
                <p:nvPr/>
              </p:nvSpPr>
              <p:spPr>
                <a:xfrm>
                  <a:off x="4197000" y="3840800"/>
                  <a:ext cx="14750" cy="11200"/>
                </a:xfrm>
                <a:custGeom>
                  <a:avLst/>
                  <a:gdLst/>
                  <a:ahLst/>
                  <a:cxnLst/>
                  <a:rect l="l" t="t" r="r" b="b"/>
                  <a:pathLst>
                    <a:path w="590" h="448" extrusionOk="0">
                      <a:moveTo>
                        <a:pt x="297" y="1"/>
                      </a:moveTo>
                      <a:cubicBezTo>
                        <a:pt x="247" y="1"/>
                        <a:pt x="196" y="17"/>
                        <a:pt x="154" y="51"/>
                      </a:cubicBezTo>
                      <a:cubicBezTo>
                        <a:pt x="0" y="176"/>
                        <a:pt x="74" y="424"/>
                        <a:pt x="273" y="446"/>
                      </a:cubicBezTo>
                      <a:cubicBezTo>
                        <a:pt x="281" y="447"/>
                        <a:pt x="289" y="447"/>
                        <a:pt x="296" y="447"/>
                      </a:cubicBezTo>
                      <a:cubicBezTo>
                        <a:pt x="479" y="447"/>
                        <a:pt x="590" y="231"/>
                        <a:pt x="469" y="83"/>
                      </a:cubicBezTo>
                      <a:cubicBezTo>
                        <a:pt x="426" y="29"/>
                        <a:pt x="362" y="1"/>
                        <a:pt x="2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
                <p:cNvSpPr/>
                <p:nvPr/>
              </p:nvSpPr>
              <p:spPr>
                <a:xfrm>
                  <a:off x="4183725" y="3824225"/>
                  <a:ext cx="14125" cy="10750"/>
                </a:xfrm>
                <a:custGeom>
                  <a:avLst/>
                  <a:gdLst/>
                  <a:ahLst/>
                  <a:cxnLst/>
                  <a:rect l="l" t="t" r="r" b="b"/>
                  <a:pathLst>
                    <a:path w="565" h="430" extrusionOk="0">
                      <a:moveTo>
                        <a:pt x="284" y="1"/>
                      </a:moveTo>
                      <a:cubicBezTo>
                        <a:pt x="236" y="1"/>
                        <a:pt x="189" y="17"/>
                        <a:pt x="149" y="49"/>
                      </a:cubicBezTo>
                      <a:cubicBezTo>
                        <a:pt x="1" y="168"/>
                        <a:pt x="71" y="409"/>
                        <a:pt x="261" y="428"/>
                      </a:cubicBezTo>
                      <a:cubicBezTo>
                        <a:pt x="269" y="429"/>
                        <a:pt x="277" y="429"/>
                        <a:pt x="284" y="429"/>
                      </a:cubicBezTo>
                      <a:cubicBezTo>
                        <a:pt x="460" y="429"/>
                        <a:pt x="565" y="223"/>
                        <a:pt x="451" y="81"/>
                      </a:cubicBezTo>
                      <a:cubicBezTo>
                        <a:pt x="407" y="28"/>
                        <a:pt x="346"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
                <p:cNvSpPr/>
                <p:nvPr/>
              </p:nvSpPr>
              <p:spPr>
                <a:xfrm>
                  <a:off x="4170475" y="3807750"/>
                  <a:ext cx="13475" cy="10175"/>
                </a:xfrm>
                <a:custGeom>
                  <a:avLst/>
                  <a:gdLst/>
                  <a:ahLst/>
                  <a:cxnLst/>
                  <a:rect l="l" t="t" r="r" b="b"/>
                  <a:pathLst>
                    <a:path w="539" h="407" extrusionOk="0">
                      <a:moveTo>
                        <a:pt x="270" y="0"/>
                      </a:moveTo>
                      <a:cubicBezTo>
                        <a:pt x="225" y="0"/>
                        <a:pt x="180" y="15"/>
                        <a:pt x="142" y="46"/>
                      </a:cubicBezTo>
                      <a:cubicBezTo>
                        <a:pt x="0" y="158"/>
                        <a:pt x="68" y="390"/>
                        <a:pt x="248" y="406"/>
                      </a:cubicBezTo>
                      <a:cubicBezTo>
                        <a:pt x="256" y="406"/>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
                <p:cNvSpPr/>
                <p:nvPr/>
              </p:nvSpPr>
              <p:spPr>
                <a:xfrm>
                  <a:off x="4157225" y="3791175"/>
                  <a:ext cx="12825" cy="9800"/>
                </a:xfrm>
                <a:custGeom>
                  <a:avLst/>
                  <a:gdLst/>
                  <a:ahLst/>
                  <a:cxnLst/>
                  <a:rect l="l" t="t" r="r" b="b"/>
                  <a:pathLst>
                    <a:path w="513" h="392" extrusionOk="0">
                      <a:moveTo>
                        <a:pt x="257" y="0"/>
                      </a:moveTo>
                      <a:cubicBezTo>
                        <a:pt x="214" y="0"/>
                        <a:pt x="171" y="14"/>
                        <a:pt x="135" y="43"/>
                      </a:cubicBezTo>
                      <a:cubicBezTo>
                        <a:pt x="0" y="156"/>
                        <a:pt x="64" y="371"/>
                        <a:pt x="238" y="391"/>
                      </a:cubicBezTo>
                      <a:cubicBezTo>
                        <a:pt x="246" y="391"/>
                        <a:pt x="253" y="392"/>
                        <a:pt x="261" y="392"/>
                      </a:cubicBezTo>
                      <a:cubicBezTo>
                        <a:pt x="418" y="392"/>
                        <a:pt x="513" y="201"/>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
                <p:cNvSpPr/>
                <p:nvPr/>
              </p:nvSpPr>
              <p:spPr>
                <a:xfrm>
                  <a:off x="4143950" y="3774675"/>
                  <a:ext cx="12275" cy="9275"/>
                </a:xfrm>
                <a:custGeom>
                  <a:avLst/>
                  <a:gdLst/>
                  <a:ahLst/>
                  <a:cxnLst/>
                  <a:rect l="l" t="t" r="r" b="b"/>
                  <a:pathLst>
                    <a:path w="491" h="371" extrusionOk="0">
                      <a:moveTo>
                        <a:pt x="245" y="1"/>
                      </a:moveTo>
                      <a:cubicBezTo>
                        <a:pt x="205" y="1"/>
                        <a:pt x="164" y="14"/>
                        <a:pt x="129" y="41"/>
                      </a:cubicBezTo>
                      <a:cubicBezTo>
                        <a:pt x="1" y="144"/>
                        <a:pt x="62" y="353"/>
                        <a:pt x="226" y="369"/>
                      </a:cubicBezTo>
                      <a:cubicBezTo>
                        <a:pt x="234" y="370"/>
                        <a:pt x="241" y="371"/>
                        <a:pt x="249" y="371"/>
                      </a:cubicBezTo>
                      <a:cubicBezTo>
                        <a:pt x="399" y="371"/>
                        <a:pt x="491" y="193"/>
                        <a:pt x="390" y="70"/>
                      </a:cubicBezTo>
                      <a:cubicBezTo>
                        <a:pt x="353"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
                <p:cNvSpPr/>
                <p:nvPr/>
              </p:nvSpPr>
              <p:spPr>
                <a:xfrm>
                  <a:off x="4130625" y="3758125"/>
                  <a:ext cx="11650" cy="8875"/>
                </a:xfrm>
                <a:custGeom>
                  <a:avLst/>
                  <a:gdLst/>
                  <a:ahLst/>
                  <a:cxnLst/>
                  <a:rect l="l" t="t" r="r" b="b"/>
                  <a:pathLst>
                    <a:path w="466" h="355" extrusionOk="0">
                      <a:moveTo>
                        <a:pt x="234" y="0"/>
                      </a:moveTo>
                      <a:cubicBezTo>
                        <a:pt x="195" y="0"/>
                        <a:pt x="156" y="14"/>
                        <a:pt x="123"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
                <p:cNvSpPr/>
                <p:nvPr/>
              </p:nvSpPr>
              <p:spPr>
                <a:xfrm>
                  <a:off x="4117375" y="3741575"/>
                  <a:ext cx="11075" cy="8375"/>
                </a:xfrm>
                <a:custGeom>
                  <a:avLst/>
                  <a:gdLst/>
                  <a:ahLst/>
                  <a:cxnLst/>
                  <a:rect l="l" t="t" r="r" b="b"/>
                  <a:pathLst>
                    <a:path w="443" h="335" extrusionOk="0">
                      <a:moveTo>
                        <a:pt x="221" y="1"/>
                      </a:moveTo>
                      <a:cubicBezTo>
                        <a:pt x="184" y="1"/>
                        <a:pt x="147" y="13"/>
                        <a:pt x="116" y="38"/>
                      </a:cubicBezTo>
                      <a:cubicBezTo>
                        <a:pt x="0" y="131"/>
                        <a:pt x="55" y="321"/>
                        <a:pt x="203" y="334"/>
                      </a:cubicBezTo>
                      <a:cubicBezTo>
                        <a:pt x="209" y="335"/>
                        <a:pt x="216" y="335"/>
                        <a:pt x="222" y="335"/>
                      </a:cubicBezTo>
                      <a:cubicBezTo>
                        <a:pt x="362" y="335"/>
                        <a:pt x="443" y="174"/>
                        <a:pt x="350" y="64"/>
                      </a:cubicBezTo>
                      <a:cubicBezTo>
                        <a:pt x="318" y="22"/>
                        <a:pt x="269"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
                <p:cNvSpPr/>
                <p:nvPr/>
              </p:nvSpPr>
              <p:spPr>
                <a:xfrm>
                  <a:off x="4104100" y="3725075"/>
                  <a:ext cx="10400" cy="7925"/>
                </a:xfrm>
                <a:custGeom>
                  <a:avLst/>
                  <a:gdLst/>
                  <a:ahLst/>
                  <a:cxnLst/>
                  <a:rect l="l" t="t" r="r" b="b"/>
                  <a:pathLst>
                    <a:path w="416" h="317" extrusionOk="0">
                      <a:moveTo>
                        <a:pt x="210" y="1"/>
                      </a:moveTo>
                      <a:cubicBezTo>
                        <a:pt x="175" y="1"/>
                        <a:pt x="140" y="12"/>
                        <a:pt x="110" y="36"/>
                      </a:cubicBezTo>
                      <a:cubicBezTo>
                        <a:pt x="1" y="123"/>
                        <a:pt x="52" y="300"/>
                        <a:pt x="194" y="316"/>
                      </a:cubicBezTo>
                      <a:cubicBezTo>
                        <a:pt x="199" y="316"/>
                        <a:pt x="204" y="316"/>
                        <a:pt x="209" y="316"/>
                      </a:cubicBezTo>
                      <a:cubicBezTo>
                        <a:pt x="338" y="316"/>
                        <a:pt x="415" y="164"/>
                        <a:pt x="332" y="59"/>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
                <p:cNvSpPr/>
                <p:nvPr/>
              </p:nvSpPr>
              <p:spPr>
                <a:xfrm>
                  <a:off x="4347625" y="3991625"/>
                  <a:ext cx="20900" cy="15850"/>
                </a:xfrm>
                <a:custGeom>
                  <a:avLst/>
                  <a:gdLst/>
                  <a:ahLst/>
                  <a:cxnLst/>
                  <a:rect l="l" t="t" r="r" b="b"/>
                  <a:pathLst>
                    <a:path w="836" h="634" extrusionOk="0">
                      <a:moveTo>
                        <a:pt x="418" y="1"/>
                      </a:moveTo>
                      <a:cubicBezTo>
                        <a:pt x="348" y="1"/>
                        <a:pt x="278" y="24"/>
                        <a:pt x="219" y="73"/>
                      </a:cubicBezTo>
                      <a:cubicBezTo>
                        <a:pt x="1" y="249"/>
                        <a:pt x="107" y="603"/>
                        <a:pt x="386" y="632"/>
                      </a:cubicBezTo>
                      <a:cubicBezTo>
                        <a:pt x="398" y="633"/>
                        <a:pt x="410" y="634"/>
                        <a:pt x="421" y="634"/>
                      </a:cubicBezTo>
                      <a:cubicBezTo>
                        <a:pt x="680" y="634"/>
                        <a:pt x="835" y="327"/>
                        <a:pt x="666" y="118"/>
                      </a:cubicBezTo>
                      <a:cubicBezTo>
                        <a:pt x="602" y="41"/>
                        <a:pt x="51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
                <p:cNvSpPr/>
                <p:nvPr/>
              </p:nvSpPr>
              <p:spPr>
                <a:xfrm>
                  <a:off x="4334375" y="3975100"/>
                  <a:ext cx="20250" cy="15350"/>
                </a:xfrm>
                <a:custGeom>
                  <a:avLst/>
                  <a:gdLst/>
                  <a:ahLst/>
                  <a:cxnLst/>
                  <a:rect l="l" t="t" r="r" b="b"/>
                  <a:pathLst>
                    <a:path w="810" h="614" extrusionOk="0">
                      <a:moveTo>
                        <a:pt x="406" y="0"/>
                      </a:moveTo>
                      <a:cubicBezTo>
                        <a:pt x="338" y="0"/>
                        <a:pt x="270" y="22"/>
                        <a:pt x="213" y="68"/>
                      </a:cubicBezTo>
                      <a:cubicBezTo>
                        <a:pt x="1" y="239"/>
                        <a:pt x="103" y="583"/>
                        <a:pt x="373" y="611"/>
                      </a:cubicBezTo>
                      <a:cubicBezTo>
                        <a:pt x="385" y="613"/>
                        <a:pt x="397" y="613"/>
                        <a:pt x="408" y="613"/>
                      </a:cubicBezTo>
                      <a:cubicBezTo>
                        <a:pt x="661" y="613"/>
                        <a:pt x="809" y="316"/>
                        <a:pt x="643" y="113"/>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
                <p:cNvSpPr/>
                <p:nvPr/>
              </p:nvSpPr>
              <p:spPr>
                <a:xfrm>
                  <a:off x="4321125" y="3958525"/>
                  <a:ext cx="19600" cy="14900"/>
                </a:xfrm>
                <a:custGeom>
                  <a:avLst/>
                  <a:gdLst/>
                  <a:ahLst/>
                  <a:cxnLst/>
                  <a:rect l="l" t="t" r="r" b="b"/>
                  <a:pathLst>
                    <a:path w="784" h="596" extrusionOk="0">
                      <a:moveTo>
                        <a:pt x="393" y="0"/>
                      </a:moveTo>
                      <a:cubicBezTo>
                        <a:pt x="327" y="0"/>
                        <a:pt x="261" y="22"/>
                        <a:pt x="206" y="66"/>
                      </a:cubicBezTo>
                      <a:cubicBezTo>
                        <a:pt x="0" y="233"/>
                        <a:pt x="97" y="567"/>
                        <a:pt x="363" y="593"/>
                      </a:cubicBezTo>
                      <a:cubicBezTo>
                        <a:pt x="375" y="594"/>
                        <a:pt x="387" y="595"/>
                        <a:pt x="398" y="595"/>
                      </a:cubicBezTo>
                      <a:cubicBezTo>
                        <a:pt x="641" y="595"/>
                        <a:pt x="783" y="308"/>
                        <a:pt x="624" y="111"/>
                      </a:cubicBezTo>
                      <a:cubicBezTo>
                        <a:pt x="565"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
                <p:cNvSpPr/>
                <p:nvPr/>
              </p:nvSpPr>
              <p:spPr>
                <a:xfrm>
                  <a:off x="4307775" y="3942025"/>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5" y="576"/>
                        <a:pt x="375" y="577"/>
                        <a:pt x="385" y="577"/>
                      </a:cubicBezTo>
                      <a:cubicBezTo>
                        <a:pt x="621" y="577"/>
                        <a:pt x="762" y="297"/>
                        <a:pt x="608" y="106"/>
                      </a:cubicBezTo>
                      <a:cubicBezTo>
                        <a:pt x="552"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
                <p:cNvSpPr/>
                <p:nvPr/>
              </p:nvSpPr>
              <p:spPr>
                <a:xfrm>
                  <a:off x="4294525" y="3925500"/>
                  <a:ext cx="18425" cy="13925"/>
                </a:xfrm>
                <a:custGeom>
                  <a:avLst/>
                  <a:gdLst/>
                  <a:ahLst/>
                  <a:cxnLst/>
                  <a:rect l="l" t="t" r="r" b="b"/>
                  <a:pathLst>
                    <a:path w="737" h="557" extrusionOk="0">
                      <a:moveTo>
                        <a:pt x="372" y="0"/>
                      </a:moveTo>
                      <a:cubicBezTo>
                        <a:pt x="310" y="0"/>
                        <a:pt x="247" y="21"/>
                        <a:pt x="193" y="63"/>
                      </a:cubicBezTo>
                      <a:cubicBezTo>
                        <a:pt x="0" y="221"/>
                        <a:pt x="97" y="532"/>
                        <a:pt x="341" y="555"/>
                      </a:cubicBezTo>
                      <a:cubicBezTo>
                        <a:pt x="352" y="556"/>
                        <a:pt x="362" y="556"/>
                        <a:pt x="372" y="556"/>
                      </a:cubicBezTo>
                      <a:cubicBezTo>
                        <a:pt x="601" y="556"/>
                        <a:pt x="736" y="286"/>
                        <a:pt x="585" y="102"/>
                      </a:cubicBezTo>
                      <a:cubicBezTo>
                        <a:pt x="531" y="35"/>
                        <a:pt x="452"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
                <p:cNvSpPr/>
                <p:nvPr/>
              </p:nvSpPr>
              <p:spPr>
                <a:xfrm>
                  <a:off x="4281275" y="3908925"/>
                  <a:ext cx="17775" cy="13550"/>
                </a:xfrm>
                <a:custGeom>
                  <a:avLst/>
                  <a:gdLst/>
                  <a:ahLst/>
                  <a:cxnLst/>
                  <a:rect l="l" t="t" r="r" b="b"/>
                  <a:pathLst>
                    <a:path w="711" h="542" extrusionOk="0">
                      <a:moveTo>
                        <a:pt x="357" y="1"/>
                      </a:moveTo>
                      <a:cubicBezTo>
                        <a:pt x="297" y="1"/>
                        <a:pt x="237" y="21"/>
                        <a:pt x="187" y="61"/>
                      </a:cubicBezTo>
                      <a:cubicBezTo>
                        <a:pt x="0" y="212"/>
                        <a:pt x="90" y="514"/>
                        <a:pt x="328" y="540"/>
                      </a:cubicBezTo>
                      <a:cubicBezTo>
                        <a:pt x="339" y="541"/>
                        <a:pt x="349" y="541"/>
                        <a:pt x="359" y="541"/>
                      </a:cubicBezTo>
                      <a:cubicBezTo>
                        <a:pt x="581" y="541"/>
                        <a:pt x="710" y="281"/>
                        <a:pt x="566" y="103"/>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
                <p:cNvSpPr/>
                <p:nvPr/>
              </p:nvSpPr>
              <p:spPr>
                <a:xfrm>
                  <a:off x="4268000" y="3892375"/>
                  <a:ext cx="17150" cy="13075"/>
                </a:xfrm>
                <a:custGeom>
                  <a:avLst/>
                  <a:gdLst/>
                  <a:ahLst/>
                  <a:cxnLst/>
                  <a:rect l="l" t="t" r="r" b="b"/>
                  <a:pathLst>
                    <a:path w="686" h="523" extrusionOk="0">
                      <a:moveTo>
                        <a:pt x="343" y="1"/>
                      </a:moveTo>
                      <a:cubicBezTo>
                        <a:pt x="286" y="1"/>
                        <a:pt x="229" y="19"/>
                        <a:pt x="181" y="58"/>
                      </a:cubicBezTo>
                      <a:cubicBezTo>
                        <a:pt x="1" y="202"/>
                        <a:pt x="85" y="495"/>
                        <a:pt x="316" y="520"/>
                      </a:cubicBezTo>
                      <a:cubicBezTo>
                        <a:pt x="326" y="522"/>
                        <a:pt x="337" y="522"/>
                        <a:pt x="347" y="522"/>
                      </a:cubicBezTo>
                      <a:cubicBezTo>
                        <a:pt x="560" y="522"/>
                        <a:pt x="685" y="271"/>
                        <a:pt x="547" y="99"/>
                      </a:cubicBezTo>
                      <a:cubicBezTo>
                        <a:pt x="496" y="35"/>
                        <a:pt x="419"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
                <p:cNvSpPr/>
                <p:nvPr/>
              </p:nvSpPr>
              <p:spPr>
                <a:xfrm>
                  <a:off x="4254750" y="3875850"/>
                  <a:ext cx="16525" cy="12625"/>
                </a:xfrm>
                <a:custGeom>
                  <a:avLst/>
                  <a:gdLst/>
                  <a:ahLst/>
                  <a:cxnLst/>
                  <a:rect l="l" t="t" r="r" b="b"/>
                  <a:pathLst>
                    <a:path w="661" h="505" extrusionOk="0">
                      <a:moveTo>
                        <a:pt x="330" y="1"/>
                      </a:moveTo>
                      <a:cubicBezTo>
                        <a:pt x="275" y="1"/>
                        <a:pt x="220" y="19"/>
                        <a:pt x="174" y="57"/>
                      </a:cubicBezTo>
                      <a:cubicBezTo>
                        <a:pt x="1" y="198"/>
                        <a:pt x="81" y="478"/>
                        <a:pt x="306" y="503"/>
                      </a:cubicBezTo>
                      <a:cubicBezTo>
                        <a:pt x="315" y="504"/>
                        <a:pt x="324" y="505"/>
                        <a:pt x="333" y="505"/>
                      </a:cubicBezTo>
                      <a:cubicBezTo>
                        <a:pt x="539" y="505"/>
                        <a:pt x="660" y="262"/>
                        <a:pt x="528" y="95"/>
                      </a:cubicBezTo>
                      <a:cubicBezTo>
                        <a:pt x="477"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
                <p:cNvSpPr/>
                <p:nvPr/>
              </p:nvSpPr>
              <p:spPr>
                <a:xfrm>
                  <a:off x="4241500" y="3859350"/>
                  <a:ext cx="15875" cy="12100"/>
                </a:xfrm>
                <a:custGeom>
                  <a:avLst/>
                  <a:gdLst/>
                  <a:ahLst/>
                  <a:cxnLst/>
                  <a:rect l="l" t="t" r="r" b="b"/>
                  <a:pathLst>
                    <a:path w="635" h="484" extrusionOk="0">
                      <a:moveTo>
                        <a:pt x="318" y="1"/>
                      </a:moveTo>
                      <a:cubicBezTo>
                        <a:pt x="264" y="1"/>
                        <a:pt x="210" y="19"/>
                        <a:pt x="164" y="55"/>
                      </a:cubicBezTo>
                      <a:cubicBezTo>
                        <a:pt x="0" y="190"/>
                        <a:pt x="81" y="459"/>
                        <a:pt x="293" y="482"/>
                      </a:cubicBezTo>
                      <a:cubicBezTo>
                        <a:pt x="302" y="483"/>
                        <a:pt x="311" y="483"/>
                        <a:pt x="320" y="483"/>
                      </a:cubicBezTo>
                      <a:cubicBezTo>
                        <a:pt x="516" y="483"/>
                        <a:pt x="634" y="250"/>
                        <a:pt x="505" y="90"/>
                      </a:cubicBezTo>
                      <a:cubicBezTo>
                        <a:pt x="457" y="31"/>
                        <a:pt x="388"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
                <p:cNvSpPr/>
                <p:nvPr/>
              </p:nvSpPr>
              <p:spPr>
                <a:xfrm>
                  <a:off x="4228150" y="3842800"/>
                  <a:ext cx="15400" cy="11625"/>
                </a:xfrm>
                <a:custGeom>
                  <a:avLst/>
                  <a:gdLst/>
                  <a:ahLst/>
                  <a:cxnLst/>
                  <a:rect l="l" t="t" r="r" b="b"/>
                  <a:pathLst>
                    <a:path w="616" h="465" extrusionOk="0">
                      <a:moveTo>
                        <a:pt x="307" y="0"/>
                      </a:moveTo>
                      <a:cubicBezTo>
                        <a:pt x="256" y="0"/>
                        <a:pt x="204" y="17"/>
                        <a:pt x="162" y="51"/>
                      </a:cubicBezTo>
                      <a:cubicBezTo>
                        <a:pt x="1" y="183"/>
                        <a:pt x="78" y="440"/>
                        <a:pt x="284" y="463"/>
                      </a:cubicBezTo>
                      <a:cubicBezTo>
                        <a:pt x="293" y="464"/>
                        <a:pt x="302" y="464"/>
                        <a:pt x="311" y="464"/>
                      </a:cubicBezTo>
                      <a:cubicBezTo>
                        <a:pt x="501" y="464"/>
                        <a:pt x="615" y="240"/>
                        <a:pt x="489" y="87"/>
                      </a:cubicBezTo>
                      <a:cubicBezTo>
                        <a:pt x="444"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
                <p:cNvSpPr/>
                <p:nvPr/>
              </p:nvSpPr>
              <p:spPr>
                <a:xfrm>
                  <a:off x="4214900" y="3826300"/>
                  <a:ext cx="14775" cy="11150"/>
                </a:xfrm>
                <a:custGeom>
                  <a:avLst/>
                  <a:gdLst/>
                  <a:ahLst/>
                  <a:cxnLst/>
                  <a:rect l="l" t="t" r="r" b="b"/>
                  <a:pathLst>
                    <a:path w="591" h="446" extrusionOk="0">
                      <a:moveTo>
                        <a:pt x="295" y="0"/>
                      </a:moveTo>
                      <a:cubicBezTo>
                        <a:pt x="246" y="0"/>
                        <a:pt x="196" y="16"/>
                        <a:pt x="155" y="49"/>
                      </a:cubicBezTo>
                      <a:cubicBezTo>
                        <a:pt x="1" y="175"/>
                        <a:pt x="75" y="425"/>
                        <a:pt x="274" y="445"/>
                      </a:cubicBezTo>
                      <a:cubicBezTo>
                        <a:pt x="282" y="445"/>
                        <a:pt x="289" y="446"/>
                        <a:pt x="297" y="446"/>
                      </a:cubicBezTo>
                      <a:cubicBezTo>
                        <a:pt x="480" y="446"/>
                        <a:pt x="590" y="230"/>
                        <a:pt x="470" y="81"/>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
                <p:cNvSpPr/>
                <p:nvPr/>
              </p:nvSpPr>
              <p:spPr>
                <a:xfrm>
                  <a:off x="4201650" y="3809800"/>
                  <a:ext cx="14100" cy="10725"/>
                </a:xfrm>
                <a:custGeom>
                  <a:avLst/>
                  <a:gdLst/>
                  <a:ahLst/>
                  <a:cxnLst/>
                  <a:rect l="l" t="t" r="r" b="b"/>
                  <a:pathLst>
                    <a:path w="564" h="429" extrusionOk="0">
                      <a:moveTo>
                        <a:pt x="280" y="1"/>
                      </a:moveTo>
                      <a:cubicBezTo>
                        <a:pt x="233" y="1"/>
                        <a:pt x="187" y="16"/>
                        <a:pt x="148" y="47"/>
                      </a:cubicBezTo>
                      <a:cubicBezTo>
                        <a:pt x="0" y="169"/>
                        <a:pt x="71" y="407"/>
                        <a:pt x="261" y="426"/>
                      </a:cubicBezTo>
                      <a:cubicBezTo>
                        <a:pt x="270" y="428"/>
                        <a:pt x="279" y="428"/>
                        <a:pt x="287" y="428"/>
                      </a:cubicBezTo>
                      <a:cubicBezTo>
                        <a:pt x="461" y="428"/>
                        <a:pt x="564" y="220"/>
                        <a:pt x="450" y="79"/>
                      </a:cubicBezTo>
                      <a:cubicBezTo>
                        <a:pt x="406" y="28"/>
                        <a:pt x="343" y="1"/>
                        <a:pt x="2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
                <p:cNvSpPr/>
                <p:nvPr/>
              </p:nvSpPr>
              <p:spPr>
                <a:xfrm>
                  <a:off x="4188400" y="3793200"/>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5" y="410"/>
                        <a:pt x="263" y="410"/>
                        <a:pt x="271" y="410"/>
                      </a:cubicBezTo>
                      <a:cubicBezTo>
                        <a:pt x="437" y="410"/>
                        <a:pt x="538" y="213"/>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
                <p:cNvSpPr/>
                <p:nvPr/>
              </p:nvSpPr>
              <p:spPr>
                <a:xfrm>
                  <a:off x="4175050" y="3776700"/>
                  <a:ext cx="12925" cy="9750"/>
                </a:xfrm>
                <a:custGeom>
                  <a:avLst/>
                  <a:gdLst/>
                  <a:ahLst/>
                  <a:cxnLst/>
                  <a:rect l="l" t="t" r="r" b="b"/>
                  <a:pathLst>
                    <a:path w="517" h="390" extrusionOk="0">
                      <a:moveTo>
                        <a:pt x="261" y="1"/>
                      </a:moveTo>
                      <a:cubicBezTo>
                        <a:pt x="218" y="1"/>
                        <a:pt x="175" y="15"/>
                        <a:pt x="139" y="44"/>
                      </a:cubicBezTo>
                      <a:cubicBezTo>
                        <a:pt x="1" y="153"/>
                        <a:pt x="68" y="372"/>
                        <a:pt x="238" y="388"/>
                      </a:cubicBezTo>
                      <a:cubicBezTo>
                        <a:pt x="246" y="389"/>
                        <a:pt x="254" y="389"/>
                        <a:pt x="262" y="389"/>
                      </a:cubicBezTo>
                      <a:cubicBezTo>
                        <a:pt x="422" y="389"/>
                        <a:pt x="516" y="202"/>
                        <a:pt x="412" y="73"/>
                      </a:cubicBezTo>
                      <a:cubicBezTo>
                        <a:pt x="374" y="25"/>
                        <a:pt x="318"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
                <p:cNvSpPr/>
                <p:nvPr/>
              </p:nvSpPr>
              <p:spPr>
                <a:xfrm>
                  <a:off x="4161800" y="3760125"/>
                  <a:ext cx="12300" cy="9350"/>
                </a:xfrm>
                <a:custGeom>
                  <a:avLst/>
                  <a:gdLst/>
                  <a:ahLst/>
                  <a:cxnLst/>
                  <a:rect l="l" t="t" r="r" b="b"/>
                  <a:pathLst>
                    <a:path w="492" h="374" extrusionOk="0">
                      <a:moveTo>
                        <a:pt x="246" y="1"/>
                      </a:moveTo>
                      <a:cubicBezTo>
                        <a:pt x="205" y="1"/>
                        <a:pt x="163" y="14"/>
                        <a:pt x="129" y="42"/>
                      </a:cubicBezTo>
                      <a:cubicBezTo>
                        <a:pt x="0" y="148"/>
                        <a:pt x="61" y="357"/>
                        <a:pt x="229" y="373"/>
                      </a:cubicBezTo>
                      <a:cubicBezTo>
                        <a:pt x="235" y="373"/>
                        <a:pt x="242" y="374"/>
                        <a:pt x="248" y="374"/>
                      </a:cubicBezTo>
                      <a:cubicBezTo>
                        <a:pt x="400" y="374"/>
                        <a:pt x="491" y="194"/>
                        <a:pt x="392" y="71"/>
                      </a:cubicBezTo>
                      <a:cubicBezTo>
                        <a:pt x="356" y="25"/>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
                <p:cNvSpPr/>
                <p:nvPr/>
              </p:nvSpPr>
              <p:spPr>
                <a:xfrm>
                  <a:off x="4148550" y="3743625"/>
                  <a:ext cx="11625" cy="8825"/>
                </a:xfrm>
                <a:custGeom>
                  <a:avLst/>
                  <a:gdLst/>
                  <a:ahLst/>
                  <a:cxnLst/>
                  <a:rect l="l" t="t" r="r" b="b"/>
                  <a:pathLst>
                    <a:path w="465" h="353" extrusionOk="0">
                      <a:moveTo>
                        <a:pt x="233" y="1"/>
                      </a:moveTo>
                      <a:cubicBezTo>
                        <a:pt x="194" y="1"/>
                        <a:pt x="155" y="14"/>
                        <a:pt x="122" y="40"/>
                      </a:cubicBezTo>
                      <a:cubicBezTo>
                        <a:pt x="0" y="139"/>
                        <a:pt x="58" y="335"/>
                        <a:pt x="215" y="351"/>
                      </a:cubicBezTo>
                      <a:cubicBezTo>
                        <a:pt x="223" y="352"/>
                        <a:pt x="231" y="353"/>
                        <a:pt x="238" y="353"/>
                      </a:cubicBezTo>
                      <a:cubicBezTo>
                        <a:pt x="382" y="353"/>
                        <a:pt x="464" y="182"/>
                        <a:pt x="370" y="65"/>
                      </a:cubicBezTo>
                      <a:cubicBezTo>
                        <a:pt x="335" y="23"/>
                        <a:pt x="284" y="1"/>
                        <a:pt x="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
                <p:cNvSpPr/>
                <p:nvPr/>
              </p:nvSpPr>
              <p:spPr>
                <a:xfrm>
                  <a:off x="4135275" y="3727075"/>
                  <a:ext cx="11025" cy="8425"/>
                </a:xfrm>
                <a:custGeom>
                  <a:avLst/>
                  <a:gdLst/>
                  <a:ahLst/>
                  <a:cxnLst/>
                  <a:rect l="l" t="t" r="r" b="b"/>
                  <a:pathLst>
                    <a:path w="441" h="337" extrusionOk="0">
                      <a:moveTo>
                        <a:pt x="222" y="1"/>
                      </a:moveTo>
                      <a:cubicBezTo>
                        <a:pt x="184" y="1"/>
                        <a:pt x="147" y="13"/>
                        <a:pt x="117" y="40"/>
                      </a:cubicBezTo>
                      <a:cubicBezTo>
                        <a:pt x="1" y="133"/>
                        <a:pt x="55" y="319"/>
                        <a:pt x="203" y="335"/>
                      </a:cubicBezTo>
                      <a:cubicBezTo>
                        <a:pt x="210" y="336"/>
                        <a:pt x="216" y="336"/>
                        <a:pt x="222" y="336"/>
                      </a:cubicBezTo>
                      <a:cubicBezTo>
                        <a:pt x="359" y="336"/>
                        <a:pt x="440" y="173"/>
                        <a:pt x="351" y="62"/>
                      </a:cubicBezTo>
                      <a:cubicBezTo>
                        <a:pt x="318" y="22"/>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
                <p:cNvSpPr/>
                <p:nvPr/>
              </p:nvSpPr>
              <p:spPr>
                <a:xfrm>
                  <a:off x="4122025" y="3710550"/>
                  <a:ext cx="10375" cy="7925"/>
                </a:xfrm>
                <a:custGeom>
                  <a:avLst/>
                  <a:gdLst/>
                  <a:ahLst/>
                  <a:cxnLst/>
                  <a:rect l="l" t="t" r="r" b="b"/>
                  <a:pathLst>
                    <a:path w="415" h="317" extrusionOk="0">
                      <a:moveTo>
                        <a:pt x="209" y="0"/>
                      </a:moveTo>
                      <a:cubicBezTo>
                        <a:pt x="174" y="0"/>
                        <a:pt x="139" y="12"/>
                        <a:pt x="110" y="35"/>
                      </a:cubicBezTo>
                      <a:cubicBezTo>
                        <a:pt x="1" y="125"/>
                        <a:pt x="52" y="302"/>
                        <a:pt x="190" y="315"/>
                      </a:cubicBezTo>
                      <a:cubicBezTo>
                        <a:pt x="197" y="316"/>
                        <a:pt x="203" y="316"/>
                        <a:pt x="210" y="316"/>
                      </a:cubicBezTo>
                      <a:cubicBezTo>
                        <a:pt x="339" y="316"/>
                        <a:pt x="414" y="165"/>
                        <a:pt x="332" y="61"/>
                      </a:cubicBezTo>
                      <a:cubicBezTo>
                        <a:pt x="300"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
                <p:cNvSpPr/>
                <p:nvPr/>
              </p:nvSpPr>
              <p:spPr>
                <a:xfrm>
                  <a:off x="4338950" y="3944050"/>
                  <a:ext cx="19700" cy="14900"/>
                </a:xfrm>
                <a:custGeom>
                  <a:avLst/>
                  <a:gdLst/>
                  <a:ahLst/>
                  <a:cxnLst/>
                  <a:rect l="l" t="t" r="r" b="b"/>
                  <a:pathLst>
                    <a:path w="788" h="596" extrusionOk="0">
                      <a:moveTo>
                        <a:pt x="395" y="1"/>
                      </a:moveTo>
                      <a:cubicBezTo>
                        <a:pt x="330" y="1"/>
                        <a:pt x="264" y="22"/>
                        <a:pt x="210" y="67"/>
                      </a:cubicBezTo>
                      <a:cubicBezTo>
                        <a:pt x="1" y="234"/>
                        <a:pt x="100" y="565"/>
                        <a:pt x="364" y="594"/>
                      </a:cubicBezTo>
                      <a:cubicBezTo>
                        <a:pt x="376" y="595"/>
                        <a:pt x="387" y="596"/>
                        <a:pt x="398" y="596"/>
                      </a:cubicBezTo>
                      <a:cubicBezTo>
                        <a:pt x="642" y="596"/>
                        <a:pt x="787" y="308"/>
                        <a:pt x="627" y="112"/>
                      </a:cubicBezTo>
                      <a:cubicBezTo>
                        <a:pt x="569" y="38"/>
                        <a:pt x="482" y="1"/>
                        <a:pt x="3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
                <p:cNvSpPr/>
                <p:nvPr/>
              </p:nvSpPr>
              <p:spPr>
                <a:xfrm>
                  <a:off x="4325700" y="3927475"/>
                  <a:ext cx="19050" cy="14450"/>
                </a:xfrm>
                <a:custGeom>
                  <a:avLst/>
                  <a:gdLst/>
                  <a:ahLst/>
                  <a:cxnLst/>
                  <a:rect l="l" t="t" r="r" b="b"/>
                  <a:pathLst>
                    <a:path w="762" h="578" extrusionOk="0">
                      <a:moveTo>
                        <a:pt x="381" y="1"/>
                      </a:moveTo>
                      <a:cubicBezTo>
                        <a:pt x="317" y="1"/>
                        <a:pt x="253" y="22"/>
                        <a:pt x="200" y="64"/>
                      </a:cubicBezTo>
                      <a:cubicBezTo>
                        <a:pt x="0" y="228"/>
                        <a:pt x="97" y="550"/>
                        <a:pt x="354" y="575"/>
                      </a:cubicBezTo>
                      <a:cubicBezTo>
                        <a:pt x="366" y="577"/>
                        <a:pt x="377" y="577"/>
                        <a:pt x="388" y="577"/>
                      </a:cubicBezTo>
                      <a:cubicBezTo>
                        <a:pt x="622" y="577"/>
                        <a:pt x="761" y="300"/>
                        <a:pt x="608" y="109"/>
                      </a:cubicBezTo>
                      <a:cubicBezTo>
                        <a:pt x="549"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
                <p:cNvSpPr/>
                <p:nvPr/>
              </p:nvSpPr>
              <p:spPr>
                <a:xfrm>
                  <a:off x="4312450" y="3910975"/>
                  <a:ext cx="18400" cy="13975"/>
                </a:xfrm>
                <a:custGeom>
                  <a:avLst/>
                  <a:gdLst/>
                  <a:ahLst/>
                  <a:cxnLst/>
                  <a:rect l="l" t="t" r="r" b="b"/>
                  <a:pathLst>
                    <a:path w="736" h="559" extrusionOk="0">
                      <a:moveTo>
                        <a:pt x="369" y="1"/>
                      </a:moveTo>
                      <a:cubicBezTo>
                        <a:pt x="307" y="1"/>
                        <a:pt x="245" y="21"/>
                        <a:pt x="193" y="62"/>
                      </a:cubicBezTo>
                      <a:cubicBezTo>
                        <a:pt x="0" y="220"/>
                        <a:pt x="93" y="532"/>
                        <a:pt x="341" y="557"/>
                      </a:cubicBezTo>
                      <a:cubicBezTo>
                        <a:pt x="351" y="558"/>
                        <a:pt x="362" y="559"/>
                        <a:pt x="372" y="559"/>
                      </a:cubicBezTo>
                      <a:cubicBezTo>
                        <a:pt x="601" y="559"/>
                        <a:pt x="736" y="289"/>
                        <a:pt x="585" y="104"/>
                      </a:cubicBezTo>
                      <a:cubicBezTo>
                        <a:pt x="530" y="36"/>
                        <a:pt x="450"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
                <p:cNvSpPr/>
                <p:nvPr/>
              </p:nvSpPr>
              <p:spPr>
                <a:xfrm>
                  <a:off x="4299175" y="3894425"/>
                  <a:ext cx="17775" cy="13500"/>
                </a:xfrm>
                <a:custGeom>
                  <a:avLst/>
                  <a:gdLst/>
                  <a:ahLst/>
                  <a:cxnLst/>
                  <a:rect l="l" t="t" r="r" b="b"/>
                  <a:pathLst>
                    <a:path w="711" h="540" extrusionOk="0">
                      <a:moveTo>
                        <a:pt x="357" y="1"/>
                      </a:moveTo>
                      <a:cubicBezTo>
                        <a:pt x="298" y="1"/>
                        <a:pt x="237" y="21"/>
                        <a:pt x="187" y="62"/>
                      </a:cubicBezTo>
                      <a:cubicBezTo>
                        <a:pt x="1" y="210"/>
                        <a:pt x="91" y="512"/>
                        <a:pt x="329" y="538"/>
                      </a:cubicBezTo>
                      <a:cubicBezTo>
                        <a:pt x="339" y="539"/>
                        <a:pt x="349" y="540"/>
                        <a:pt x="359" y="540"/>
                      </a:cubicBezTo>
                      <a:cubicBezTo>
                        <a:pt x="579" y="540"/>
                        <a:pt x="711" y="279"/>
                        <a:pt x="567" y="101"/>
                      </a:cubicBezTo>
                      <a:cubicBezTo>
                        <a:pt x="514" y="35"/>
                        <a:pt x="436"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
                <p:cNvSpPr/>
                <p:nvPr/>
              </p:nvSpPr>
              <p:spPr>
                <a:xfrm>
                  <a:off x="4285925" y="3877900"/>
                  <a:ext cx="17150" cy="13000"/>
                </a:xfrm>
                <a:custGeom>
                  <a:avLst/>
                  <a:gdLst/>
                  <a:ahLst/>
                  <a:cxnLst/>
                  <a:rect l="l" t="t" r="r" b="b"/>
                  <a:pathLst>
                    <a:path w="686" h="520" extrusionOk="0">
                      <a:moveTo>
                        <a:pt x="345" y="0"/>
                      </a:moveTo>
                      <a:cubicBezTo>
                        <a:pt x="288" y="0"/>
                        <a:pt x="229" y="19"/>
                        <a:pt x="181" y="58"/>
                      </a:cubicBezTo>
                      <a:cubicBezTo>
                        <a:pt x="1" y="203"/>
                        <a:pt x="84" y="492"/>
                        <a:pt x="316" y="518"/>
                      </a:cubicBezTo>
                      <a:cubicBezTo>
                        <a:pt x="326" y="519"/>
                        <a:pt x="336" y="519"/>
                        <a:pt x="346" y="519"/>
                      </a:cubicBezTo>
                      <a:cubicBezTo>
                        <a:pt x="557" y="519"/>
                        <a:pt x="685" y="269"/>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
                <p:cNvSpPr/>
                <p:nvPr/>
              </p:nvSpPr>
              <p:spPr>
                <a:xfrm>
                  <a:off x="4272600" y="3861400"/>
                  <a:ext cx="16575" cy="12525"/>
                </a:xfrm>
                <a:custGeom>
                  <a:avLst/>
                  <a:gdLst/>
                  <a:ahLst/>
                  <a:cxnLst/>
                  <a:rect l="l" t="t" r="r" b="b"/>
                  <a:pathLst>
                    <a:path w="663" h="501" extrusionOk="0">
                      <a:moveTo>
                        <a:pt x="334" y="0"/>
                      </a:moveTo>
                      <a:cubicBezTo>
                        <a:pt x="279" y="0"/>
                        <a:pt x="223" y="18"/>
                        <a:pt x="177" y="56"/>
                      </a:cubicBezTo>
                      <a:cubicBezTo>
                        <a:pt x="0" y="198"/>
                        <a:pt x="84" y="477"/>
                        <a:pt x="305" y="500"/>
                      </a:cubicBezTo>
                      <a:cubicBezTo>
                        <a:pt x="315" y="501"/>
                        <a:pt x="324" y="501"/>
                        <a:pt x="333" y="501"/>
                      </a:cubicBezTo>
                      <a:cubicBezTo>
                        <a:pt x="541" y="501"/>
                        <a:pt x="663" y="261"/>
                        <a:pt x="527" y="91"/>
                      </a:cubicBezTo>
                      <a:cubicBezTo>
                        <a:pt x="478" y="31"/>
                        <a:pt x="406"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
                <p:cNvSpPr/>
                <p:nvPr/>
              </p:nvSpPr>
              <p:spPr>
                <a:xfrm>
                  <a:off x="4259425" y="3844825"/>
                  <a:ext cx="15850" cy="12075"/>
                </a:xfrm>
                <a:custGeom>
                  <a:avLst/>
                  <a:gdLst/>
                  <a:ahLst/>
                  <a:cxnLst/>
                  <a:rect l="l" t="t" r="r" b="b"/>
                  <a:pathLst>
                    <a:path w="634" h="483" extrusionOk="0">
                      <a:moveTo>
                        <a:pt x="316" y="1"/>
                      </a:moveTo>
                      <a:cubicBezTo>
                        <a:pt x="263" y="1"/>
                        <a:pt x="209" y="18"/>
                        <a:pt x="164" y="54"/>
                      </a:cubicBezTo>
                      <a:cubicBezTo>
                        <a:pt x="0" y="189"/>
                        <a:pt x="80" y="459"/>
                        <a:pt x="293" y="481"/>
                      </a:cubicBezTo>
                      <a:cubicBezTo>
                        <a:pt x="302" y="482"/>
                        <a:pt x="311" y="483"/>
                        <a:pt x="319" y="483"/>
                      </a:cubicBezTo>
                      <a:cubicBezTo>
                        <a:pt x="516" y="483"/>
                        <a:pt x="634" y="249"/>
                        <a:pt x="505" y="92"/>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
                <p:cNvSpPr/>
                <p:nvPr/>
              </p:nvSpPr>
              <p:spPr>
                <a:xfrm>
                  <a:off x="4246075" y="3828325"/>
                  <a:ext cx="15375" cy="11625"/>
                </a:xfrm>
                <a:custGeom>
                  <a:avLst/>
                  <a:gdLst/>
                  <a:ahLst/>
                  <a:cxnLst/>
                  <a:rect l="l" t="t" r="r" b="b"/>
                  <a:pathLst>
                    <a:path w="615" h="465" extrusionOk="0">
                      <a:moveTo>
                        <a:pt x="307" y="1"/>
                      </a:moveTo>
                      <a:cubicBezTo>
                        <a:pt x="256" y="1"/>
                        <a:pt x="204" y="17"/>
                        <a:pt x="161" y="52"/>
                      </a:cubicBezTo>
                      <a:cubicBezTo>
                        <a:pt x="1" y="184"/>
                        <a:pt x="78" y="444"/>
                        <a:pt x="283" y="463"/>
                      </a:cubicBezTo>
                      <a:cubicBezTo>
                        <a:pt x="293" y="464"/>
                        <a:pt x="302" y="465"/>
                        <a:pt x="310" y="465"/>
                      </a:cubicBezTo>
                      <a:cubicBezTo>
                        <a:pt x="500" y="465"/>
                        <a:pt x="615" y="241"/>
                        <a:pt x="489" y="87"/>
                      </a:cubicBezTo>
                      <a:cubicBezTo>
                        <a:pt x="443" y="30"/>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
                <p:cNvSpPr/>
                <p:nvPr/>
              </p:nvSpPr>
              <p:spPr>
                <a:xfrm>
                  <a:off x="4232825" y="3811775"/>
                  <a:ext cx="14750" cy="11225"/>
                </a:xfrm>
                <a:custGeom>
                  <a:avLst/>
                  <a:gdLst/>
                  <a:ahLst/>
                  <a:cxnLst/>
                  <a:rect l="l" t="t" r="r" b="b"/>
                  <a:pathLst>
                    <a:path w="590" h="449" extrusionOk="0">
                      <a:moveTo>
                        <a:pt x="295" y="0"/>
                      </a:moveTo>
                      <a:cubicBezTo>
                        <a:pt x="246" y="0"/>
                        <a:pt x="196" y="17"/>
                        <a:pt x="155" y="52"/>
                      </a:cubicBezTo>
                      <a:cubicBezTo>
                        <a:pt x="0" y="174"/>
                        <a:pt x="74" y="425"/>
                        <a:pt x="270" y="447"/>
                      </a:cubicBezTo>
                      <a:cubicBezTo>
                        <a:pt x="278" y="448"/>
                        <a:pt x="286" y="448"/>
                        <a:pt x="294" y="448"/>
                      </a:cubicBezTo>
                      <a:cubicBezTo>
                        <a:pt x="479" y="448"/>
                        <a:pt x="590" y="232"/>
                        <a:pt x="470" y="84"/>
                      </a:cubicBezTo>
                      <a:cubicBezTo>
                        <a:pt x="424" y="29"/>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
                <p:cNvSpPr/>
                <p:nvPr/>
              </p:nvSpPr>
              <p:spPr>
                <a:xfrm>
                  <a:off x="4219575" y="3795225"/>
                  <a:ext cx="14025" cy="10725"/>
                </a:xfrm>
                <a:custGeom>
                  <a:avLst/>
                  <a:gdLst/>
                  <a:ahLst/>
                  <a:cxnLst/>
                  <a:rect l="l" t="t" r="r" b="b"/>
                  <a:pathLst>
                    <a:path w="561" h="429" extrusionOk="0">
                      <a:moveTo>
                        <a:pt x="281" y="1"/>
                      </a:moveTo>
                      <a:cubicBezTo>
                        <a:pt x="234" y="1"/>
                        <a:pt x="187" y="17"/>
                        <a:pt x="148" y="49"/>
                      </a:cubicBezTo>
                      <a:cubicBezTo>
                        <a:pt x="0" y="167"/>
                        <a:pt x="71" y="409"/>
                        <a:pt x="260" y="428"/>
                      </a:cubicBezTo>
                      <a:cubicBezTo>
                        <a:pt x="268" y="429"/>
                        <a:pt x="276" y="429"/>
                        <a:pt x="283" y="429"/>
                      </a:cubicBezTo>
                      <a:cubicBezTo>
                        <a:pt x="456" y="429"/>
                        <a:pt x="561" y="222"/>
                        <a:pt x="447" y="81"/>
                      </a:cubicBezTo>
                      <a:cubicBezTo>
                        <a:pt x="405" y="28"/>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
                <p:cNvSpPr/>
                <p:nvPr/>
              </p:nvSpPr>
              <p:spPr>
                <a:xfrm>
                  <a:off x="4206225" y="3778750"/>
                  <a:ext cx="13475" cy="10250"/>
                </a:xfrm>
                <a:custGeom>
                  <a:avLst/>
                  <a:gdLst/>
                  <a:ahLst/>
                  <a:cxnLst/>
                  <a:rect l="l" t="t" r="r" b="b"/>
                  <a:pathLst>
                    <a:path w="539" h="410" extrusionOk="0">
                      <a:moveTo>
                        <a:pt x="272" y="0"/>
                      </a:moveTo>
                      <a:cubicBezTo>
                        <a:pt x="227" y="0"/>
                        <a:pt x="181" y="15"/>
                        <a:pt x="142" y="46"/>
                      </a:cubicBezTo>
                      <a:cubicBezTo>
                        <a:pt x="1" y="161"/>
                        <a:pt x="68" y="389"/>
                        <a:pt x="251" y="409"/>
                      </a:cubicBezTo>
                      <a:cubicBezTo>
                        <a:pt x="259" y="410"/>
                        <a:pt x="267" y="410"/>
                        <a:pt x="274" y="410"/>
                      </a:cubicBezTo>
                      <a:cubicBezTo>
                        <a:pt x="441" y="410"/>
                        <a:pt x="539" y="213"/>
                        <a:pt x="431" y="78"/>
                      </a:cubicBezTo>
                      <a:cubicBezTo>
                        <a:pt x="391" y="26"/>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
                <p:cNvSpPr/>
                <p:nvPr/>
              </p:nvSpPr>
              <p:spPr>
                <a:xfrm>
                  <a:off x="4192975" y="3762175"/>
                  <a:ext cx="12925" cy="9800"/>
                </a:xfrm>
                <a:custGeom>
                  <a:avLst/>
                  <a:gdLst/>
                  <a:ahLst/>
                  <a:cxnLst/>
                  <a:rect l="l" t="t" r="r" b="b"/>
                  <a:pathLst>
                    <a:path w="517" h="392" extrusionOk="0">
                      <a:moveTo>
                        <a:pt x="259" y="0"/>
                      </a:moveTo>
                      <a:cubicBezTo>
                        <a:pt x="215" y="0"/>
                        <a:pt x="171" y="14"/>
                        <a:pt x="135" y="43"/>
                      </a:cubicBezTo>
                      <a:cubicBezTo>
                        <a:pt x="0" y="156"/>
                        <a:pt x="65" y="371"/>
                        <a:pt x="238" y="390"/>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
                <p:cNvSpPr/>
                <p:nvPr/>
              </p:nvSpPr>
              <p:spPr>
                <a:xfrm>
                  <a:off x="4179725" y="3745675"/>
                  <a:ext cx="12250" cy="9275"/>
                </a:xfrm>
                <a:custGeom>
                  <a:avLst/>
                  <a:gdLst/>
                  <a:ahLst/>
                  <a:cxnLst/>
                  <a:rect l="l" t="t" r="r" b="b"/>
                  <a:pathLst>
                    <a:path w="490" h="371" extrusionOk="0">
                      <a:moveTo>
                        <a:pt x="244" y="0"/>
                      </a:moveTo>
                      <a:cubicBezTo>
                        <a:pt x="204" y="0"/>
                        <a:pt x="163" y="14"/>
                        <a:pt x="129" y="41"/>
                      </a:cubicBezTo>
                      <a:cubicBezTo>
                        <a:pt x="0" y="144"/>
                        <a:pt x="61" y="353"/>
                        <a:pt x="225" y="369"/>
                      </a:cubicBezTo>
                      <a:cubicBezTo>
                        <a:pt x="233" y="370"/>
                        <a:pt x="241" y="370"/>
                        <a:pt x="248" y="370"/>
                      </a:cubicBezTo>
                      <a:cubicBezTo>
                        <a:pt x="401" y="370"/>
                        <a:pt x="490" y="193"/>
                        <a:pt x="389" y="70"/>
                      </a:cubicBezTo>
                      <a:cubicBezTo>
                        <a:pt x="352" y="24"/>
                        <a:pt x="299" y="0"/>
                        <a:pt x="2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
                <p:cNvSpPr/>
                <p:nvPr/>
              </p:nvSpPr>
              <p:spPr>
                <a:xfrm>
                  <a:off x="4166450" y="3729100"/>
                  <a:ext cx="11650" cy="8875"/>
                </a:xfrm>
                <a:custGeom>
                  <a:avLst/>
                  <a:gdLst/>
                  <a:ahLst/>
                  <a:cxnLst/>
                  <a:rect l="l" t="t" r="r" b="b"/>
                  <a:pathLst>
                    <a:path w="466" h="355" extrusionOk="0">
                      <a:moveTo>
                        <a:pt x="231" y="0"/>
                      </a:moveTo>
                      <a:cubicBezTo>
                        <a:pt x="193" y="0"/>
                        <a:pt x="154" y="13"/>
                        <a:pt x="123" y="39"/>
                      </a:cubicBezTo>
                      <a:cubicBezTo>
                        <a:pt x="1" y="139"/>
                        <a:pt x="59" y="338"/>
                        <a:pt x="216" y="354"/>
                      </a:cubicBezTo>
                      <a:cubicBezTo>
                        <a:pt x="223" y="355"/>
                        <a:pt x="229" y="355"/>
                        <a:pt x="235" y="355"/>
                      </a:cubicBezTo>
                      <a:cubicBezTo>
                        <a:pt x="378" y="355"/>
                        <a:pt x="466" y="185"/>
                        <a:pt x="370" y="68"/>
                      </a:cubicBezTo>
                      <a:cubicBezTo>
                        <a:pt x="335" y="24"/>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
                <p:cNvSpPr/>
                <p:nvPr/>
              </p:nvSpPr>
              <p:spPr>
                <a:xfrm>
                  <a:off x="4153200" y="3712575"/>
                  <a:ext cx="11000" cy="8375"/>
                </a:xfrm>
                <a:custGeom>
                  <a:avLst/>
                  <a:gdLst/>
                  <a:ahLst/>
                  <a:cxnLst/>
                  <a:rect l="l" t="t" r="r" b="b"/>
                  <a:pathLst>
                    <a:path w="440" h="335" extrusionOk="0">
                      <a:moveTo>
                        <a:pt x="221" y="1"/>
                      </a:moveTo>
                      <a:cubicBezTo>
                        <a:pt x="184" y="1"/>
                        <a:pt x="147" y="13"/>
                        <a:pt x="116" y="38"/>
                      </a:cubicBezTo>
                      <a:cubicBezTo>
                        <a:pt x="1" y="131"/>
                        <a:pt x="55" y="321"/>
                        <a:pt x="203" y="334"/>
                      </a:cubicBezTo>
                      <a:cubicBezTo>
                        <a:pt x="210" y="334"/>
                        <a:pt x="216" y="335"/>
                        <a:pt x="222" y="335"/>
                      </a:cubicBezTo>
                      <a:cubicBezTo>
                        <a:pt x="359" y="335"/>
                        <a:pt x="440" y="174"/>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
                <p:cNvSpPr/>
                <p:nvPr/>
              </p:nvSpPr>
              <p:spPr>
                <a:xfrm>
                  <a:off x="4139875" y="3696075"/>
                  <a:ext cx="10450" cy="7925"/>
                </a:xfrm>
                <a:custGeom>
                  <a:avLst/>
                  <a:gdLst/>
                  <a:ahLst/>
                  <a:cxnLst/>
                  <a:rect l="l" t="t" r="r" b="b"/>
                  <a:pathLst>
                    <a:path w="418" h="317" extrusionOk="0">
                      <a:moveTo>
                        <a:pt x="209" y="1"/>
                      </a:moveTo>
                      <a:cubicBezTo>
                        <a:pt x="174" y="1"/>
                        <a:pt x="139" y="12"/>
                        <a:pt x="109" y="36"/>
                      </a:cubicBezTo>
                      <a:cubicBezTo>
                        <a:pt x="0" y="123"/>
                        <a:pt x="55" y="300"/>
                        <a:pt x="193" y="316"/>
                      </a:cubicBezTo>
                      <a:cubicBezTo>
                        <a:pt x="198" y="316"/>
                        <a:pt x="204" y="316"/>
                        <a:pt x="209" y="316"/>
                      </a:cubicBezTo>
                      <a:cubicBezTo>
                        <a:pt x="341" y="316"/>
                        <a:pt x="418" y="164"/>
                        <a:pt x="331" y="58"/>
                      </a:cubicBezTo>
                      <a:cubicBezTo>
                        <a:pt x="300" y="20"/>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
                <p:cNvSpPr/>
                <p:nvPr/>
              </p:nvSpPr>
              <p:spPr>
                <a:xfrm>
                  <a:off x="4343625" y="3913025"/>
                  <a:ext cx="19050" cy="14425"/>
                </a:xfrm>
                <a:custGeom>
                  <a:avLst/>
                  <a:gdLst/>
                  <a:ahLst/>
                  <a:cxnLst/>
                  <a:rect l="l" t="t" r="r" b="b"/>
                  <a:pathLst>
                    <a:path w="762" h="577" extrusionOk="0">
                      <a:moveTo>
                        <a:pt x="381" y="0"/>
                      </a:moveTo>
                      <a:cubicBezTo>
                        <a:pt x="318" y="0"/>
                        <a:pt x="253" y="21"/>
                        <a:pt x="199" y="64"/>
                      </a:cubicBezTo>
                      <a:cubicBezTo>
                        <a:pt x="0" y="225"/>
                        <a:pt x="97" y="549"/>
                        <a:pt x="350" y="575"/>
                      </a:cubicBezTo>
                      <a:cubicBezTo>
                        <a:pt x="361" y="576"/>
                        <a:pt x="371" y="577"/>
                        <a:pt x="382" y="577"/>
                      </a:cubicBezTo>
                      <a:cubicBezTo>
                        <a:pt x="620" y="577"/>
                        <a:pt x="761" y="297"/>
                        <a:pt x="604" y="106"/>
                      </a:cubicBezTo>
                      <a:cubicBezTo>
                        <a:pt x="548" y="36"/>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
                <p:cNvSpPr/>
                <p:nvPr/>
              </p:nvSpPr>
              <p:spPr>
                <a:xfrm>
                  <a:off x="4330350" y="3896500"/>
                  <a:ext cx="18425" cy="13925"/>
                </a:xfrm>
                <a:custGeom>
                  <a:avLst/>
                  <a:gdLst/>
                  <a:ahLst/>
                  <a:cxnLst/>
                  <a:rect l="l" t="t" r="r" b="b"/>
                  <a:pathLst>
                    <a:path w="737" h="557" extrusionOk="0">
                      <a:moveTo>
                        <a:pt x="371" y="0"/>
                      </a:moveTo>
                      <a:cubicBezTo>
                        <a:pt x="309" y="0"/>
                        <a:pt x="246" y="21"/>
                        <a:pt x="194" y="63"/>
                      </a:cubicBezTo>
                      <a:cubicBezTo>
                        <a:pt x="1" y="220"/>
                        <a:pt x="94" y="532"/>
                        <a:pt x="341" y="555"/>
                      </a:cubicBezTo>
                      <a:cubicBezTo>
                        <a:pt x="352" y="556"/>
                        <a:pt x="362" y="556"/>
                        <a:pt x="372" y="556"/>
                      </a:cubicBezTo>
                      <a:cubicBezTo>
                        <a:pt x="601" y="556"/>
                        <a:pt x="737" y="286"/>
                        <a:pt x="586" y="101"/>
                      </a:cubicBezTo>
                      <a:cubicBezTo>
                        <a:pt x="531" y="35"/>
                        <a:pt x="452"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
                <p:cNvSpPr/>
                <p:nvPr/>
              </p:nvSpPr>
              <p:spPr>
                <a:xfrm>
                  <a:off x="4317100" y="3879925"/>
                  <a:ext cx="17775" cy="13550"/>
                </a:xfrm>
                <a:custGeom>
                  <a:avLst/>
                  <a:gdLst/>
                  <a:ahLst/>
                  <a:cxnLst/>
                  <a:rect l="l" t="t" r="r" b="b"/>
                  <a:pathLst>
                    <a:path w="711" h="542" extrusionOk="0">
                      <a:moveTo>
                        <a:pt x="357" y="1"/>
                      </a:moveTo>
                      <a:cubicBezTo>
                        <a:pt x="297" y="1"/>
                        <a:pt x="237" y="20"/>
                        <a:pt x="187" y="61"/>
                      </a:cubicBezTo>
                      <a:cubicBezTo>
                        <a:pt x="1" y="212"/>
                        <a:pt x="87" y="514"/>
                        <a:pt x="328" y="540"/>
                      </a:cubicBezTo>
                      <a:cubicBezTo>
                        <a:pt x="339" y="541"/>
                        <a:pt x="349" y="541"/>
                        <a:pt x="359" y="541"/>
                      </a:cubicBezTo>
                      <a:cubicBezTo>
                        <a:pt x="579" y="541"/>
                        <a:pt x="711" y="281"/>
                        <a:pt x="566" y="102"/>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
                <p:cNvSpPr/>
                <p:nvPr/>
              </p:nvSpPr>
              <p:spPr>
                <a:xfrm>
                  <a:off x="4303775" y="3863375"/>
                  <a:ext cx="17200" cy="13050"/>
                </a:xfrm>
                <a:custGeom>
                  <a:avLst/>
                  <a:gdLst/>
                  <a:ahLst/>
                  <a:cxnLst/>
                  <a:rect l="l" t="t" r="r" b="b"/>
                  <a:pathLst>
                    <a:path w="688" h="522" extrusionOk="0">
                      <a:moveTo>
                        <a:pt x="345" y="1"/>
                      </a:moveTo>
                      <a:cubicBezTo>
                        <a:pt x="288" y="1"/>
                        <a:pt x="231" y="19"/>
                        <a:pt x="183" y="57"/>
                      </a:cubicBezTo>
                      <a:cubicBezTo>
                        <a:pt x="0" y="202"/>
                        <a:pt x="87" y="495"/>
                        <a:pt x="315" y="520"/>
                      </a:cubicBezTo>
                      <a:cubicBezTo>
                        <a:pt x="326" y="521"/>
                        <a:pt x="336" y="522"/>
                        <a:pt x="346" y="522"/>
                      </a:cubicBezTo>
                      <a:cubicBezTo>
                        <a:pt x="559" y="522"/>
                        <a:pt x="688" y="271"/>
                        <a:pt x="546" y="99"/>
                      </a:cubicBezTo>
                      <a:cubicBezTo>
                        <a:pt x="497" y="35"/>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
                <p:cNvSpPr/>
                <p:nvPr/>
              </p:nvSpPr>
              <p:spPr>
                <a:xfrm>
                  <a:off x="4290500" y="3846850"/>
                  <a:ext cx="16600" cy="12625"/>
                </a:xfrm>
                <a:custGeom>
                  <a:avLst/>
                  <a:gdLst/>
                  <a:ahLst/>
                  <a:cxnLst/>
                  <a:rect l="l" t="t" r="r" b="b"/>
                  <a:pathLst>
                    <a:path w="664" h="505" extrusionOk="0">
                      <a:moveTo>
                        <a:pt x="333" y="1"/>
                      </a:moveTo>
                      <a:cubicBezTo>
                        <a:pt x="277" y="1"/>
                        <a:pt x="221" y="19"/>
                        <a:pt x="174" y="56"/>
                      </a:cubicBezTo>
                      <a:cubicBezTo>
                        <a:pt x="1" y="198"/>
                        <a:pt x="84" y="477"/>
                        <a:pt x="306" y="503"/>
                      </a:cubicBezTo>
                      <a:cubicBezTo>
                        <a:pt x="315" y="504"/>
                        <a:pt x="324" y="505"/>
                        <a:pt x="333" y="505"/>
                      </a:cubicBezTo>
                      <a:cubicBezTo>
                        <a:pt x="539" y="505"/>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
                <p:cNvSpPr/>
                <p:nvPr/>
              </p:nvSpPr>
              <p:spPr>
                <a:xfrm>
                  <a:off x="4277250" y="3830350"/>
                  <a:ext cx="15950" cy="12100"/>
                </a:xfrm>
                <a:custGeom>
                  <a:avLst/>
                  <a:gdLst/>
                  <a:ahLst/>
                  <a:cxnLst/>
                  <a:rect l="l" t="t" r="r" b="b"/>
                  <a:pathLst>
                    <a:path w="638" h="484" extrusionOk="0">
                      <a:moveTo>
                        <a:pt x="320" y="1"/>
                      </a:moveTo>
                      <a:cubicBezTo>
                        <a:pt x="266" y="1"/>
                        <a:pt x="212" y="18"/>
                        <a:pt x="168" y="54"/>
                      </a:cubicBezTo>
                      <a:cubicBezTo>
                        <a:pt x="1" y="189"/>
                        <a:pt x="81" y="459"/>
                        <a:pt x="296" y="482"/>
                      </a:cubicBezTo>
                      <a:cubicBezTo>
                        <a:pt x="305" y="483"/>
                        <a:pt x="314" y="483"/>
                        <a:pt x="323" y="483"/>
                      </a:cubicBezTo>
                      <a:cubicBezTo>
                        <a:pt x="519" y="483"/>
                        <a:pt x="638" y="250"/>
                        <a:pt x="508" y="90"/>
                      </a:cubicBezTo>
                      <a:cubicBezTo>
                        <a:pt x="461" y="31"/>
                        <a:pt x="390"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
                <p:cNvSpPr/>
                <p:nvPr/>
              </p:nvSpPr>
              <p:spPr>
                <a:xfrm>
                  <a:off x="4264000" y="3813800"/>
                  <a:ext cx="15400" cy="11675"/>
                </a:xfrm>
                <a:custGeom>
                  <a:avLst/>
                  <a:gdLst/>
                  <a:ahLst/>
                  <a:cxnLst/>
                  <a:rect l="l" t="t" r="r" b="b"/>
                  <a:pathLst>
                    <a:path w="616" h="467" extrusionOk="0">
                      <a:moveTo>
                        <a:pt x="310" y="1"/>
                      </a:moveTo>
                      <a:cubicBezTo>
                        <a:pt x="258" y="1"/>
                        <a:pt x="206" y="18"/>
                        <a:pt x="161" y="54"/>
                      </a:cubicBezTo>
                      <a:cubicBezTo>
                        <a:pt x="0" y="183"/>
                        <a:pt x="77" y="443"/>
                        <a:pt x="286" y="466"/>
                      </a:cubicBezTo>
                      <a:cubicBezTo>
                        <a:pt x="294" y="466"/>
                        <a:pt x="302" y="467"/>
                        <a:pt x="310" y="467"/>
                      </a:cubicBezTo>
                      <a:cubicBezTo>
                        <a:pt x="501" y="467"/>
                        <a:pt x="615" y="241"/>
                        <a:pt x="489" y="87"/>
                      </a:cubicBezTo>
                      <a:cubicBezTo>
                        <a:pt x="443" y="30"/>
                        <a:pt x="377" y="1"/>
                        <a:pt x="3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
                <p:cNvSpPr/>
                <p:nvPr/>
              </p:nvSpPr>
              <p:spPr>
                <a:xfrm>
                  <a:off x="4250750" y="3797300"/>
                  <a:ext cx="14650" cy="11150"/>
                </a:xfrm>
                <a:custGeom>
                  <a:avLst/>
                  <a:gdLst/>
                  <a:ahLst/>
                  <a:cxnLst/>
                  <a:rect l="l" t="t" r="r" b="b"/>
                  <a:pathLst>
                    <a:path w="586" h="446" extrusionOk="0">
                      <a:moveTo>
                        <a:pt x="294" y="0"/>
                      </a:moveTo>
                      <a:cubicBezTo>
                        <a:pt x="245" y="0"/>
                        <a:pt x="196" y="16"/>
                        <a:pt x="154" y="49"/>
                      </a:cubicBezTo>
                      <a:cubicBezTo>
                        <a:pt x="0" y="174"/>
                        <a:pt x="74" y="425"/>
                        <a:pt x="270" y="444"/>
                      </a:cubicBezTo>
                      <a:cubicBezTo>
                        <a:pt x="279" y="445"/>
                        <a:pt x="288" y="446"/>
                        <a:pt x="297" y="446"/>
                      </a:cubicBezTo>
                      <a:cubicBezTo>
                        <a:pt x="480" y="446"/>
                        <a:pt x="586" y="228"/>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
                <p:cNvSpPr/>
                <p:nvPr/>
              </p:nvSpPr>
              <p:spPr>
                <a:xfrm>
                  <a:off x="4237400" y="3780725"/>
                  <a:ext cx="14200" cy="10775"/>
                </a:xfrm>
                <a:custGeom>
                  <a:avLst/>
                  <a:gdLst/>
                  <a:ahLst/>
                  <a:cxnLst/>
                  <a:rect l="l" t="t" r="r" b="b"/>
                  <a:pathLst>
                    <a:path w="568" h="431" extrusionOk="0">
                      <a:moveTo>
                        <a:pt x="285" y="1"/>
                      </a:moveTo>
                      <a:cubicBezTo>
                        <a:pt x="237" y="1"/>
                        <a:pt x="189" y="17"/>
                        <a:pt x="148" y="50"/>
                      </a:cubicBezTo>
                      <a:cubicBezTo>
                        <a:pt x="1" y="169"/>
                        <a:pt x="71" y="407"/>
                        <a:pt x="261" y="429"/>
                      </a:cubicBezTo>
                      <a:cubicBezTo>
                        <a:pt x="269" y="430"/>
                        <a:pt x="277" y="431"/>
                        <a:pt x="284" y="431"/>
                      </a:cubicBezTo>
                      <a:cubicBezTo>
                        <a:pt x="460" y="431"/>
                        <a:pt x="567" y="224"/>
                        <a:pt x="450" y="79"/>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
                <p:cNvSpPr/>
                <p:nvPr/>
              </p:nvSpPr>
              <p:spPr>
                <a:xfrm>
                  <a:off x="4224150" y="3764200"/>
                  <a:ext cx="13475" cy="10275"/>
                </a:xfrm>
                <a:custGeom>
                  <a:avLst/>
                  <a:gdLst/>
                  <a:ahLst/>
                  <a:cxnLst/>
                  <a:rect l="l" t="t" r="r" b="b"/>
                  <a:pathLst>
                    <a:path w="539" h="411" extrusionOk="0">
                      <a:moveTo>
                        <a:pt x="272" y="0"/>
                      </a:moveTo>
                      <a:cubicBezTo>
                        <a:pt x="226" y="0"/>
                        <a:pt x="180" y="15"/>
                        <a:pt x="142" y="46"/>
                      </a:cubicBezTo>
                      <a:cubicBezTo>
                        <a:pt x="0" y="162"/>
                        <a:pt x="68" y="390"/>
                        <a:pt x="251" y="409"/>
                      </a:cubicBezTo>
                      <a:cubicBezTo>
                        <a:pt x="259" y="410"/>
                        <a:pt x="266" y="410"/>
                        <a:pt x="274" y="410"/>
                      </a:cubicBezTo>
                      <a:cubicBezTo>
                        <a:pt x="440" y="410"/>
                        <a:pt x="538" y="213"/>
                        <a:pt x="431" y="78"/>
                      </a:cubicBezTo>
                      <a:cubicBezTo>
                        <a:pt x="391" y="27"/>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
                <p:cNvSpPr/>
                <p:nvPr/>
              </p:nvSpPr>
              <p:spPr>
                <a:xfrm>
                  <a:off x="4210875" y="3747700"/>
                  <a:ext cx="12950" cy="9800"/>
                </a:xfrm>
                <a:custGeom>
                  <a:avLst/>
                  <a:gdLst/>
                  <a:ahLst/>
                  <a:cxnLst/>
                  <a:rect l="l" t="t" r="r" b="b"/>
                  <a:pathLst>
                    <a:path w="518" h="392" extrusionOk="0">
                      <a:moveTo>
                        <a:pt x="258" y="1"/>
                      </a:moveTo>
                      <a:cubicBezTo>
                        <a:pt x="215" y="1"/>
                        <a:pt x="172" y="15"/>
                        <a:pt x="136" y="44"/>
                      </a:cubicBezTo>
                      <a:cubicBezTo>
                        <a:pt x="1" y="153"/>
                        <a:pt x="65" y="372"/>
                        <a:pt x="239" y="391"/>
                      </a:cubicBezTo>
                      <a:cubicBezTo>
                        <a:pt x="245" y="392"/>
                        <a:pt x="252" y="392"/>
                        <a:pt x="258" y="392"/>
                      </a:cubicBezTo>
                      <a:cubicBezTo>
                        <a:pt x="420" y="392"/>
                        <a:pt x="517" y="203"/>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
                <p:cNvSpPr/>
                <p:nvPr/>
              </p:nvSpPr>
              <p:spPr>
                <a:xfrm>
                  <a:off x="4197625" y="3731125"/>
                  <a:ext cx="12300" cy="9350"/>
                </a:xfrm>
                <a:custGeom>
                  <a:avLst/>
                  <a:gdLst/>
                  <a:ahLst/>
                  <a:cxnLst/>
                  <a:rect l="l" t="t" r="r" b="b"/>
                  <a:pathLst>
                    <a:path w="492" h="374" extrusionOk="0">
                      <a:moveTo>
                        <a:pt x="245" y="1"/>
                      </a:moveTo>
                      <a:cubicBezTo>
                        <a:pt x="205" y="1"/>
                        <a:pt x="164" y="14"/>
                        <a:pt x="129" y="42"/>
                      </a:cubicBezTo>
                      <a:cubicBezTo>
                        <a:pt x="1" y="148"/>
                        <a:pt x="62" y="357"/>
                        <a:pt x="226" y="373"/>
                      </a:cubicBezTo>
                      <a:cubicBezTo>
                        <a:pt x="232" y="373"/>
                        <a:pt x="239" y="374"/>
                        <a:pt x="245" y="374"/>
                      </a:cubicBezTo>
                      <a:cubicBezTo>
                        <a:pt x="398" y="374"/>
                        <a:pt x="491" y="194"/>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
                <p:cNvSpPr/>
                <p:nvPr/>
              </p:nvSpPr>
              <p:spPr>
                <a:xfrm>
                  <a:off x="4184375" y="3714625"/>
                  <a:ext cx="11625" cy="8825"/>
                </a:xfrm>
                <a:custGeom>
                  <a:avLst/>
                  <a:gdLst/>
                  <a:ahLst/>
                  <a:cxnLst/>
                  <a:rect l="l" t="t" r="r" b="b"/>
                  <a:pathLst>
                    <a:path w="465" h="353" extrusionOk="0">
                      <a:moveTo>
                        <a:pt x="232" y="1"/>
                      </a:moveTo>
                      <a:cubicBezTo>
                        <a:pt x="193" y="1"/>
                        <a:pt x="154" y="13"/>
                        <a:pt x="123" y="40"/>
                      </a:cubicBezTo>
                      <a:cubicBezTo>
                        <a:pt x="0" y="139"/>
                        <a:pt x="58" y="335"/>
                        <a:pt x="216" y="351"/>
                      </a:cubicBezTo>
                      <a:cubicBezTo>
                        <a:pt x="223" y="352"/>
                        <a:pt x="231" y="353"/>
                        <a:pt x="238" y="353"/>
                      </a:cubicBezTo>
                      <a:cubicBezTo>
                        <a:pt x="379" y="353"/>
                        <a:pt x="465" y="181"/>
                        <a:pt x="370" y="65"/>
                      </a:cubicBezTo>
                      <a:cubicBezTo>
                        <a:pt x="335"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
                <p:cNvSpPr/>
                <p:nvPr/>
              </p:nvSpPr>
              <p:spPr>
                <a:xfrm>
                  <a:off x="4171025" y="3698100"/>
                  <a:ext cx="11100" cy="8400"/>
                </a:xfrm>
                <a:custGeom>
                  <a:avLst/>
                  <a:gdLst/>
                  <a:ahLst/>
                  <a:cxnLst/>
                  <a:rect l="l" t="t" r="r" b="b"/>
                  <a:pathLst>
                    <a:path w="444" h="336" extrusionOk="0">
                      <a:moveTo>
                        <a:pt x="223" y="1"/>
                      </a:moveTo>
                      <a:cubicBezTo>
                        <a:pt x="185" y="1"/>
                        <a:pt x="148" y="13"/>
                        <a:pt x="117" y="39"/>
                      </a:cubicBezTo>
                      <a:cubicBezTo>
                        <a:pt x="1" y="132"/>
                        <a:pt x="56" y="318"/>
                        <a:pt x="203" y="334"/>
                      </a:cubicBezTo>
                      <a:cubicBezTo>
                        <a:pt x="210" y="335"/>
                        <a:pt x="217" y="335"/>
                        <a:pt x="223" y="335"/>
                      </a:cubicBezTo>
                      <a:cubicBezTo>
                        <a:pt x="362" y="335"/>
                        <a:pt x="443" y="172"/>
                        <a:pt x="351" y="61"/>
                      </a:cubicBezTo>
                      <a:cubicBezTo>
                        <a:pt x="319" y="21"/>
                        <a:pt x="271"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
                <p:cNvSpPr/>
                <p:nvPr/>
              </p:nvSpPr>
              <p:spPr>
                <a:xfrm>
                  <a:off x="4157775" y="3681550"/>
                  <a:ext cx="10475" cy="7975"/>
                </a:xfrm>
                <a:custGeom>
                  <a:avLst/>
                  <a:gdLst/>
                  <a:ahLst/>
                  <a:cxnLst/>
                  <a:rect l="l" t="t" r="r" b="b"/>
                  <a:pathLst>
                    <a:path w="419" h="319" extrusionOk="0">
                      <a:moveTo>
                        <a:pt x="209" y="0"/>
                      </a:moveTo>
                      <a:cubicBezTo>
                        <a:pt x="174" y="0"/>
                        <a:pt x="139" y="12"/>
                        <a:pt x="110" y="35"/>
                      </a:cubicBezTo>
                      <a:cubicBezTo>
                        <a:pt x="1" y="125"/>
                        <a:pt x="52" y="302"/>
                        <a:pt x="194" y="318"/>
                      </a:cubicBezTo>
                      <a:cubicBezTo>
                        <a:pt x="199" y="319"/>
                        <a:pt x="204" y="319"/>
                        <a:pt x="209" y="319"/>
                      </a:cubicBezTo>
                      <a:cubicBezTo>
                        <a:pt x="341" y="319"/>
                        <a:pt x="418" y="166"/>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
                <p:cNvSpPr/>
                <p:nvPr/>
              </p:nvSpPr>
              <p:spPr>
                <a:xfrm>
                  <a:off x="4348275" y="3881975"/>
                  <a:ext cx="18425" cy="13975"/>
                </a:xfrm>
                <a:custGeom>
                  <a:avLst/>
                  <a:gdLst/>
                  <a:ahLst/>
                  <a:cxnLst/>
                  <a:rect l="l" t="t" r="r" b="b"/>
                  <a:pathLst>
                    <a:path w="737" h="559" extrusionOk="0">
                      <a:moveTo>
                        <a:pt x="368" y="1"/>
                      </a:moveTo>
                      <a:cubicBezTo>
                        <a:pt x="306" y="1"/>
                        <a:pt x="244" y="21"/>
                        <a:pt x="193" y="62"/>
                      </a:cubicBezTo>
                      <a:cubicBezTo>
                        <a:pt x="0" y="220"/>
                        <a:pt x="94" y="531"/>
                        <a:pt x="341" y="557"/>
                      </a:cubicBezTo>
                      <a:cubicBezTo>
                        <a:pt x="352" y="558"/>
                        <a:pt x="362" y="559"/>
                        <a:pt x="372" y="559"/>
                      </a:cubicBezTo>
                      <a:cubicBezTo>
                        <a:pt x="601" y="559"/>
                        <a:pt x="736" y="289"/>
                        <a:pt x="585" y="104"/>
                      </a:cubicBezTo>
                      <a:cubicBezTo>
                        <a:pt x="530" y="36"/>
                        <a:pt x="449"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
                <p:cNvSpPr/>
                <p:nvPr/>
              </p:nvSpPr>
              <p:spPr>
                <a:xfrm>
                  <a:off x="4335025" y="3865425"/>
                  <a:ext cx="17775" cy="13500"/>
                </a:xfrm>
                <a:custGeom>
                  <a:avLst/>
                  <a:gdLst/>
                  <a:ahLst/>
                  <a:cxnLst/>
                  <a:rect l="l" t="t" r="r" b="b"/>
                  <a:pathLst>
                    <a:path w="711" h="540" extrusionOk="0">
                      <a:moveTo>
                        <a:pt x="357" y="0"/>
                      </a:moveTo>
                      <a:cubicBezTo>
                        <a:pt x="297" y="0"/>
                        <a:pt x="237" y="21"/>
                        <a:pt x="187" y="62"/>
                      </a:cubicBezTo>
                      <a:cubicBezTo>
                        <a:pt x="0" y="210"/>
                        <a:pt x="87" y="512"/>
                        <a:pt x="328" y="538"/>
                      </a:cubicBezTo>
                      <a:cubicBezTo>
                        <a:pt x="338" y="539"/>
                        <a:pt x="349" y="540"/>
                        <a:pt x="359" y="540"/>
                      </a:cubicBezTo>
                      <a:cubicBezTo>
                        <a:pt x="578" y="540"/>
                        <a:pt x="710" y="279"/>
                        <a:pt x="566" y="101"/>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
                <p:cNvSpPr/>
                <p:nvPr/>
              </p:nvSpPr>
              <p:spPr>
                <a:xfrm>
                  <a:off x="4321675" y="3848875"/>
                  <a:ext cx="17250" cy="13100"/>
                </a:xfrm>
                <a:custGeom>
                  <a:avLst/>
                  <a:gdLst/>
                  <a:ahLst/>
                  <a:cxnLst/>
                  <a:rect l="l" t="t" r="r" b="b"/>
                  <a:pathLst>
                    <a:path w="690" h="524" extrusionOk="0">
                      <a:moveTo>
                        <a:pt x="345" y="1"/>
                      </a:moveTo>
                      <a:cubicBezTo>
                        <a:pt x="288" y="1"/>
                        <a:pt x="229" y="20"/>
                        <a:pt x="181" y="59"/>
                      </a:cubicBezTo>
                      <a:cubicBezTo>
                        <a:pt x="1" y="207"/>
                        <a:pt x="88" y="496"/>
                        <a:pt x="319" y="522"/>
                      </a:cubicBezTo>
                      <a:cubicBezTo>
                        <a:pt x="328" y="523"/>
                        <a:pt x="337" y="523"/>
                        <a:pt x="346" y="523"/>
                      </a:cubicBezTo>
                      <a:cubicBezTo>
                        <a:pt x="561" y="523"/>
                        <a:pt x="689" y="270"/>
                        <a:pt x="547" y="98"/>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
                <p:cNvSpPr/>
                <p:nvPr/>
              </p:nvSpPr>
              <p:spPr>
                <a:xfrm>
                  <a:off x="4308425" y="3832400"/>
                  <a:ext cx="16575" cy="12550"/>
                </a:xfrm>
                <a:custGeom>
                  <a:avLst/>
                  <a:gdLst/>
                  <a:ahLst/>
                  <a:cxnLst/>
                  <a:rect l="l" t="t" r="r" b="b"/>
                  <a:pathLst>
                    <a:path w="663" h="502" extrusionOk="0">
                      <a:moveTo>
                        <a:pt x="334" y="0"/>
                      </a:moveTo>
                      <a:cubicBezTo>
                        <a:pt x="278" y="0"/>
                        <a:pt x="221" y="18"/>
                        <a:pt x="174" y="56"/>
                      </a:cubicBezTo>
                      <a:cubicBezTo>
                        <a:pt x="0" y="197"/>
                        <a:pt x="84" y="477"/>
                        <a:pt x="306" y="499"/>
                      </a:cubicBezTo>
                      <a:cubicBezTo>
                        <a:pt x="316" y="501"/>
                        <a:pt x="326" y="501"/>
                        <a:pt x="336" y="501"/>
                      </a:cubicBezTo>
                      <a:cubicBezTo>
                        <a:pt x="543" y="501"/>
                        <a:pt x="662" y="257"/>
                        <a:pt x="528" y="91"/>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
                <p:cNvSpPr/>
                <p:nvPr/>
              </p:nvSpPr>
              <p:spPr>
                <a:xfrm>
                  <a:off x="4295175" y="3815825"/>
                  <a:ext cx="15950" cy="12075"/>
                </a:xfrm>
                <a:custGeom>
                  <a:avLst/>
                  <a:gdLst/>
                  <a:ahLst/>
                  <a:cxnLst/>
                  <a:rect l="l" t="t" r="r" b="b"/>
                  <a:pathLst>
                    <a:path w="638" h="483" extrusionOk="0">
                      <a:moveTo>
                        <a:pt x="318" y="0"/>
                      </a:moveTo>
                      <a:cubicBezTo>
                        <a:pt x="265" y="0"/>
                        <a:pt x="211" y="18"/>
                        <a:pt x="167" y="54"/>
                      </a:cubicBezTo>
                      <a:cubicBezTo>
                        <a:pt x="0" y="189"/>
                        <a:pt x="81" y="459"/>
                        <a:pt x="293" y="481"/>
                      </a:cubicBezTo>
                      <a:cubicBezTo>
                        <a:pt x="302" y="482"/>
                        <a:pt x="311" y="483"/>
                        <a:pt x="320" y="483"/>
                      </a:cubicBezTo>
                      <a:cubicBezTo>
                        <a:pt x="519" y="483"/>
                        <a:pt x="637" y="249"/>
                        <a:pt x="508" y="92"/>
                      </a:cubicBezTo>
                      <a:cubicBezTo>
                        <a:pt x="460" y="32"/>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
                <p:cNvSpPr/>
                <p:nvPr/>
              </p:nvSpPr>
              <p:spPr>
                <a:xfrm>
                  <a:off x="4281900" y="3799325"/>
                  <a:ext cx="15325" cy="11625"/>
                </a:xfrm>
                <a:custGeom>
                  <a:avLst/>
                  <a:gdLst/>
                  <a:ahLst/>
                  <a:cxnLst/>
                  <a:rect l="l" t="t" r="r" b="b"/>
                  <a:pathLst>
                    <a:path w="613" h="465" extrusionOk="0">
                      <a:moveTo>
                        <a:pt x="306" y="1"/>
                      </a:moveTo>
                      <a:cubicBezTo>
                        <a:pt x="255" y="1"/>
                        <a:pt x="204" y="17"/>
                        <a:pt x="162" y="52"/>
                      </a:cubicBezTo>
                      <a:cubicBezTo>
                        <a:pt x="1" y="183"/>
                        <a:pt x="78" y="444"/>
                        <a:pt x="284" y="463"/>
                      </a:cubicBezTo>
                      <a:cubicBezTo>
                        <a:pt x="293" y="464"/>
                        <a:pt x="302" y="465"/>
                        <a:pt x="311" y="465"/>
                      </a:cubicBezTo>
                      <a:cubicBezTo>
                        <a:pt x="500" y="465"/>
                        <a:pt x="612" y="241"/>
                        <a:pt x="486" y="87"/>
                      </a:cubicBezTo>
                      <a:cubicBezTo>
                        <a:pt x="440" y="30"/>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
                <p:cNvSpPr/>
                <p:nvPr/>
              </p:nvSpPr>
              <p:spPr>
                <a:xfrm>
                  <a:off x="4268575" y="3782775"/>
                  <a:ext cx="14750" cy="11225"/>
                </a:xfrm>
                <a:custGeom>
                  <a:avLst/>
                  <a:gdLst/>
                  <a:ahLst/>
                  <a:cxnLst/>
                  <a:rect l="l" t="t" r="r" b="b"/>
                  <a:pathLst>
                    <a:path w="590" h="449" extrusionOk="0">
                      <a:moveTo>
                        <a:pt x="296" y="0"/>
                      </a:moveTo>
                      <a:cubicBezTo>
                        <a:pt x="246" y="0"/>
                        <a:pt x="196" y="17"/>
                        <a:pt x="155" y="52"/>
                      </a:cubicBezTo>
                      <a:cubicBezTo>
                        <a:pt x="0" y="174"/>
                        <a:pt x="74" y="424"/>
                        <a:pt x="274" y="447"/>
                      </a:cubicBezTo>
                      <a:cubicBezTo>
                        <a:pt x="282" y="448"/>
                        <a:pt x="289" y="448"/>
                        <a:pt x="297" y="448"/>
                      </a:cubicBezTo>
                      <a:cubicBezTo>
                        <a:pt x="482" y="448"/>
                        <a:pt x="590" y="232"/>
                        <a:pt x="470" y="84"/>
                      </a:cubicBezTo>
                      <a:cubicBezTo>
                        <a:pt x="426" y="29"/>
                        <a:pt x="361"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
                <p:cNvSpPr/>
                <p:nvPr/>
              </p:nvSpPr>
              <p:spPr>
                <a:xfrm>
                  <a:off x="4255325" y="3766225"/>
                  <a:ext cx="14125" cy="10725"/>
                </a:xfrm>
                <a:custGeom>
                  <a:avLst/>
                  <a:gdLst/>
                  <a:ahLst/>
                  <a:cxnLst/>
                  <a:rect l="l" t="t" r="r" b="b"/>
                  <a:pathLst>
                    <a:path w="565" h="429" extrusionOk="0">
                      <a:moveTo>
                        <a:pt x="284" y="1"/>
                      </a:moveTo>
                      <a:cubicBezTo>
                        <a:pt x="237" y="1"/>
                        <a:pt x="188" y="16"/>
                        <a:pt x="148" y="48"/>
                      </a:cubicBezTo>
                      <a:cubicBezTo>
                        <a:pt x="0" y="167"/>
                        <a:pt x="71" y="408"/>
                        <a:pt x="261" y="428"/>
                      </a:cubicBezTo>
                      <a:cubicBezTo>
                        <a:pt x="268" y="428"/>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
                <p:cNvSpPr/>
                <p:nvPr/>
              </p:nvSpPr>
              <p:spPr>
                <a:xfrm>
                  <a:off x="4242050" y="3749725"/>
                  <a:ext cx="13500" cy="10200"/>
                </a:xfrm>
                <a:custGeom>
                  <a:avLst/>
                  <a:gdLst/>
                  <a:ahLst/>
                  <a:cxnLst/>
                  <a:rect l="l" t="t" r="r" b="b"/>
                  <a:pathLst>
                    <a:path w="540" h="408" extrusionOk="0">
                      <a:moveTo>
                        <a:pt x="272" y="1"/>
                      </a:moveTo>
                      <a:cubicBezTo>
                        <a:pt x="226" y="1"/>
                        <a:pt x="180" y="16"/>
                        <a:pt x="142" y="46"/>
                      </a:cubicBezTo>
                      <a:cubicBezTo>
                        <a:pt x="1" y="159"/>
                        <a:pt x="68" y="390"/>
                        <a:pt x="252" y="406"/>
                      </a:cubicBezTo>
                      <a:cubicBezTo>
                        <a:pt x="259" y="407"/>
                        <a:pt x="267" y="408"/>
                        <a:pt x="275" y="408"/>
                      </a:cubicBezTo>
                      <a:cubicBezTo>
                        <a:pt x="441" y="408"/>
                        <a:pt x="539" y="211"/>
                        <a:pt x="432" y="75"/>
                      </a:cubicBezTo>
                      <a:cubicBezTo>
                        <a:pt x="392" y="26"/>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
                <p:cNvSpPr/>
                <p:nvPr/>
              </p:nvSpPr>
              <p:spPr>
                <a:xfrm>
                  <a:off x="4228800" y="3733150"/>
                  <a:ext cx="12925" cy="9825"/>
                </a:xfrm>
                <a:custGeom>
                  <a:avLst/>
                  <a:gdLst/>
                  <a:ahLst/>
                  <a:cxnLst/>
                  <a:rect l="l" t="t" r="r" b="b"/>
                  <a:pathLst>
                    <a:path w="517" h="393" extrusionOk="0">
                      <a:moveTo>
                        <a:pt x="259" y="1"/>
                      </a:moveTo>
                      <a:cubicBezTo>
                        <a:pt x="215" y="1"/>
                        <a:pt x="172" y="15"/>
                        <a:pt x="136" y="44"/>
                      </a:cubicBezTo>
                      <a:cubicBezTo>
                        <a:pt x="1" y="157"/>
                        <a:pt x="65" y="372"/>
                        <a:pt x="238" y="391"/>
                      </a:cubicBezTo>
                      <a:cubicBezTo>
                        <a:pt x="246" y="392"/>
                        <a:pt x="254" y="393"/>
                        <a:pt x="261" y="393"/>
                      </a:cubicBezTo>
                      <a:cubicBezTo>
                        <a:pt x="421" y="393"/>
                        <a:pt x="516" y="202"/>
                        <a:pt x="412" y="73"/>
                      </a:cubicBezTo>
                      <a:cubicBezTo>
                        <a:pt x="374" y="26"/>
                        <a:pt x="31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
                <p:cNvSpPr/>
                <p:nvPr/>
              </p:nvSpPr>
              <p:spPr>
                <a:xfrm>
                  <a:off x="4215550" y="3716675"/>
                  <a:ext cx="12200" cy="9350"/>
                </a:xfrm>
                <a:custGeom>
                  <a:avLst/>
                  <a:gdLst/>
                  <a:ahLst/>
                  <a:cxnLst/>
                  <a:rect l="l" t="t" r="r" b="b"/>
                  <a:pathLst>
                    <a:path w="488" h="374" extrusionOk="0">
                      <a:moveTo>
                        <a:pt x="243" y="0"/>
                      </a:moveTo>
                      <a:cubicBezTo>
                        <a:pt x="203" y="0"/>
                        <a:pt x="162" y="14"/>
                        <a:pt x="129" y="41"/>
                      </a:cubicBezTo>
                      <a:cubicBezTo>
                        <a:pt x="0" y="144"/>
                        <a:pt x="61" y="353"/>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
                <p:cNvSpPr/>
                <p:nvPr/>
              </p:nvSpPr>
              <p:spPr>
                <a:xfrm>
                  <a:off x="4202200" y="3700100"/>
                  <a:ext cx="11750" cy="8875"/>
                </a:xfrm>
                <a:custGeom>
                  <a:avLst/>
                  <a:gdLst/>
                  <a:ahLst/>
                  <a:cxnLst/>
                  <a:rect l="l" t="t" r="r" b="b"/>
                  <a:pathLst>
                    <a:path w="470" h="355" extrusionOk="0">
                      <a:moveTo>
                        <a:pt x="236" y="1"/>
                      </a:moveTo>
                      <a:cubicBezTo>
                        <a:pt x="196" y="1"/>
                        <a:pt x="156" y="14"/>
                        <a:pt x="123" y="42"/>
                      </a:cubicBezTo>
                      <a:cubicBezTo>
                        <a:pt x="1" y="139"/>
                        <a:pt x="62" y="338"/>
                        <a:pt x="216" y="354"/>
                      </a:cubicBezTo>
                      <a:cubicBezTo>
                        <a:pt x="223" y="355"/>
                        <a:pt x="229" y="355"/>
                        <a:pt x="236" y="355"/>
                      </a:cubicBezTo>
                      <a:cubicBezTo>
                        <a:pt x="382" y="355"/>
                        <a:pt x="469" y="185"/>
                        <a:pt x="374" y="68"/>
                      </a:cubicBezTo>
                      <a:cubicBezTo>
                        <a:pt x="339" y="24"/>
                        <a:pt x="288" y="1"/>
                        <a:pt x="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
                <p:cNvSpPr/>
                <p:nvPr/>
              </p:nvSpPr>
              <p:spPr>
                <a:xfrm>
                  <a:off x="4188950" y="3683575"/>
                  <a:ext cx="11100" cy="8375"/>
                </a:xfrm>
                <a:custGeom>
                  <a:avLst/>
                  <a:gdLst/>
                  <a:ahLst/>
                  <a:cxnLst/>
                  <a:rect l="l" t="t" r="r" b="b"/>
                  <a:pathLst>
                    <a:path w="444" h="335" extrusionOk="0">
                      <a:moveTo>
                        <a:pt x="223" y="0"/>
                      </a:moveTo>
                      <a:cubicBezTo>
                        <a:pt x="186" y="0"/>
                        <a:pt x="148" y="13"/>
                        <a:pt x="116" y="38"/>
                      </a:cubicBezTo>
                      <a:cubicBezTo>
                        <a:pt x="1" y="131"/>
                        <a:pt x="55" y="321"/>
                        <a:pt x="206" y="334"/>
                      </a:cubicBezTo>
                      <a:cubicBezTo>
                        <a:pt x="213" y="334"/>
                        <a:pt x="219" y="335"/>
                        <a:pt x="226" y="335"/>
                      </a:cubicBezTo>
                      <a:cubicBezTo>
                        <a:pt x="362" y="335"/>
                        <a:pt x="443" y="174"/>
                        <a:pt x="354" y="64"/>
                      </a:cubicBezTo>
                      <a:cubicBezTo>
                        <a:pt x="320"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
                <p:cNvSpPr/>
                <p:nvPr/>
              </p:nvSpPr>
              <p:spPr>
                <a:xfrm>
                  <a:off x="4175700" y="3667075"/>
                  <a:ext cx="10450" cy="7925"/>
                </a:xfrm>
                <a:custGeom>
                  <a:avLst/>
                  <a:gdLst/>
                  <a:ahLst/>
                  <a:cxnLst/>
                  <a:rect l="l" t="t" r="r" b="b"/>
                  <a:pathLst>
                    <a:path w="418" h="317" extrusionOk="0">
                      <a:moveTo>
                        <a:pt x="209" y="0"/>
                      </a:moveTo>
                      <a:cubicBezTo>
                        <a:pt x="174" y="0"/>
                        <a:pt x="139" y="12"/>
                        <a:pt x="110" y="36"/>
                      </a:cubicBezTo>
                      <a:cubicBezTo>
                        <a:pt x="0" y="123"/>
                        <a:pt x="52" y="299"/>
                        <a:pt x="193" y="315"/>
                      </a:cubicBezTo>
                      <a:cubicBezTo>
                        <a:pt x="198" y="316"/>
                        <a:pt x="204" y="316"/>
                        <a:pt x="209"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
                <p:cNvSpPr/>
                <p:nvPr/>
              </p:nvSpPr>
              <p:spPr>
                <a:xfrm>
                  <a:off x="4339600" y="3834375"/>
                  <a:ext cx="17125" cy="13050"/>
                </a:xfrm>
                <a:custGeom>
                  <a:avLst/>
                  <a:gdLst/>
                  <a:ahLst/>
                  <a:cxnLst/>
                  <a:rect l="l" t="t" r="r" b="b"/>
                  <a:pathLst>
                    <a:path w="685" h="522" extrusionOk="0">
                      <a:moveTo>
                        <a:pt x="342" y="1"/>
                      </a:moveTo>
                      <a:cubicBezTo>
                        <a:pt x="285" y="1"/>
                        <a:pt x="228" y="19"/>
                        <a:pt x="180" y="57"/>
                      </a:cubicBezTo>
                      <a:cubicBezTo>
                        <a:pt x="0" y="202"/>
                        <a:pt x="84" y="494"/>
                        <a:pt x="315" y="520"/>
                      </a:cubicBezTo>
                      <a:cubicBezTo>
                        <a:pt x="326" y="521"/>
                        <a:pt x="336" y="522"/>
                        <a:pt x="346" y="522"/>
                      </a:cubicBezTo>
                      <a:cubicBezTo>
                        <a:pt x="559"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
                <p:cNvSpPr/>
                <p:nvPr/>
              </p:nvSpPr>
              <p:spPr>
                <a:xfrm>
                  <a:off x="4326350" y="3817850"/>
                  <a:ext cx="16575" cy="12625"/>
                </a:xfrm>
                <a:custGeom>
                  <a:avLst/>
                  <a:gdLst/>
                  <a:ahLst/>
                  <a:cxnLst/>
                  <a:rect l="l" t="t" r="r" b="b"/>
                  <a:pathLst>
                    <a:path w="663" h="505" extrusionOk="0">
                      <a:moveTo>
                        <a:pt x="331" y="1"/>
                      </a:moveTo>
                      <a:cubicBezTo>
                        <a:pt x="275" y="1"/>
                        <a:pt x="219" y="19"/>
                        <a:pt x="174" y="56"/>
                      </a:cubicBezTo>
                      <a:cubicBezTo>
                        <a:pt x="0" y="198"/>
                        <a:pt x="84" y="477"/>
                        <a:pt x="305" y="503"/>
                      </a:cubicBezTo>
                      <a:cubicBezTo>
                        <a:pt x="315" y="504"/>
                        <a:pt x="324" y="504"/>
                        <a:pt x="333" y="504"/>
                      </a:cubicBezTo>
                      <a:cubicBezTo>
                        <a:pt x="538" y="504"/>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
                <p:cNvSpPr/>
                <p:nvPr/>
              </p:nvSpPr>
              <p:spPr>
                <a:xfrm>
                  <a:off x="4313075" y="3801350"/>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
                <p:cNvSpPr/>
                <p:nvPr/>
              </p:nvSpPr>
              <p:spPr>
                <a:xfrm>
                  <a:off x="4299750" y="3784800"/>
                  <a:ext cx="15400" cy="11675"/>
                </a:xfrm>
                <a:custGeom>
                  <a:avLst/>
                  <a:gdLst/>
                  <a:ahLst/>
                  <a:cxnLst/>
                  <a:rect l="l" t="t" r="r" b="b"/>
                  <a:pathLst>
                    <a:path w="616" h="467" extrusionOk="0">
                      <a:moveTo>
                        <a:pt x="310" y="0"/>
                      </a:moveTo>
                      <a:cubicBezTo>
                        <a:pt x="258" y="0"/>
                        <a:pt x="206" y="18"/>
                        <a:pt x="161" y="54"/>
                      </a:cubicBezTo>
                      <a:cubicBezTo>
                        <a:pt x="0" y="183"/>
                        <a:pt x="78" y="443"/>
                        <a:pt x="286" y="466"/>
                      </a:cubicBezTo>
                      <a:cubicBezTo>
                        <a:pt x="294" y="466"/>
                        <a:pt x="302" y="467"/>
                        <a:pt x="310" y="467"/>
                      </a:cubicBezTo>
                      <a:cubicBezTo>
                        <a:pt x="502" y="467"/>
                        <a:pt x="616"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
                <p:cNvSpPr/>
                <p:nvPr/>
              </p:nvSpPr>
              <p:spPr>
                <a:xfrm>
                  <a:off x="4286500" y="3768275"/>
                  <a:ext cx="14725" cy="11175"/>
                </a:xfrm>
                <a:custGeom>
                  <a:avLst/>
                  <a:gdLst/>
                  <a:ahLst/>
                  <a:cxnLst/>
                  <a:rect l="l" t="t" r="r" b="b"/>
                  <a:pathLst>
                    <a:path w="589" h="447" extrusionOk="0">
                      <a:moveTo>
                        <a:pt x="295" y="1"/>
                      </a:moveTo>
                      <a:cubicBezTo>
                        <a:pt x="246" y="1"/>
                        <a:pt x="196" y="17"/>
                        <a:pt x="154" y="50"/>
                      </a:cubicBezTo>
                      <a:cubicBezTo>
                        <a:pt x="0" y="175"/>
                        <a:pt x="74" y="426"/>
                        <a:pt x="273" y="445"/>
                      </a:cubicBezTo>
                      <a:cubicBezTo>
                        <a:pt x="282" y="446"/>
                        <a:pt x="291" y="447"/>
                        <a:pt x="300" y="447"/>
                      </a:cubicBezTo>
                      <a:cubicBezTo>
                        <a:pt x="480" y="447"/>
                        <a:pt x="589" y="229"/>
                        <a:pt x="469" y="82"/>
                      </a:cubicBezTo>
                      <a:cubicBezTo>
                        <a:pt x="425"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
                <p:cNvSpPr/>
                <p:nvPr/>
              </p:nvSpPr>
              <p:spPr>
                <a:xfrm>
                  <a:off x="4273225" y="3751725"/>
                  <a:ext cx="14125" cy="10775"/>
                </a:xfrm>
                <a:custGeom>
                  <a:avLst/>
                  <a:gdLst/>
                  <a:ahLst/>
                  <a:cxnLst/>
                  <a:rect l="l" t="t" r="r" b="b"/>
                  <a:pathLst>
                    <a:path w="565" h="431" extrusionOk="0">
                      <a:moveTo>
                        <a:pt x="284" y="1"/>
                      </a:moveTo>
                      <a:cubicBezTo>
                        <a:pt x="236" y="1"/>
                        <a:pt x="189" y="17"/>
                        <a:pt x="149" y="50"/>
                      </a:cubicBezTo>
                      <a:cubicBezTo>
                        <a:pt x="1" y="169"/>
                        <a:pt x="72" y="407"/>
                        <a:pt x="261" y="429"/>
                      </a:cubicBezTo>
                      <a:cubicBezTo>
                        <a:pt x="269" y="430"/>
                        <a:pt x="277" y="430"/>
                        <a:pt x="284" y="430"/>
                      </a:cubicBezTo>
                      <a:cubicBezTo>
                        <a:pt x="460" y="430"/>
                        <a:pt x="565" y="224"/>
                        <a:pt x="451" y="82"/>
                      </a:cubicBezTo>
                      <a:cubicBezTo>
                        <a:pt x="409" y="29"/>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
                <p:cNvSpPr/>
                <p:nvPr/>
              </p:nvSpPr>
              <p:spPr>
                <a:xfrm>
                  <a:off x="4259975" y="3735200"/>
                  <a:ext cx="13475" cy="10275"/>
                </a:xfrm>
                <a:custGeom>
                  <a:avLst/>
                  <a:gdLst/>
                  <a:ahLst/>
                  <a:cxnLst/>
                  <a:rect l="l" t="t" r="r" b="b"/>
                  <a:pathLst>
                    <a:path w="539" h="411" extrusionOk="0">
                      <a:moveTo>
                        <a:pt x="269" y="0"/>
                      </a:moveTo>
                      <a:cubicBezTo>
                        <a:pt x="224" y="0"/>
                        <a:pt x="179" y="15"/>
                        <a:pt x="142" y="46"/>
                      </a:cubicBezTo>
                      <a:cubicBezTo>
                        <a:pt x="1" y="161"/>
                        <a:pt x="68" y="390"/>
                        <a:pt x="248" y="409"/>
                      </a:cubicBezTo>
                      <a:cubicBezTo>
                        <a:pt x="256" y="410"/>
                        <a:pt x="264" y="410"/>
                        <a:pt x="272" y="410"/>
                      </a:cubicBezTo>
                      <a:cubicBezTo>
                        <a:pt x="441" y="410"/>
                        <a:pt x="539" y="213"/>
                        <a:pt x="428" y="78"/>
                      </a:cubicBezTo>
                      <a:cubicBezTo>
                        <a:pt x="388" y="27"/>
                        <a:pt x="329"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
                <p:cNvSpPr/>
                <p:nvPr/>
              </p:nvSpPr>
              <p:spPr>
                <a:xfrm>
                  <a:off x="4246725" y="3718700"/>
                  <a:ext cx="12825" cy="9725"/>
                </a:xfrm>
                <a:custGeom>
                  <a:avLst/>
                  <a:gdLst/>
                  <a:ahLst/>
                  <a:cxnLst/>
                  <a:rect l="l" t="t" r="r" b="b"/>
                  <a:pathLst>
                    <a:path w="513" h="389" extrusionOk="0">
                      <a:moveTo>
                        <a:pt x="257" y="0"/>
                      </a:moveTo>
                      <a:cubicBezTo>
                        <a:pt x="215" y="0"/>
                        <a:pt x="171" y="15"/>
                        <a:pt x="135" y="44"/>
                      </a:cubicBezTo>
                      <a:cubicBezTo>
                        <a:pt x="0" y="153"/>
                        <a:pt x="65" y="371"/>
                        <a:pt x="238" y="388"/>
                      </a:cubicBezTo>
                      <a:cubicBezTo>
                        <a:pt x="246" y="388"/>
                        <a:pt x="253" y="389"/>
                        <a:pt x="261" y="389"/>
                      </a:cubicBezTo>
                      <a:cubicBezTo>
                        <a:pt x="418" y="389"/>
                        <a:pt x="513" y="201"/>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
                <p:cNvSpPr/>
                <p:nvPr/>
              </p:nvSpPr>
              <p:spPr>
                <a:xfrm>
                  <a:off x="4233375" y="3702125"/>
                  <a:ext cx="12300" cy="9350"/>
                </a:xfrm>
                <a:custGeom>
                  <a:avLst/>
                  <a:gdLst/>
                  <a:ahLst/>
                  <a:cxnLst/>
                  <a:rect l="l" t="t" r="r" b="b"/>
                  <a:pathLst>
                    <a:path w="492" h="374" extrusionOk="0">
                      <a:moveTo>
                        <a:pt x="246" y="1"/>
                      </a:moveTo>
                      <a:cubicBezTo>
                        <a:pt x="205" y="1"/>
                        <a:pt x="164" y="14"/>
                        <a:pt x="129" y="41"/>
                      </a:cubicBezTo>
                      <a:cubicBezTo>
                        <a:pt x="1" y="147"/>
                        <a:pt x="62" y="356"/>
                        <a:pt x="229" y="372"/>
                      </a:cubicBezTo>
                      <a:cubicBezTo>
                        <a:pt x="236" y="373"/>
                        <a:pt x="242" y="373"/>
                        <a:pt x="248" y="373"/>
                      </a:cubicBezTo>
                      <a:cubicBezTo>
                        <a:pt x="401" y="373"/>
                        <a:pt x="492" y="194"/>
                        <a:pt x="393" y="70"/>
                      </a:cubicBezTo>
                      <a:cubicBezTo>
                        <a:pt x="356" y="24"/>
                        <a:pt x="302"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
                <p:cNvSpPr/>
                <p:nvPr/>
              </p:nvSpPr>
              <p:spPr>
                <a:xfrm>
                  <a:off x="4220125" y="3685625"/>
                  <a:ext cx="11650" cy="8825"/>
                </a:xfrm>
                <a:custGeom>
                  <a:avLst/>
                  <a:gdLst/>
                  <a:ahLst/>
                  <a:cxnLst/>
                  <a:rect l="l" t="t" r="r" b="b"/>
                  <a:pathLst>
                    <a:path w="466" h="353" extrusionOk="0">
                      <a:moveTo>
                        <a:pt x="234" y="1"/>
                      </a:moveTo>
                      <a:cubicBezTo>
                        <a:pt x="195" y="1"/>
                        <a:pt x="156" y="13"/>
                        <a:pt x="123" y="39"/>
                      </a:cubicBezTo>
                      <a:cubicBezTo>
                        <a:pt x="1" y="139"/>
                        <a:pt x="58" y="335"/>
                        <a:pt x="216" y="351"/>
                      </a:cubicBezTo>
                      <a:cubicBezTo>
                        <a:pt x="224" y="352"/>
                        <a:pt x="231" y="353"/>
                        <a:pt x="239" y="353"/>
                      </a:cubicBezTo>
                      <a:cubicBezTo>
                        <a:pt x="382" y="353"/>
                        <a:pt x="465" y="181"/>
                        <a:pt x="373" y="65"/>
                      </a:cubicBezTo>
                      <a:cubicBezTo>
                        <a:pt x="337" y="23"/>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
                <p:cNvSpPr/>
                <p:nvPr/>
              </p:nvSpPr>
              <p:spPr>
                <a:xfrm>
                  <a:off x="4206875" y="3669100"/>
                  <a:ext cx="11075" cy="8400"/>
                </a:xfrm>
                <a:custGeom>
                  <a:avLst/>
                  <a:gdLst/>
                  <a:ahLst/>
                  <a:cxnLst/>
                  <a:rect l="l" t="t" r="r" b="b"/>
                  <a:pathLst>
                    <a:path w="443" h="336" extrusionOk="0">
                      <a:moveTo>
                        <a:pt x="222" y="1"/>
                      </a:moveTo>
                      <a:cubicBezTo>
                        <a:pt x="185" y="1"/>
                        <a:pt x="147" y="13"/>
                        <a:pt x="116" y="38"/>
                      </a:cubicBezTo>
                      <a:cubicBezTo>
                        <a:pt x="0" y="132"/>
                        <a:pt x="55" y="318"/>
                        <a:pt x="203" y="334"/>
                      </a:cubicBezTo>
                      <a:cubicBezTo>
                        <a:pt x="209" y="335"/>
                        <a:pt x="216" y="335"/>
                        <a:pt x="222" y="335"/>
                      </a:cubicBezTo>
                      <a:cubicBezTo>
                        <a:pt x="362" y="335"/>
                        <a:pt x="443"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
                <p:cNvSpPr/>
                <p:nvPr/>
              </p:nvSpPr>
              <p:spPr>
                <a:xfrm>
                  <a:off x="4193625" y="3652550"/>
                  <a:ext cx="10450" cy="7975"/>
                </a:xfrm>
                <a:custGeom>
                  <a:avLst/>
                  <a:gdLst/>
                  <a:ahLst/>
                  <a:cxnLst/>
                  <a:rect l="l" t="t" r="r" b="b"/>
                  <a:pathLst>
                    <a:path w="418" h="319" extrusionOk="0">
                      <a:moveTo>
                        <a:pt x="208" y="0"/>
                      </a:moveTo>
                      <a:cubicBezTo>
                        <a:pt x="173" y="0"/>
                        <a:pt x="138" y="12"/>
                        <a:pt x="109" y="35"/>
                      </a:cubicBezTo>
                      <a:cubicBezTo>
                        <a:pt x="0" y="125"/>
                        <a:pt x="51" y="302"/>
                        <a:pt x="193" y="318"/>
                      </a:cubicBezTo>
                      <a:cubicBezTo>
                        <a:pt x="198" y="318"/>
                        <a:pt x="204" y="319"/>
                        <a:pt x="209" y="319"/>
                      </a:cubicBezTo>
                      <a:cubicBezTo>
                        <a:pt x="341" y="319"/>
                        <a:pt x="418" y="166"/>
                        <a:pt x="331" y="61"/>
                      </a:cubicBezTo>
                      <a:cubicBezTo>
                        <a:pt x="300" y="21"/>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
                <p:cNvSpPr/>
                <p:nvPr/>
              </p:nvSpPr>
              <p:spPr>
                <a:xfrm>
                  <a:off x="4344250" y="3803375"/>
                  <a:ext cx="16600" cy="12550"/>
                </a:xfrm>
                <a:custGeom>
                  <a:avLst/>
                  <a:gdLst/>
                  <a:ahLst/>
                  <a:cxnLst/>
                  <a:rect l="l" t="t" r="r" b="b"/>
                  <a:pathLst>
                    <a:path w="664" h="502" extrusionOk="0">
                      <a:moveTo>
                        <a:pt x="333" y="1"/>
                      </a:moveTo>
                      <a:cubicBezTo>
                        <a:pt x="277" y="1"/>
                        <a:pt x="220" y="19"/>
                        <a:pt x="174" y="57"/>
                      </a:cubicBezTo>
                      <a:cubicBezTo>
                        <a:pt x="1" y="198"/>
                        <a:pt x="84" y="478"/>
                        <a:pt x="306" y="500"/>
                      </a:cubicBezTo>
                      <a:cubicBezTo>
                        <a:pt x="315" y="501"/>
                        <a:pt x="324" y="502"/>
                        <a:pt x="333" y="502"/>
                      </a:cubicBezTo>
                      <a:cubicBezTo>
                        <a:pt x="539" y="502"/>
                        <a:pt x="663" y="259"/>
                        <a:pt x="528" y="92"/>
                      </a:cubicBezTo>
                      <a:cubicBezTo>
                        <a:pt x="479"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
                <p:cNvSpPr/>
                <p:nvPr/>
              </p:nvSpPr>
              <p:spPr>
                <a:xfrm>
                  <a:off x="4331000" y="3786825"/>
                  <a:ext cx="15875" cy="12075"/>
                </a:xfrm>
                <a:custGeom>
                  <a:avLst/>
                  <a:gdLst/>
                  <a:ahLst/>
                  <a:cxnLst/>
                  <a:rect l="l" t="t" r="r" b="b"/>
                  <a:pathLst>
                    <a:path w="635" h="483" extrusionOk="0">
                      <a:moveTo>
                        <a:pt x="317" y="0"/>
                      </a:moveTo>
                      <a:cubicBezTo>
                        <a:pt x="265" y="0"/>
                        <a:pt x="212" y="18"/>
                        <a:pt x="168" y="54"/>
                      </a:cubicBezTo>
                      <a:cubicBezTo>
                        <a:pt x="1" y="189"/>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
                <p:cNvSpPr/>
                <p:nvPr/>
              </p:nvSpPr>
              <p:spPr>
                <a:xfrm>
                  <a:off x="4317675" y="3770325"/>
                  <a:ext cx="15375" cy="11625"/>
                </a:xfrm>
                <a:custGeom>
                  <a:avLst/>
                  <a:gdLst/>
                  <a:ahLst/>
                  <a:cxnLst/>
                  <a:rect l="l" t="t" r="r" b="b"/>
                  <a:pathLst>
                    <a:path w="615" h="465" extrusionOk="0">
                      <a:moveTo>
                        <a:pt x="306" y="0"/>
                      </a:moveTo>
                      <a:cubicBezTo>
                        <a:pt x="255" y="0"/>
                        <a:pt x="203" y="17"/>
                        <a:pt x="161" y="52"/>
                      </a:cubicBezTo>
                      <a:cubicBezTo>
                        <a:pt x="0" y="183"/>
                        <a:pt x="77" y="444"/>
                        <a:pt x="283" y="463"/>
                      </a:cubicBezTo>
                      <a:cubicBezTo>
                        <a:pt x="292" y="464"/>
                        <a:pt x="301" y="464"/>
                        <a:pt x="310" y="464"/>
                      </a:cubicBezTo>
                      <a:cubicBezTo>
                        <a:pt x="503" y="464"/>
                        <a:pt x="614" y="240"/>
                        <a:pt x="489" y="87"/>
                      </a:cubicBezTo>
                      <a:cubicBezTo>
                        <a:pt x="443" y="30"/>
                        <a:pt x="375"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
                <p:cNvSpPr/>
                <p:nvPr/>
              </p:nvSpPr>
              <p:spPr>
                <a:xfrm>
                  <a:off x="4304400" y="3753775"/>
                  <a:ext cx="14775" cy="11200"/>
                </a:xfrm>
                <a:custGeom>
                  <a:avLst/>
                  <a:gdLst/>
                  <a:ahLst/>
                  <a:cxnLst/>
                  <a:rect l="l" t="t" r="r" b="b"/>
                  <a:pathLst>
                    <a:path w="591" h="448" extrusionOk="0">
                      <a:moveTo>
                        <a:pt x="296" y="0"/>
                      </a:moveTo>
                      <a:cubicBezTo>
                        <a:pt x="247" y="0"/>
                        <a:pt x="197" y="17"/>
                        <a:pt x="155" y="52"/>
                      </a:cubicBezTo>
                      <a:cubicBezTo>
                        <a:pt x="1" y="174"/>
                        <a:pt x="75" y="424"/>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
                <p:cNvSpPr/>
                <p:nvPr/>
              </p:nvSpPr>
              <p:spPr>
                <a:xfrm>
                  <a:off x="4291150" y="3737225"/>
                  <a:ext cx="14050" cy="10725"/>
                </a:xfrm>
                <a:custGeom>
                  <a:avLst/>
                  <a:gdLst/>
                  <a:ahLst/>
                  <a:cxnLst/>
                  <a:rect l="l" t="t" r="r" b="b"/>
                  <a:pathLst>
                    <a:path w="562" h="429" extrusionOk="0">
                      <a:moveTo>
                        <a:pt x="282" y="1"/>
                      </a:moveTo>
                      <a:cubicBezTo>
                        <a:pt x="235" y="1"/>
                        <a:pt x="187" y="16"/>
                        <a:pt x="148" y="48"/>
                      </a:cubicBezTo>
                      <a:cubicBezTo>
                        <a:pt x="1" y="167"/>
                        <a:pt x="71" y="408"/>
                        <a:pt x="261" y="427"/>
                      </a:cubicBezTo>
                      <a:cubicBezTo>
                        <a:pt x="269" y="428"/>
                        <a:pt x="276" y="429"/>
                        <a:pt x="284" y="429"/>
                      </a:cubicBezTo>
                      <a:cubicBezTo>
                        <a:pt x="457" y="429"/>
                        <a:pt x="561" y="222"/>
                        <a:pt x="447" y="80"/>
                      </a:cubicBezTo>
                      <a:cubicBezTo>
                        <a:pt x="405"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
                <p:cNvSpPr/>
                <p:nvPr/>
              </p:nvSpPr>
              <p:spPr>
                <a:xfrm>
                  <a:off x="4277900" y="3720725"/>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7"/>
                        <a:pt x="271" y="407"/>
                      </a:cubicBezTo>
                      <a:cubicBezTo>
                        <a:pt x="440" y="407"/>
                        <a:pt x="538" y="210"/>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
                <p:cNvSpPr/>
                <p:nvPr/>
              </p:nvSpPr>
              <p:spPr>
                <a:xfrm>
                  <a:off x="4264625" y="3704150"/>
                  <a:ext cx="12850" cy="9825"/>
                </a:xfrm>
                <a:custGeom>
                  <a:avLst/>
                  <a:gdLst/>
                  <a:ahLst/>
                  <a:cxnLst/>
                  <a:rect l="l" t="t" r="r" b="b"/>
                  <a:pathLst>
                    <a:path w="514" h="393" extrusionOk="0">
                      <a:moveTo>
                        <a:pt x="257" y="1"/>
                      </a:moveTo>
                      <a:cubicBezTo>
                        <a:pt x="214" y="1"/>
                        <a:pt x="170" y="15"/>
                        <a:pt x="133" y="44"/>
                      </a:cubicBezTo>
                      <a:cubicBezTo>
                        <a:pt x="1" y="156"/>
                        <a:pt x="65" y="372"/>
                        <a:pt x="239" y="391"/>
                      </a:cubicBezTo>
                      <a:cubicBezTo>
                        <a:pt x="246" y="392"/>
                        <a:pt x="254" y="392"/>
                        <a:pt x="261" y="392"/>
                      </a:cubicBezTo>
                      <a:cubicBezTo>
                        <a:pt x="418" y="392"/>
                        <a:pt x="514" y="202"/>
                        <a:pt x="409" y="73"/>
                      </a:cubicBezTo>
                      <a:cubicBezTo>
                        <a:pt x="371" y="25"/>
                        <a:pt x="315"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
                <p:cNvSpPr/>
                <p:nvPr/>
              </p:nvSpPr>
              <p:spPr>
                <a:xfrm>
                  <a:off x="4251300" y="3687650"/>
                  <a:ext cx="12275" cy="9300"/>
                </a:xfrm>
                <a:custGeom>
                  <a:avLst/>
                  <a:gdLst/>
                  <a:ahLst/>
                  <a:cxnLst/>
                  <a:rect l="l" t="t" r="r" b="b"/>
                  <a:pathLst>
                    <a:path w="491" h="372" extrusionOk="0">
                      <a:moveTo>
                        <a:pt x="247" y="1"/>
                      </a:moveTo>
                      <a:cubicBezTo>
                        <a:pt x="206" y="1"/>
                        <a:pt x="164" y="14"/>
                        <a:pt x="129" y="42"/>
                      </a:cubicBezTo>
                      <a:cubicBezTo>
                        <a:pt x="1" y="145"/>
                        <a:pt x="62" y="354"/>
                        <a:pt x="229" y="370"/>
                      </a:cubicBezTo>
                      <a:cubicBezTo>
                        <a:pt x="236" y="371"/>
                        <a:pt x="244" y="371"/>
                        <a:pt x="252" y="371"/>
                      </a:cubicBezTo>
                      <a:cubicBezTo>
                        <a:pt x="402" y="371"/>
                        <a:pt x="491" y="193"/>
                        <a:pt x="393" y="68"/>
                      </a:cubicBezTo>
                      <a:cubicBezTo>
                        <a:pt x="356" y="24"/>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
                <p:cNvSpPr/>
                <p:nvPr/>
              </p:nvSpPr>
              <p:spPr>
                <a:xfrm>
                  <a:off x="4238050" y="3671100"/>
                  <a:ext cx="11650" cy="8875"/>
                </a:xfrm>
                <a:custGeom>
                  <a:avLst/>
                  <a:gdLst/>
                  <a:ahLst/>
                  <a:cxnLst/>
                  <a:rect l="l" t="t" r="r" b="b"/>
                  <a:pathLst>
                    <a:path w="466" h="355" extrusionOk="0">
                      <a:moveTo>
                        <a:pt x="234" y="1"/>
                      </a:moveTo>
                      <a:cubicBezTo>
                        <a:pt x="195" y="1"/>
                        <a:pt x="156" y="14"/>
                        <a:pt x="122" y="42"/>
                      </a:cubicBezTo>
                      <a:cubicBezTo>
                        <a:pt x="0" y="138"/>
                        <a:pt x="58" y="338"/>
                        <a:pt x="216" y="354"/>
                      </a:cubicBezTo>
                      <a:cubicBezTo>
                        <a:pt x="222" y="354"/>
                        <a:pt x="229" y="355"/>
                        <a:pt x="235" y="355"/>
                      </a:cubicBezTo>
                      <a:cubicBezTo>
                        <a:pt x="381" y="355"/>
                        <a:pt x="465" y="185"/>
                        <a:pt x="370" y="68"/>
                      </a:cubicBezTo>
                      <a:cubicBezTo>
                        <a:pt x="335" y="24"/>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
                <p:cNvSpPr/>
                <p:nvPr/>
              </p:nvSpPr>
              <p:spPr>
                <a:xfrm>
                  <a:off x="4224775" y="3654575"/>
                  <a:ext cx="11025" cy="8375"/>
                </a:xfrm>
                <a:custGeom>
                  <a:avLst/>
                  <a:gdLst/>
                  <a:ahLst/>
                  <a:cxnLst/>
                  <a:rect l="l" t="t" r="r" b="b"/>
                  <a:pathLst>
                    <a:path w="441" h="335" extrusionOk="0">
                      <a:moveTo>
                        <a:pt x="222" y="0"/>
                      </a:moveTo>
                      <a:cubicBezTo>
                        <a:pt x="185" y="0"/>
                        <a:pt x="147" y="13"/>
                        <a:pt x="117" y="38"/>
                      </a:cubicBezTo>
                      <a:cubicBezTo>
                        <a:pt x="1" y="131"/>
                        <a:pt x="56" y="321"/>
                        <a:pt x="203" y="333"/>
                      </a:cubicBezTo>
                      <a:cubicBezTo>
                        <a:pt x="210" y="334"/>
                        <a:pt x="216" y="334"/>
                        <a:pt x="223" y="334"/>
                      </a:cubicBezTo>
                      <a:cubicBezTo>
                        <a:pt x="359" y="334"/>
                        <a:pt x="440" y="174"/>
                        <a:pt x="351" y="63"/>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
                <p:cNvSpPr/>
                <p:nvPr/>
              </p:nvSpPr>
              <p:spPr>
                <a:xfrm>
                  <a:off x="4211525" y="3638075"/>
                  <a:ext cx="10400" cy="7900"/>
                </a:xfrm>
                <a:custGeom>
                  <a:avLst/>
                  <a:gdLst/>
                  <a:ahLst/>
                  <a:cxnLst/>
                  <a:rect l="l" t="t" r="r" b="b"/>
                  <a:pathLst>
                    <a:path w="416" h="316" extrusionOk="0">
                      <a:moveTo>
                        <a:pt x="210" y="0"/>
                      </a:moveTo>
                      <a:cubicBezTo>
                        <a:pt x="175" y="0"/>
                        <a:pt x="139" y="12"/>
                        <a:pt x="110" y="36"/>
                      </a:cubicBezTo>
                      <a:cubicBezTo>
                        <a:pt x="1" y="122"/>
                        <a:pt x="52" y="299"/>
                        <a:pt x="190" y="315"/>
                      </a:cubicBezTo>
                      <a:cubicBezTo>
                        <a:pt x="196" y="316"/>
                        <a:pt x="201" y="316"/>
                        <a:pt x="206" y="316"/>
                      </a:cubicBezTo>
                      <a:cubicBezTo>
                        <a:pt x="338" y="316"/>
                        <a:pt x="415"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
                <p:cNvSpPr/>
                <p:nvPr/>
              </p:nvSpPr>
              <p:spPr>
                <a:xfrm>
                  <a:off x="4348925" y="3772350"/>
                  <a:ext cx="15950" cy="12075"/>
                </a:xfrm>
                <a:custGeom>
                  <a:avLst/>
                  <a:gdLst/>
                  <a:ahLst/>
                  <a:cxnLst/>
                  <a:rect l="l" t="t" r="r" b="b"/>
                  <a:pathLst>
                    <a:path w="638" h="483" extrusionOk="0">
                      <a:moveTo>
                        <a:pt x="318" y="1"/>
                      </a:moveTo>
                      <a:cubicBezTo>
                        <a:pt x="265" y="1"/>
                        <a:pt x="211" y="18"/>
                        <a:pt x="167" y="54"/>
                      </a:cubicBezTo>
                      <a:cubicBezTo>
                        <a:pt x="0" y="192"/>
                        <a:pt x="81" y="459"/>
                        <a:pt x="293" y="482"/>
                      </a:cubicBezTo>
                      <a:cubicBezTo>
                        <a:pt x="302" y="482"/>
                        <a:pt x="311" y="483"/>
                        <a:pt x="320" y="483"/>
                      </a:cubicBezTo>
                      <a:cubicBezTo>
                        <a:pt x="519" y="483"/>
                        <a:pt x="637" y="253"/>
                        <a:pt x="508" y="93"/>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
                <p:cNvSpPr/>
                <p:nvPr/>
              </p:nvSpPr>
              <p:spPr>
                <a:xfrm>
                  <a:off x="4335575" y="3755800"/>
                  <a:ext cx="15400" cy="11675"/>
                </a:xfrm>
                <a:custGeom>
                  <a:avLst/>
                  <a:gdLst/>
                  <a:ahLst/>
                  <a:cxnLst/>
                  <a:rect l="l" t="t" r="r" b="b"/>
                  <a:pathLst>
                    <a:path w="616" h="467" extrusionOk="0">
                      <a:moveTo>
                        <a:pt x="309" y="0"/>
                      </a:moveTo>
                      <a:cubicBezTo>
                        <a:pt x="257" y="0"/>
                        <a:pt x="205" y="18"/>
                        <a:pt x="161" y="54"/>
                      </a:cubicBezTo>
                      <a:cubicBezTo>
                        <a:pt x="1" y="183"/>
                        <a:pt x="78" y="443"/>
                        <a:pt x="284" y="465"/>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
                <p:cNvSpPr/>
                <p:nvPr/>
              </p:nvSpPr>
              <p:spPr>
                <a:xfrm>
                  <a:off x="4322325" y="3739275"/>
                  <a:ext cx="14750" cy="11175"/>
                </a:xfrm>
                <a:custGeom>
                  <a:avLst/>
                  <a:gdLst/>
                  <a:ahLst/>
                  <a:cxnLst/>
                  <a:rect l="l" t="t" r="r" b="b"/>
                  <a:pathLst>
                    <a:path w="590" h="447" extrusionOk="0">
                      <a:moveTo>
                        <a:pt x="294" y="1"/>
                      </a:moveTo>
                      <a:cubicBezTo>
                        <a:pt x="245" y="1"/>
                        <a:pt x="196" y="17"/>
                        <a:pt x="155" y="50"/>
                      </a:cubicBezTo>
                      <a:cubicBezTo>
                        <a:pt x="0" y="175"/>
                        <a:pt x="74" y="426"/>
                        <a:pt x="270" y="445"/>
                      </a:cubicBezTo>
                      <a:cubicBezTo>
                        <a:pt x="280" y="446"/>
                        <a:pt x="288" y="447"/>
                        <a:pt x="297" y="447"/>
                      </a:cubicBezTo>
                      <a:cubicBezTo>
                        <a:pt x="481" y="447"/>
                        <a:pt x="589" y="229"/>
                        <a:pt x="470" y="82"/>
                      </a:cubicBezTo>
                      <a:cubicBezTo>
                        <a:pt x="424" y="29"/>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
                <p:cNvSpPr/>
                <p:nvPr/>
              </p:nvSpPr>
              <p:spPr>
                <a:xfrm>
                  <a:off x="4309075" y="3722725"/>
                  <a:ext cx="14100" cy="10775"/>
                </a:xfrm>
                <a:custGeom>
                  <a:avLst/>
                  <a:gdLst/>
                  <a:ahLst/>
                  <a:cxnLst/>
                  <a:rect l="l" t="t" r="r" b="b"/>
                  <a:pathLst>
                    <a:path w="564" h="431" extrusionOk="0">
                      <a:moveTo>
                        <a:pt x="281" y="1"/>
                      </a:moveTo>
                      <a:cubicBezTo>
                        <a:pt x="234" y="1"/>
                        <a:pt x="187" y="17"/>
                        <a:pt x="148" y="50"/>
                      </a:cubicBezTo>
                      <a:cubicBezTo>
                        <a:pt x="0" y="169"/>
                        <a:pt x="71" y="407"/>
                        <a:pt x="260" y="429"/>
                      </a:cubicBezTo>
                      <a:cubicBezTo>
                        <a:pt x="268" y="430"/>
                        <a:pt x="276" y="430"/>
                        <a:pt x="284" y="430"/>
                      </a:cubicBezTo>
                      <a:cubicBezTo>
                        <a:pt x="460" y="430"/>
                        <a:pt x="564" y="224"/>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
                <p:cNvSpPr/>
                <p:nvPr/>
              </p:nvSpPr>
              <p:spPr>
                <a:xfrm>
                  <a:off x="4295725" y="3706200"/>
                  <a:ext cx="13575" cy="10250"/>
                </a:xfrm>
                <a:custGeom>
                  <a:avLst/>
                  <a:gdLst/>
                  <a:ahLst/>
                  <a:cxnLst/>
                  <a:rect l="l" t="t" r="r" b="b"/>
                  <a:pathLst>
                    <a:path w="543" h="410" extrusionOk="0">
                      <a:moveTo>
                        <a:pt x="273" y="0"/>
                      </a:moveTo>
                      <a:cubicBezTo>
                        <a:pt x="228" y="0"/>
                        <a:pt x="183" y="15"/>
                        <a:pt x="145" y="46"/>
                      </a:cubicBezTo>
                      <a:cubicBezTo>
                        <a:pt x="1" y="161"/>
                        <a:pt x="71" y="389"/>
                        <a:pt x="251" y="409"/>
                      </a:cubicBezTo>
                      <a:cubicBezTo>
                        <a:pt x="259" y="410"/>
                        <a:pt x="267" y="410"/>
                        <a:pt x="274" y="410"/>
                      </a:cubicBezTo>
                      <a:cubicBezTo>
                        <a:pt x="441" y="410"/>
                        <a:pt x="542" y="213"/>
                        <a:pt x="431" y="78"/>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
                <p:cNvSpPr/>
                <p:nvPr/>
              </p:nvSpPr>
              <p:spPr>
                <a:xfrm>
                  <a:off x="4282475" y="3689700"/>
                  <a:ext cx="12925" cy="9725"/>
                </a:xfrm>
                <a:custGeom>
                  <a:avLst/>
                  <a:gdLst/>
                  <a:ahLst/>
                  <a:cxnLst/>
                  <a:rect l="l" t="t" r="r" b="b"/>
                  <a:pathLst>
                    <a:path w="517" h="389" extrusionOk="0">
                      <a:moveTo>
                        <a:pt x="259" y="0"/>
                      </a:moveTo>
                      <a:cubicBezTo>
                        <a:pt x="215" y="0"/>
                        <a:pt x="171" y="14"/>
                        <a:pt x="135" y="44"/>
                      </a:cubicBezTo>
                      <a:cubicBezTo>
                        <a:pt x="0" y="153"/>
                        <a:pt x="65" y="371"/>
                        <a:pt x="238" y="387"/>
                      </a:cubicBezTo>
                      <a:cubicBezTo>
                        <a:pt x="246" y="388"/>
                        <a:pt x="254" y="389"/>
                        <a:pt x="262" y="389"/>
                      </a:cubicBezTo>
                      <a:cubicBezTo>
                        <a:pt x="421" y="389"/>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
                <p:cNvSpPr/>
                <p:nvPr/>
              </p:nvSpPr>
              <p:spPr>
                <a:xfrm>
                  <a:off x="4269225" y="3673125"/>
                  <a:ext cx="12275" cy="9350"/>
                </a:xfrm>
                <a:custGeom>
                  <a:avLst/>
                  <a:gdLst/>
                  <a:ahLst/>
                  <a:cxnLst/>
                  <a:rect l="l" t="t" r="r" b="b"/>
                  <a:pathLst>
                    <a:path w="491" h="374" extrusionOk="0">
                      <a:moveTo>
                        <a:pt x="245" y="0"/>
                      </a:moveTo>
                      <a:cubicBezTo>
                        <a:pt x="204" y="0"/>
                        <a:pt x="163" y="14"/>
                        <a:pt x="129" y="41"/>
                      </a:cubicBezTo>
                      <a:cubicBezTo>
                        <a:pt x="0" y="147"/>
                        <a:pt x="61" y="356"/>
                        <a:pt x="225" y="372"/>
                      </a:cubicBezTo>
                      <a:cubicBezTo>
                        <a:pt x="232" y="373"/>
                        <a:pt x="238" y="373"/>
                        <a:pt x="245" y="373"/>
                      </a:cubicBezTo>
                      <a:cubicBezTo>
                        <a:pt x="400" y="373"/>
                        <a:pt x="491" y="194"/>
                        <a:pt x="392" y="70"/>
                      </a:cubicBezTo>
                      <a:cubicBezTo>
                        <a:pt x="354"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
                <p:cNvSpPr/>
                <p:nvPr/>
              </p:nvSpPr>
              <p:spPr>
                <a:xfrm>
                  <a:off x="4255875" y="3656625"/>
                  <a:ext cx="11725" cy="8825"/>
                </a:xfrm>
                <a:custGeom>
                  <a:avLst/>
                  <a:gdLst/>
                  <a:ahLst/>
                  <a:cxnLst/>
                  <a:rect l="l" t="t" r="r" b="b"/>
                  <a:pathLst>
                    <a:path w="469" h="353"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3" y="65"/>
                      </a:cubicBezTo>
                      <a:cubicBezTo>
                        <a:pt x="339" y="23"/>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
                <p:cNvSpPr/>
                <p:nvPr/>
              </p:nvSpPr>
              <p:spPr>
                <a:xfrm>
                  <a:off x="4242700" y="3640100"/>
                  <a:ext cx="11025" cy="8375"/>
                </a:xfrm>
                <a:custGeom>
                  <a:avLst/>
                  <a:gdLst/>
                  <a:ahLst/>
                  <a:cxnLst/>
                  <a:rect l="l" t="t" r="r" b="b"/>
                  <a:pathLst>
                    <a:path w="441" h="335" extrusionOk="0">
                      <a:moveTo>
                        <a:pt x="222" y="1"/>
                      </a:moveTo>
                      <a:cubicBezTo>
                        <a:pt x="185" y="1"/>
                        <a:pt x="147" y="13"/>
                        <a:pt x="116" y="38"/>
                      </a:cubicBezTo>
                      <a:cubicBezTo>
                        <a:pt x="1" y="131"/>
                        <a:pt x="55" y="318"/>
                        <a:pt x="203" y="334"/>
                      </a:cubicBezTo>
                      <a:cubicBezTo>
                        <a:pt x="210" y="335"/>
                        <a:pt x="216" y="335"/>
                        <a:pt x="222" y="335"/>
                      </a:cubicBezTo>
                      <a:cubicBezTo>
                        <a:pt x="359" y="335"/>
                        <a:pt x="440" y="171"/>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
                <p:cNvSpPr/>
                <p:nvPr/>
              </p:nvSpPr>
              <p:spPr>
                <a:xfrm>
                  <a:off x="4229375" y="3623525"/>
                  <a:ext cx="10450" cy="7925"/>
                </a:xfrm>
                <a:custGeom>
                  <a:avLst/>
                  <a:gdLst/>
                  <a:ahLst/>
                  <a:cxnLst/>
                  <a:rect l="l" t="t" r="r" b="b"/>
                  <a:pathLst>
                    <a:path w="418" h="317" extrusionOk="0">
                      <a:moveTo>
                        <a:pt x="212" y="1"/>
                      </a:moveTo>
                      <a:cubicBezTo>
                        <a:pt x="176" y="1"/>
                        <a:pt x="140" y="12"/>
                        <a:pt x="109" y="36"/>
                      </a:cubicBezTo>
                      <a:cubicBezTo>
                        <a:pt x="0" y="123"/>
                        <a:pt x="52" y="300"/>
                        <a:pt x="193" y="316"/>
                      </a:cubicBezTo>
                      <a:cubicBezTo>
                        <a:pt x="199" y="316"/>
                        <a:pt x="206" y="317"/>
                        <a:pt x="212" y="317"/>
                      </a:cubicBezTo>
                      <a:cubicBezTo>
                        <a:pt x="342" y="317"/>
                        <a:pt x="417" y="163"/>
                        <a:pt x="334" y="58"/>
                      </a:cubicBezTo>
                      <a:cubicBezTo>
                        <a:pt x="303" y="20"/>
                        <a:pt x="258" y="1"/>
                        <a:pt x="2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
                <p:cNvSpPr/>
                <p:nvPr/>
              </p:nvSpPr>
              <p:spPr>
                <a:xfrm>
                  <a:off x="4340250" y="3724750"/>
                  <a:ext cx="14675" cy="11225"/>
                </a:xfrm>
                <a:custGeom>
                  <a:avLst/>
                  <a:gdLst/>
                  <a:ahLst/>
                  <a:cxnLst/>
                  <a:rect l="l" t="t" r="r" b="b"/>
                  <a:pathLst>
                    <a:path w="587" h="449" extrusionOk="0">
                      <a:moveTo>
                        <a:pt x="295" y="1"/>
                      </a:moveTo>
                      <a:cubicBezTo>
                        <a:pt x="246" y="1"/>
                        <a:pt x="196" y="18"/>
                        <a:pt x="154" y="52"/>
                      </a:cubicBezTo>
                      <a:cubicBezTo>
                        <a:pt x="0" y="174"/>
                        <a:pt x="74" y="425"/>
                        <a:pt x="270" y="448"/>
                      </a:cubicBezTo>
                      <a:cubicBezTo>
                        <a:pt x="278" y="448"/>
                        <a:pt x="286" y="449"/>
                        <a:pt x="294" y="449"/>
                      </a:cubicBezTo>
                      <a:cubicBezTo>
                        <a:pt x="479" y="449"/>
                        <a:pt x="587" y="233"/>
                        <a:pt x="469" y="84"/>
                      </a:cubicBezTo>
                      <a:cubicBezTo>
                        <a:pt x="424" y="30"/>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
                <p:cNvSpPr/>
                <p:nvPr/>
              </p:nvSpPr>
              <p:spPr>
                <a:xfrm>
                  <a:off x="4326975" y="3708225"/>
                  <a:ext cx="14050" cy="10725"/>
                </a:xfrm>
                <a:custGeom>
                  <a:avLst/>
                  <a:gdLst/>
                  <a:ahLst/>
                  <a:cxnLst/>
                  <a:rect l="l" t="t" r="r" b="b"/>
                  <a:pathLst>
                    <a:path w="562" h="429" extrusionOk="0">
                      <a:moveTo>
                        <a:pt x="282" y="0"/>
                      </a:moveTo>
                      <a:cubicBezTo>
                        <a:pt x="235" y="0"/>
                        <a:pt x="188" y="16"/>
                        <a:pt x="149" y="48"/>
                      </a:cubicBezTo>
                      <a:cubicBezTo>
                        <a:pt x="1" y="167"/>
                        <a:pt x="72" y="408"/>
                        <a:pt x="258" y="427"/>
                      </a:cubicBezTo>
                      <a:cubicBezTo>
                        <a:pt x="266" y="428"/>
                        <a:pt x="274" y="429"/>
                        <a:pt x="281" y="429"/>
                      </a:cubicBezTo>
                      <a:cubicBezTo>
                        <a:pt x="457" y="429"/>
                        <a:pt x="562" y="222"/>
                        <a:pt x="448" y="80"/>
                      </a:cubicBezTo>
                      <a:cubicBezTo>
                        <a:pt x="406"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
                <p:cNvSpPr/>
                <p:nvPr/>
              </p:nvSpPr>
              <p:spPr>
                <a:xfrm>
                  <a:off x="4313725" y="3691725"/>
                  <a:ext cx="13475" cy="10200"/>
                </a:xfrm>
                <a:custGeom>
                  <a:avLst/>
                  <a:gdLst/>
                  <a:ahLst/>
                  <a:cxnLst/>
                  <a:rect l="l" t="t" r="r" b="b"/>
                  <a:pathLst>
                    <a:path w="539" h="408" extrusionOk="0">
                      <a:moveTo>
                        <a:pt x="270" y="0"/>
                      </a:moveTo>
                      <a:cubicBezTo>
                        <a:pt x="225" y="0"/>
                        <a:pt x="180" y="15"/>
                        <a:pt x="142" y="46"/>
                      </a:cubicBezTo>
                      <a:cubicBezTo>
                        <a:pt x="1" y="159"/>
                        <a:pt x="68" y="390"/>
                        <a:pt x="248" y="406"/>
                      </a:cubicBezTo>
                      <a:cubicBezTo>
                        <a:pt x="256" y="407"/>
                        <a:pt x="264" y="407"/>
                        <a:pt x="272" y="407"/>
                      </a:cubicBezTo>
                      <a:cubicBezTo>
                        <a:pt x="441"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
                <p:cNvSpPr/>
                <p:nvPr/>
              </p:nvSpPr>
              <p:spPr>
                <a:xfrm>
                  <a:off x="4300400" y="3675150"/>
                  <a:ext cx="12900" cy="9825"/>
                </a:xfrm>
                <a:custGeom>
                  <a:avLst/>
                  <a:gdLst/>
                  <a:ahLst/>
                  <a:cxnLst/>
                  <a:rect l="l" t="t" r="r" b="b"/>
                  <a:pathLst>
                    <a:path w="516" h="393" extrusionOk="0">
                      <a:moveTo>
                        <a:pt x="257" y="1"/>
                      </a:moveTo>
                      <a:cubicBezTo>
                        <a:pt x="214" y="1"/>
                        <a:pt x="171" y="15"/>
                        <a:pt x="135" y="44"/>
                      </a:cubicBezTo>
                      <a:cubicBezTo>
                        <a:pt x="0" y="156"/>
                        <a:pt x="64" y="372"/>
                        <a:pt x="238" y="391"/>
                      </a:cubicBezTo>
                      <a:cubicBezTo>
                        <a:pt x="246" y="392"/>
                        <a:pt x="253" y="392"/>
                        <a:pt x="261" y="392"/>
                      </a:cubicBezTo>
                      <a:cubicBezTo>
                        <a:pt x="421" y="392"/>
                        <a:pt x="516" y="202"/>
                        <a:pt x="411" y="73"/>
                      </a:cubicBezTo>
                      <a:cubicBezTo>
                        <a:pt x="371"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
                <p:cNvSpPr/>
                <p:nvPr/>
              </p:nvSpPr>
              <p:spPr>
                <a:xfrm>
                  <a:off x="4287125" y="3658650"/>
                  <a:ext cx="12275" cy="9275"/>
                </a:xfrm>
                <a:custGeom>
                  <a:avLst/>
                  <a:gdLst/>
                  <a:ahLst/>
                  <a:cxnLst/>
                  <a:rect l="l" t="t" r="r" b="b"/>
                  <a:pathLst>
                    <a:path w="491" h="371" extrusionOk="0">
                      <a:moveTo>
                        <a:pt x="245" y="1"/>
                      </a:moveTo>
                      <a:cubicBezTo>
                        <a:pt x="205" y="1"/>
                        <a:pt x="164" y="14"/>
                        <a:pt x="129" y="42"/>
                      </a:cubicBezTo>
                      <a:cubicBezTo>
                        <a:pt x="1" y="145"/>
                        <a:pt x="62" y="354"/>
                        <a:pt x="226" y="370"/>
                      </a:cubicBezTo>
                      <a:cubicBezTo>
                        <a:pt x="234" y="371"/>
                        <a:pt x="241" y="371"/>
                        <a:pt x="249" y="371"/>
                      </a:cubicBezTo>
                      <a:cubicBezTo>
                        <a:pt x="399" y="371"/>
                        <a:pt x="491" y="193"/>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
                <p:cNvSpPr/>
                <p:nvPr/>
              </p:nvSpPr>
              <p:spPr>
                <a:xfrm>
                  <a:off x="4273875" y="3642100"/>
                  <a:ext cx="11650" cy="8875"/>
                </a:xfrm>
                <a:custGeom>
                  <a:avLst/>
                  <a:gdLst/>
                  <a:ahLst/>
                  <a:cxnLst/>
                  <a:rect l="l" t="t" r="r" b="b"/>
                  <a:pathLst>
                    <a:path w="466" h="355" extrusionOk="0">
                      <a:moveTo>
                        <a:pt x="231" y="0"/>
                      </a:moveTo>
                      <a:cubicBezTo>
                        <a:pt x="192" y="0"/>
                        <a:pt x="154" y="13"/>
                        <a:pt x="123" y="39"/>
                      </a:cubicBezTo>
                      <a:cubicBezTo>
                        <a:pt x="1" y="138"/>
                        <a:pt x="58" y="337"/>
                        <a:pt x="216" y="354"/>
                      </a:cubicBezTo>
                      <a:cubicBezTo>
                        <a:pt x="222" y="354"/>
                        <a:pt x="229" y="355"/>
                        <a:pt x="235" y="355"/>
                      </a:cubicBezTo>
                      <a:cubicBezTo>
                        <a:pt x="378" y="355"/>
                        <a:pt x="466" y="184"/>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
                <p:cNvSpPr/>
                <p:nvPr/>
              </p:nvSpPr>
              <p:spPr>
                <a:xfrm>
                  <a:off x="4260550" y="3625575"/>
                  <a:ext cx="11075" cy="8375"/>
                </a:xfrm>
                <a:custGeom>
                  <a:avLst/>
                  <a:gdLst/>
                  <a:ahLst/>
                  <a:cxnLst/>
                  <a:rect l="l" t="t" r="r" b="b"/>
                  <a:pathLst>
                    <a:path w="443" h="335" extrusionOk="0">
                      <a:moveTo>
                        <a:pt x="224" y="0"/>
                      </a:moveTo>
                      <a:cubicBezTo>
                        <a:pt x="187" y="0"/>
                        <a:pt x="150" y="13"/>
                        <a:pt x="119" y="38"/>
                      </a:cubicBezTo>
                      <a:cubicBezTo>
                        <a:pt x="0" y="131"/>
                        <a:pt x="58" y="320"/>
                        <a:pt x="206" y="333"/>
                      </a:cubicBezTo>
                      <a:cubicBezTo>
                        <a:pt x="212" y="334"/>
                        <a:pt x="219" y="334"/>
                        <a:pt x="225" y="334"/>
                      </a:cubicBezTo>
                      <a:cubicBezTo>
                        <a:pt x="361" y="334"/>
                        <a:pt x="443" y="174"/>
                        <a:pt x="354" y="63"/>
                      </a:cubicBezTo>
                      <a:cubicBezTo>
                        <a:pt x="321" y="21"/>
                        <a:pt x="273" y="0"/>
                        <a:pt x="2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
                <p:cNvSpPr/>
                <p:nvPr/>
              </p:nvSpPr>
              <p:spPr>
                <a:xfrm>
                  <a:off x="4247275" y="3609075"/>
                  <a:ext cx="10475" cy="7900"/>
                </a:xfrm>
                <a:custGeom>
                  <a:avLst/>
                  <a:gdLst/>
                  <a:ahLst/>
                  <a:cxnLst/>
                  <a:rect l="l" t="t" r="r" b="b"/>
                  <a:pathLst>
                    <a:path w="419" h="316" extrusionOk="0">
                      <a:moveTo>
                        <a:pt x="210" y="0"/>
                      </a:moveTo>
                      <a:cubicBezTo>
                        <a:pt x="175" y="0"/>
                        <a:pt x="139" y="12"/>
                        <a:pt x="110" y="36"/>
                      </a:cubicBezTo>
                      <a:cubicBezTo>
                        <a:pt x="1" y="122"/>
                        <a:pt x="55" y="299"/>
                        <a:pt x="194" y="315"/>
                      </a:cubicBezTo>
                      <a:cubicBezTo>
                        <a:pt x="199" y="316"/>
                        <a:pt x="204" y="316"/>
                        <a:pt x="210" y="316"/>
                      </a:cubicBezTo>
                      <a:cubicBezTo>
                        <a:pt x="341" y="316"/>
                        <a:pt x="418"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
                <p:cNvSpPr/>
                <p:nvPr/>
              </p:nvSpPr>
              <p:spPr>
                <a:xfrm>
                  <a:off x="4344825" y="3693725"/>
                  <a:ext cx="14125" cy="10775"/>
                </a:xfrm>
                <a:custGeom>
                  <a:avLst/>
                  <a:gdLst/>
                  <a:ahLst/>
                  <a:cxnLst/>
                  <a:rect l="l" t="t" r="r" b="b"/>
                  <a:pathLst>
                    <a:path w="565" h="431" extrusionOk="0">
                      <a:moveTo>
                        <a:pt x="283" y="1"/>
                      </a:moveTo>
                      <a:cubicBezTo>
                        <a:pt x="236" y="1"/>
                        <a:pt x="188" y="16"/>
                        <a:pt x="148" y="50"/>
                      </a:cubicBezTo>
                      <a:cubicBezTo>
                        <a:pt x="0" y="169"/>
                        <a:pt x="71" y="406"/>
                        <a:pt x="261" y="429"/>
                      </a:cubicBezTo>
                      <a:cubicBezTo>
                        <a:pt x="269" y="430"/>
                        <a:pt x="276" y="430"/>
                        <a:pt x="284" y="430"/>
                      </a:cubicBezTo>
                      <a:cubicBezTo>
                        <a:pt x="460" y="430"/>
                        <a:pt x="564"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
                <p:cNvSpPr/>
                <p:nvPr/>
              </p:nvSpPr>
              <p:spPr>
                <a:xfrm>
                  <a:off x="4331575" y="3677200"/>
                  <a:ext cx="13475" cy="10250"/>
                </a:xfrm>
                <a:custGeom>
                  <a:avLst/>
                  <a:gdLst/>
                  <a:ahLst/>
                  <a:cxnLst/>
                  <a:rect l="l" t="t" r="r" b="b"/>
                  <a:pathLst>
                    <a:path w="539" h="410" extrusionOk="0">
                      <a:moveTo>
                        <a:pt x="270" y="0"/>
                      </a:moveTo>
                      <a:cubicBezTo>
                        <a:pt x="224" y="0"/>
                        <a:pt x="179" y="15"/>
                        <a:pt x="141" y="45"/>
                      </a:cubicBezTo>
                      <a:cubicBezTo>
                        <a:pt x="0" y="161"/>
                        <a:pt x="68" y="389"/>
                        <a:pt x="251" y="409"/>
                      </a:cubicBezTo>
                      <a:cubicBezTo>
                        <a:pt x="259" y="409"/>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
                <p:cNvSpPr/>
                <p:nvPr/>
              </p:nvSpPr>
              <p:spPr>
                <a:xfrm>
                  <a:off x="4318300" y="3660700"/>
                  <a:ext cx="12850" cy="9725"/>
                </a:xfrm>
                <a:custGeom>
                  <a:avLst/>
                  <a:gdLst/>
                  <a:ahLst/>
                  <a:cxnLst/>
                  <a:rect l="l" t="t" r="r" b="b"/>
                  <a:pathLst>
                    <a:path w="514" h="389" extrusionOk="0">
                      <a:moveTo>
                        <a:pt x="258" y="0"/>
                      </a:moveTo>
                      <a:cubicBezTo>
                        <a:pt x="215" y="0"/>
                        <a:pt x="172" y="14"/>
                        <a:pt x="136" y="43"/>
                      </a:cubicBezTo>
                      <a:cubicBezTo>
                        <a:pt x="1" y="153"/>
                        <a:pt x="65" y="371"/>
                        <a:pt x="239" y="387"/>
                      </a:cubicBezTo>
                      <a:cubicBezTo>
                        <a:pt x="246" y="388"/>
                        <a:pt x="254" y="389"/>
                        <a:pt x="262" y="389"/>
                      </a:cubicBezTo>
                      <a:cubicBezTo>
                        <a:pt x="421" y="389"/>
                        <a:pt x="513" y="201"/>
                        <a:pt x="409" y="72"/>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
                <p:cNvSpPr/>
                <p:nvPr/>
              </p:nvSpPr>
              <p:spPr>
                <a:xfrm>
                  <a:off x="4305050" y="3644125"/>
                  <a:ext cx="12300" cy="9350"/>
                </a:xfrm>
                <a:custGeom>
                  <a:avLst/>
                  <a:gdLst/>
                  <a:ahLst/>
                  <a:cxnLst/>
                  <a:rect l="l" t="t" r="r" b="b"/>
                  <a:pathLst>
                    <a:path w="492" h="374" extrusionOk="0">
                      <a:moveTo>
                        <a:pt x="245" y="0"/>
                      </a:moveTo>
                      <a:cubicBezTo>
                        <a:pt x="204" y="0"/>
                        <a:pt x="163" y="14"/>
                        <a:pt x="129" y="41"/>
                      </a:cubicBezTo>
                      <a:cubicBezTo>
                        <a:pt x="0" y="147"/>
                        <a:pt x="62" y="356"/>
                        <a:pt x="225"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
                <p:cNvSpPr/>
                <p:nvPr/>
              </p:nvSpPr>
              <p:spPr>
                <a:xfrm>
                  <a:off x="4291800" y="3627625"/>
                  <a:ext cx="11575" cy="8800"/>
                </a:xfrm>
                <a:custGeom>
                  <a:avLst/>
                  <a:gdLst/>
                  <a:ahLst/>
                  <a:cxnLst/>
                  <a:rect l="l" t="t" r="r" b="b"/>
                  <a:pathLst>
                    <a:path w="463" h="352" extrusionOk="0">
                      <a:moveTo>
                        <a:pt x="231" y="0"/>
                      </a:moveTo>
                      <a:cubicBezTo>
                        <a:pt x="192" y="0"/>
                        <a:pt x="152" y="13"/>
                        <a:pt x="119" y="39"/>
                      </a:cubicBezTo>
                      <a:cubicBezTo>
                        <a:pt x="0" y="139"/>
                        <a:pt x="58" y="335"/>
                        <a:pt x="212" y="351"/>
                      </a:cubicBezTo>
                      <a:cubicBezTo>
                        <a:pt x="219" y="352"/>
                        <a:pt x="225" y="352"/>
                        <a:pt x="232" y="352"/>
                      </a:cubicBezTo>
                      <a:cubicBezTo>
                        <a:pt x="378" y="352"/>
                        <a:pt x="462" y="182"/>
                        <a:pt x="370" y="65"/>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
                <p:cNvSpPr/>
                <p:nvPr/>
              </p:nvSpPr>
              <p:spPr>
                <a:xfrm>
                  <a:off x="4278450" y="3611100"/>
                  <a:ext cx="11100" cy="8375"/>
                </a:xfrm>
                <a:custGeom>
                  <a:avLst/>
                  <a:gdLst/>
                  <a:ahLst/>
                  <a:cxnLst/>
                  <a:rect l="l" t="t" r="r" b="b"/>
                  <a:pathLst>
                    <a:path w="444" h="335" extrusionOk="0">
                      <a:moveTo>
                        <a:pt x="226" y="0"/>
                      </a:moveTo>
                      <a:cubicBezTo>
                        <a:pt x="188" y="0"/>
                        <a:pt x="151" y="13"/>
                        <a:pt x="120" y="38"/>
                      </a:cubicBezTo>
                      <a:cubicBezTo>
                        <a:pt x="1" y="131"/>
                        <a:pt x="59" y="318"/>
                        <a:pt x="206" y="334"/>
                      </a:cubicBezTo>
                      <a:cubicBezTo>
                        <a:pt x="213" y="334"/>
                        <a:pt x="219" y="335"/>
                        <a:pt x="225" y="335"/>
                      </a:cubicBezTo>
                      <a:cubicBezTo>
                        <a:pt x="362" y="335"/>
                        <a:pt x="443" y="171"/>
                        <a:pt x="354" y="61"/>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
                <p:cNvSpPr/>
                <p:nvPr/>
              </p:nvSpPr>
              <p:spPr>
                <a:xfrm>
                  <a:off x="4265200" y="3594525"/>
                  <a:ext cx="10450" cy="7925"/>
                </a:xfrm>
                <a:custGeom>
                  <a:avLst/>
                  <a:gdLst/>
                  <a:ahLst/>
                  <a:cxnLst/>
                  <a:rect l="l" t="t" r="r" b="b"/>
                  <a:pathLst>
                    <a:path w="418" h="317" extrusionOk="0">
                      <a:moveTo>
                        <a:pt x="210" y="1"/>
                      </a:moveTo>
                      <a:cubicBezTo>
                        <a:pt x="174" y="1"/>
                        <a:pt x="139" y="12"/>
                        <a:pt x="110" y="36"/>
                      </a:cubicBezTo>
                      <a:cubicBezTo>
                        <a:pt x="0" y="126"/>
                        <a:pt x="52" y="303"/>
                        <a:pt x="193" y="315"/>
                      </a:cubicBezTo>
                      <a:cubicBezTo>
                        <a:pt x="200" y="316"/>
                        <a:pt x="206" y="317"/>
                        <a:pt x="212" y="317"/>
                      </a:cubicBezTo>
                      <a:cubicBezTo>
                        <a:pt x="342" y="317"/>
                        <a:pt x="417" y="163"/>
                        <a:pt x="331" y="58"/>
                      </a:cubicBezTo>
                      <a:cubicBezTo>
                        <a:pt x="301" y="20"/>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
                <p:cNvSpPr/>
                <p:nvPr/>
              </p:nvSpPr>
              <p:spPr>
                <a:xfrm>
                  <a:off x="4336225" y="3646150"/>
                  <a:ext cx="12825" cy="9825"/>
                </a:xfrm>
                <a:custGeom>
                  <a:avLst/>
                  <a:gdLst/>
                  <a:ahLst/>
                  <a:cxnLst/>
                  <a:rect l="l" t="t" r="r" b="b"/>
                  <a:pathLst>
                    <a:path w="513" h="393" extrusionOk="0">
                      <a:moveTo>
                        <a:pt x="258" y="0"/>
                      </a:moveTo>
                      <a:cubicBezTo>
                        <a:pt x="215" y="0"/>
                        <a:pt x="171" y="15"/>
                        <a:pt x="135" y="44"/>
                      </a:cubicBezTo>
                      <a:cubicBezTo>
                        <a:pt x="0" y="156"/>
                        <a:pt x="65" y="371"/>
                        <a:pt x="238" y="391"/>
                      </a:cubicBezTo>
                      <a:cubicBezTo>
                        <a:pt x="246" y="392"/>
                        <a:pt x="254" y="392"/>
                        <a:pt x="261" y="392"/>
                      </a:cubicBezTo>
                      <a:cubicBezTo>
                        <a:pt x="421" y="392"/>
                        <a:pt x="513" y="202"/>
                        <a:pt x="409" y="73"/>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
                <p:cNvSpPr/>
                <p:nvPr/>
              </p:nvSpPr>
              <p:spPr>
                <a:xfrm>
                  <a:off x="4322875" y="3629650"/>
                  <a:ext cx="12275" cy="9275"/>
                </a:xfrm>
                <a:custGeom>
                  <a:avLst/>
                  <a:gdLst/>
                  <a:ahLst/>
                  <a:cxnLst/>
                  <a:rect l="l" t="t" r="r" b="b"/>
                  <a:pathLst>
                    <a:path w="491" h="371" extrusionOk="0">
                      <a:moveTo>
                        <a:pt x="247" y="1"/>
                      </a:moveTo>
                      <a:cubicBezTo>
                        <a:pt x="206" y="1"/>
                        <a:pt x="166" y="14"/>
                        <a:pt x="133" y="42"/>
                      </a:cubicBezTo>
                      <a:cubicBezTo>
                        <a:pt x="1" y="145"/>
                        <a:pt x="62" y="353"/>
                        <a:pt x="229" y="369"/>
                      </a:cubicBezTo>
                      <a:cubicBezTo>
                        <a:pt x="237" y="370"/>
                        <a:pt x="245" y="371"/>
                        <a:pt x="252" y="371"/>
                      </a:cubicBezTo>
                      <a:cubicBezTo>
                        <a:pt x="402" y="371"/>
                        <a:pt x="491" y="193"/>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
                <p:cNvSpPr/>
                <p:nvPr/>
              </p:nvSpPr>
              <p:spPr>
                <a:xfrm>
                  <a:off x="4309625" y="3613075"/>
                  <a:ext cx="11650" cy="8900"/>
                </a:xfrm>
                <a:custGeom>
                  <a:avLst/>
                  <a:gdLst/>
                  <a:ahLst/>
                  <a:cxnLst/>
                  <a:rect l="l" t="t" r="r" b="b"/>
                  <a:pathLst>
                    <a:path w="466" h="356" extrusionOk="0">
                      <a:moveTo>
                        <a:pt x="234" y="1"/>
                      </a:moveTo>
                      <a:cubicBezTo>
                        <a:pt x="195" y="1"/>
                        <a:pt x="156" y="13"/>
                        <a:pt x="123" y="39"/>
                      </a:cubicBezTo>
                      <a:cubicBezTo>
                        <a:pt x="1" y="139"/>
                        <a:pt x="59" y="338"/>
                        <a:pt x="216" y="354"/>
                      </a:cubicBezTo>
                      <a:cubicBezTo>
                        <a:pt x="223" y="355"/>
                        <a:pt x="229" y="355"/>
                        <a:pt x="236" y="355"/>
                      </a:cubicBezTo>
                      <a:cubicBezTo>
                        <a:pt x="381" y="355"/>
                        <a:pt x="466" y="185"/>
                        <a:pt x="373" y="68"/>
                      </a:cubicBezTo>
                      <a:cubicBezTo>
                        <a:pt x="338" y="24"/>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
                <p:cNvSpPr/>
                <p:nvPr/>
              </p:nvSpPr>
              <p:spPr>
                <a:xfrm>
                  <a:off x="4296375" y="3596550"/>
                  <a:ext cx="11075" cy="8400"/>
                </a:xfrm>
                <a:custGeom>
                  <a:avLst/>
                  <a:gdLst/>
                  <a:ahLst/>
                  <a:cxnLst/>
                  <a:rect l="l" t="t" r="r" b="b"/>
                  <a:pathLst>
                    <a:path w="443" h="336" extrusionOk="0">
                      <a:moveTo>
                        <a:pt x="221" y="1"/>
                      </a:moveTo>
                      <a:cubicBezTo>
                        <a:pt x="184" y="1"/>
                        <a:pt x="147" y="13"/>
                        <a:pt x="116" y="38"/>
                      </a:cubicBezTo>
                      <a:cubicBezTo>
                        <a:pt x="0" y="132"/>
                        <a:pt x="55" y="321"/>
                        <a:pt x="206" y="334"/>
                      </a:cubicBezTo>
                      <a:cubicBezTo>
                        <a:pt x="213" y="335"/>
                        <a:pt x="219" y="335"/>
                        <a:pt x="225" y="335"/>
                      </a:cubicBezTo>
                      <a:cubicBezTo>
                        <a:pt x="362" y="335"/>
                        <a:pt x="443" y="175"/>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
                <p:cNvSpPr/>
                <p:nvPr/>
              </p:nvSpPr>
              <p:spPr>
                <a:xfrm>
                  <a:off x="4283125" y="3580075"/>
                  <a:ext cx="10450" cy="7900"/>
                </a:xfrm>
                <a:custGeom>
                  <a:avLst/>
                  <a:gdLst/>
                  <a:ahLst/>
                  <a:cxnLst/>
                  <a:rect l="l" t="t" r="r" b="b"/>
                  <a:pathLst>
                    <a:path w="418" h="316" extrusionOk="0">
                      <a:moveTo>
                        <a:pt x="209" y="0"/>
                      </a:moveTo>
                      <a:cubicBezTo>
                        <a:pt x="174" y="0"/>
                        <a:pt x="139" y="12"/>
                        <a:pt x="109" y="35"/>
                      </a:cubicBezTo>
                      <a:cubicBezTo>
                        <a:pt x="0" y="122"/>
                        <a:pt x="52" y="299"/>
                        <a:pt x="193" y="315"/>
                      </a:cubicBezTo>
                      <a:cubicBezTo>
                        <a:pt x="198" y="315"/>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
                <p:cNvSpPr/>
                <p:nvPr/>
              </p:nvSpPr>
              <p:spPr>
                <a:xfrm>
                  <a:off x="4340800" y="3615125"/>
                  <a:ext cx="12300" cy="9325"/>
                </a:xfrm>
                <a:custGeom>
                  <a:avLst/>
                  <a:gdLst/>
                  <a:ahLst/>
                  <a:cxnLst/>
                  <a:rect l="l" t="t" r="r" b="b"/>
                  <a:pathLst>
                    <a:path w="492" h="373" extrusionOk="0">
                      <a:moveTo>
                        <a:pt x="245" y="0"/>
                      </a:moveTo>
                      <a:cubicBezTo>
                        <a:pt x="204" y="0"/>
                        <a:pt x="164" y="13"/>
                        <a:pt x="129" y="41"/>
                      </a:cubicBezTo>
                      <a:cubicBezTo>
                        <a:pt x="1" y="147"/>
                        <a:pt x="62" y="356"/>
                        <a:pt x="226"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
                <p:cNvSpPr/>
                <p:nvPr/>
              </p:nvSpPr>
              <p:spPr>
                <a:xfrm>
                  <a:off x="4327550" y="3598625"/>
                  <a:ext cx="11650" cy="8800"/>
                </a:xfrm>
                <a:custGeom>
                  <a:avLst/>
                  <a:gdLst/>
                  <a:ahLst/>
                  <a:cxnLst/>
                  <a:rect l="l" t="t" r="r" b="b"/>
                  <a:pathLst>
                    <a:path w="466" h="352" extrusionOk="0">
                      <a:moveTo>
                        <a:pt x="233" y="0"/>
                      </a:moveTo>
                      <a:cubicBezTo>
                        <a:pt x="195" y="0"/>
                        <a:pt x="156" y="13"/>
                        <a:pt x="122" y="39"/>
                      </a:cubicBezTo>
                      <a:cubicBezTo>
                        <a:pt x="0" y="139"/>
                        <a:pt x="58" y="335"/>
                        <a:pt x="216" y="351"/>
                      </a:cubicBezTo>
                      <a:cubicBezTo>
                        <a:pt x="222" y="351"/>
                        <a:pt x="229" y="352"/>
                        <a:pt x="235" y="352"/>
                      </a:cubicBezTo>
                      <a:cubicBezTo>
                        <a:pt x="381" y="352"/>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
                <p:cNvSpPr/>
                <p:nvPr/>
              </p:nvSpPr>
              <p:spPr>
                <a:xfrm>
                  <a:off x="4314300" y="3582100"/>
                  <a:ext cx="11000" cy="8375"/>
                </a:xfrm>
                <a:custGeom>
                  <a:avLst/>
                  <a:gdLst/>
                  <a:ahLst/>
                  <a:cxnLst/>
                  <a:rect l="l" t="t" r="r" b="b"/>
                  <a:pathLst>
                    <a:path w="440" h="335" extrusionOk="0">
                      <a:moveTo>
                        <a:pt x="222" y="0"/>
                      </a:moveTo>
                      <a:cubicBezTo>
                        <a:pt x="184" y="0"/>
                        <a:pt x="147" y="13"/>
                        <a:pt x="116" y="38"/>
                      </a:cubicBezTo>
                      <a:cubicBezTo>
                        <a:pt x="0" y="131"/>
                        <a:pt x="55" y="318"/>
                        <a:pt x="203" y="334"/>
                      </a:cubicBezTo>
                      <a:cubicBezTo>
                        <a:pt x="209" y="334"/>
                        <a:pt x="215" y="335"/>
                        <a:pt x="222" y="335"/>
                      </a:cubicBezTo>
                      <a:cubicBezTo>
                        <a:pt x="358" y="335"/>
                        <a:pt x="440" y="171"/>
                        <a:pt x="350" y="60"/>
                      </a:cubicBezTo>
                      <a:cubicBezTo>
                        <a:pt x="318" y="21"/>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
                <p:cNvSpPr/>
                <p:nvPr/>
              </p:nvSpPr>
              <p:spPr>
                <a:xfrm>
                  <a:off x="4301025" y="3565550"/>
                  <a:ext cx="10450" cy="7900"/>
                </a:xfrm>
                <a:custGeom>
                  <a:avLst/>
                  <a:gdLst/>
                  <a:ahLst/>
                  <a:cxnLst/>
                  <a:rect l="l" t="t" r="r" b="b"/>
                  <a:pathLst>
                    <a:path w="418" h="316" extrusionOk="0">
                      <a:moveTo>
                        <a:pt x="208" y="0"/>
                      </a:moveTo>
                      <a:cubicBezTo>
                        <a:pt x="173" y="0"/>
                        <a:pt x="139" y="11"/>
                        <a:pt x="110" y="35"/>
                      </a:cubicBezTo>
                      <a:cubicBezTo>
                        <a:pt x="1" y="125"/>
                        <a:pt x="52" y="301"/>
                        <a:pt x="190" y="314"/>
                      </a:cubicBezTo>
                      <a:cubicBezTo>
                        <a:pt x="197" y="315"/>
                        <a:pt x="203" y="315"/>
                        <a:pt x="210" y="315"/>
                      </a:cubicBezTo>
                      <a:cubicBezTo>
                        <a:pt x="340" y="315"/>
                        <a:pt x="418" y="161"/>
                        <a:pt x="332" y="57"/>
                      </a:cubicBezTo>
                      <a:cubicBezTo>
                        <a:pt x="300" y="20"/>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17" name="Google Shape;417;p2"/>
            <p:cNvSpPr/>
            <p:nvPr/>
          </p:nvSpPr>
          <p:spPr>
            <a:xfrm>
              <a:off x="6928153" y="3892363"/>
              <a:ext cx="2245086" cy="1279539"/>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8" name="Google Shape;418;p2"/>
          <p:cNvSpPr/>
          <p:nvPr/>
        </p:nvSpPr>
        <p:spPr>
          <a:xfrm>
            <a:off x="1098156" y="4284464"/>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
          <p:cNvSpPr/>
          <p:nvPr/>
        </p:nvSpPr>
        <p:spPr>
          <a:xfrm>
            <a:off x="1273185" y="3090077"/>
            <a:ext cx="92141"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
          <p:cNvSpPr/>
          <p:nvPr/>
        </p:nvSpPr>
        <p:spPr>
          <a:xfrm>
            <a:off x="6781994" y="38280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
          <p:cNvSpPr/>
          <p:nvPr/>
        </p:nvSpPr>
        <p:spPr>
          <a:xfrm>
            <a:off x="7031634" y="1861988"/>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2" name="Google Shape;422;p2"/>
          <p:cNvGrpSpPr/>
          <p:nvPr/>
        </p:nvGrpSpPr>
        <p:grpSpPr>
          <a:xfrm>
            <a:off x="432175" y="3329171"/>
            <a:ext cx="281055" cy="346846"/>
            <a:chOff x="368125" y="2950571"/>
            <a:chExt cx="281055" cy="346846"/>
          </a:xfrm>
        </p:grpSpPr>
        <p:sp>
          <p:nvSpPr>
            <p:cNvPr id="423" name="Google Shape;423;p2"/>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5" name="Google Shape;425;p2"/>
          <p:cNvGrpSpPr/>
          <p:nvPr/>
        </p:nvGrpSpPr>
        <p:grpSpPr>
          <a:xfrm>
            <a:off x="2787636" y="225467"/>
            <a:ext cx="402369" cy="316376"/>
            <a:chOff x="1163250" y="1972063"/>
            <a:chExt cx="106800" cy="83975"/>
          </a:xfrm>
        </p:grpSpPr>
        <p:sp>
          <p:nvSpPr>
            <p:cNvPr id="426" name="Google Shape;426;p2"/>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5" name="Google Shape;435;p2"/>
          <p:cNvSpPr/>
          <p:nvPr/>
        </p:nvSpPr>
        <p:spPr>
          <a:xfrm>
            <a:off x="1453100" y="2079076"/>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
          <p:cNvSpPr/>
          <p:nvPr/>
        </p:nvSpPr>
        <p:spPr>
          <a:xfrm>
            <a:off x="4396300" y="194088"/>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
          <p:cNvSpPr/>
          <p:nvPr/>
        </p:nvSpPr>
        <p:spPr>
          <a:xfrm>
            <a:off x="7980399" y="82870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439"/>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440"/>
        <p:cNvGrpSpPr/>
        <p:nvPr/>
      </p:nvGrpSpPr>
      <p:grpSpPr>
        <a:xfrm>
          <a:off x="0" y="0"/>
          <a:ext cx="0" cy="0"/>
          <a:chOff x="0" y="0"/>
          <a:chExt cx="0" cy="0"/>
        </a:xfrm>
      </p:grpSpPr>
      <p:sp>
        <p:nvSpPr>
          <p:cNvPr id="1441" name="Google Shape;1441;p13"/>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sz="3200">
                <a:solidFill>
                  <a:srgbClr val="191919"/>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442" name="Google Shape;1442;p13"/>
          <p:cNvSpPr txBox="1">
            <a:spLocks noGrp="1"/>
          </p:cNvSpPr>
          <p:nvPr>
            <p:ph type="subTitle" idx="1"/>
          </p:nvPr>
        </p:nvSpPr>
        <p:spPr>
          <a:xfrm>
            <a:off x="2279900" y="2099375"/>
            <a:ext cx="2106300" cy="7938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8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43" name="Google Shape;1443;p13"/>
          <p:cNvSpPr txBox="1">
            <a:spLocks noGrp="1"/>
          </p:cNvSpPr>
          <p:nvPr>
            <p:ph type="title" idx="2"/>
          </p:nvPr>
        </p:nvSpPr>
        <p:spPr>
          <a:xfrm>
            <a:off x="2279887" y="1608800"/>
            <a:ext cx="2071800" cy="4899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sz="22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444" name="Google Shape;1444;p13"/>
          <p:cNvSpPr txBox="1">
            <a:spLocks noGrp="1"/>
          </p:cNvSpPr>
          <p:nvPr>
            <p:ph type="title" idx="3" hasCustomPrompt="1"/>
          </p:nvPr>
        </p:nvSpPr>
        <p:spPr>
          <a:xfrm>
            <a:off x="1413800" y="1608800"/>
            <a:ext cx="797100" cy="47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900"/>
              <a:buNone/>
              <a:defRPr sz="3200">
                <a:solidFill>
                  <a:schemeClr val="accent2"/>
                </a:solidFill>
              </a:defRPr>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r>
              <a:t>xx%</a:t>
            </a:r>
          </a:p>
        </p:txBody>
      </p:sp>
      <p:sp>
        <p:nvSpPr>
          <p:cNvPr id="1445" name="Google Shape;1445;p13"/>
          <p:cNvSpPr txBox="1">
            <a:spLocks noGrp="1"/>
          </p:cNvSpPr>
          <p:nvPr>
            <p:ph type="subTitle" idx="4"/>
          </p:nvPr>
        </p:nvSpPr>
        <p:spPr>
          <a:xfrm>
            <a:off x="5623900" y="2099375"/>
            <a:ext cx="2106300" cy="793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46" name="Google Shape;1446;p13"/>
          <p:cNvSpPr txBox="1">
            <a:spLocks noGrp="1"/>
          </p:cNvSpPr>
          <p:nvPr>
            <p:ph type="title" idx="5"/>
          </p:nvPr>
        </p:nvSpPr>
        <p:spPr>
          <a:xfrm>
            <a:off x="5623911" y="1608800"/>
            <a:ext cx="2071800" cy="489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47" name="Google Shape;1447;p13"/>
          <p:cNvSpPr txBox="1">
            <a:spLocks noGrp="1"/>
          </p:cNvSpPr>
          <p:nvPr>
            <p:ph type="title" idx="6" hasCustomPrompt="1"/>
          </p:nvPr>
        </p:nvSpPr>
        <p:spPr>
          <a:xfrm>
            <a:off x="4757800" y="1608800"/>
            <a:ext cx="797100" cy="47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900"/>
              <a:buNone/>
              <a:defRPr sz="3200">
                <a:solidFill>
                  <a:schemeClr val="accent2"/>
                </a:solidFill>
              </a:defRPr>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r>
              <a:t>xx%</a:t>
            </a:r>
          </a:p>
        </p:txBody>
      </p:sp>
      <p:sp>
        <p:nvSpPr>
          <p:cNvPr id="1448" name="Google Shape;1448;p13"/>
          <p:cNvSpPr txBox="1">
            <a:spLocks noGrp="1"/>
          </p:cNvSpPr>
          <p:nvPr>
            <p:ph type="subTitle" idx="7"/>
          </p:nvPr>
        </p:nvSpPr>
        <p:spPr>
          <a:xfrm>
            <a:off x="2279900" y="3619475"/>
            <a:ext cx="2106300" cy="793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49" name="Google Shape;1449;p13"/>
          <p:cNvSpPr txBox="1">
            <a:spLocks noGrp="1"/>
          </p:cNvSpPr>
          <p:nvPr>
            <p:ph type="title" idx="8"/>
          </p:nvPr>
        </p:nvSpPr>
        <p:spPr>
          <a:xfrm>
            <a:off x="2279887" y="3129575"/>
            <a:ext cx="2071800" cy="489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50" name="Google Shape;1450;p13"/>
          <p:cNvSpPr txBox="1">
            <a:spLocks noGrp="1"/>
          </p:cNvSpPr>
          <p:nvPr>
            <p:ph type="title" idx="9" hasCustomPrompt="1"/>
          </p:nvPr>
        </p:nvSpPr>
        <p:spPr>
          <a:xfrm>
            <a:off x="1413800" y="3129575"/>
            <a:ext cx="797100" cy="47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900"/>
              <a:buNone/>
              <a:defRPr sz="3200">
                <a:solidFill>
                  <a:schemeClr val="accent2"/>
                </a:solidFill>
              </a:defRPr>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r>
              <a:t>xx%</a:t>
            </a:r>
          </a:p>
        </p:txBody>
      </p:sp>
      <p:sp>
        <p:nvSpPr>
          <p:cNvPr id="1451" name="Google Shape;1451;p13"/>
          <p:cNvSpPr txBox="1">
            <a:spLocks noGrp="1"/>
          </p:cNvSpPr>
          <p:nvPr>
            <p:ph type="subTitle" idx="13"/>
          </p:nvPr>
        </p:nvSpPr>
        <p:spPr>
          <a:xfrm>
            <a:off x="5623900" y="3619475"/>
            <a:ext cx="2106300" cy="793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52" name="Google Shape;1452;p13"/>
          <p:cNvSpPr txBox="1">
            <a:spLocks noGrp="1"/>
          </p:cNvSpPr>
          <p:nvPr>
            <p:ph type="title" idx="14"/>
          </p:nvPr>
        </p:nvSpPr>
        <p:spPr>
          <a:xfrm>
            <a:off x="5623911" y="3129575"/>
            <a:ext cx="2071800" cy="489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53" name="Google Shape;1453;p13"/>
          <p:cNvSpPr txBox="1">
            <a:spLocks noGrp="1"/>
          </p:cNvSpPr>
          <p:nvPr>
            <p:ph type="title" idx="15" hasCustomPrompt="1"/>
          </p:nvPr>
        </p:nvSpPr>
        <p:spPr>
          <a:xfrm>
            <a:off x="4757802" y="3129575"/>
            <a:ext cx="797100" cy="47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900"/>
              <a:buNone/>
              <a:defRPr sz="3200">
                <a:solidFill>
                  <a:schemeClr val="accent2"/>
                </a:solidFill>
              </a:defRPr>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r>
              <a:t>xx%</a:t>
            </a:r>
          </a:p>
        </p:txBody>
      </p:sp>
      <p:grpSp>
        <p:nvGrpSpPr>
          <p:cNvPr id="1454" name="Google Shape;1454;p13"/>
          <p:cNvGrpSpPr/>
          <p:nvPr/>
        </p:nvGrpSpPr>
        <p:grpSpPr>
          <a:xfrm>
            <a:off x="6155025" y="-20750"/>
            <a:ext cx="3013778" cy="1791487"/>
            <a:chOff x="6155025" y="-20750"/>
            <a:chExt cx="3013778" cy="1791487"/>
          </a:xfrm>
        </p:grpSpPr>
        <p:grpSp>
          <p:nvGrpSpPr>
            <p:cNvPr id="1455" name="Google Shape;1455;p13"/>
            <p:cNvGrpSpPr/>
            <p:nvPr/>
          </p:nvGrpSpPr>
          <p:grpSpPr>
            <a:xfrm rot="7442972">
              <a:off x="7572265" y="483628"/>
              <a:ext cx="952352" cy="1100480"/>
              <a:chOff x="341650" y="1947263"/>
              <a:chExt cx="334000" cy="385950"/>
            </a:xfrm>
          </p:grpSpPr>
          <p:sp>
            <p:nvSpPr>
              <p:cNvPr id="1456" name="Google Shape;1456;p13"/>
              <p:cNvSpPr/>
              <p:nvPr/>
            </p:nvSpPr>
            <p:spPr>
              <a:xfrm>
                <a:off x="462150" y="1947263"/>
                <a:ext cx="213500" cy="192550"/>
              </a:xfrm>
              <a:custGeom>
                <a:avLst/>
                <a:gdLst/>
                <a:ahLst/>
                <a:cxnLst/>
                <a:rect l="l" t="t" r="r" b="b"/>
                <a:pathLst>
                  <a:path w="8540" h="7702" extrusionOk="0">
                    <a:moveTo>
                      <a:pt x="820" y="0"/>
                    </a:moveTo>
                    <a:cubicBezTo>
                      <a:pt x="547" y="0"/>
                      <a:pt x="274" y="14"/>
                      <a:pt x="1" y="43"/>
                    </a:cubicBezTo>
                    <a:lnTo>
                      <a:pt x="8540" y="7701"/>
                    </a:lnTo>
                    <a:cubicBezTo>
                      <a:pt x="8536" y="7238"/>
                      <a:pt x="8495" y="6779"/>
                      <a:pt x="8411" y="6322"/>
                    </a:cubicBezTo>
                    <a:lnTo>
                      <a:pt x="1386" y="20"/>
                    </a:lnTo>
                    <a:cubicBezTo>
                      <a:pt x="1198" y="7"/>
                      <a:pt x="1009" y="0"/>
                      <a:pt x="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13"/>
              <p:cNvSpPr/>
              <p:nvPr/>
            </p:nvSpPr>
            <p:spPr>
              <a:xfrm>
                <a:off x="527000" y="1952413"/>
                <a:ext cx="137650" cy="123425"/>
              </a:xfrm>
              <a:custGeom>
                <a:avLst/>
                <a:gdLst/>
                <a:ahLst/>
                <a:cxnLst/>
                <a:rect l="l" t="t" r="r" b="b"/>
                <a:pathLst>
                  <a:path w="5506" h="4937" extrusionOk="0">
                    <a:moveTo>
                      <a:pt x="0" y="1"/>
                    </a:moveTo>
                    <a:lnTo>
                      <a:pt x="5505" y="4937"/>
                    </a:lnTo>
                    <a:cubicBezTo>
                      <a:pt x="5075" y="3719"/>
                      <a:pt x="4342" y="2629"/>
                      <a:pt x="3381" y="1768"/>
                    </a:cubicBezTo>
                    <a:cubicBezTo>
                      <a:pt x="2420" y="904"/>
                      <a:pt x="1257" y="29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13"/>
              <p:cNvSpPr/>
              <p:nvPr/>
            </p:nvSpPr>
            <p:spPr>
              <a:xfrm>
                <a:off x="385100" y="2125713"/>
                <a:ext cx="204100" cy="187800"/>
              </a:xfrm>
              <a:custGeom>
                <a:avLst/>
                <a:gdLst/>
                <a:ahLst/>
                <a:cxnLst/>
                <a:rect l="l" t="t" r="r" b="b"/>
                <a:pathLst>
                  <a:path w="8164" h="7512" extrusionOk="0">
                    <a:moveTo>
                      <a:pt x="341" y="1"/>
                    </a:moveTo>
                    <a:lnTo>
                      <a:pt x="1" y="958"/>
                    </a:lnTo>
                    <a:lnTo>
                      <a:pt x="7306" y="7511"/>
                    </a:lnTo>
                    <a:cubicBezTo>
                      <a:pt x="7601" y="7366"/>
                      <a:pt x="7890" y="7199"/>
                      <a:pt x="8164" y="7019"/>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13"/>
              <p:cNvSpPr/>
              <p:nvPr/>
            </p:nvSpPr>
            <p:spPr>
              <a:xfrm>
                <a:off x="399725" y="2084738"/>
                <a:ext cx="220900" cy="206350"/>
              </a:xfrm>
              <a:custGeom>
                <a:avLst/>
                <a:gdLst/>
                <a:ahLst/>
                <a:cxnLst/>
                <a:rect l="l" t="t" r="r" b="b"/>
                <a:pathLst>
                  <a:path w="8836" h="8254" extrusionOk="0">
                    <a:moveTo>
                      <a:pt x="341" y="1"/>
                    </a:moveTo>
                    <a:lnTo>
                      <a:pt x="1" y="958"/>
                    </a:lnTo>
                    <a:lnTo>
                      <a:pt x="8131" y="8253"/>
                    </a:lnTo>
                    <a:cubicBezTo>
                      <a:pt x="8379" y="8057"/>
                      <a:pt x="8613" y="7845"/>
                      <a:pt x="8835" y="7617"/>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13"/>
              <p:cNvSpPr/>
              <p:nvPr/>
            </p:nvSpPr>
            <p:spPr>
              <a:xfrm>
                <a:off x="414275" y="2043688"/>
                <a:ext cx="231400" cy="219050"/>
              </a:xfrm>
              <a:custGeom>
                <a:avLst/>
                <a:gdLst/>
                <a:ahLst/>
                <a:cxnLst/>
                <a:rect l="l" t="t" r="r" b="b"/>
                <a:pathLst>
                  <a:path w="9256" h="8762" extrusionOk="0">
                    <a:moveTo>
                      <a:pt x="344" y="0"/>
                    </a:moveTo>
                    <a:lnTo>
                      <a:pt x="0" y="958"/>
                    </a:lnTo>
                    <a:lnTo>
                      <a:pt x="8700" y="8761"/>
                    </a:lnTo>
                    <a:cubicBezTo>
                      <a:pt x="8899" y="8517"/>
                      <a:pt x="9086" y="8263"/>
                      <a:pt x="9256" y="7996"/>
                    </a:cubicBezTo>
                    <a:lnTo>
                      <a:pt x="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13"/>
              <p:cNvSpPr/>
              <p:nvPr/>
            </p:nvSpPr>
            <p:spPr>
              <a:xfrm>
                <a:off x="370575" y="2166688"/>
                <a:ext cx="180225" cy="162000"/>
              </a:xfrm>
              <a:custGeom>
                <a:avLst/>
                <a:gdLst/>
                <a:ahLst/>
                <a:cxnLst/>
                <a:rect l="l" t="t" r="r" b="b"/>
                <a:pathLst>
                  <a:path w="7209" h="6480" extrusionOk="0">
                    <a:moveTo>
                      <a:pt x="341" y="1"/>
                    </a:moveTo>
                    <a:lnTo>
                      <a:pt x="0" y="962"/>
                    </a:lnTo>
                    <a:lnTo>
                      <a:pt x="6148" y="6479"/>
                    </a:lnTo>
                    <a:cubicBezTo>
                      <a:pt x="6508" y="6399"/>
                      <a:pt x="6865" y="6293"/>
                      <a:pt x="7208" y="6165"/>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13"/>
              <p:cNvSpPr/>
              <p:nvPr/>
            </p:nvSpPr>
            <p:spPr>
              <a:xfrm>
                <a:off x="443425" y="1961663"/>
                <a:ext cx="231100" cy="226825"/>
              </a:xfrm>
              <a:custGeom>
                <a:avLst/>
                <a:gdLst/>
                <a:ahLst/>
                <a:cxnLst/>
                <a:rect l="l" t="t" r="r" b="b"/>
                <a:pathLst>
                  <a:path w="9244" h="9073" extrusionOk="0">
                    <a:moveTo>
                      <a:pt x="342" y="0"/>
                    </a:moveTo>
                    <a:lnTo>
                      <a:pt x="1" y="958"/>
                    </a:lnTo>
                    <a:lnTo>
                      <a:pt x="9044" y="9073"/>
                    </a:lnTo>
                    <a:cubicBezTo>
                      <a:pt x="9138" y="8713"/>
                      <a:pt x="9202" y="8349"/>
                      <a:pt x="9244" y="7983"/>
                    </a:cubicBezTo>
                    <a:lnTo>
                      <a:pt x="3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13"/>
              <p:cNvSpPr/>
              <p:nvPr/>
            </p:nvSpPr>
            <p:spPr>
              <a:xfrm>
                <a:off x="428900" y="2002638"/>
                <a:ext cx="235275" cy="226100"/>
              </a:xfrm>
              <a:custGeom>
                <a:avLst/>
                <a:gdLst/>
                <a:ahLst/>
                <a:cxnLst/>
                <a:rect l="l" t="t" r="r" b="b"/>
                <a:pathLst>
                  <a:path w="9411" h="9044" extrusionOk="0">
                    <a:moveTo>
                      <a:pt x="341" y="0"/>
                    </a:moveTo>
                    <a:lnTo>
                      <a:pt x="0" y="961"/>
                    </a:lnTo>
                    <a:lnTo>
                      <a:pt x="9012" y="9044"/>
                    </a:lnTo>
                    <a:cubicBezTo>
                      <a:pt x="9163" y="8751"/>
                      <a:pt x="9294" y="8446"/>
                      <a:pt x="9410" y="8137"/>
                    </a:cubicBezTo>
                    <a:lnTo>
                      <a:pt x="3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13"/>
              <p:cNvSpPr/>
              <p:nvPr/>
            </p:nvSpPr>
            <p:spPr>
              <a:xfrm>
                <a:off x="356025" y="2207738"/>
                <a:ext cx="147125" cy="125475"/>
              </a:xfrm>
              <a:custGeom>
                <a:avLst/>
                <a:gdLst/>
                <a:ahLst/>
                <a:cxnLst/>
                <a:rect l="l" t="t" r="r" b="b"/>
                <a:pathLst>
                  <a:path w="5885" h="5019" extrusionOk="0">
                    <a:moveTo>
                      <a:pt x="341" y="1"/>
                    </a:moveTo>
                    <a:lnTo>
                      <a:pt x="0" y="959"/>
                    </a:lnTo>
                    <a:lnTo>
                      <a:pt x="4500" y="4998"/>
                    </a:lnTo>
                    <a:cubicBezTo>
                      <a:pt x="4689" y="5011"/>
                      <a:pt x="4879" y="5018"/>
                      <a:pt x="5068" y="5018"/>
                    </a:cubicBezTo>
                    <a:cubicBezTo>
                      <a:pt x="5341" y="5018"/>
                      <a:pt x="5613" y="5004"/>
                      <a:pt x="5885" y="4976"/>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13"/>
              <p:cNvSpPr/>
              <p:nvPr/>
            </p:nvSpPr>
            <p:spPr>
              <a:xfrm>
                <a:off x="341650" y="2248713"/>
                <a:ext cx="96675" cy="79325"/>
              </a:xfrm>
              <a:custGeom>
                <a:avLst/>
                <a:gdLst/>
                <a:ahLst/>
                <a:cxnLst/>
                <a:rect l="l" t="t" r="r" b="b"/>
                <a:pathLst>
                  <a:path w="3867" h="3173" extrusionOk="0">
                    <a:moveTo>
                      <a:pt x="331" y="1"/>
                    </a:moveTo>
                    <a:lnTo>
                      <a:pt x="0" y="926"/>
                    </a:lnTo>
                    <a:cubicBezTo>
                      <a:pt x="154" y="1094"/>
                      <a:pt x="315" y="1251"/>
                      <a:pt x="485" y="1405"/>
                    </a:cubicBezTo>
                    <a:cubicBezTo>
                      <a:pt x="1446" y="2270"/>
                      <a:pt x="2610" y="2877"/>
                      <a:pt x="3866" y="3173"/>
                    </a:cubicBezTo>
                    <a:lnTo>
                      <a:pt x="3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6" name="Google Shape;1466;p13"/>
            <p:cNvSpPr/>
            <p:nvPr/>
          </p:nvSpPr>
          <p:spPr>
            <a:xfrm>
              <a:off x="6155025" y="-20750"/>
              <a:ext cx="3013778" cy="1791487"/>
            </a:xfrm>
            <a:custGeom>
              <a:avLst/>
              <a:gdLst/>
              <a:ahLst/>
              <a:cxnLst/>
              <a:rect l="l" t="t" r="r" b="b"/>
              <a:pathLst>
                <a:path w="35098" h="20864" extrusionOk="0">
                  <a:moveTo>
                    <a:pt x="35050" y="84"/>
                  </a:moveTo>
                  <a:lnTo>
                    <a:pt x="35098" y="20864"/>
                  </a:lnTo>
                  <a:cubicBezTo>
                    <a:pt x="32167" y="20542"/>
                    <a:pt x="26549" y="18807"/>
                    <a:pt x="22789" y="10660"/>
                  </a:cubicBezTo>
                  <a:cubicBezTo>
                    <a:pt x="17872" y="0"/>
                    <a:pt x="5416" y="7340"/>
                    <a:pt x="0" y="16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7" name="Google Shape;1467;p13"/>
          <p:cNvGrpSpPr/>
          <p:nvPr/>
        </p:nvGrpSpPr>
        <p:grpSpPr>
          <a:xfrm>
            <a:off x="-17800" y="2459810"/>
            <a:ext cx="1951047" cy="2708212"/>
            <a:chOff x="-10" y="2274548"/>
            <a:chExt cx="2071835" cy="2875876"/>
          </a:xfrm>
        </p:grpSpPr>
        <p:sp>
          <p:nvSpPr>
            <p:cNvPr id="1468" name="Google Shape;1468;p13"/>
            <p:cNvSpPr/>
            <p:nvPr/>
          </p:nvSpPr>
          <p:spPr>
            <a:xfrm flipH="1">
              <a:off x="-10" y="2274548"/>
              <a:ext cx="2071835" cy="2868752"/>
            </a:xfrm>
            <a:custGeom>
              <a:avLst/>
              <a:gdLst/>
              <a:ahLst/>
              <a:cxnLst/>
              <a:rect l="l" t="t" r="r" b="b"/>
              <a:pathLst>
                <a:path w="30670" h="42467" extrusionOk="0">
                  <a:moveTo>
                    <a:pt x="30492" y="42467"/>
                  </a:moveTo>
                  <a:lnTo>
                    <a:pt x="0" y="42467"/>
                  </a:lnTo>
                  <a:cubicBezTo>
                    <a:pt x="482" y="38922"/>
                    <a:pt x="3047" y="32119"/>
                    <a:pt x="15012" y="27587"/>
                  </a:cubicBezTo>
                  <a:cubicBezTo>
                    <a:pt x="30669" y="21658"/>
                    <a:pt x="19945" y="6541"/>
                    <a:pt x="304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13"/>
            <p:cNvSpPr/>
            <p:nvPr/>
          </p:nvSpPr>
          <p:spPr>
            <a:xfrm flipH="1">
              <a:off x="11970" y="2516379"/>
              <a:ext cx="1370640" cy="2626914"/>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13"/>
            <p:cNvSpPr/>
            <p:nvPr/>
          </p:nvSpPr>
          <p:spPr>
            <a:xfrm flipH="1">
              <a:off x="5079" y="4209890"/>
              <a:ext cx="714300" cy="940533"/>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1" name="Google Shape;1471;p13"/>
          <p:cNvSpPr/>
          <p:nvPr/>
        </p:nvSpPr>
        <p:spPr>
          <a:xfrm flipH="1">
            <a:off x="6413978" y="3560645"/>
            <a:ext cx="2750822" cy="1605593"/>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13"/>
          <p:cNvSpPr/>
          <p:nvPr/>
        </p:nvSpPr>
        <p:spPr>
          <a:xfrm>
            <a:off x="528894" y="160880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3" name="Google Shape;1473;p13"/>
          <p:cNvGrpSpPr/>
          <p:nvPr/>
        </p:nvGrpSpPr>
        <p:grpSpPr>
          <a:xfrm>
            <a:off x="826263" y="2663671"/>
            <a:ext cx="281055" cy="346846"/>
            <a:chOff x="368125" y="2950571"/>
            <a:chExt cx="281055" cy="346846"/>
          </a:xfrm>
        </p:grpSpPr>
        <p:sp>
          <p:nvSpPr>
            <p:cNvPr id="1474" name="Google Shape;1474;p13"/>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13"/>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6" name="Google Shape;1476;p13"/>
          <p:cNvGrpSpPr/>
          <p:nvPr/>
        </p:nvGrpSpPr>
        <p:grpSpPr>
          <a:xfrm>
            <a:off x="2379381" y="4462213"/>
            <a:ext cx="402369" cy="316376"/>
            <a:chOff x="1163250" y="1972063"/>
            <a:chExt cx="106800" cy="83975"/>
          </a:xfrm>
        </p:grpSpPr>
        <p:sp>
          <p:nvSpPr>
            <p:cNvPr id="1477" name="Google Shape;1477;p13"/>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13"/>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13"/>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13"/>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13"/>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13"/>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13"/>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13"/>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13"/>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6" name="Google Shape;1486;p13"/>
          <p:cNvSpPr/>
          <p:nvPr/>
        </p:nvSpPr>
        <p:spPr>
          <a:xfrm>
            <a:off x="4726275" y="4379201"/>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13"/>
          <p:cNvSpPr/>
          <p:nvPr/>
        </p:nvSpPr>
        <p:spPr>
          <a:xfrm>
            <a:off x="8213588" y="2527076"/>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1488"/>
        <p:cNvGrpSpPr/>
        <p:nvPr/>
      </p:nvGrpSpPr>
      <p:grpSpPr>
        <a:xfrm>
          <a:off x="0" y="0"/>
          <a:ext cx="0" cy="0"/>
          <a:chOff x="0" y="0"/>
          <a:chExt cx="0" cy="0"/>
        </a:xfrm>
      </p:grpSpPr>
      <p:sp>
        <p:nvSpPr>
          <p:cNvPr id="1489" name="Google Shape;1489;p14"/>
          <p:cNvSpPr txBox="1">
            <a:spLocks noGrp="1"/>
          </p:cNvSpPr>
          <p:nvPr>
            <p:ph type="subTitle" idx="1"/>
          </p:nvPr>
        </p:nvSpPr>
        <p:spPr>
          <a:xfrm>
            <a:off x="883050" y="3129551"/>
            <a:ext cx="2292900" cy="94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90" name="Google Shape;1490;p14"/>
          <p:cNvSpPr txBox="1">
            <a:spLocks noGrp="1"/>
          </p:cNvSpPr>
          <p:nvPr>
            <p:ph type="title"/>
          </p:nvPr>
        </p:nvSpPr>
        <p:spPr>
          <a:xfrm>
            <a:off x="883050" y="2705900"/>
            <a:ext cx="2292900" cy="426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491" name="Google Shape;1491;p14"/>
          <p:cNvSpPr txBox="1">
            <a:spLocks noGrp="1"/>
          </p:cNvSpPr>
          <p:nvPr>
            <p:ph type="subTitle" idx="2"/>
          </p:nvPr>
        </p:nvSpPr>
        <p:spPr>
          <a:xfrm>
            <a:off x="3425550" y="3129551"/>
            <a:ext cx="2292900" cy="94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92" name="Google Shape;1492;p14"/>
          <p:cNvSpPr txBox="1">
            <a:spLocks noGrp="1"/>
          </p:cNvSpPr>
          <p:nvPr>
            <p:ph type="title" idx="3"/>
          </p:nvPr>
        </p:nvSpPr>
        <p:spPr>
          <a:xfrm>
            <a:off x="3425550" y="2705900"/>
            <a:ext cx="2292900" cy="426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493" name="Google Shape;1493;p14"/>
          <p:cNvSpPr txBox="1">
            <a:spLocks noGrp="1"/>
          </p:cNvSpPr>
          <p:nvPr>
            <p:ph type="subTitle" idx="4"/>
          </p:nvPr>
        </p:nvSpPr>
        <p:spPr>
          <a:xfrm>
            <a:off x="5968050" y="3129551"/>
            <a:ext cx="2292900" cy="94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94" name="Google Shape;1494;p14"/>
          <p:cNvSpPr txBox="1">
            <a:spLocks noGrp="1"/>
          </p:cNvSpPr>
          <p:nvPr>
            <p:ph type="title" idx="5"/>
          </p:nvPr>
        </p:nvSpPr>
        <p:spPr>
          <a:xfrm>
            <a:off x="5968050" y="2705900"/>
            <a:ext cx="2292900" cy="426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495" name="Google Shape;1495;p14"/>
          <p:cNvSpPr txBox="1">
            <a:spLocks noGrp="1"/>
          </p:cNvSpPr>
          <p:nvPr>
            <p:ph type="title" idx="6"/>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96" name="Google Shape;1496;p14"/>
          <p:cNvSpPr/>
          <p:nvPr/>
        </p:nvSpPr>
        <p:spPr>
          <a:xfrm rot="10800000">
            <a:off x="7112486" y="3689279"/>
            <a:ext cx="2059076" cy="1481771"/>
          </a:xfrm>
          <a:custGeom>
            <a:avLst/>
            <a:gdLst/>
            <a:ahLst/>
            <a:cxnLst/>
            <a:rect l="l" t="t" r="r" b="b"/>
            <a:pathLst>
              <a:path w="33231" h="23914" extrusionOk="0">
                <a:moveTo>
                  <a:pt x="58" y="100"/>
                </a:moveTo>
                <a:lnTo>
                  <a:pt x="0" y="23914"/>
                </a:lnTo>
                <a:cubicBezTo>
                  <a:pt x="2770" y="23544"/>
                  <a:pt x="8089" y="21555"/>
                  <a:pt x="11653" y="12219"/>
                </a:cubicBezTo>
                <a:cubicBezTo>
                  <a:pt x="16313" y="0"/>
                  <a:pt x="28101" y="8407"/>
                  <a:pt x="33230" y="18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14"/>
          <p:cNvSpPr/>
          <p:nvPr/>
        </p:nvSpPr>
        <p:spPr>
          <a:xfrm rot="5400000">
            <a:off x="144929" y="4050841"/>
            <a:ext cx="955176" cy="1257699"/>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14"/>
          <p:cNvSpPr/>
          <p:nvPr/>
        </p:nvSpPr>
        <p:spPr>
          <a:xfrm rot="5400000">
            <a:off x="-418274" y="404439"/>
            <a:ext cx="1976062" cy="1153335"/>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99" name="Google Shape;1499;p14"/>
          <p:cNvGrpSpPr/>
          <p:nvPr/>
        </p:nvGrpSpPr>
        <p:grpSpPr>
          <a:xfrm>
            <a:off x="6220398" y="-7067"/>
            <a:ext cx="3444731" cy="2558969"/>
            <a:chOff x="6220398" y="-7067"/>
            <a:chExt cx="3444731" cy="2558969"/>
          </a:xfrm>
        </p:grpSpPr>
        <p:grpSp>
          <p:nvGrpSpPr>
            <p:cNvPr id="1500" name="Google Shape;1500;p14"/>
            <p:cNvGrpSpPr/>
            <p:nvPr/>
          </p:nvGrpSpPr>
          <p:grpSpPr>
            <a:xfrm rot="-10346140" flipH="1">
              <a:off x="7495586" y="271755"/>
              <a:ext cx="2036531" cy="2155482"/>
              <a:chOff x="3844200" y="3565550"/>
              <a:chExt cx="524325" cy="554950"/>
            </a:xfrm>
          </p:grpSpPr>
          <p:sp>
            <p:nvSpPr>
              <p:cNvPr id="1501" name="Google Shape;1501;p14"/>
              <p:cNvSpPr/>
              <p:nvPr/>
            </p:nvSpPr>
            <p:spPr>
              <a:xfrm>
                <a:off x="3937150" y="4105850"/>
                <a:ext cx="15950" cy="12100"/>
              </a:xfrm>
              <a:custGeom>
                <a:avLst/>
                <a:gdLst/>
                <a:ahLst/>
                <a:cxnLst/>
                <a:rect l="l" t="t" r="r" b="b"/>
                <a:pathLst>
                  <a:path w="638" h="484" extrusionOk="0">
                    <a:moveTo>
                      <a:pt x="319" y="1"/>
                    </a:moveTo>
                    <a:cubicBezTo>
                      <a:pt x="265" y="1"/>
                      <a:pt x="212" y="18"/>
                      <a:pt x="168" y="54"/>
                    </a:cubicBezTo>
                    <a:cubicBezTo>
                      <a:pt x="1" y="192"/>
                      <a:pt x="81" y="459"/>
                      <a:pt x="293" y="482"/>
                    </a:cubicBezTo>
                    <a:cubicBezTo>
                      <a:pt x="302" y="483"/>
                      <a:pt x="312" y="483"/>
                      <a:pt x="320" y="483"/>
                    </a:cubicBezTo>
                    <a:cubicBezTo>
                      <a:pt x="520" y="483"/>
                      <a:pt x="638" y="250"/>
                      <a:pt x="509" y="93"/>
                    </a:cubicBezTo>
                    <a:cubicBezTo>
                      <a:pt x="461" y="32"/>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14"/>
              <p:cNvSpPr/>
              <p:nvPr/>
            </p:nvSpPr>
            <p:spPr>
              <a:xfrm>
                <a:off x="3923900" y="4089375"/>
                <a:ext cx="15300" cy="11625"/>
              </a:xfrm>
              <a:custGeom>
                <a:avLst/>
                <a:gdLst/>
                <a:ahLst/>
                <a:cxnLst/>
                <a:rect l="l" t="t" r="r" b="b"/>
                <a:pathLst>
                  <a:path w="612" h="465" extrusionOk="0">
                    <a:moveTo>
                      <a:pt x="305" y="0"/>
                    </a:moveTo>
                    <a:cubicBezTo>
                      <a:pt x="254" y="0"/>
                      <a:pt x="202" y="17"/>
                      <a:pt x="158" y="51"/>
                    </a:cubicBezTo>
                    <a:cubicBezTo>
                      <a:pt x="0" y="183"/>
                      <a:pt x="74" y="440"/>
                      <a:pt x="280" y="463"/>
                    </a:cubicBezTo>
                    <a:cubicBezTo>
                      <a:pt x="289" y="464"/>
                      <a:pt x="298" y="464"/>
                      <a:pt x="307" y="464"/>
                    </a:cubicBezTo>
                    <a:cubicBezTo>
                      <a:pt x="497" y="464"/>
                      <a:pt x="612" y="240"/>
                      <a:pt x="486" y="87"/>
                    </a:cubicBezTo>
                    <a:cubicBezTo>
                      <a:pt x="440" y="30"/>
                      <a:pt x="373" y="0"/>
                      <a:pt x="3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14"/>
              <p:cNvSpPr/>
              <p:nvPr/>
            </p:nvSpPr>
            <p:spPr>
              <a:xfrm>
                <a:off x="3910575" y="4072850"/>
                <a:ext cx="14750" cy="11175"/>
              </a:xfrm>
              <a:custGeom>
                <a:avLst/>
                <a:gdLst/>
                <a:ahLst/>
                <a:cxnLst/>
                <a:rect l="l" t="t" r="r" b="b"/>
                <a:pathLst>
                  <a:path w="590" h="447" extrusionOk="0">
                    <a:moveTo>
                      <a:pt x="297" y="0"/>
                    </a:moveTo>
                    <a:cubicBezTo>
                      <a:pt x="247" y="0"/>
                      <a:pt x="196" y="17"/>
                      <a:pt x="154" y="50"/>
                    </a:cubicBezTo>
                    <a:cubicBezTo>
                      <a:pt x="0" y="176"/>
                      <a:pt x="74" y="423"/>
                      <a:pt x="273" y="445"/>
                    </a:cubicBezTo>
                    <a:cubicBezTo>
                      <a:pt x="281" y="446"/>
                      <a:pt x="289" y="447"/>
                      <a:pt x="296" y="447"/>
                    </a:cubicBezTo>
                    <a:cubicBezTo>
                      <a:pt x="479" y="447"/>
                      <a:pt x="590" y="230"/>
                      <a:pt x="469" y="82"/>
                    </a:cubicBezTo>
                    <a:cubicBezTo>
                      <a:pt x="426" y="28"/>
                      <a:pt x="362"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14"/>
              <p:cNvSpPr/>
              <p:nvPr/>
            </p:nvSpPr>
            <p:spPr>
              <a:xfrm>
                <a:off x="3897300" y="4056275"/>
                <a:ext cx="14125" cy="10725"/>
              </a:xfrm>
              <a:custGeom>
                <a:avLst/>
                <a:gdLst/>
                <a:ahLst/>
                <a:cxnLst/>
                <a:rect l="l" t="t" r="r" b="b"/>
                <a:pathLst>
                  <a:path w="565" h="429" extrusionOk="0">
                    <a:moveTo>
                      <a:pt x="285" y="0"/>
                    </a:moveTo>
                    <a:cubicBezTo>
                      <a:pt x="237" y="0"/>
                      <a:pt x="189" y="16"/>
                      <a:pt x="149" y="48"/>
                    </a:cubicBezTo>
                    <a:cubicBezTo>
                      <a:pt x="1" y="170"/>
                      <a:pt x="71" y="408"/>
                      <a:pt x="261" y="427"/>
                    </a:cubicBezTo>
                    <a:cubicBezTo>
                      <a:pt x="269" y="428"/>
                      <a:pt x="277" y="428"/>
                      <a:pt x="284" y="428"/>
                    </a:cubicBezTo>
                    <a:cubicBezTo>
                      <a:pt x="460" y="428"/>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14"/>
              <p:cNvSpPr/>
              <p:nvPr/>
            </p:nvSpPr>
            <p:spPr>
              <a:xfrm>
                <a:off x="3884050" y="4039775"/>
                <a:ext cx="13475" cy="10200"/>
              </a:xfrm>
              <a:custGeom>
                <a:avLst/>
                <a:gdLst/>
                <a:ahLst/>
                <a:cxnLst/>
                <a:rect l="l" t="t" r="r" b="b"/>
                <a:pathLst>
                  <a:path w="539" h="408" extrusionOk="0">
                    <a:moveTo>
                      <a:pt x="270" y="0"/>
                    </a:moveTo>
                    <a:cubicBezTo>
                      <a:pt x="225" y="0"/>
                      <a:pt x="180" y="15"/>
                      <a:pt x="142" y="46"/>
                    </a:cubicBezTo>
                    <a:cubicBezTo>
                      <a:pt x="0" y="158"/>
                      <a:pt x="68" y="390"/>
                      <a:pt x="248" y="406"/>
                    </a:cubicBezTo>
                    <a:cubicBezTo>
                      <a:pt x="256" y="407"/>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14"/>
              <p:cNvSpPr/>
              <p:nvPr/>
            </p:nvSpPr>
            <p:spPr>
              <a:xfrm>
                <a:off x="3870800" y="4023200"/>
                <a:ext cx="12825" cy="9825"/>
              </a:xfrm>
              <a:custGeom>
                <a:avLst/>
                <a:gdLst/>
                <a:ahLst/>
                <a:cxnLst/>
                <a:rect l="l" t="t" r="r" b="b"/>
                <a:pathLst>
                  <a:path w="513" h="393" extrusionOk="0">
                    <a:moveTo>
                      <a:pt x="257" y="0"/>
                    </a:moveTo>
                    <a:cubicBezTo>
                      <a:pt x="214" y="0"/>
                      <a:pt x="171" y="15"/>
                      <a:pt x="135" y="44"/>
                    </a:cubicBezTo>
                    <a:cubicBezTo>
                      <a:pt x="0" y="153"/>
                      <a:pt x="64" y="371"/>
                      <a:pt x="238" y="391"/>
                    </a:cubicBezTo>
                    <a:cubicBezTo>
                      <a:pt x="246" y="392"/>
                      <a:pt x="253" y="392"/>
                      <a:pt x="261" y="392"/>
                    </a:cubicBezTo>
                    <a:cubicBezTo>
                      <a:pt x="418" y="392"/>
                      <a:pt x="513" y="202"/>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14"/>
              <p:cNvSpPr/>
              <p:nvPr/>
            </p:nvSpPr>
            <p:spPr>
              <a:xfrm>
                <a:off x="3857450" y="4006700"/>
                <a:ext cx="12300" cy="9350"/>
              </a:xfrm>
              <a:custGeom>
                <a:avLst/>
                <a:gdLst/>
                <a:ahLst/>
                <a:cxnLst/>
                <a:rect l="l" t="t" r="r" b="b"/>
                <a:pathLst>
                  <a:path w="492" h="374" extrusionOk="0">
                    <a:moveTo>
                      <a:pt x="247" y="1"/>
                    </a:moveTo>
                    <a:cubicBezTo>
                      <a:pt x="206" y="1"/>
                      <a:pt x="166" y="14"/>
                      <a:pt x="132" y="42"/>
                    </a:cubicBezTo>
                    <a:cubicBezTo>
                      <a:pt x="1" y="144"/>
                      <a:pt x="65" y="353"/>
                      <a:pt x="229" y="373"/>
                    </a:cubicBezTo>
                    <a:cubicBezTo>
                      <a:pt x="235" y="373"/>
                      <a:pt x="242" y="374"/>
                      <a:pt x="248" y="374"/>
                    </a:cubicBezTo>
                    <a:cubicBezTo>
                      <a:pt x="401" y="374"/>
                      <a:pt x="492" y="194"/>
                      <a:pt x="393" y="71"/>
                    </a:cubicBezTo>
                    <a:cubicBezTo>
                      <a:pt x="356"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14"/>
              <p:cNvSpPr/>
              <p:nvPr/>
            </p:nvSpPr>
            <p:spPr>
              <a:xfrm>
                <a:off x="3844200" y="3990175"/>
                <a:ext cx="11650" cy="8850"/>
              </a:xfrm>
              <a:custGeom>
                <a:avLst/>
                <a:gdLst/>
                <a:ahLst/>
                <a:cxnLst/>
                <a:rect l="l" t="t" r="r" b="b"/>
                <a:pathLst>
                  <a:path w="466" h="354" extrusionOk="0">
                    <a:moveTo>
                      <a:pt x="235" y="1"/>
                    </a:moveTo>
                    <a:cubicBezTo>
                      <a:pt x="196" y="1"/>
                      <a:pt x="156" y="14"/>
                      <a:pt x="123" y="41"/>
                    </a:cubicBezTo>
                    <a:cubicBezTo>
                      <a:pt x="0" y="137"/>
                      <a:pt x="58" y="336"/>
                      <a:pt x="216" y="352"/>
                    </a:cubicBezTo>
                    <a:cubicBezTo>
                      <a:pt x="222" y="353"/>
                      <a:pt x="229" y="353"/>
                      <a:pt x="235" y="353"/>
                    </a:cubicBezTo>
                    <a:cubicBezTo>
                      <a:pt x="381" y="353"/>
                      <a:pt x="465" y="183"/>
                      <a:pt x="370" y="66"/>
                    </a:cubicBezTo>
                    <a:cubicBezTo>
                      <a:pt x="336"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14"/>
              <p:cNvSpPr/>
              <p:nvPr/>
            </p:nvSpPr>
            <p:spPr>
              <a:xfrm>
                <a:off x="3968325" y="4107900"/>
                <a:ext cx="16525" cy="12600"/>
              </a:xfrm>
              <a:custGeom>
                <a:avLst/>
                <a:gdLst/>
                <a:ahLst/>
                <a:cxnLst/>
                <a:rect l="l" t="t" r="r" b="b"/>
                <a:pathLst>
                  <a:path w="661" h="504" extrusionOk="0">
                    <a:moveTo>
                      <a:pt x="330" y="0"/>
                    </a:moveTo>
                    <a:cubicBezTo>
                      <a:pt x="275" y="0"/>
                      <a:pt x="220" y="18"/>
                      <a:pt x="174" y="56"/>
                    </a:cubicBezTo>
                    <a:cubicBezTo>
                      <a:pt x="1" y="197"/>
                      <a:pt x="84" y="480"/>
                      <a:pt x="306" y="503"/>
                    </a:cubicBezTo>
                    <a:cubicBezTo>
                      <a:pt x="315" y="503"/>
                      <a:pt x="324" y="504"/>
                      <a:pt x="333" y="504"/>
                    </a:cubicBezTo>
                    <a:cubicBezTo>
                      <a:pt x="539" y="504"/>
                      <a:pt x="660" y="261"/>
                      <a:pt x="528" y="94"/>
                    </a:cubicBezTo>
                    <a:cubicBezTo>
                      <a:pt x="477" y="32"/>
                      <a:pt x="403" y="0"/>
                      <a:pt x="3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14"/>
              <p:cNvSpPr/>
              <p:nvPr/>
            </p:nvSpPr>
            <p:spPr>
              <a:xfrm>
                <a:off x="3955075" y="4091400"/>
                <a:ext cx="15875" cy="12075"/>
              </a:xfrm>
              <a:custGeom>
                <a:avLst/>
                <a:gdLst/>
                <a:ahLst/>
                <a:cxnLst/>
                <a:rect l="l" t="t" r="r" b="b"/>
                <a:pathLst>
                  <a:path w="635" h="483" extrusionOk="0">
                    <a:moveTo>
                      <a:pt x="318" y="0"/>
                    </a:moveTo>
                    <a:cubicBezTo>
                      <a:pt x="264" y="0"/>
                      <a:pt x="210" y="18"/>
                      <a:pt x="164" y="54"/>
                    </a:cubicBezTo>
                    <a:cubicBezTo>
                      <a:pt x="0" y="189"/>
                      <a:pt x="81" y="459"/>
                      <a:pt x="293" y="481"/>
                    </a:cubicBezTo>
                    <a:cubicBezTo>
                      <a:pt x="302" y="482"/>
                      <a:pt x="311" y="483"/>
                      <a:pt x="320" y="483"/>
                    </a:cubicBezTo>
                    <a:cubicBezTo>
                      <a:pt x="516" y="483"/>
                      <a:pt x="634" y="249"/>
                      <a:pt x="505" y="89"/>
                    </a:cubicBezTo>
                    <a:cubicBezTo>
                      <a:pt x="457"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14"/>
              <p:cNvSpPr/>
              <p:nvPr/>
            </p:nvSpPr>
            <p:spPr>
              <a:xfrm>
                <a:off x="3941725" y="4074825"/>
                <a:ext cx="15400" cy="11700"/>
              </a:xfrm>
              <a:custGeom>
                <a:avLst/>
                <a:gdLst/>
                <a:ahLst/>
                <a:cxnLst/>
                <a:rect l="l" t="t" r="r" b="b"/>
                <a:pathLst>
                  <a:path w="616" h="468" extrusionOk="0">
                    <a:moveTo>
                      <a:pt x="309" y="1"/>
                    </a:moveTo>
                    <a:cubicBezTo>
                      <a:pt x="257" y="1"/>
                      <a:pt x="205" y="18"/>
                      <a:pt x="162" y="55"/>
                    </a:cubicBezTo>
                    <a:cubicBezTo>
                      <a:pt x="1" y="183"/>
                      <a:pt x="78" y="444"/>
                      <a:pt x="284" y="466"/>
                    </a:cubicBezTo>
                    <a:cubicBezTo>
                      <a:pt x="293" y="467"/>
                      <a:pt x="302" y="468"/>
                      <a:pt x="310" y="468"/>
                    </a:cubicBezTo>
                    <a:cubicBezTo>
                      <a:pt x="501" y="468"/>
                      <a:pt x="615" y="241"/>
                      <a:pt x="489" y="87"/>
                    </a:cubicBezTo>
                    <a:cubicBezTo>
                      <a:pt x="444" y="31"/>
                      <a:pt x="377"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14"/>
              <p:cNvSpPr/>
              <p:nvPr/>
            </p:nvSpPr>
            <p:spPr>
              <a:xfrm>
                <a:off x="3928475" y="4058325"/>
                <a:ext cx="14775" cy="11150"/>
              </a:xfrm>
              <a:custGeom>
                <a:avLst/>
                <a:gdLst/>
                <a:ahLst/>
                <a:cxnLst/>
                <a:rect l="l" t="t" r="r" b="b"/>
                <a:pathLst>
                  <a:path w="591" h="446" extrusionOk="0">
                    <a:moveTo>
                      <a:pt x="295" y="0"/>
                    </a:moveTo>
                    <a:cubicBezTo>
                      <a:pt x="246" y="0"/>
                      <a:pt x="196" y="16"/>
                      <a:pt x="155" y="50"/>
                    </a:cubicBezTo>
                    <a:cubicBezTo>
                      <a:pt x="1" y="175"/>
                      <a:pt x="75" y="426"/>
                      <a:pt x="274" y="445"/>
                    </a:cubicBezTo>
                    <a:cubicBezTo>
                      <a:pt x="282" y="446"/>
                      <a:pt x="289" y="446"/>
                      <a:pt x="297" y="446"/>
                    </a:cubicBezTo>
                    <a:cubicBezTo>
                      <a:pt x="480"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14"/>
              <p:cNvSpPr/>
              <p:nvPr/>
            </p:nvSpPr>
            <p:spPr>
              <a:xfrm>
                <a:off x="3915225" y="4041800"/>
                <a:ext cx="14125" cy="10725"/>
              </a:xfrm>
              <a:custGeom>
                <a:avLst/>
                <a:gdLst/>
                <a:ahLst/>
                <a:cxnLst/>
                <a:rect l="l" t="t" r="r" b="b"/>
                <a:pathLst>
                  <a:path w="565" h="429" extrusionOk="0">
                    <a:moveTo>
                      <a:pt x="282" y="1"/>
                    </a:moveTo>
                    <a:cubicBezTo>
                      <a:pt x="235" y="1"/>
                      <a:pt x="187" y="16"/>
                      <a:pt x="148" y="48"/>
                    </a:cubicBezTo>
                    <a:cubicBezTo>
                      <a:pt x="0" y="167"/>
                      <a:pt x="71" y="405"/>
                      <a:pt x="261" y="428"/>
                    </a:cubicBezTo>
                    <a:cubicBezTo>
                      <a:pt x="269" y="428"/>
                      <a:pt x="276" y="429"/>
                      <a:pt x="284" y="429"/>
                    </a:cubicBezTo>
                    <a:cubicBezTo>
                      <a:pt x="460" y="429"/>
                      <a:pt x="564" y="222"/>
                      <a:pt x="450" y="81"/>
                    </a:cubicBezTo>
                    <a:cubicBezTo>
                      <a:pt x="407"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14"/>
              <p:cNvSpPr/>
              <p:nvPr/>
            </p:nvSpPr>
            <p:spPr>
              <a:xfrm>
                <a:off x="3901975" y="4025225"/>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6" y="410"/>
                      <a:pt x="263" y="411"/>
                      <a:pt x="271" y="411"/>
                    </a:cubicBezTo>
                    <a:cubicBezTo>
                      <a:pt x="440" y="411"/>
                      <a:pt x="538" y="214"/>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14"/>
              <p:cNvSpPr/>
              <p:nvPr/>
            </p:nvSpPr>
            <p:spPr>
              <a:xfrm>
                <a:off x="3888625" y="4008725"/>
                <a:ext cx="12925" cy="9750"/>
              </a:xfrm>
              <a:custGeom>
                <a:avLst/>
                <a:gdLst/>
                <a:ahLst/>
                <a:cxnLst/>
                <a:rect l="l" t="t" r="r" b="b"/>
                <a:pathLst>
                  <a:path w="517" h="390" extrusionOk="0">
                    <a:moveTo>
                      <a:pt x="260" y="1"/>
                    </a:moveTo>
                    <a:cubicBezTo>
                      <a:pt x="217" y="1"/>
                      <a:pt x="173" y="15"/>
                      <a:pt x="136" y="44"/>
                    </a:cubicBezTo>
                    <a:cubicBezTo>
                      <a:pt x="1" y="153"/>
                      <a:pt x="68" y="372"/>
                      <a:pt x="238" y="388"/>
                    </a:cubicBezTo>
                    <a:cubicBezTo>
                      <a:pt x="246" y="389"/>
                      <a:pt x="254" y="389"/>
                      <a:pt x="262" y="389"/>
                    </a:cubicBezTo>
                    <a:cubicBezTo>
                      <a:pt x="422" y="389"/>
                      <a:pt x="516"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14"/>
              <p:cNvSpPr/>
              <p:nvPr/>
            </p:nvSpPr>
            <p:spPr>
              <a:xfrm>
                <a:off x="3875375" y="3992175"/>
                <a:ext cx="12300" cy="9325"/>
              </a:xfrm>
              <a:custGeom>
                <a:avLst/>
                <a:gdLst/>
                <a:ahLst/>
                <a:cxnLst/>
                <a:rect l="l" t="t" r="r" b="b"/>
                <a:pathLst>
                  <a:path w="492" h="373" extrusionOk="0">
                    <a:moveTo>
                      <a:pt x="248" y="1"/>
                    </a:moveTo>
                    <a:cubicBezTo>
                      <a:pt x="206" y="1"/>
                      <a:pt x="164" y="15"/>
                      <a:pt x="129" y="44"/>
                    </a:cubicBezTo>
                    <a:cubicBezTo>
                      <a:pt x="0" y="147"/>
                      <a:pt x="61" y="356"/>
                      <a:pt x="229" y="372"/>
                    </a:cubicBezTo>
                    <a:cubicBezTo>
                      <a:pt x="235" y="373"/>
                      <a:pt x="242" y="373"/>
                      <a:pt x="248" y="373"/>
                    </a:cubicBezTo>
                    <a:cubicBezTo>
                      <a:pt x="400" y="373"/>
                      <a:pt x="491" y="193"/>
                      <a:pt x="392" y="70"/>
                    </a:cubicBezTo>
                    <a:cubicBezTo>
                      <a:pt x="356" y="25"/>
                      <a:pt x="302" y="1"/>
                      <a:pt x="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14"/>
              <p:cNvSpPr/>
              <p:nvPr/>
            </p:nvSpPr>
            <p:spPr>
              <a:xfrm>
                <a:off x="3862125" y="3975675"/>
                <a:ext cx="11650" cy="8875"/>
              </a:xfrm>
              <a:custGeom>
                <a:avLst/>
                <a:gdLst/>
                <a:ahLst/>
                <a:cxnLst/>
                <a:rect l="l" t="t" r="r" b="b"/>
                <a:pathLst>
                  <a:path w="466" h="355" extrusionOk="0">
                    <a:moveTo>
                      <a:pt x="233" y="0"/>
                    </a:moveTo>
                    <a:cubicBezTo>
                      <a:pt x="194" y="0"/>
                      <a:pt x="155" y="13"/>
                      <a:pt x="122" y="39"/>
                    </a:cubicBezTo>
                    <a:cubicBezTo>
                      <a:pt x="0" y="139"/>
                      <a:pt x="58" y="335"/>
                      <a:pt x="215" y="354"/>
                    </a:cubicBezTo>
                    <a:cubicBezTo>
                      <a:pt x="222" y="355"/>
                      <a:pt x="228" y="355"/>
                      <a:pt x="235" y="355"/>
                    </a:cubicBezTo>
                    <a:cubicBezTo>
                      <a:pt x="381" y="355"/>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14"/>
              <p:cNvSpPr/>
              <p:nvPr/>
            </p:nvSpPr>
            <p:spPr>
              <a:xfrm>
                <a:off x="3848850" y="3959150"/>
                <a:ext cx="11025" cy="8375"/>
              </a:xfrm>
              <a:custGeom>
                <a:avLst/>
                <a:gdLst/>
                <a:ahLst/>
                <a:cxnLst/>
                <a:rect l="l" t="t" r="r" b="b"/>
                <a:pathLst>
                  <a:path w="441" h="335" extrusionOk="0">
                    <a:moveTo>
                      <a:pt x="223" y="0"/>
                    </a:moveTo>
                    <a:cubicBezTo>
                      <a:pt x="185" y="0"/>
                      <a:pt x="148" y="13"/>
                      <a:pt x="117" y="38"/>
                    </a:cubicBezTo>
                    <a:cubicBezTo>
                      <a:pt x="1" y="131"/>
                      <a:pt x="55" y="318"/>
                      <a:pt x="203" y="334"/>
                    </a:cubicBezTo>
                    <a:cubicBezTo>
                      <a:pt x="210" y="334"/>
                      <a:pt x="216" y="335"/>
                      <a:pt x="222" y="335"/>
                    </a:cubicBezTo>
                    <a:cubicBezTo>
                      <a:pt x="359" y="335"/>
                      <a:pt x="440" y="171"/>
                      <a:pt x="351" y="60"/>
                    </a:cubicBezTo>
                    <a:cubicBezTo>
                      <a:pt x="319" y="21"/>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14"/>
              <p:cNvSpPr/>
              <p:nvPr/>
            </p:nvSpPr>
            <p:spPr>
              <a:xfrm>
                <a:off x="3986250" y="4093425"/>
                <a:ext cx="16500" cy="12550"/>
              </a:xfrm>
              <a:custGeom>
                <a:avLst/>
                <a:gdLst/>
                <a:ahLst/>
                <a:cxnLst/>
                <a:rect l="l" t="t" r="r" b="b"/>
                <a:pathLst>
                  <a:path w="660" h="502" extrusionOk="0">
                    <a:moveTo>
                      <a:pt x="331" y="0"/>
                    </a:moveTo>
                    <a:cubicBezTo>
                      <a:pt x="276" y="0"/>
                      <a:pt x="220" y="19"/>
                      <a:pt x="174" y="56"/>
                    </a:cubicBezTo>
                    <a:cubicBezTo>
                      <a:pt x="0" y="198"/>
                      <a:pt x="81" y="477"/>
                      <a:pt x="306" y="500"/>
                    </a:cubicBezTo>
                    <a:cubicBezTo>
                      <a:pt x="316" y="501"/>
                      <a:pt x="326" y="502"/>
                      <a:pt x="336" y="502"/>
                    </a:cubicBezTo>
                    <a:cubicBezTo>
                      <a:pt x="540" y="502"/>
                      <a:pt x="659" y="257"/>
                      <a:pt x="527" y="92"/>
                    </a:cubicBezTo>
                    <a:cubicBezTo>
                      <a:pt x="476" y="32"/>
                      <a:pt x="404"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14"/>
              <p:cNvSpPr/>
              <p:nvPr/>
            </p:nvSpPr>
            <p:spPr>
              <a:xfrm>
                <a:off x="3973000" y="4076850"/>
                <a:ext cx="15850" cy="12075"/>
              </a:xfrm>
              <a:custGeom>
                <a:avLst/>
                <a:gdLst/>
                <a:ahLst/>
                <a:cxnLst/>
                <a:rect l="l" t="t" r="r" b="b"/>
                <a:pathLst>
                  <a:path w="634" h="483" extrusionOk="0">
                    <a:moveTo>
                      <a:pt x="316" y="1"/>
                    </a:moveTo>
                    <a:cubicBezTo>
                      <a:pt x="263" y="1"/>
                      <a:pt x="209" y="18"/>
                      <a:pt x="164" y="54"/>
                    </a:cubicBezTo>
                    <a:cubicBezTo>
                      <a:pt x="0" y="192"/>
                      <a:pt x="80" y="459"/>
                      <a:pt x="293" y="482"/>
                    </a:cubicBezTo>
                    <a:cubicBezTo>
                      <a:pt x="302" y="482"/>
                      <a:pt x="311" y="483"/>
                      <a:pt x="319" y="483"/>
                    </a:cubicBezTo>
                    <a:cubicBezTo>
                      <a:pt x="516" y="483"/>
                      <a:pt x="634" y="250"/>
                      <a:pt x="505" y="93"/>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14"/>
              <p:cNvSpPr/>
              <p:nvPr/>
            </p:nvSpPr>
            <p:spPr>
              <a:xfrm>
                <a:off x="3959650" y="4060350"/>
                <a:ext cx="15300" cy="11625"/>
              </a:xfrm>
              <a:custGeom>
                <a:avLst/>
                <a:gdLst/>
                <a:ahLst/>
                <a:cxnLst/>
                <a:rect l="l" t="t" r="r" b="b"/>
                <a:pathLst>
                  <a:path w="612" h="465" extrusionOk="0">
                    <a:moveTo>
                      <a:pt x="307" y="1"/>
                    </a:moveTo>
                    <a:cubicBezTo>
                      <a:pt x="256" y="1"/>
                      <a:pt x="204" y="18"/>
                      <a:pt x="161" y="52"/>
                    </a:cubicBezTo>
                    <a:cubicBezTo>
                      <a:pt x="1" y="184"/>
                      <a:pt x="78" y="441"/>
                      <a:pt x="283" y="463"/>
                    </a:cubicBezTo>
                    <a:cubicBezTo>
                      <a:pt x="293" y="464"/>
                      <a:pt x="302" y="465"/>
                      <a:pt x="310" y="465"/>
                    </a:cubicBezTo>
                    <a:cubicBezTo>
                      <a:pt x="500" y="465"/>
                      <a:pt x="612" y="241"/>
                      <a:pt x="489" y="87"/>
                    </a:cubicBezTo>
                    <a:cubicBezTo>
                      <a:pt x="443" y="31"/>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14"/>
              <p:cNvSpPr/>
              <p:nvPr/>
            </p:nvSpPr>
            <p:spPr>
              <a:xfrm>
                <a:off x="3946400" y="4043800"/>
                <a:ext cx="14675" cy="11150"/>
              </a:xfrm>
              <a:custGeom>
                <a:avLst/>
                <a:gdLst/>
                <a:ahLst/>
                <a:cxnLst/>
                <a:rect l="l" t="t" r="r" b="b"/>
                <a:pathLst>
                  <a:path w="587" h="446" extrusionOk="0">
                    <a:moveTo>
                      <a:pt x="295" y="1"/>
                    </a:moveTo>
                    <a:cubicBezTo>
                      <a:pt x="246" y="1"/>
                      <a:pt x="196" y="17"/>
                      <a:pt x="155" y="52"/>
                    </a:cubicBezTo>
                    <a:cubicBezTo>
                      <a:pt x="0" y="177"/>
                      <a:pt x="74" y="425"/>
                      <a:pt x="270" y="444"/>
                    </a:cubicBezTo>
                    <a:cubicBezTo>
                      <a:pt x="280" y="445"/>
                      <a:pt x="289" y="446"/>
                      <a:pt x="297" y="446"/>
                    </a:cubicBezTo>
                    <a:cubicBezTo>
                      <a:pt x="480" y="446"/>
                      <a:pt x="586" y="231"/>
                      <a:pt x="470" y="84"/>
                    </a:cubicBezTo>
                    <a:cubicBezTo>
                      <a:pt x="424"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14"/>
              <p:cNvSpPr/>
              <p:nvPr/>
            </p:nvSpPr>
            <p:spPr>
              <a:xfrm>
                <a:off x="3933150" y="4027275"/>
                <a:ext cx="14100" cy="10725"/>
              </a:xfrm>
              <a:custGeom>
                <a:avLst/>
                <a:gdLst/>
                <a:ahLst/>
                <a:cxnLst/>
                <a:rect l="l" t="t" r="r" b="b"/>
                <a:pathLst>
                  <a:path w="564" h="429" extrusionOk="0">
                    <a:moveTo>
                      <a:pt x="281" y="0"/>
                    </a:moveTo>
                    <a:cubicBezTo>
                      <a:pt x="234" y="0"/>
                      <a:pt x="187" y="16"/>
                      <a:pt x="148" y="48"/>
                    </a:cubicBezTo>
                    <a:cubicBezTo>
                      <a:pt x="0" y="170"/>
                      <a:pt x="71" y="408"/>
                      <a:pt x="260" y="427"/>
                    </a:cubicBezTo>
                    <a:cubicBezTo>
                      <a:pt x="268" y="428"/>
                      <a:pt x="276" y="428"/>
                      <a:pt x="284" y="428"/>
                    </a:cubicBezTo>
                    <a:cubicBezTo>
                      <a:pt x="459" y="428"/>
                      <a:pt x="564" y="222"/>
                      <a:pt x="447" y="80"/>
                    </a:cubicBezTo>
                    <a:cubicBezTo>
                      <a:pt x="405" y="27"/>
                      <a:pt x="34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14"/>
              <p:cNvSpPr/>
              <p:nvPr/>
            </p:nvSpPr>
            <p:spPr>
              <a:xfrm>
                <a:off x="3919800" y="4010775"/>
                <a:ext cx="13550" cy="10175"/>
              </a:xfrm>
              <a:custGeom>
                <a:avLst/>
                <a:gdLst/>
                <a:ahLst/>
                <a:cxnLst/>
                <a:rect l="l" t="t" r="r" b="b"/>
                <a:pathLst>
                  <a:path w="542" h="407" extrusionOk="0">
                    <a:moveTo>
                      <a:pt x="274" y="0"/>
                    </a:moveTo>
                    <a:cubicBezTo>
                      <a:pt x="228" y="0"/>
                      <a:pt x="183" y="15"/>
                      <a:pt x="145" y="46"/>
                    </a:cubicBezTo>
                    <a:cubicBezTo>
                      <a:pt x="1" y="158"/>
                      <a:pt x="71" y="390"/>
                      <a:pt x="251" y="406"/>
                    </a:cubicBezTo>
                    <a:cubicBezTo>
                      <a:pt x="259" y="407"/>
                      <a:pt x="267" y="407"/>
                      <a:pt x="274" y="407"/>
                    </a:cubicBezTo>
                    <a:cubicBezTo>
                      <a:pt x="441" y="407"/>
                      <a:pt x="542" y="210"/>
                      <a:pt x="431" y="75"/>
                    </a:cubicBezTo>
                    <a:cubicBezTo>
                      <a:pt x="391" y="26"/>
                      <a:pt x="333" y="0"/>
                      <a:pt x="2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14"/>
              <p:cNvSpPr/>
              <p:nvPr/>
            </p:nvSpPr>
            <p:spPr>
              <a:xfrm>
                <a:off x="3906550" y="3994200"/>
                <a:ext cx="12925" cy="9800"/>
              </a:xfrm>
              <a:custGeom>
                <a:avLst/>
                <a:gdLst/>
                <a:ahLst/>
                <a:cxnLst/>
                <a:rect l="l" t="t" r="r" b="b"/>
                <a:pathLst>
                  <a:path w="517" h="392" extrusionOk="0">
                    <a:moveTo>
                      <a:pt x="259" y="0"/>
                    </a:moveTo>
                    <a:cubicBezTo>
                      <a:pt x="215" y="0"/>
                      <a:pt x="171" y="14"/>
                      <a:pt x="135" y="44"/>
                    </a:cubicBezTo>
                    <a:cubicBezTo>
                      <a:pt x="0" y="153"/>
                      <a:pt x="65" y="371"/>
                      <a:pt x="238" y="391"/>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14"/>
              <p:cNvSpPr/>
              <p:nvPr/>
            </p:nvSpPr>
            <p:spPr>
              <a:xfrm>
                <a:off x="3893300" y="3977700"/>
                <a:ext cx="12275" cy="9350"/>
              </a:xfrm>
              <a:custGeom>
                <a:avLst/>
                <a:gdLst/>
                <a:ahLst/>
                <a:cxnLst/>
                <a:rect l="l" t="t" r="r" b="b"/>
                <a:pathLst>
                  <a:path w="491" h="374" extrusionOk="0">
                    <a:moveTo>
                      <a:pt x="244" y="1"/>
                    </a:moveTo>
                    <a:cubicBezTo>
                      <a:pt x="204" y="1"/>
                      <a:pt x="163" y="14"/>
                      <a:pt x="129" y="42"/>
                    </a:cubicBezTo>
                    <a:cubicBezTo>
                      <a:pt x="0" y="144"/>
                      <a:pt x="61" y="353"/>
                      <a:pt x="228" y="373"/>
                    </a:cubicBezTo>
                    <a:cubicBezTo>
                      <a:pt x="235" y="373"/>
                      <a:pt x="241" y="373"/>
                      <a:pt x="248" y="373"/>
                    </a:cubicBezTo>
                    <a:cubicBezTo>
                      <a:pt x="400" y="373"/>
                      <a:pt x="491" y="194"/>
                      <a:pt x="389" y="70"/>
                    </a:cubicBezTo>
                    <a:cubicBezTo>
                      <a:pt x="352" y="24"/>
                      <a:pt x="299" y="1"/>
                      <a:pt x="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14"/>
              <p:cNvSpPr/>
              <p:nvPr/>
            </p:nvSpPr>
            <p:spPr>
              <a:xfrm>
                <a:off x="3880025" y="3961150"/>
                <a:ext cx="11650" cy="8875"/>
              </a:xfrm>
              <a:custGeom>
                <a:avLst/>
                <a:gdLst/>
                <a:ahLst/>
                <a:cxnLst/>
                <a:rect l="l" t="t" r="r" b="b"/>
                <a:pathLst>
                  <a:path w="466" h="355" extrusionOk="0">
                    <a:moveTo>
                      <a:pt x="233" y="0"/>
                    </a:moveTo>
                    <a:cubicBezTo>
                      <a:pt x="194" y="0"/>
                      <a:pt x="155" y="14"/>
                      <a:pt x="123" y="41"/>
                    </a:cubicBezTo>
                    <a:cubicBezTo>
                      <a:pt x="1" y="138"/>
                      <a:pt x="59" y="337"/>
                      <a:pt x="216" y="353"/>
                    </a:cubicBezTo>
                    <a:cubicBezTo>
                      <a:pt x="223" y="354"/>
                      <a:pt x="229" y="354"/>
                      <a:pt x="235" y="354"/>
                    </a:cubicBezTo>
                    <a:cubicBezTo>
                      <a:pt x="378" y="354"/>
                      <a:pt x="466" y="184"/>
                      <a:pt x="370" y="67"/>
                    </a:cubicBezTo>
                    <a:cubicBezTo>
                      <a:pt x="336" y="23"/>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14"/>
              <p:cNvSpPr/>
              <p:nvPr/>
            </p:nvSpPr>
            <p:spPr>
              <a:xfrm>
                <a:off x="3866775" y="3944625"/>
                <a:ext cx="11000" cy="8350"/>
              </a:xfrm>
              <a:custGeom>
                <a:avLst/>
                <a:gdLst/>
                <a:ahLst/>
                <a:cxnLst/>
                <a:rect l="l" t="t" r="r" b="b"/>
                <a:pathLst>
                  <a:path w="440" h="334" extrusionOk="0">
                    <a:moveTo>
                      <a:pt x="219" y="1"/>
                    </a:moveTo>
                    <a:cubicBezTo>
                      <a:pt x="182" y="1"/>
                      <a:pt x="144" y="13"/>
                      <a:pt x="113" y="37"/>
                    </a:cubicBezTo>
                    <a:cubicBezTo>
                      <a:pt x="1" y="130"/>
                      <a:pt x="55" y="317"/>
                      <a:pt x="203" y="333"/>
                    </a:cubicBezTo>
                    <a:cubicBezTo>
                      <a:pt x="210" y="334"/>
                      <a:pt x="216" y="334"/>
                      <a:pt x="222" y="334"/>
                    </a:cubicBezTo>
                    <a:cubicBezTo>
                      <a:pt x="359" y="334"/>
                      <a:pt x="440" y="174"/>
                      <a:pt x="351" y="63"/>
                    </a:cubicBezTo>
                    <a:cubicBezTo>
                      <a:pt x="318" y="22"/>
                      <a:pt x="268" y="1"/>
                      <a:pt x="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14"/>
              <p:cNvSpPr/>
              <p:nvPr/>
            </p:nvSpPr>
            <p:spPr>
              <a:xfrm>
                <a:off x="3853450" y="3928100"/>
                <a:ext cx="10450" cy="7925"/>
              </a:xfrm>
              <a:custGeom>
                <a:avLst/>
                <a:gdLst/>
                <a:ahLst/>
                <a:cxnLst/>
                <a:rect l="l" t="t" r="r" b="b"/>
                <a:pathLst>
                  <a:path w="418" h="317" extrusionOk="0">
                    <a:moveTo>
                      <a:pt x="211" y="1"/>
                    </a:moveTo>
                    <a:cubicBezTo>
                      <a:pt x="176" y="1"/>
                      <a:pt x="140" y="12"/>
                      <a:pt x="109" y="36"/>
                    </a:cubicBezTo>
                    <a:cubicBezTo>
                      <a:pt x="0" y="123"/>
                      <a:pt x="55" y="300"/>
                      <a:pt x="193" y="316"/>
                    </a:cubicBezTo>
                    <a:cubicBezTo>
                      <a:pt x="199" y="317"/>
                      <a:pt x="206" y="317"/>
                      <a:pt x="212" y="317"/>
                    </a:cubicBezTo>
                    <a:cubicBezTo>
                      <a:pt x="342" y="317"/>
                      <a:pt x="417" y="163"/>
                      <a:pt x="334" y="59"/>
                    </a:cubicBezTo>
                    <a:cubicBezTo>
                      <a:pt x="302" y="21"/>
                      <a:pt x="257" y="1"/>
                      <a:pt x="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14"/>
              <p:cNvSpPr/>
              <p:nvPr/>
            </p:nvSpPr>
            <p:spPr>
              <a:xfrm>
                <a:off x="4017350" y="4095400"/>
                <a:ext cx="17200" cy="13075"/>
              </a:xfrm>
              <a:custGeom>
                <a:avLst/>
                <a:gdLst/>
                <a:ahLst/>
                <a:cxnLst/>
                <a:rect l="l" t="t" r="r" b="b"/>
                <a:pathLst>
                  <a:path w="688" h="523" extrusionOk="0">
                    <a:moveTo>
                      <a:pt x="345" y="1"/>
                    </a:moveTo>
                    <a:cubicBezTo>
                      <a:pt x="288" y="1"/>
                      <a:pt x="231" y="19"/>
                      <a:pt x="183" y="58"/>
                    </a:cubicBezTo>
                    <a:cubicBezTo>
                      <a:pt x="0" y="202"/>
                      <a:pt x="87" y="495"/>
                      <a:pt x="318" y="520"/>
                    </a:cubicBezTo>
                    <a:cubicBezTo>
                      <a:pt x="329" y="522"/>
                      <a:pt x="339" y="522"/>
                      <a:pt x="349" y="522"/>
                    </a:cubicBezTo>
                    <a:cubicBezTo>
                      <a:pt x="559" y="522"/>
                      <a:pt x="688" y="271"/>
                      <a:pt x="550" y="99"/>
                    </a:cubicBezTo>
                    <a:cubicBezTo>
                      <a:pt x="498" y="35"/>
                      <a:pt x="422"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14"/>
              <p:cNvSpPr/>
              <p:nvPr/>
            </p:nvSpPr>
            <p:spPr>
              <a:xfrm>
                <a:off x="4004075" y="4078875"/>
                <a:ext cx="16600" cy="12625"/>
              </a:xfrm>
              <a:custGeom>
                <a:avLst/>
                <a:gdLst/>
                <a:ahLst/>
                <a:cxnLst/>
                <a:rect l="l" t="t" r="r" b="b"/>
                <a:pathLst>
                  <a:path w="664" h="505" extrusionOk="0">
                    <a:moveTo>
                      <a:pt x="333" y="1"/>
                    </a:moveTo>
                    <a:cubicBezTo>
                      <a:pt x="277" y="1"/>
                      <a:pt x="221" y="19"/>
                      <a:pt x="174" y="57"/>
                    </a:cubicBezTo>
                    <a:cubicBezTo>
                      <a:pt x="1" y="198"/>
                      <a:pt x="84" y="481"/>
                      <a:pt x="306" y="503"/>
                    </a:cubicBezTo>
                    <a:cubicBezTo>
                      <a:pt x="315" y="504"/>
                      <a:pt x="325" y="505"/>
                      <a:pt x="334" y="505"/>
                    </a:cubicBezTo>
                    <a:cubicBezTo>
                      <a:pt x="542" y="505"/>
                      <a:pt x="663" y="262"/>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14"/>
              <p:cNvSpPr/>
              <p:nvPr/>
            </p:nvSpPr>
            <p:spPr>
              <a:xfrm>
                <a:off x="3990825" y="4062400"/>
                <a:ext cx="15950" cy="12075"/>
              </a:xfrm>
              <a:custGeom>
                <a:avLst/>
                <a:gdLst/>
                <a:ahLst/>
                <a:cxnLst/>
                <a:rect l="l" t="t" r="r" b="b"/>
                <a:pathLst>
                  <a:path w="638" h="483" extrusionOk="0">
                    <a:moveTo>
                      <a:pt x="320" y="0"/>
                    </a:moveTo>
                    <a:cubicBezTo>
                      <a:pt x="266" y="0"/>
                      <a:pt x="212" y="18"/>
                      <a:pt x="168" y="54"/>
                    </a:cubicBezTo>
                    <a:cubicBezTo>
                      <a:pt x="1" y="189"/>
                      <a:pt x="81" y="459"/>
                      <a:pt x="296" y="481"/>
                    </a:cubicBezTo>
                    <a:cubicBezTo>
                      <a:pt x="305" y="482"/>
                      <a:pt x="314" y="482"/>
                      <a:pt x="323" y="482"/>
                    </a:cubicBezTo>
                    <a:cubicBezTo>
                      <a:pt x="519" y="482"/>
                      <a:pt x="638" y="249"/>
                      <a:pt x="508" y="89"/>
                    </a:cubicBezTo>
                    <a:cubicBezTo>
                      <a:pt x="461" y="30"/>
                      <a:pt x="390" y="0"/>
                      <a:pt x="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14"/>
              <p:cNvSpPr/>
              <p:nvPr/>
            </p:nvSpPr>
            <p:spPr>
              <a:xfrm>
                <a:off x="3977575" y="4045825"/>
                <a:ext cx="15300" cy="11700"/>
              </a:xfrm>
              <a:custGeom>
                <a:avLst/>
                <a:gdLst/>
                <a:ahLst/>
                <a:cxnLst/>
                <a:rect l="l" t="t" r="r" b="b"/>
                <a:pathLst>
                  <a:path w="612" h="468" extrusionOk="0">
                    <a:moveTo>
                      <a:pt x="309" y="1"/>
                    </a:moveTo>
                    <a:cubicBezTo>
                      <a:pt x="257" y="1"/>
                      <a:pt x="204" y="18"/>
                      <a:pt x="161" y="55"/>
                    </a:cubicBezTo>
                    <a:cubicBezTo>
                      <a:pt x="0" y="183"/>
                      <a:pt x="77" y="443"/>
                      <a:pt x="283" y="466"/>
                    </a:cubicBezTo>
                    <a:cubicBezTo>
                      <a:pt x="292" y="467"/>
                      <a:pt x="301" y="467"/>
                      <a:pt x="310" y="467"/>
                    </a:cubicBezTo>
                    <a:cubicBezTo>
                      <a:pt x="500" y="467"/>
                      <a:pt x="612" y="240"/>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14"/>
              <p:cNvSpPr/>
              <p:nvPr/>
            </p:nvSpPr>
            <p:spPr>
              <a:xfrm>
                <a:off x="3964325" y="4029325"/>
                <a:ext cx="14675" cy="11150"/>
              </a:xfrm>
              <a:custGeom>
                <a:avLst/>
                <a:gdLst/>
                <a:ahLst/>
                <a:cxnLst/>
                <a:rect l="l" t="t" r="r" b="b"/>
                <a:pathLst>
                  <a:path w="587" h="446" extrusionOk="0">
                    <a:moveTo>
                      <a:pt x="294" y="0"/>
                    </a:moveTo>
                    <a:cubicBezTo>
                      <a:pt x="245" y="0"/>
                      <a:pt x="196" y="16"/>
                      <a:pt x="154" y="49"/>
                    </a:cubicBezTo>
                    <a:cubicBezTo>
                      <a:pt x="0" y="175"/>
                      <a:pt x="74" y="425"/>
                      <a:pt x="270" y="445"/>
                    </a:cubicBezTo>
                    <a:cubicBezTo>
                      <a:pt x="278" y="445"/>
                      <a:pt x="286" y="446"/>
                      <a:pt x="293" y="446"/>
                    </a:cubicBezTo>
                    <a:cubicBezTo>
                      <a:pt x="479" y="446"/>
                      <a:pt x="586" y="230"/>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14"/>
              <p:cNvSpPr/>
              <p:nvPr/>
            </p:nvSpPr>
            <p:spPr>
              <a:xfrm>
                <a:off x="3951050" y="4012800"/>
                <a:ext cx="14025" cy="10650"/>
              </a:xfrm>
              <a:custGeom>
                <a:avLst/>
                <a:gdLst/>
                <a:ahLst/>
                <a:cxnLst/>
                <a:rect l="l" t="t" r="r" b="b"/>
                <a:pathLst>
                  <a:path w="561" h="426" extrusionOk="0">
                    <a:moveTo>
                      <a:pt x="282" y="1"/>
                    </a:moveTo>
                    <a:cubicBezTo>
                      <a:pt x="235" y="1"/>
                      <a:pt x="188" y="16"/>
                      <a:pt x="149" y="48"/>
                    </a:cubicBezTo>
                    <a:cubicBezTo>
                      <a:pt x="1" y="167"/>
                      <a:pt x="71" y="405"/>
                      <a:pt x="261" y="424"/>
                    </a:cubicBezTo>
                    <a:cubicBezTo>
                      <a:pt x="270" y="425"/>
                      <a:pt x="279" y="426"/>
                      <a:pt x="288" y="426"/>
                    </a:cubicBezTo>
                    <a:cubicBezTo>
                      <a:pt x="458" y="426"/>
                      <a:pt x="561" y="221"/>
                      <a:pt x="447" y="80"/>
                    </a:cubicBezTo>
                    <a:cubicBezTo>
                      <a:pt x="406"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14"/>
              <p:cNvSpPr/>
              <p:nvPr/>
            </p:nvSpPr>
            <p:spPr>
              <a:xfrm>
                <a:off x="3937725" y="3996225"/>
                <a:ext cx="13550" cy="10275"/>
              </a:xfrm>
              <a:custGeom>
                <a:avLst/>
                <a:gdLst/>
                <a:ahLst/>
                <a:cxnLst/>
                <a:rect l="l" t="t" r="r" b="b"/>
                <a:pathLst>
                  <a:path w="542" h="411" extrusionOk="0">
                    <a:moveTo>
                      <a:pt x="272" y="1"/>
                    </a:moveTo>
                    <a:cubicBezTo>
                      <a:pt x="226" y="1"/>
                      <a:pt x="180" y="16"/>
                      <a:pt x="142" y="46"/>
                    </a:cubicBezTo>
                    <a:cubicBezTo>
                      <a:pt x="0" y="162"/>
                      <a:pt x="68" y="390"/>
                      <a:pt x="251" y="409"/>
                    </a:cubicBezTo>
                    <a:cubicBezTo>
                      <a:pt x="259" y="410"/>
                      <a:pt x="266" y="410"/>
                      <a:pt x="274" y="410"/>
                    </a:cubicBezTo>
                    <a:cubicBezTo>
                      <a:pt x="441" y="410"/>
                      <a:pt x="542" y="213"/>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14"/>
              <p:cNvSpPr/>
              <p:nvPr/>
            </p:nvSpPr>
            <p:spPr>
              <a:xfrm>
                <a:off x="3924450" y="3979725"/>
                <a:ext cx="12925" cy="9750"/>
              </a:xfrm>
              <a:custGeom>
                <a:avLst/>
                <a:gdLst/>
                <a:ahLst/>
                <a:cxnLst/>
                <a:rect l="l" t="t" r="r" b="b"/>
                <a:pathLst>
                  <a:path w="517" h="390" extrusionOk="0">
                    <a:moveTo>
                      <a:pt x="258" y="1"/>
                    </a:moveTo>
                    <a:cubicBezTo>
                      <a:pt x="215" y="1"/>
                      <a:pt x="172" y="15"/>
                      <a:pt x="136" y="44"/>
                    </a:cubicBezTo>
                    <a:cubicBezTo>
                      <a:pt x="1" y="153"/>
                      <a:pt x="65" y="372"/>
                      <a:pt x="239" y="388"/>
                    </a:cubicBezTo>
                    <a:cubicBezTo>
                      <a:pt x="247" y="389"/>
                      <a:pt x="254" y="389"/>
                      <a:pt x="262" y="389"/>
                    </a:cubicBezTo>
                    <a:cubicBezTo>
                      <a:pt x="422" y="389"/>
                      <a:pt x="517" y="202"/>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14"/>
              <p:cNvSpPr/>
              <p:nvPr/>
            </p:nvSpPr>
            <p:spPr>
              <a:xfrm>
                <a:off x="3911200" y="3963175"/>
                <a:ext cx="12300" cy="9325"/>
              </a:xfrm>
              <a:custGeom>
                <a:avLst/>
                <a:gdLst/>
                <a:ahLst/>
                <a:cxnLst/>
                <a:rect l="l" t="t" r="r" b="b"/>
                <a:pathLst>
                  <a:path w="492" h="373" extrusionOk="0">
                    <a:moveTo>
                      <a:pt x="247" y="1"/>
                    </a:moveTo>
                    <a:cubicBezTo>
                      <a:pt x="206" y="1"/>
                      <a:pt x="164" y="15"/>
                      <a:pt x="129" y="44"/>
                    </a:cubicBezTo>
                    <a:cubicBezTo>
                      <a:pt x="1" y="147"/>
                      <a:pt x="62" y="356"/>
                      <a:pt x="226" y="372"/>
                    </a:cubicBezTo>
                    <a:cubicBezTo>
                      <a:pt x="232" y="372"/>
                      <a:pt x="239" y="373"/>
                      <a:pt x="245" y="373"/>
                    </a:cubicBezTo>
                    <a:cubicBezTo>
                      <a:pt x="401" y="373"/>
                      <a:pt x="491" y="193"/>
                      <a:pt x="390" y="70"/>
                    </a:cubicBezTo>
                    <a:cubicBezTo>
                      <a:pt x="353" y="24"/>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14"/>
              <p:cNvSpPr/>
              <p:nvPr/>
            </p:nvSpPr>
            <p:spPr>
              <a:xfrm>
                <a:off x="3897950" y="3946675"/>
                <a:ext cx="11650" cy="8875"/>
              </a:xfrm>
              <a:custGeom>
                <a:avLst/>
                <a:gdLst/>
                <a:ahLst/>
                <a:cxnLst/>
                <a:rect l="l" t="t" r="r" b="b"/>
                <a:pathLst>
                  <a:path w="466" h="355" extrusionOk="0">
                    <a:moveTo>
                      <a:pt x="232" y="0"/>
                    </a:moveTo>
                    <a:cubicBezTo>
                      <a:pt x="193" y="0"/>
                      <a:pt x="154" y="13"/>
                      <a:pt x="123" y="39"/>
                    </a:cubicBezTo>
                    <a:cubicBezTo>
                      <a:pt x="0" y="138"/>
                      <a:pt x="58" y="334"/>
                      <a:pt x="216" y="354"/>
                    </a:cubicBezTo>
                    <a:cubicBezTo>
                      <a:pt x="222" y="354"/>
                      <a:pt x="228" y="355"/>
                      <a:pt x="235" y="355"/>
                    </a:cubicBezTo>
                    <a:cubicBezTo>
                      <a:pt x="378" y="355"/>
                      <a:pt x="466" y="182"/>
                      <a:pt x="370" y="65"/>
                    </a:cubicBezTo>
                    <a:cubicBezTo>
                      <a:pt x="335" y="22"/>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14"/>
              <p:cNvSpPr/>
              <p:nvPr/>
            </p:nvSpPr>
            <p:spPr>
              <a:xfrm>
                <a:off x="3884600" y="3930150"/>
                <a:ext cx="11100" cy="8375"/>
              </a:xfrm>
              <a:custGeom>
                <a:avLst/>
                <a:gdLst/>
                <a:ahLst/>
                <a:cxnLst/>
                <a:rect l="l" t="t" r="r" b="b"/>
                <a:pathLst>
                  <a:path w="444" h="335" extrusionOk="0">
                    <a:moveTo>
                      <a:pt x="226" y="0"/>
                    </a:moveTo>
                    <a:cubicBezTo>
                      <a:pt x="189" y="0"/>
                      <a:pt x="151" y="12"/>
                      <a:pt x="120" y="38"/>
                    </a:cubicBezTo>
                    <a:cubicBezTo>
                      <a:pt x="1" y="131"/>
                      <a:pt x="59" y="317"/>
                      <a:pt x="207" y="333"/>
                    </a:cubicBezTo>
                    <a:cubicBezTo>
                      <a:pt x="213" y="334"/>
                      <a:pt x="219" y="334"/>
                      <a:pt x="226" y="334"/>
                    </a:cubicBezTo>
                    <a:cubicBezTo>
                      <a:pt x="362" y="334"/>
                      <a:pt x="444" y="171"/>
                      <a:pt x="354" y="60"/>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14"/>
              <p:cNvSpPr/>
              <p:nvPr/>
            </p:nvSpPr>
            <p:spPr>
              <a:xfrm>
                <a:off x="3871350" y="3913575"/>
                <a:ext cx="10450" cy="7925"/>
              </a:xfrm>
              <a:custGeom>
                <a:avLst/>
                <a:gdLst/>
                <a:ahLst/>
                <a:cxnLst/>
                <a:rect l="l" t="t" r="r" b="b"/>
                <a:pathLst>
                  <a:path w="418" h="317" extrusionOk="0">
                    <a:moveTo>
                      <a:pt x="209" y="0"/>
                    </a:moveTo>
                    <a:cubicBezTo>
                      <a:pt x="174" y="0"/>
                      <a:pt x="139" y="12"/>
                      <a:pt x="110" y="36"/>
                    </a:cubicBezTo>
                    <a:cubicBezTo>
                      <a:pt x="1" y="126"/>
                      <a:pt x="55" y="302"/>
                      <a:pt x="194" y="315"/>
                    </a:cubicBezTo>
                    <a:cubicBezTo>
                      <a:pt x="200" y="316"/>
                      <a:pt x="207" y="316"/>
                      <a:pt x="213" y="316"/>
                    </a:cubicBezTo>
                    <a:cubicBezTo>
                      <a:pt x="343" y="316"/>
                      <a:pt x="417" y="165"/>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14"/>
              <p:cNvSpPr/>
              <p:nvPr/>
            </p:nvSpPr>
            <p:spPr>
              <a:xfrm>
                <a:off x="4048525" y="4097525"/>
                <a:ext cx="17850" cy="13500"/>
              </a:xfrm>
              <a:custGeom>
                <a:avLst/>
                <a:gdLst/>
                <a:ahLst/>
                <a:cxnLst/>
                <a:rect l="l" t="t" r="r" b="b"/>
                <a:pathLst>
                  <a:path w="714" h="540" extrusionOk="0">
                    <a:moveTo>
                      <a:pt x="358" y="0"/>
                    </a:moveTo>
                    <a:cubicBezTo>
                      <a:pt x="298" y="0"/>
                      <a:pt x="239" y="20"/>
                      <a:pt x="190" y="59"/>
                    </a:cubicBezTo>
                    <a:cubicBezTo>
                      <a:pt x="0" y="210"/>
                      <a:pt x="90" y="513"/>
                      <a:pt x="331" y="538"/>
                    </a:cubicBezTo>
                    <a:cubicBezTo>
                      <a:pt x="341" y="539"/>
                      <a:pt x="352" y="540"/>
                      <a:pt x="362" y="540"/>
                    </a:cubicBezTo>
                    <a:cubicBezTo>
                      <a:pt x="581" y="540"/>
                      <a:pt x="713" y="279"/>
                      <a:pt x="569" y="101"/>
                    </a:cubicBezTo>
                    <a:cubicBezTo>
                      <a:pt x="515"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14"/>
              <p:cNvSpPr/>
              <p:nvPr/>
            </p:nvSpPr>
            <p:spPr>
              <a:xfrm>
                <a:off x="4035250" y="4080925"/>
                <a:ext cx="17150" cy="13000"/>
              </a:xfrm>
              <a:custGeom>
                <a:avLst/>
                <a:gdLst/>
                <a:ahLst/>
                <a:cxnLst/>
                <a:rect l="l" t="t" r="r" b="b"/>
                <a:pathLst>
                  <a:path w="686" h="520" extrusionOk="0">
                    <a:moveTo>
                      <a:pt x="345" y="0"/>
                    </a:moveTo>
                    <a:cubicBezTo>
                      <a:pt x="288" y="0"/>
                      <a:pt x="229" y="19"/>
                      <a:pt x="181" y="58"/>
                    </a:cubicBezTo>
                    <a:cubicBezTo>
                      <a:pt x="1" y="203"/>
                      <a:pt x="88" y="495"/>
                      <a:pt x="316" y="518"/>
                    </a:cubicBezTo>
                    <a:cubicBezTo>
                      <a:pt x="326" y="519"/>
                      <a:pt x="337" y="520"/>
                      <a:pt x="347" y="520"/>
                    </a:cubicBezTo>
                    <a:cubicBezTo>
                      <a:pt x="560" y="520"/>
                      <a:pt x="685" y="272"/>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14"/>
              <p:cNvSpPr/>
              <p:nvPr/>
            </p:nvSpPr>
            <p:spPr>
              <a:xfrm>
                <a:off x="4022000" y="4064425"/>
                <a:ext cx="16575" cy="12550"/>
              </a:xfrm>
              <a:custGeom>
                <a:avLst/>
                <a:gdLst/>
                <a:ahLst/>
                <a:cxnLst/>
                <a:rect l="l" t="t" r="r" b="b"/>
                <a:pathLst>
                  <a:path w="663" h="502" extrusionOk="0">
                    <a:moveTo>
                      <a:pt x="334" y="0"/>
                    </a:moveTo>
                    <a:cubicBezTo>
                      <a:pt x="278" y="0"/>
                      <a:pt x="221" y="19"/>
                      <a:pt x="174" y="56"/>
                    </a:cubicBezTo>
                    <a:cubicBezTo>
                      <a:pt x="0" y="198"/>
                      <a:pt x="84" y="477"/>
                      <a:pt x="306" y="500"/>
                    </a:cubicBezTo>
                    <a:cubicBezTo>
                      <a:pt x="316" y="501"/>
                      <a:pt x="326" y="501"/>
                      <a:pt x="336" y="501"/>
                    </a:cubicBezTo>
                    <a:cubicBezTo>
                      <a:pt x="543" y="501"/>
                      <a:pt x="662" y="257"/>
                      <a:pt x="528" y="92"/>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14"/>
              <p:cNvSpPr/>
              <p:nvPr/>
            </p:nvSpPr>
            <p:spPr>
              <a:xfrm>
                <a:off x="4008750" y="4047850"/>
                <a:ext cx="15950" cy="12075"/>
              </a:xfrm>
              <a:custGeom>
                <a:avLst/>
                <a:gdLst/>
                <a:ahLst/>
                <a:cxnLst/>
                <a:rect l="l" t="t" r="r" b="b"/>
                <a:pathLst>
                  <a:path w="638" h="483" extrusionOk="0">
                    <a:moveTo>
                      <a:pt x="318" y="1"/>
                    </a:moveTo>
                    <a:cubicBezTo>
                      <a:pt x="265" y="1"/>
                      <a:pt x="211" y="18"/>
                      <a:pt x="167" y="54"/>
                    </a:cubicBezTo>
                    <a:cubicBezTo>
                      <a:pt x="0" y="192"/>
                      <a:pt x="81" y="459"/>
                      <a:pt x="296" y="481"/>
                    </a:cubicBezTo>
                    <a:cubicBezTo>
                      <a:pt x="305" y="482"/>
                      <a:pt x="314" y="483"/>
                      <a:pt x="323" y="483"/>
                    </a:cubicBezTo>
                    <a:cubicBezTo>
                      <a:pt x="519" y="483"/>
                      <a:pt x="637" y="249"/>
                      <a:pt x="508" y="92"/>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14"/>
              <p:cNvSpPr/>
              <p:nvPr/>
            </p:nvSpPr>
            <p:spPr>
              <a:xfrm>
                <a:off x="3995475" y="4031350"/>
                <a:ext cx="15325" cy="11625"/>
              </a:xfrm>
              <a:custGeom>
                <a:avLst/>
                <a:gdLst/>
                <a:ahLst/>
                <a:cxnLst/>
                <a:rect l="l" t="t" r="r" b="b"/>
                <a:pathLst>
                  <a:path w="613" h="465" extrusionOk="0">
                    <a:moveTo>
                      <a:pt x="306" y="1"/>
                    </a:moveTo>
                    <a:cubicBezTo>
                      <a:pt x="255" y="1"/>
                      <a:pt x="204" y="17"/>
                      <a:pt x="162" y="52"/>
                    </a:cubicBezTo>
                    <a:cubicBezTo>
                      <a:pt x="1" y="184"/>
                      <a:pt x="78" y="441"/>
                      <a:pt x="284" y="463"/>
                    </a:cubicBezTo>
                    <a:cubicBezTo>
                      <a:pt x="293" y="464"/>
                      <a:pt x="302" y="465"/>
                      <a:pt x="311" y="465"/>
                    </a:cubicBezTo>
                    <a:cubicBezTo>
                      <a:pt x="500" y="465"/>
                      <a:pt x="612" y="241"/>
                      <a:pt x="489" y="87"/>
                    </a:cubicBezTo>
                    <a:cubicBezTo>
                      <a:pt x="442" y="30"/>
                      <a:pt x="374"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14"/>
              <p:cNvSpPr/>
              <p:nvPr/>
            </p:nvSpPr>
            <p:spPr>
              <a:xfrm>
                <a:off x="3982225" y="4014800"/>
                <a:ext cx="14675" cy="11150"/>
              </a:xfrm>
              <a:custGeom>
                <a:avLst/>
                <a:gdLst/>
                <a:ahLst/>
                <a:cxnLst/>
                <a:rect l="l" t="t" r="r" b="b"/>
                <a:pathLst>
                  <a:path w="587" h="446" extrusionOk="0">
                    <a:moveTo>
                      <a:pt x="293" y="0"/>
                    </a:moveTo>
                    <a:cubicBezTo>
                      <a:pt x="243" y="0"/>
                      <a:pt x="193" y="17"/>
                      <a:pt x="152" y="52"/>
                    </a:cubicBezTo>
                    <a:cubicBezTo>
                      <a:pt x="1" y="177"/>
                      <a:pt x="75" y="425"/>
                      <a:pt x="271" y="444"/>
                    </a:cubicBezTo>
                    <a:cubicBezTo>
                      <a:pt x="280" y="445"/>
                      <a:pt x="289" y="445"/>
                      <a:pt x="297" y="445"/>
                    </a:cubicBezTo>
                    <a:cubicBezTo>
                      <a:pt x="478" y="445"/>
                      <a:pt x="586" y="231"/>
                      <a:pt x="467" y="84"/>
                    </a:cubicBezTo>
                    <a:cubicBezTo>
                      <a:pt x="423" y="29"/>
                      <a:pt x="358" y="0"/>
                      <a:pt x="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14"/>
              <p:cNvSpPr/>
              <p:nvPr/>
            </p:nvSpPr>
            <p:spPr>
              <a:xfrm>
                <a:off x="3968900" y="3998250"/>
                <a:ext cx="14125" cy="10750"/>
              </a:xfrm>
              <a:custGeom>
                <a:avLst/>
                <a:gdLst/>
                <a:ahLst/>
                <a:cxnLst/>
                <a:rect l="l" t="t" r="r" b="b"/>
                <a:pathLst>
                  <a:path w="565" h="430" extrusionOk="0">
                    <a:moveTo>
                      <a:pt x="284" y="1"/>
                    </a:moveTo>
                    <a:cubicBezTo>
                      <a:pt x="237" y="1"/>
                      <a:pt x="188" y="17"/>
                      <a:pt x="148" y="49"/>
                    </a:cubicBezTo>
                    <a:cubicBezTo>
                      <a:pt x="0" y="171"/>
                      <a:pt x="71" y="409"/>
                      <a:pt x="261" y="428"/>
                    </a:cubicBezTo>
                    <a:cubicBezTo>
                      <a:pt x="268" y="429"/>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14"/>
              <p:cNvSpPr/>
              <p:nvPr/>
            </p:nvSpPr>
            <p:spPr>
              <a:xfrm>
                <a:off x="3955625" y="3981750"/>
                <a:ext cx="13500" cy="10200"/>
              </a:xfrm>
              <a:custGeom>
                <a:avLst/>
                <a:gdLst/>
                <a:ahLst/>
                <a:cxnLst/>
                <a:rect l="l" t="t" r="r" b="b"/>
                <a:pathLst>
                  <a:path w="540" h="408" extrusionOk="0">
                    <a:moveTo>
                      <a:pt x="271" y="1"/>
                    </a:moveTo>
                    <a:cubicBezTo>
                      <a:pt x="226" y="1"/>
                      <a:pt x="180" y="16"/>
                      <a:pt x="142" y="47"/>
                    </a:cubicBezTo>
                    <a:cubicBezTo>
                      <a:pt x="1" y="159"/>
                      <a:pt x="68" y="390"/>
                      <a:pt x="252" y="407"/>
                    </a:cubicBezTo>
                    <a:cubicBezTo>
                      <a:pt x="259" y="407"/>
                      <a:pt x="267" y="408"/>
                      <a:pt x="275" y="408"/>
                    </a:cubicBezTo>
                    <a:cubicBezTo>
                      <a:pt x="441" y="408"/>
                      <a:pt x="539" y="211"/>
                      <a:pt x="432" y="76"/>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14"/>
              <p:cNvSpPr/>
              <p:nvPr/>
            </p:nvSpPr>
            <p:spPr>
              <a:xfrm>
                <a:off x="3942375" y="3965200"/>
                <a:ext cx="12850" cy="9800"/>
              </a:xfrm>
              <a:custGeom>
                <a:avLst/>
                <a:gdLst/>
                <a:ahLst/>
                <a:cxnLst/>
                <a:rect l="l" t="t" r="r" b="b"/>
                <a:pathLst>
                  <a:path w="514" h="392" extrusionOk="0">
                    <a:moveTo>
                      <a:pt x="258" y="0"/>
                    </a:moveTo>
                    <a:cubicBezTo>
                      <a:pt x="215" y="0"/>
                      <a:pt x="172" y="14"/>
                      <a:pt x="136" y="43"/>
                    </a:cubicBezTo>
                    <a:cubicBezTo>
                      <a:pt x="1" y="153"/>
                      <a:pt x="65" y="371"/>
                      <a:pt x="238" y="390"/>
                    </a:cubicBezTo>
                    <a:cubicBezTo>
                      <a:pt x="246" y="391"/>
                      <a:pt x="254" y="392"/>
                      <a:pt x="261" y="392"/>
                    </a:cubicBezTo>
                    <a:cubicBezTo>
                      <a:pt x="421" y="392"/>
                      <a:pt x="513" y="201"/>
                      <a:pt x="409" y="72"/>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14"/>
              <p:cNvSpPr/>
              <p:nvPr/>
            </p:nvSpPr>
            <p:spPr>
              <a:xfrm>
                <a:off x="3929125" y="3948625"/>
                <a:ext cx="12275" cy="9350"/>
              </a:xfrm>
              <a:custGeom>
                <a:avLst/>
                <a:gdLst/>
                <a:ahLst/>
                <a:cxnLst/>
                <a:rect l="l" t="t" r="r" b="b"/>
                <a:pathLst>
                  <a:path w="491" h="374" extrusionOk="0">
                    <a:moveTo>
                      <a:pt x="247" y="1"/>
                    </a:moveTo>
                    <a:cubicBezTo>
                      <a:pt x="206" y="1"/>
                      <a:pt x="164" y="15"/>
                      <a:pt x="129" y="44"/>
                    </a:cubicBezTo>
                    <a:cubicBezTo>
                      <a:pt x="0" y="147"/>
                      <a:pt x="61" y="356"/>
                      <a:pt x="225" y="372"/>
                    </a:cubicBezTo>
                    <a:cubicBezTo>
                      <a:pt x="233" y="373"/>
                      <a:pt x="241" y="373"/>
                      <a:pt x="248" y="373"/>
                    </a:cubicBezTo>
                    <a:cubicBezTo>
                      <a:pt x="399" y="373"/>
                      <a:pt x="490" y="193"/>
                      <a:pt x="389" y="70"/>
                    </a:cubicBezTo>
                    <a:cubicBezTo>
                      <a:pt x="353" y="25"/>
                      <a:pt x="300"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14"/>
              <p:cNvSpPr/>
              <p:nvPr/>
            </p:nvSpPr>
            <p:spPr>
              <a:xfrm>
                <a:off x="3915775" y="3932150"/>
                <a:ext cx="11750" cy="8875"/>
              </a:xfrm>
              <a:custGeom>
                <a:avLst/>
                <a:gdLst/>
                <a:ahLst/>
                <a:cxnLst/>
                <a:rect l="l" t="t" r="r" b="b"/>
                <a:pathLst>
                  <a:path w="470" h="355" extrusionOk="0">
                    <a:moveTo>
                      <a:pt x="236" y="0"/>
                    </a:moveTo>
                    <a:cubicBezTo>
                      <a:pt x="197" y="0"/>
                      <a:pt x="158" y="14"/>
                      <a:pt x="126" y="41"/>
                    </a:cubicBezTo>
                    <a:cubicBezTo>
                      <a:pt x="1" y="138"/>
                      <a:pt x="62" y="337"/>
                      <a:pt x="216" y="353"/>
                    </a:cubicBezTo>
                    <a:cubicBezTo>
                      <a:pt x="223" y="354"/>
                      <a:pt x="229" y="354"/>
                      <a:pt x="236" y="354"/>
                    </a:cubicBezTo>
                    <a:cubicBezTo>
                      <a:pt x="382" y="354"/>
                      <a:pt x="469" y="184"/>
                      <a:pt x="374" y="67"/>
                    </a:cubicBezTo>
                    <a:cubicBezTo>
                      <a:pt x="339" y="23"/>
                      <a:pt x="288"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14"/>
              <p:cNvSpPr/>
              <p:nvPr/>
            </p:nvSpPr>
            <p:spPr>
              <a:xfrm>
                <a:off x="3902525" y="3915625"/>
                <a:ext cx="11100" cy="8350"/>
              </a:xfrm>
              <a:custGeom>
                <a:avLst/>
                <a:gdLst/>
                <a:ahLst/>
                <a:cxnLst/>
                <a:rect l="l" t="t" r="r" b="b"/>
                <a:pathLst>
                  <a:path w="444" h="334" extrusionOk="0">
                    <a:moveTo>
                      <a:pt x="221" y="1"/>
                    </a:moveTo>
                    <a:cubicBezTo>
                      <a:pt x="184" y="1"/>
                      <a:pt x="148" y="12"/>
                      <a:pt x="116" y="37"/>
                    </a:cubicBezTo>
                    <a:cubicBezTo>
                      <a:pt x="1" y="130"/>
                      <a:pt x="58" y="317"/>
                      <a:pt x="206" y="333"/>
                    </a:cubicBezTo>
                    <a:cubicBezTo>
                      <a:pt x="213" y="333"/>
                      <a:pt x="219" y="334"/>
                      <a:pt x="226" y="334"/>
                    </a:cubicBezTo>
                    <a:cubicBezTo>
                      <a:pt x="362" y="334"/>
                      <a:pt x="443" y="173"/>
                      <a:pt x="351" y="63"/>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14"/>
              <p:cNvSpPr/>
              <p:nvPr/>
            </p:nvSpPr>
            <p:spPr>
              <a:xfrm>
                <a:off x="3889275" y="3899100"/>
                <a:ext cx="10450" cy="7925"/>
              </a:xfrm>
              <a:custGeom>
                <a:avLst/>
                <a:gdLst/>
                <a:ahLst/>
                <a:cxnLst/>
                <a:rect l="l" t="t" r="r" b="b"/>
                <a:pathLst>
                  <a:path w="418" h="317" extrusionOk="0">
                    <a:moveTo>
                      <a:pt x="213" y="1"/>
                    </a:moveTo>
                    <a:cubicBezTo>
                      <a:pt x="178" y="1"/>
                      <a:pt x="142" y="12"/>
                      <a:pt x="113" y="36"/>
                    </a:cubicBezTo>
                    <a:cubicBezTo>
                      <a:pt x="0" y="123"/>
                      <a:pt x="55" y="300"/>
                      <a:pt x="193" y="316"/>
                    </a:cubicBezTo>
                    <a:cubicBezTo>
                      <a:pt x="200" y="316"/>
                      <a:pt x="206" y="317"/>
                      <a:pt x="212" y="317"/>
                    </a:cubicBezTo>
                    <a:cubicBezTo>
                      <a:pt x="342" y="317"/>
                      <a:pt x="417" y="163"/>
                      <a:pt x="335" y="59"/>
                    </a:cubicBezTo>
                    <a:cubicBezTo>
                      <a:pt x="304" y="20"/>
                      <a:pt x="258" y="1"/>
                      <a:pt x="2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14"/>
              <p:cNvSpPr/>
              <p:nvPr/>
            </p:nvSpPr>
            <p:spPr>
              <a:xfrm>
                <a:off x="4079775" y="4099525"/>
                <a:ext cx="18325" cy="13925"/>
              </a:xfrm>
              <a:custGeom>
                <a:avLst/>
                <a:gdLst/>
                <a:ahLst/>
                <a:cxnLst/>
                <a:rect l="l" t="t" r="r" b="b"/>
                <a:pathLst>
                  <a:path w="733" h="557" extrusionOk="0">
                    <a:moveTo>
                      <a:pt x="369" y="0"/>
                    </a:moveTo>
                    <a:cubicBezTo>
                      <a:pt x="307" y="0"/>
                      <a:pt x="245" y="21"/>
                      <a:pt x="193" y="63"/>
                    </a:cubicBezTo>
                    <a:cubicBezTo>
                      <a:pt x="0" y="220"/>
                      <a:pt x="93" y="532"/>
                      <a:pt x="341" y="555"/>
                    </a:cubicBezTo>
                    <a:cubicBezTo>
                      <a:pt x="351" y="556"/>
                      <a:pt x="361" y="556"/>
                      <a:pt x="371" y="556"/>
                    </a:cubicBezTo>
                    <a:cubicBezTo>
                      <a:pt x="598" y="556"/>
                      <a:pt x="733" y="286"/>
                      <a:pt x="585" y="102"/>
                    </a:cubicBezTo>
                    <a:cubicBezTo>
                      <a:pt x="529" y="35"/>
                      <a:pt x="449" y="0"/>
                      <a:pt x="3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14"/>
              <p:cNvSpPr/>
              <p:nvPr/>
            </p:nvSpPr>
            <p:spPr>
              <a:xfrm>
                <a:off x="4066425" y="4082975"/>
                <a:ext cx="17800" cy="13500"/>
              </a:xfrm>
              <a:custGeom>
                <a:avLst/>
                <a:gdLst/>
                <a:ahLst/>
                <a:cxnLst/>
                <a:rect l="l" t="t" r="r" b="b"/>
                <a:pathLst>
                  <a:path w="712" h="540" extrusionOk="0">
                    <a:moveTo>
                      <a:pt x="356" y="1"/>
                    </a:moveTo>
                    <a:cubicBezTo>
                      <a:pt x="298" y="1"/>
                      <a:pt x="238" y="20"/>
                      <a:pt x="187" y="60"/>
                    </a:cubicBezTo>
                    <a:cubicBezTo>
                      <a:pt x="1" y="211"/>
                      <a:pt x="91" y="513"/>
                      <a:pt x="328" y="539"/>
                    </a:cubicBezTo>
                    <a:cubicBezTo>
                      <a:pt x="338" y="539"/>
                      <a:pt x="347" y="540"/>
                      <a:pt x="356" y="540"/>
                    </a:cubicBezTo>
                    <a:cubicBezTo>
                      <a:pt x="581" y="540"/>
                      <a:pt x="711" y="281"/>
                      <a:pt x="566" y="102"/>
                    </a:cubicBezTo>
                    <a:cubicBezTo>
                      <a:pt x="513" y="35"/>
                      <a:pt x="435" y="1"/>
                      <a:pt x="3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14"/>
              <p:cNvSpPr/>
              <p:nvPr/>
            </p:nvSpPr>
            <p:spPr>
              <a:xfrm>
                <a:off x="4053175" y="4066450"/>
                <a:ext cx="17125" cy="13025"/>
              </a:xfrm>
              <a:custGeom>
                <a:avLst/>
                <a:gdLst/>
                <a:ahLst/>
                <a:cxnLst/>
                <a:rect l="l" t="t" r="r" b="b"/>
                <a:pathLst>
                  <a:path w="685" h="521" extrusionOk="0">
                    <a:moveTo>
                      <a:pt x="345" y="1"/>
                    </a:moveTo>
                    <a:cubicBezTo>
                      <a:pt x="287" y="1"/>
                      <a:pt x="229" y="20"/>
                      <a:pt x="180" y="59"/>
                    </a:cubicBezTo>
                    <a:cubicBezTo>
                      <a:pt x="0" y="203"/>
                      <a:pt x="87" y="493"/>
                      <a:pt x="315" y="518"/>
                    </a:cubicBezTo>
                    <a:cubicBezTo>
                      <a:pt x="326" y="519"/>
                      <a:pt x="336" y="520"/>
                      <a:pt x="346" y="520"/>
                    </a:cubicBezTo>
                    <a:cubicBezTo>
                      <a:pt x="559" y="520"/>
                      <a:pt x="685" y="269"/>
                      <a:pt x="547" y="97"/>
                    </a:cubicBezTo>
                    <a:cubicBezTo>
                      <a:pt x="496" y="33"/>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14"/>
              <p:cNvSpPr/>
              <p:nvPr/>
            </p:nvSpPr>
            <p:spPr>
              <a:xfrm>
                <a:off x="4039925" y="4049875"/>
                <a:ext cx="16575" cy="12625"/>
              </a:xfrm>
              <a:custGeom>
                <a:avLst/>
                <a:gdLst/>
                <a:ahLst/>
                <a:cxnLst/>
                <a:rect l="l" t="t" r="r" b="b"/>
                <a:pathLst>
                  <a:path w="663" h="505" extrusionOk="0">
                    <a:moveTo>
                      <a:pt x="331" y="1"/>
                    </a:moveTo>
                    <a:cubicBezTo>
                      <a:pt x="275" y="1"/>
                      <a:pt x="219" y="19"/>
                      <a:pt x="174" y="56"/>
                    </a:cubicBezTo>
                    <a:cubicBezTo>
                      <a:pt x="0" y="198"/>
                      <a:pt x="84" y="481"/>
                      <a:pt x="305" y="503"/>
                    </a:cubicBezTo>
                    <a:cubicBezTo>
                      <a:pt x="315" y="504"/>
                      <a:pt x="324" y="505"/>
                      <a:pt x="333" y="505"/>
                    </a:cubicBezTo>
                    <a:cubicBezTo>
                      <a:pt x="538" y="505"/>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14"/>
              <p:cNvSpPr/>
              <p:nvPr/>
            </p:nvSpPr>
            <p:spPr>
              <a:xfrm>
                <a:off x="4026650" y="4033375"/>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14"/>
              <p:cNvSpPr/>
              <p:nvPr/>
            </p:nvSpPr>
            <p:spPr>
              <a:xfrm>
                <a:off x="4013400" y="4016825"/>
                <a:ext cx="15325" cy="11675"/>
              </a:xfrm>
              <a:custGeom>
                <a:avLst/>
                <a:gdLst/>
                <a:ahLst/>
                <a:cxnLst/>
                <a:rect l="l" t="t" r="r" b="b"/>
                <a:pathLst>
                  <a:path w="613" h="467" extrusionOk="0">
                    <a:moveTo>
                      <a:pt x="308" y="1"/>
                    </a:moveTo>
                    <a:cubicBezTo>
                      <a:pt x="256" y="1"/>
                      <a:pt x="205" y="18"/>
                      <a:pt x="161" y="54"/>
                    </a:cubicBezTo>
                    <a:cubicBezTo>
                      <a:pt x="1" y="183"/>
                      <a:pt x="78" y="443"/>
                      <a:pt x="283" y="466"/>
                    </a:cubicBezTo>
                    <a:cubicBezTo>
                      <a:pt x="291" y="467"/>
                      <a:pt x="299" y="467"/>
                      <a:pt x="307" y="467"/>
                    </a:cubicBezTo>
                    <a:cubicBezTo>
                      <a:pt x="499" y="467"/>
                      <a:pt x="613" y="241"/>
                      <a:pt x="486" y="87"/>
                    </a:cubicBezTo>
                    <a:cubicBezTo>
                      <a:pt x="440" y="30"/>
                      <a:pt x="374"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14"/>
              <p:cNvSpPr/>
              <p:nvPr/>
            </p:nvSpPr>
            <p:spPr>
              <a:xfrm>
                <a:off x="4000075" y="4000325"/>
                <a:ext cx="14750" cy="11150"/>
              </a:xfrm>
              <a:custGeom>
                <a:avLst/>
                <a:gdLst/>
                <a:ahLst/>
                <a:cxnLst/>
                <a:rect l="l" t="t" r="r" b="b"/>
                <a:pathLst>
                  <a:path w="590" h="446" extrusionOk="0">
                    <a:moveTo>
                      <a:pt x="295" y="0"/>
                    </a:moveTo>
                    <a:cubicBezTo>
                      <a:pt x="246" y="0"/>
                      <a:pt x="196" y="16"/>
                      <a:pt x="154" y="49"/>
                    </a:cubicBezTo>
                    <a:cubicBezTo>
                      <a:pt x="0" y="175"/>
                      <a:pt x="74" y="425"/>
                      <a:pt x="273" y="444"/>
                    </a:cubicBezTo>
                    <a:cubicBezTo>
                      <a:pt x="281" y="445"/>
                      <a:pt x="289" y="446"/>
                      <a:pt x="296" y="446"/>
                    </a:cubicBezTo>
                    <a:cubicBezTo>
                      <a:pt x="479" y="446"/>
                      <a:pt x="590" y="229"/>
                      <a:pt x="469" y="81"/>
                    </a:cubicBezTo>
                    <a:cubicBezTo>
                      <a:pt x="425" y="28"/>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14"/>
              <p:cNvSpPr/>
              <p:nvPr/>
            </p:nvSpPr>
            <p:spPr>
              <a:xfrm>
                <a:off x="3986800" y="3983800"/>
                <a:ext cx="14100" cy="10650"/>
              </a:xfrm>
              <a:custGeom>
                <a:avLst/>
                <a:gdLst/>
                <a:ahLst/>
                <a:cxnLst/>
                <a:rect l="l" t="t" r="r" b="b"/>
                <a:pathLst>
                  <a:path w="564" h="426" extrusionOk="0">
                    <a:moveTo>
                      <a:pt x="285" y="0"/>
                    </a:moveTo>
                    <a:cubicBezTo>
                      <a:pt x="237" y="0"/>
                      <a:pt x="189" y="16"/>
                      <a:pt x="149" y="48"/>
                    </a:cubicBezTo>
                    <a:cubicBezTo>
                      <a:pt x="1" y="167"/>
                      <a:pt x="72" y="405"/>
                      <a:pt x="261" y="424"/>
                    </a:cubicBezTo>
                    <a:cubicBezTo>
                      <a:pt x="270" y="425"/>
                      <a:pt x="279" y="426"/>
                      <a:pt x="288" y="426"/>
                    </a:cubicBezTo>
                    <a:cubicBezTo>
                      <a:pt x="462" y="426"/>
                      <a:pt x="564" y="221"/>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14"/>
              <p:cNvSpPr/>
              <p:nvPr/>
            </p:nvSpPr>
            <p:spPr>
              <a:xfrm>
                <a:off x="3973550" y="3967225"/>
                <a:ext cx="13475" cy="10275"/>
              </a:xfrm>
              <a:custGeom>
                <a:avLst/>
                <a:gdLst/>
                <a:ahLst/>
                <a:cxnLst/>
                <a:rect l="l" t="t" r="r" b="b"/>
                <a:pathLst>
                  <a:path w="539" h="411" extrusionOk="0">
                    <a:moveTo>
                      <a:pt x="269" y="1"/>
                    </a:moveTo>
                    <a:cubicBezTo>
                      <a:pt x="224" y="1"/>
                      <a:pt x="179" y="16"/>
                      <a:pt x="142" y="46"/>
                    </a:cubicBezTo>
                    <a:cubicBezTo>
                      <a:pt x="1" y="162"/>
                      <a:pt x="68" y="390"/>
                      <a:pt x="248" y="409"/>
                    </a:cubicBezTo>
                    <a:cubicBezTo>
                      <a:pt x="256" y="410"/>
                      <a:pt x="264" y="410"/>
                      <a:pt x="272" y="410"/>
                    </a:cubicBezTo>
                    <a:cubicBezTo>
                      <a:pt x="441" y="410"/>
                      <a:pt x="539" y="213"/>
                      <a:pt x="428" y="78"/>
                    </a:cubicBezTo>
                    <a:cubicBezTo>
                      <a:pt x="388" y="27"/>
                      <a:pt x="329"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14"/>
              <p:cNvSpPr/>
              <p:nvPr/>
            </p:nvSpPr>
            <p:spPr>
              <a:xfrm>
                <a:off x="3960300" y="3950725"/>
                <a:ext cx="12850" cy="9800"/>
              </a:xfrm>
              <a:custGeom>
                <a:avLst/>
                <a:gdLst/>
                <a:ahLst/>
                <a:cxnLst/>
                <a:rect l="l" t="t" r="r" b="b"/>
                <a:pathLst>
                  <a:path w="514" h="392" extrusionOk="0">
                    <a:moveTo>
                      <a:pt x="257" y="1"/>
                    </a:moveTo>
                    <a:cubicBezTo>
                      <a:pt x="215" y="1"/>
                      <a:pt x="171" y="15"/>
                      <a:pt x="135" y="44"/>
                    </a:cubicBezTo>
                    <a:cubicBezTo>
                      <a:pt x="0" y="153"/>
                      <a:pt x="65" y="372"/>
                      <a:pt x="238" y="391"/>
                    </a:cubicBezTo>
                    <a:cubicBezTo>
                      <a:pt x="245" y="392"/>
                      <a:pt x="251" y="392"/>
                      <a:pt x="257" y="392"/>
                    </a:cubicBezTo>
                    <a:cubicBezTo>
                      <a:pt x="417" y="392"/>
                      <a:pt x="514" y="203"/>
                      <a:pt x="408" y="73"/>
                    </a:cubicBezTo>
                    <a:cubicBezTo>
                      <a:pt x="370"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14"/>
              <p:cNvSpPr/>
              <p:nvPr/>
            </p:nvSpPr>
            <p:spPr>
              <a:xfrm>
                <a:off x="3946950" y="3934175"/>
                <a:ext cx="12300" cy="9325"/>
              </a:xfrm>
              <a:custGeom>
                <a:avLst/>
                <a:gdLst/>
                <a:ahLst/>
                <a:cxnLst/>
                <a:rect l="l" t="t" r="r" b="b"/>
                <a:pathLst>
                  <a:path w="492" h="373" extrusionOk="0">
                    <a:moveTo>
                      <a:pt x="249" y="0"/>
                    </a:moveTo>
                    <a:cubicBezTo>
                      <a:pt x="208" y="0"/>
                      <a:pt x="166" y="15"/>
                      <a:pt x="133" y="44"/>
                    </a:cubicBezTo>
                    <a:cubicBezTo>
                      <a:pt x="1" y="147"/>
                      <a:pt x="65" y="356"/>
                      <a:pt x="229" y="372"/>
                    </a:cubicBezTo>
                    <a:cubicBezTo>
                      <a:pt x="236" y="372"/>
                      <a:pt x="242" y="373"/>
                      <a:pt x="248" y="373"/>
                    </a:cubicBezTo>
                    <a:cubicBezTo>
                      <a:pt x="401" y="373"/>
                      <a:pt x="492" y="193"/>
                      <a:pt x="393" y="70"/>
                    </a:cubicBezTo>
                    <a:cubicBezTo>
                      <a:pt x="357" y="24"/>
                      <a:pt x="303" y="0"/>
                      <a:pt x="2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14"/>
              <p:cNvSpPr/>
              <p:nvPr/>
            </p:nvSpPr>
            <p:spPr>
              <a:xfrm>
                <a:off x="3933700" y="3917600"/>
                <a:ext cx="11650" cy="8875"/>
              </a:xfrm>
              <a:custGeom>
                <a:avLst/>
                <a:gdLst/>
                <a:ahLst/>
                <a:cxnLst/>
                <a:rect l="l" t="t" r="r" b="b"/>
                <a:pathLst>
                  <a:path w="466" h="355" extrusionOk="0">
                    <a:moveTo>
                      <a:pt x="236" y="0"/>
                    </a:moveTo>
                    <a:cubicBezTo>
                      <a:pt x="196" y="0"/>
                      <a:pt x="156" y="14"/>
                      <a:pt x="123" y="42"/>
                    </a:cubicBezTo>
                    <a:cubicBezTo>
                      <a:pt x="1" y="138"/>
                      <a:pt x="58" y="337"/>
                      <a:pt x="216" y="353"/>
                    </a:cubicBezTo>
                    <a:cubicBezTo>
                      <a:pt x="223" y="354"/>
                      <a:pt x="229" y="354"/>
                      <a:pt x="235" y="354"/>
                    </a:cubicBezTo>
                    <a:cubicBezTo>
                      <a:pt x="381" y="354"/>
                      <a:pt x="466" y="184"/>
                      <a:pt x="373" y="67"/>
                    </a:cubicBezTo>
                    <a:cubicBezTo>
                      <a:pt x="339" y="24"/>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14"/>
              <p:cNvSpPr/>
              <p:nvPr/>
            </p:nvSpPr>
            <p:spPr>
              <a:xfrm>
                <a:off x="3920450" y="3901125"/>
                <a:ext cx="11000" cy="8400"/>
              </a:xfrm>
              <a:custGeom>
                <a:avLst/>
                <a:gdLst/>
                <a:ahLst/>
                <a:cxnLst/>
                <a:rect l="l" t="t" r="r" b="b"/>
                <a:pathLst>
                  <a:path w="440" h="336" extrusionOk="0">
                    <a:moveTo>
                      <a:pt x="222" y="1"/>
                    </a:moveTo>
                    <a:cubicBezTo>
                      <a:pt x="185" y="1"/>
                      <a:pt x="147" y="13"/>
                      <a:pt x="116" y="39"/>
                    </a:cubicBezTo>
                    <a:cubicBezTo>
                      <a:pt x="0" y="132"/>
                      <a:pt x="55" y="318"/>
                      <a:pt x="203" y="334"/>
                    </a:cubicBezTo>
                    <a:cubicBezTo>
                      <a:pt x="209" y="335"/>
                      <a:pt x="216" y="335"/>
                      <a:pt x="222" y="335"/>
                    </a:cubicBezTo>
                    <a:cubicBezTo>
                      <a:pt x="358" y="335"/>
                      <a:pt x="440"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14"/>
              <p:cNvSpPr/>
              <p:nvPr/>
            </p:nvSpPr>
            <p:spPr>
              <a:xfrm>
                <a:off x="3907200" y="3884650"/>
                <a:ext cx="10450" cy="7900"/>
              </a:xfrm>
              <a:custGeom>
                <a:avLst/>
                <a:gdLst/>
                <a:ahLst/>
                <a:cxnLst/>
                <a:rect l="l" t="t" r="r" b="b"/>
                <a:pathLst>
                  <a:path w="418" h="316" extrusionOk="0">
                    <a:moveTo>
                      <a:pt x="209" y="0"/>
                    </a:moveTo>
                    <a:cubicBezTo>
                      <a:pt x="174" y="0"/>
                      <a:pt x="139" y="12"/>
                      <a:pt x="109" y="36"/>
                    </a:cubicBezTo>
                    <a:cubicBezTo>
                      <a:pt x="0" y="122"/>
                      <a:pt x="51" y="299"/>
                      <a:pt x="193" y="315"/>
                    </a:cubicBezTo>
                    <a:cubicBezTo>
                      <a:pt x="198" y="316"/>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14"/>
              <p:cNvSpPr/>
              <p:nvPr/>
            </p:nvSpPr>
            <p:spPr>
              <a:xfrm>
                <a:off x="4110950" y="4101525"/>
                <a:ext cx="18950" cy="14425"/>
              </a:xfrm>
              <a:custGeom>
                <a:avLst/>
                <a:gdLst/>
                <a:ahLst/>
                <a:cxnLst/>
                <a:rect l="l" t="t" r="r" b="b"/>
                <a:pathLst>
                  <a:path w="758" h="577" extrusionOk="0">
                    <a:moveTo>
                      <a:pt x="381" y="0"/>
                    </a:moveTo>
                    <a:cubicBezTo>
                      <a:pt x="317" y="0"/>
                      <a:pt x="252" y="22"/>
                      <a:pt x="199" y="67"/>
                    </a:cubicBezTo>
                    <a:cubicBezTo>
                      <a:pt x="0" y="227"/>
                      <a:pt x="93" y="549"/>
                      <a:pt x="350" y="574"/>
                    </a:cubicBezTo>
                    <a:cubicBezTo>
                      <a:pt x="362" y="576"/>
                      <a:pt x="374" y="576"/>
                      <a:pt x="385" y="576"/>
                    </a:cubicBezTo>
                    <a:cubicBezTo>
                      <a:pt x="618" y="576"/>
                      <a:pt x="758" y="298"/>
                      <a:pt x="604"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14"/>
              <p:cNvSpPr/>
              <p:nvPr/>
            </p:nvSpPr>
            <p:spPr>
              <a:xfrm>
                <a:off x="4097600" y="4085000"/>
                <a:ext cx="18500" cy="13975"/>
              </a:xfrm>
              <a:custGeom>
                <a:avLst/>
                <a:gdLst/>
                <a:ahLst/>
                <a:cxnLst/>
                <a:rect l="l" t="t" r="r" b="b"/>
                <a:pathLst>
                  <a:path w="740" h="559" extrusionOk="0">
                    <a:moveTo>
                      <a:pt x="369" y="1"/>
                    </a:moveTo>
                    <a:cubicBezTo>
                      <a:pt x="308" y="1"/>
                      <a:pt x="246" y="21"/>
                      <a:pt x="193" y="62"/>
                    </a:cubicBezTo>
                    <a:cubicBezTo>
                      <a:pt x="1" y="220"/>
                      <a:pt x="94" y="532"/>
                      <a:pt x="341" y="557"/>
                    </a:cubicBezTo>
                    <a:cubicBezTo>
                      <a:pt x="352" y="558"/>
                      <a:pt x="362" y="559"/>
                      <a:pt x="372" y="559"/>
                    </a:cubicBezTo>
                    <a:cubicBezTo>
                      <a:pt x="602" y="559"/>
                      <a:pt x="740" y="289"/>
                      <a:pt x="589" y="104"/>
                    </a:cubicBezTo>
                    <a:cubicBezTo>
                      <a:pt x="532" y="36"/>
                      <a:pt x="451"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14"/>
              <p:cNvSpPr/>
              <p:nvPr/>
            </p:nvSpPr>
            <p:spPr>
              <a:xfrm>
                <a:off x="4084350" y="4068450"/>
                <a:ext cx="17775" cy="13500"/>
              </a:xfrm>
              <a:custGeom>
                <a:avLst/>
                <a:gdLst/>
                <a:ahLst/>
                <a:cxnLst/>
                <a:rect l="l" t="t" r="r" b="b"/>
                <a:pathLst>
                  <a:path w="711" h="540" extrusionOk="0">
                    <a:moveTo>
                      <a:pt x="357" y="1"/>
                    </a:moveTo>
                    <a:cubicBezTo>
                      <a:pt x="297" y="1"/>
                      <a:pt x="237" y="21"/>
                      <a:pt x="187" y="62"/>
                    </a:cubicBezTo>
                    <a:cubicBezTo>
                      <a:pt x="0" y="213"/>
                      <a:pt x="90" y="512"/>
                      <a:pt x="328" y="538"/>
                    </a:cubicBezTo>
                    <a:cubicBezTo>
                      <a:pt x="339" y="539"/>
                      <a:pt x="349" y="540"/>
                      <a:pt x="359" y="540"/>
                    </a:cubicBezTo>
                    <a:cubicBezTo>
                      <a:pt x="582" y="540"/>
                      <a:pt x="710"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14"/>
              <p:cNvSpPr/>
              <p:nvPr/>
            </p:nvSpPr>
            <p:spPr>
              <a:xfrm>
                <a:off x="4071100" y="4051925"/>
                <a:ext cx="17125" cy="13000"/>
              </a:xfrm>
              <a:custGeom>
                <a:avLst/>
                <a:gdLst/>
                <a:ahLst/>
                <a:cxnLst/>
                <a:rect l="l" t="t" r="r" b="b"/>
                <a:pathLst>
                  <a:path w="685" h="520" extrusionOk="0">
                    <a:moveTo>
                      <a:pt x="345" y="0"/>
                    </a:moveTo>
                    <a:cubicBezTo>
                      <a:pt x="287" y="0"/>
                      <a:pt x="229" y="19"/>
                      <a:pt x="180" y="58"/>
                    </a:cubicBezTo>
                    <a:cubicBezTo>
                      <a:pt x="0" y="203"/>
                      <a:pt x="84" y="495"/>
                      <a:pt x="315" y="518"/>
                    </a:cubicBezTo>
                    <a:cubicBezTo>
                      <a:pt x="326" y="519"/>
                      <a:pt x="336" y="519"/>
                      <a:pt x="346" y="519"/>
                    </a:cubicBezTo>
                    <a:cubicBezTo>
                      <a:pt x="559" y="519"/>
                      <a:pt x="684" y="271"/>
                      <a:pt x="546" y="97"/>
                    </a:cubicBezTo>
                    <a:cubicBezTo>
                      <a:pt x="495"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14"/>
              <p:cNvSpPr/>
              <p:nvPr/>
            </p:nvSpPr>
            <p:spPr>
              <a:xfrm>
                <a:off x="4057825" y="4035425"/>
                <a:ext cx="16600" cy="12625"/>
              </a:xfrm>
              <a:custGeom>
                <a:avLst/>
                <a:gdLst/>
                <a:ahLst/>
                <a:cxnLst/>
                <a:rect l="l" t="t" r="r" b="b"/>
                <a:pathLst>
                  <a:path w="664" h="505" extrusionOk="0">
                    <a:moveTo>
                      <a:pt x="331" y="0"/>
                    </a:moveTo>
                    <a:cubicBezTo>
                      <a:pt x="276" y="0"/>
                      <a:pt x="220" y="19"/>
                      <a:pt x="174" y="56"/>
                    </a:cubicBezTo>
                    <a:cubicBezTo>
                      <a:pt x="1" y="197"/>
                      <a:pt x="84" y="477"/>
                      <a:pt x="306" y="503"/>
                    </a:cubicBezTo>
                    <a:cubicBezTo>
                      <a:pt x="315" y="504"/>
                      <a:pt x="324" y="504"/>
                      <a:pt x="333" y="504"/>
                    </a:cubicBezTo>
                    <a:cubicBezTo>
                      <a:pt x="539" y="504"/>
                      <a:pt x="663" y="261"/>
                      <a:pt x="528" y="95"/>
                    </a:cubicBezTo>
                    <a:cubicBezTo>
                      <a:pt x="478" y="32"/>
                      <a:pt x="405"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14"/>
              <p:cNvSpPr/>
              <p:nvPr/>
            </p:nvSpPr>
            <p:spPr>
              <a:xfrm>
                <a:off x="4044575" y="4018850"/>
                <a:ext cx="15875" cy="12075"/>
              </a:xfrm>
              <a:custGeom>
                <a:avLst/>
                <a:gdLst/>
                <a:ahLst/>
                <a:cxnLst/>
                <a:rect l="l" t="t" r="r" b="b"/>
                <a:pathLst>
                  <a:path w="635" h="483" extrusionOk="0">
                    <a:moveTo>
                      <a:pt x="317" y="0"/>
                    </a:moveTo>
                    <a:cubicBezTo>
                      <a:pt x="265" y="0"/>
                      <a:pt x="212" y="18"/>
                      <a:pt x="168" y="54"/>
                    </a:cubicBezTo>
                    <a:cubicBezTo>
                      <a:pt x="1" y="192"/>
                      <a:pt x="81" y="459"/>
                      <a:pt x="293" y="481"/>
                    </a:cubicBezTo>
                    <a:cubicBezTo>
                      <a:pt x="302" y="482"/>
                      <a:pt x="311" y="483"/>
                      <a:pt x="320" y="483"/>
                    </a:cubicBezTo>
                    <a:cubicBezTo>
                      <a:pt x="519" y="483"/>
                      <a:pt x="634" y="249"/>
                      <a:pt x="508" y="92"/>
                    </a:cubicBezTo>
                    <a:cubicBezTo>
                      <a:pt x="459"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14"/>
              <p:cNvSpPr/>
              <p:nvPr/>
            </p:nvSpPr>
            <p:spPr>
              <a:xfrm>
                <a:off x="4031250" y="4002350"/>
                <a:ext cx="15375" cy="11625"/>
              </a:xfrm>
              <a:custGeom>
                <a:avLst/>
                <a:gdLst/>
                <a:ahLst/>
                <a:cxnLst/>
                <a:rect l="l" t="t" r="r" b="b"/>
                <a:pathLst>
                  <a:path w="615" h="465" extrusionOk="0">
                    <a:moveTo>
                      <a:pt x="306" y="1"/>
                    </a:moveTo>
                    <a:cubicBezTo>
                      <a:pt x="255" y="1"/>
                      <a:pt x="203" y="17"/>
                      <a:pt x="161" y="52"/>
                    </a:cubicBezTo>
                    <a:cubicBezTo>
                      <a:pt x="0" y="184"/>
                      <a:pt x="77" y="444"/>
                      <a:pt x="283" y="463"/>
                    </a:cubicBezTo>
                    <a:cubicBezTo>
                      <a:pt x="292" y="464"/>
                      <a:pt x="301" y="465"/>
                      <a:pt x="310" y="465"/>
                    </a:cubicBezTo>
                    <a:cubicBezTo>
                      <a:pt x="503" y="465"/>
                      <a:pt x="614" y="241"/>
                      <a:pt x="489" y="87"/>
                    </a:cubicBezTo>
                    <a:cubicBezTo>
                      <a:pt x="443" y="30"/>
                      <a:pt x="375"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14"/>
              <p:cNvSpPr/>
              <p:nvPr/>
            </p:nvSpPr>
            <p:spPr>
              <a:xfrm>
                <a:off x="4017975" y="3985800"/>
                <a:ext cx="14775" cy="11225"/>
              </a:xfrm>
              <a:custGeom>
                <a:avLst/>
                <a:gdLst/>
                <a:ahLst/>
                <a:cxnLst/>
                <a:rect l="l" t="t" r="r" b="b"/>
                <a:pathLst>
                  <a:path w="591" h="449" extrusionOk="0">
                    <a:moveTo>
                      <a:pt x="296" y="0"/>
                    </a:moveTo>
                    <a:cubicBezTo>
                      <a:pt x="247" y="0"/>
                      <a:pt x="197" y="17"/>
                      <a:pt x="155" y="52"/>
                    </a:cubicBezTo>
                    <a:cubicBezTo>
                      <a:pt x="1" y="177"/>
                      <a:pt x="75" y="425"/>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14"/>
              <p:cNvSpPr/>
              <p:nvPr/>
            </p:nvSpPr>
            <p:spPr>
              <a:xfrm>
                <a:off x="4004725" y="3969250"/>
                <a:ext cx="14125" cy="10725"/>
              </a:xfrm>
              <a:custGeom>
                <a:avLst/>
                <a:gdLst/>
                <a:ahLst/>
                <a:cxnLst/>
                <a:rect l="l" t="t" r="r" b="b"/>
                <a:pathLst>
                  <a:path w="565" h="429" extrusionOk="0">
                    <a:moveTo>
                      <a:pt x="284" y="1"/>
                    </a:moveTo>
                    <a:cubicBezTo>
                      <a:pt x="236" y="1"/>
                      <a:pt x="189" y="16"/>
                      <a:pt x="148" y="48"/>
                    </a:cubicBezTo>
                    <a:cubicBezTo>
                      <a:pt x="1" y="171"/>
                      <a:pt x="71" y="408"/>
                      <a:pt x="261" y="428"/>
                    </a:cubicBezTo>
                    <a:cubicBezTo>
                      <a:pt x="269" y="429"/>
                      <a:pt x="277" y="429"/>
                      <a:pt x="284" y="429"/>
                    </a:cubicBezTo>
                    <a:cubicBezTo>
                      <a:pt x="460" y="429"/>
                      <a:pt x="564" y="222"/>
                      <a:pt x="450" y="81"/>
                    </a:cubicBezTo>
                    <a:cubicBezTo>
                      <a:pt x="407" y="28"/>
                      <a:pt x="345"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14"/>
              <p:cNvSpPr/>
              <p:nvPr/>
            </p:nvSpPr>
            <p:spPr>
              <a:xfrm>
                <a:off x="3991475" y="395275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14"/>
              <p:cNvSpPr/>
              <p:nvPr/>
            </p:nvSpPr>
            <p:spPr>
              <a:xfrm>
                <a:off x="3978125" y="3936175"/>
                <a:ext cx="12925" cy="9825"/>
              </a:xfrm>
              <a:custGeom>
                <a:avLst/>
                <a:gdLst/>
                <a:ahLst/>
                <a:cxnLst/>
                <a:rect l="l" t="t" r="r" b="b"/>
                <a:pathLst>
                  <a:path w="517" h="393" extrusionOk="0">
                    <a:moveTo>
                      <a:pt x="260" y="1"/>
                    </a:moveTo>
                    <a:cubicBezTo>
                      <a:pt x="217" y="1"/>
                      <a:pt x="173" y="15"/>
                      <a:pt x="136" y="44"/>
                    </a:cubicBezTo>
                    <a:cubicBezTo>
                      <a:pt x="1" y="153"/>
                      <a:pt x="68" y="372"/>
                      <a:pt x="239" y="391"/>
                    </a:cubicBezTo>
                    <a:cubicBezTo>
                      <a:pt x="246" y="392"/>
                      <a:pt x="254" y="393"/>
                      <a:pt x="262" y="393"/>
                    </a:cubicBezTo>
                    <a:cubicBezTo>
                      <a:pt x="421" y="393"/>
                      <a:pt x="517"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14"/>
              <p:cNvSpPr/>
              <p:nvPr/>
            </p:nvSpPr>
            <p:spPr>
              <a:xfrm>
                <a:off x="3964875" y="3919700"/>
                <a:ext cx="12275" cy="9275"/>
              </a:xfrm>
              <a:custGeom>
                <a:avLst/>
                <a:gdLst/>
                <a:ahLst/>
                <a:cxnLst/>
                <a:rect l="l" t="t" r="r" b="b"/>
                <a:pathLst>
                  <a:path w="491" h="371" extrusionOk="0">
                    <a:moveTo>
                      <a:pt x="246" y="0"/>
                    </a:moveTo>
                    <a:cubicBezTo>
                      <a:pt x="205" y="0"/>
                      <a:pt x="163" y="14"/>
                      <a:pt x="129" y="41"/>
                    </a:cubicBezTo>
                    <a:cubicBezTo>
                      <a:pt x="1" y="147"/>
                      <a:pt x="65" y="353"/>
                      <a:pt x="229" y="369"/>
                    </a:cubicBezTo>
                    <a:cubicBezTo>
                      <a:pt x="236" y="370"/>
                      <a:pt x="244" y="370"/>
                      <a:pt x="252" y="370"/>
                    </a:cubicBezTo>
                    <a:cubicBezTo>
                      <a:pt x="402" y="370"/>
                      <a:pt x="491" y="193"/>
                      <a:pt x="393" y="70"/>
                    </a:cubicBezTo>
                    <a:cubicBezTo>
                      <a:pt x="356" y="24"/>
                      <a:pt x="301" y="0"/>
                      <a:pt x="2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14"/>
              <p:cNvSpPr/>
              <p:nvPr/>
            </p:nvSpPr>
            <p:spPr>
              <a:xfrm>
                <a:off x="3951625" y="3903150"/>
                <a:ext cx="11650" cy="8850"/>
              </a:xfrm>
              <a:custGeom>
                <a:avLst/>
                <a:gdLst/>
                <a:ahLst/>
                <a:cxnLst/>
                <a:rect l="l" t="t" r="r" b="b"/>
                <a:pathLst>
                  <a:path w="466" h="354" extrusionOk="0">
                    <a:moveTo>
                      <a:pt x="234" y="0"/>
                    </a:moveTo>
                    <a:cubicBezTo>
                      <a:pt x="195" y="0"/>
                      <a:pt x="156" y="13"/>
                      <a:pt x="122"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14"/>
              <p:cNvSpPr/>
              <p:nvPr/>
            </p:nvSpPr>
            <p:spPr>
              <a:xfrm>
                <a:off x="3938350" y="3886600"/>
                <a:ext cx="11025" cy="8375"/>
              </a:xfrm>
              <a:custGeom>
                <a:avLst/>
                <a:gdLst/>
                <a:ahLst/>
                <a:cxnLst/>
                <a:rect l="l" t="t" r="r" b="b"/>
                <a:pathLst>
                  <a:path w="441" h="335" extrusionOk="0">
                    <a:moveTo>
                      <a:pt x="222" y="0"/>
                    </a:moveTo>
                    <a:cubicBezTo>
                      <a:pt x="185" y="0"/>
                      <a:pt x="147" y="13"/>
                      <a:pt x="117" y="38"/>
                    </a:cubicBezTo>
                    <a:cubicBezTo>
                      <a:pt x="1" y="131"/>
                      <a:pt x="56" y="318"/>
                      <a:pt x="203" y="334"/>
                    </a:cubicBezTo>
                    <a:cubicBezTo>
                      <a:pt x="210" y="334"/>
                      <a:pt x="216" y="335"/>
                      <a:pt x="223" y="335"/>
                    </a:cubicBezTo>
                    <a:cubicBezTo>
                      <a:pt x="359" y="335"/>
                      <a:pt x="440" y="174"/>
                      <a:pt x="351" y="64"/>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14"/>
              <p:cNvSpPr/>
              <p:nvPr/>
            </p:nvSpPr>
            <p:spPr>
              <a:xfrm>
                <a:off x="3925100" y="3870100"/>
                <a:ext cx="10450" cy="7925"/>
              </a:xfrm>
              <a:custGeom>
                <a:avLst/>
                <a:gdLst/>
                <a:ahLst/>
                <a:cxnLst/>
                <a:rect l="l" t="t" r="r" b="b"/>
                <a:pathLst>
                  <a:path w="418" h="317" extrusionOk="0">
                    <a:moveTo>
                      <a:pt x="210" y="1"/>
                    </a:moveTo>
                    <a:cubicBezTo>
                      <a:pt x="175" y="1"/>
                      <a:pt x="139" y="12"/>
                      <a:pt x="110" y="36"/>
                    </a:cubicBezTo>
                    <a:cubicBezTo>
                      <a:pt x="1" y="123"/>
                      <a:pt x="52" y="299"/>
                      <a:pt x="190" y="315"/>
                    </a:cubicBezTo>
                    <a:cubicBezTo>
                      <a:pt x="197" y="316"/>
                      <a:pt x="203" y="317"/>
                      <a:pt x="209" y="317"/>
                    </a:cubicBezTo>
                    <a:cubicBezTo>
                      <a:pt x="340" y="317"/>
                      <a:pt x="418" y="163"/>
                      <a:pt x="332" y="58"/>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14"/>
              <p:cNvSpPr/>
              <p:nvPr/>
            </p:nvSpPr>
            <p:spPr>
              <a:xfrm>
                <a:off x="4128775" y="4087050"/>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4" y="576"/>
                      <a:pt x="375" y="576"/>
                      <a:pt x="385" y="576"/>
                    </a:cubicBezTo>
                    <a:cubicBezTo>
                      <a:pt x="621" y="576"/>
                      <a:pt x="762" y="297"/>
                      <a:pt x="608" y="106"/>
                    </a:cubicBezTo>
                    <a:cubicBezTo>
                      <a:pt x="551"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14"/>
              <p:cNvSpPr/>
              <p:nvPr/>
            </p:nvSpPr>
            <p:spPr>
              <a:xfrm>
                <a:off x="4115525" y="4070525"/>
                <a:ext cx="18400" cy="13925"/>
              </a:xfrm>
              <a:custGeom>
                <a:avLst/>
                <a:gdLst/>
                <a:ahLst/>
                <a:cxnLst/>
                <a:rect l="l" t="t" r="r" b="b"/>
                <a:pathLst>
                  <a:path w="736" h="557" extrusionOk="0">
                    <a:moveTo>
                      <a:pt x="370" y="0"/>
                    </a:moveTo>
                    <a:cubicBezTo>
                      <a:pt x="308" y="0"/>
                      <a:pt x="245" y="21"/>
                      <a:pt x="193" y="63"/>
                    </a:cubicBezTo>
                    <a:cubicBezTo>
                      <a:pt x="0" y="220"/>
                      <a:pt x="93" y="532"/>
                      <a:pt x="341" y="555"/>
                    </a:cubicBezTo>
                    <a:cubicBezTo>
                      <a:pt x="351" y="556"/>
                      <a:pt x="362" y="556"/>
                      <a:pt x="372" y="556"/>
                    </a:cubicBezTo>
                    <a:cubicBezTo>
                      <a:pt x="601" y="556"/>
                      <a:pt x="736" y="286"/>
                      <a:pt x="585" y="101"/>
                    </a:cubicBezTo>
                    <a:cubicBezTo>
                      <a:pt x="531" y="34"/>
                      <a:pt x="451" y="0"/>
                      <a:pt x="3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14"/>
              <p:cNvSpPr/>
              <p:nvPr/>
            </p:nvSpPr>
            <p:spPr>
              <a:xfrm>
                <a:off x="4102275" y="4053975"/>
                <a:ext cx="17775" cy="13525"/>
              </a:xfrm>
              <a:custGeom>
                <a:avLst/>
                <a:gdLst/>
                <a:ahLst/>
                <a:cxnLst/>
                <a:rect l="l" t="t" r="r" b="b"/>
                <a:pathLst>
                  <a:path w="711" h="541" extrusionOk="0">
                    <a:moveTo>
                      <a:pt x="354" y="0"/>
                    </a:moveTo>
                    <a:cubicBezTo>
                      <a:pt x="295" y="0"/>
                      <a:pt x="236" y="20"/>
                      <a:pt x="186" y="60"/>
                    </a:cubicBezTo>
                    <a:cubicBezTo>
                      <a:pt x="0" y="211"/>
                      <a:pt x="90" y="513"/>
                      <a:pt x="328" y="538"/>
                    </a:cubicBezTo>
                    <a:cubicBezTo>
                      <a:pt x="338" y="540"/>
                      <a:pt x="348" y="540"/>
                      <a:pt x="359" y="540"/>
                    </a:cubicBezTo>
                    <a:cubicBezTo>
                      <a:pt x="578" y="540"/>
                      <a:pt x="710" y="280"/>
                      <a:pt x="566" y="101"/>
                    </a:cubicBezTo>
                    <a:cubicBezTo>
                      <a:pt x="512" y="35"/>
                      <a:pt x="434" y="0"/>
                      <a:pt x="3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14"/>
              <p:cNvSpPr/>
              <p:nvPr/>
            </p:nvSpPr>
            <p:spPr>
              <a:xfrm>
                <a:off x="4089000" y="4037400"/>
                <a:ext cx="17150" cy="13050"/>
              </a:xfrm>
              <a:custGeom>
                <a:avLst/>
                <a:gdLst/>
                <a:ahLst/>
                <a:cxnLst/>
                <a:rect l="l" t="t" r="r" b="b"/>
                <a:pathLst>
                  <a:path w="686" h="522" extrusionOk="0">
                    <a:moveTo>
                      <a:pt x="342" y="1"/>
                    </a:moveTo>
                    <a:cubicBezTo>
                      <a:pt x="286" y="1"/>
                      <a:pt x="229" y="19"/>
                      <a:pt x="181" y="57"/>
                    </a:cubicBezTo>
                    <a:cubicBezTo>
                      <a:pt x="1" y="202"/>
                      <a:pt x="84" y="494"/>
                      <a:pt x="316" y="520"/>
                    </a:cubicBezTo>
                    <a:cubicBezTo>
                      <a:pt x="326" y="521"/>
                      <a:pt x="336" y="522"/>
                      <a:pt x="346" y="522"/>
                    </a:cubicBezTo>
                    <a:cubicBezTo>
                      <a:pt x="557"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14"/>
              <p:cNvSpPr/>
              <p:nvPr/>
            </p:nvSpPr>
            <p:spPr>
              <a:xfrm>
                <a:off x="4075750" y="4020875"/>
                <a:ext cx="16500" cy="12625"/>
              </a:xfrm>
              <a:custGeom>
                <a:avLst/>
                <a:gdLst/>
                <a:ahLst/>
                <a:cxnLst/>
                <a:rect l="l" t="t" r="r" b="b"/>
                <a:pathLst>
                  <a:path w="660" h="505" extrusionOk="0">
                    <a:moveTo>
                      <a:pt x="330" y="1"/>
                    </a:moveTo>
                    <a:cubicBezTo>
                      <a:pt x="275" y="1"/>
                      <a:pt x="220" y="19"/>
                      <a:pt x="174" y="56"/>
                    </a:cubicBezTo>
                    <a:cubicBezTo>
                      <a:pt x="0" y="198"/>
                      <a:pt x="81" y="481"/>
                      <a:pt x="306" y="503"/>
                    </a:cubicBezTo>
                    <a:cubicBezTo>
                      <a:pt x="315" y="504"/>
                      <a:pt x="324" y="504"/>
                      <a:pt x="333" y="504"/>
                    </a:cubicBezTo>
                    <a:cubicBezTo>
                      <a:pt x="538" y="504"/>
                      <a:pt x="660" y="261"/>
                      <a:pt x="524" y="95"/>
                    </a:cubicBezTo>
                    <a:cubicBezTo>
                      <a:pt x="475"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14"/>
              <p:cNvSpPr/>
              <p:nvPr/>
            </p:nvSpPr>
            <p:spPr>
              <a:xfrm>
                <a:off x="4062500" y="4004375"/>
                <a:ext cx="15850" cy="12100"/>
              </a:xfrm>
              <a:custGeom>
                <a:avLst/>
                <a:gdLst/>
                <a:ahLst/>
                <a:cxnLst/>
                <a:rect l="l" t="t" r="r" b="b"/>
                <a:pathLst>
                  <a:path w="634" h="484" extrusionOk="0">
                    <a:moveTo>
                      <a:pt x="317" y="1"/>
                    </a:moveTo>
                    <a:cubicBezTo>
                      <a:pt x="264" y="1"/>
                      <a:pt x="210" y="18"/>
                      <a:pt x="164" y="54"/>
                    </a:cubicBezTo>
                    <a:cubicBezTo>
                      <a:pt x="0" y="189"/>
                      <a:pt x="81" y="459"/>
                      <a:pt x="293" y="482"/>
                    </a:cubicBezTo>
                    <a:cubicBezTo>
                      <a:pt x="302" y="483"/>
                      <a:pt x="311" y="483"/>
                      <a:pt x="319" y="483"/>
                    </a:cubicBezTo>
                    <a:cubicBezTo>
                      <a:pt x="516" y="483"/>
                      <a:pt x="634" y="250"/>
                      <a:pt x="505" y="90"/>
                    </a:cubicBezTo>
                    <a:cubicBezTo>
                      <a:pt x="457" y="31"/>
                      <a:pt x="388" y="1"/>
                      <a:pt x="3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14"/>
              <p:cNvSpPr/>
              <p:nvPr/>
            </p:nvSpPr>
            <p:spPr>
              <a:xfrm>
                <a:off x="4049150" y="3987825"/>
                <a:ext cx="15400" cy="11675"/>
              </a:xfrm>
              <a:custGeom>
                <a:avLst/>
                <a:gdLst/>
                <a:ahLst/>
                <a:cxnLst/>
                <a:rect l="l" t="t" r="r" b="b"/>
                <a:pathLst>
                  <a:path w="616" h="467" extrusionOk="0">
                    <a:moveTo>
                      <a:pt x="309" y="0"/>
                    </a:moveTo>
                    <a:cubicBezTo>
                      <a:pt x="257" y="0"/>
                      <a:pt x="205" y="18"/>
                      <a:pt x="161" y="54"/>
                    </a:cubicBezTo>
                    <a:cubicBezTo>
                      <a:pt x="1" y="183"/>
                      <a:pt x="78" y="443"/>
                      <a:pt x="284" y="466"/>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14"/>
              <p:cNvSpPr/>
              <p:nvPr/>
            </p:nvSpPr>
            <p:spPr>
              <a:xfrm>
                <a:off x="4035900" y="3971300"/>
                <a:ext cx="14675" cy="11175"/>
              </a:xfrm>
              <a:custGeom>
                <a:avLst/>
                <a:gdLst/>
                <a:ahLst/>
                <a:cxnLst/>
                <a:rect l="l" t="t" r="r" b="b"/>
                <a:pathLst>
                  <a:path w="587" h="447" extrusionOk="0">
                    <a:moveTo>
                      <a:pt x="295" y="1"/>
                    </a:moveTo>
                    <a:cubicBezTo>
                      <a:pt x="246" y="1"/>
                      <a:pt x="196" y="17"/>
                      <a:pt x="155" y="50"/>
                    </a:cubicBezTo>
                    <a:cubicBezTo>
                      <a:pt x="0" y="175"/>
                      <a:pt x="74" y="426"/>
                      <a:pt x="270" y="445"/>
                    </a:cubicBezTo>
                    <a:cubicBezTo>
                      <a:pt x="278" y="446"/>
                      <a:pt x="286" y="446"/>
                      <a:pt x="294" y="446"/>
                    </a:cubicBezTo>
                    <a:cubicBezTo>
                      <a:pt x="479" y="446"/>
                      <a:pt x="587" y="230"/>
                      <a:pt x="470" y="82"/>
                    </a:cubicBezTo>
                    <a:cubicBezTo>
                      <a:pt x="426" y="29"/>
                      <a:pt x="361"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14"/>
              <p:cNvSpPr/>
              <p:nvPr/>
            </p:nvSpPr>
            <p:spPr>
              <a:xfrm>
                <a:off x="4022650" y="3954750"/>
                <a:ext cx="14100" cy="10700"/>
              </a:xfrm>
              <a:custGeom>
                <a:avLst/>
                <a:gdLst/>
                <a:ahLst/>
                <a:cxnLst/>
                <a:rect l="l" t="t" r="r" b="b"/>
                <a:pathLst>
                  <a:path w="564" h="428" extrusionOk="0">
                    <a:moveTo>
                      <a:pt x="281" y="1"/>
                    </a:moveTo>
                    <a:cubicBezTo>
                      <a:pt x="234" y="1"/>
                      <a:pt x="187" y="17"/>
                      <a:pt x="148" y="50"/>
                    </a:cubicBezTo>
                    <a:cubicBezTo>
                      <a:pt x="0" y="169"/>
                      <a:pt x="71" y="407"/>
                      <a:pt x="261" y="426"/>
                    </a:cubicBezTo>
                    <a:cubicBezTo>
                      <a:pt x="270" y="427"/>
                      <a:pt x="279" y="428"/>
                      <a:pt x="287" y="428"/>
                    </a:cubicBezTo>
                    <a:cubicBezTo>
                      <a:pt x="461" y="428"/>
                      <a:pt x="563" y="223"/>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14"/>
              <p:cNvSpPr/>
              <p:nvPr/>
            </p:nvSpPr>
            <p:spPr>
              <a:xfrm>
                <a:off x="4009375" y="3938225"/>
                <a:ext cx="13500" cy="10275"/>
              </a:xfrm>
              <a:custGeom>
                <a:avLst/>
                <a:gdLst/>
                <a:ahLst/>
                <a:cxnLst/>
                <a:rect l="l" t="t" r="r" b="b"/>
                <a:pathLst>
                  <a:path w="540" h="411" extrusionOk="0">
                    <a:moveTo>
                      <a:pt x="271" y="0"/>
                    </a:moveTo>
                    <a:cubicBezTo>
                      <a:pt x="225" y="0"/>
                      <a:pt x="180" y="15"/>
                      <a:pt x="142" y="46"/>
                    </a:cubicBezTo>
                    <a:cubicBezTo>
                      <a:pt x="1" y="161"/>
                      <a:pt x="68" y="390"/>
                      <a:pt x="252" y="409"/>
                    </a:cubicBezTo>
                    <a:cubicBezTo>
                      <a:pt x="259" y="410"/>
                      <a:pt x="267" y="410"/>
                      <a:pt x="275" y="410"/>
                    </a:cubicBezTo>
                    <a:cubicBezTo>
                      <a:pt x="441" y="410"/>
                      <a:pt x="539" y="213"/>
                      <a:pt x="432" y="78"/>
                    </a:cubicBezTo>
                    <a:cubicBezTo>
                      <a:pt x="391" y="27"/>
                      <a:pt x="331" y="0"/>
                      <a:pt x="2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14"/>
              <p:cNvSpPr/>
              <p:nvPr/>
            </p:nvSpPr>
            <p:spPr>
              <a:xfrm>
                <a:off x="3996050" y="3921725"/>
                <a:ext cx="12925" cy="9800"/>
              </a:xfrm>
              <a:custGeom>
                <a:avLst/>
                <a:gdLst/>
                <a:ahLst/>
                <a:cxnLst/>
                <a:rect l="l" t="t" r="r" b="b"/>
                <a:pathLst>
                  <a:path w="517" h="392" extrusionOk="0">
                    <a:moveTo>
                      <a:pt x="259" y="0"/>
                    </a:moveTo>
                    <a:cubicBezTo>
                      <a:pt x="215" y="0"/>
                      <a:pt x="171" y="15"/>
                      <a:pt x="135" y="44"/>
                    </a:cubicBezTo>
                    <a:cubicBezTo>
                      <a:pt x="0" y="153"/>
                      <a:pt x="65" y="372"/>
                      <a:pt x="238" y="391"/>
                    </a:cubicBezTo>
                    <a:cubicBezTo>
                      <a:pt x="245" y="391"/>
                      <a:pt x="251" y="392"/>
                      <a:pt x="258" y="392"/>
                    </a:cubicBezTo>
                    <a:cubicBezTo>
                      <a:pt x="420" y="392"/>
                      <a:pt x="517" y="202"/>
                      <a:pt x="412" y="73"/>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14"/>
              <p:cNvSpPr/>
              <p:nvPr/>
            </p:nvSpPr>
            <p:spPr>
              <a:xfrm>
                <a:off x="3982800" y="3905150"/>
                <a:ext cx="12275" cy="9350"/>
              </a:xfrm>
              <a:custGeom>
                <a:avLst/>
                <a:gdLst/>
                <a:ahLst/>
                <a:cxnLst/>
                <a:rect l="l" t="t" r="r" b="b"/>
                <a:pathLst>
                  <a:path w="491" h="374" extrusionOk="0">
                    <a:moveTo>
                      <a:pt x="245" y="1"/>
                    </a:moveTo>
                    <a:cubicBezTo>
                      <a:pt x="204" y="1"/>
                      <a:pt x="163" y="14"/>
                      <a:pt x="129" y="42"/>
                    </a:cubicBezTo>
                    <a:cubicBezTo>
                      <a:pt x="0" y="148"/>
                      <a:pt x="61" y="353"/>
                      <a:pt x="225" y="373"/>
                    </a:cubicBezTo>
                    <a:cubicBezTo>
                      <a:pt x="232" y="373"/>
                      <a:pt x="238" y="373"/>
                      <a:pt x="245" y="373"/>
                    </a:cubicBezTo>
                    <a:cubicBezTo>
                      <a:pt x="397" y="373"/>
                      <a:pt x="491" y="194"/>
                      <a:pt x="389" y="70"/>
                    </a:cubicBezTo>
                    <a:cubicBezTo>
                      <a:pt x="352"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14"/>
              <p:cNvSpPr/>
              <p:nvPr/>
            </p:nvSpPr>
            <p:spPr>
              <a:xfrm>
                <a:off x="3969525" y="3888650"/>
                <a:ext cx="11650" cy="8825"/>
              </a:xfrm>
              <a:custGeom>
                <a:avLst/>
                <a:gdLst/>
                <a:ahLst/>
                <a:cxnLst/>
                <a:rect l="l" t="t" r="r" b="b"/>
                <a:pathLst>
                  <a:path w="466" h="353" extrusionOk="0">
                    <a:moveTo>
                      <a:pt x="232" y="1"/>
                    </a:moveTo>
                    <a:cubicBezTo>
                      <a:pt x="194" y="1"/>
                      <a:pt x="155" y="13"/>
                      <a:pt x="123" y="39"/>
                    </a:cubicBezTo>
                    <a:cubicBezTo>
                      <a:pt x="1" y="139"/>
                      <a:pt x="59" y="335"/>
                      <a:pt x="216" y="351"/>
                    </a:cubicBezTo>
                    <a:cubicBezTo>
                      <a:pt x="224" y="352"/>
                      <a:pt x="231" y="353"/>
                      <a:pt x="239" y="353"/>
                    </a:cubicBezTo>
                    <a:cubicBezTo>
                      <a:pt x="380" y="353"/>
                      <a:pt x="465" y="181"/>
                      <a:pt x="370" y="65"/>
                    </a:cubicBezTo>
                    <a:cubicBezTo>
                      <a:pt x="336"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14"/>
              <p:cNvSpPr/>
              <p:nvPr/>
            </p:nvSpPr>
            <p:spPr>
              <a:xfrm>
                <a:off x="3956275" y="3872125"/>
                <a:ext cx="11025" cy="8400"/>
              </a:xfrm>
              <a:custGeom>
                <a:avLst/>
                <a:gdLst/>
                <a:ahLst/>
                <a:cxnLst/>
                <a:rect l="l" t="t" r="r" b="b"/>
                <a:pathLst>
                  <a:path w="441" h="336" extrusionOk="0">
                    <a:moveTo>
                      <a:pt x="222" y="1"/>
                    </a:moveTo>
                    <a:cubicBezTo>
                      <a:pt x="185" y="1"/>
                      <a:pt x="147" y="13"/>
                      <a:pt x="116" y="38"/>
                    </a:cubicBezTo>
                    <a:cubicBezTo>
                      <a:pt x="1" y="132"/>
                      <a:pt x="55" y="318"/>
                      <a:pt x="203" y="334"/>
                    </a:cubicBezTo>
                    <a:cubicBezTo>
                      <a:pt x="210" y="335"/>
                      <a:pt x="216" y="335"/>
                      <a:pt x="222" y="335"/>
                    </a:cubicBezTo>
                    <a:cubicBezTo>
                      <a:pt x="359" y="335"/>
                      <a:pt x="440" y="172"/>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14"/>
              <p:cNvSpPr/>
              <p:nvPr/>
            </p:nvSpPr>
            <p:spPr>
              <a:xfrm>
                <a:off x="3943025" y="3855550"/>
                <a:ext cx="10375" cy="7925"/>
              </a:xfrm>
              <a:custGeom>
                <a:avLst/>
                <a:gdLst/>
                <a:ahLst/>
                <a:cxnLst/>
                <a:rect l="l" t="t" r="r" b="b"/>
                <a:pathLst>
                  <a:path w="415" h="317" extrusionOk="0">
                    <a:moveTo>
                      <a:pt x="209" y="1"/>
                    </a:moveTo>
                    <a:cubicBezTo>
                      <a:pt x="173" y="1"/>
                      <a:pt x="137" y="12"/>
                      <a:pt x="106" y="36"/>
                    </a:cubicBezTo>
                    <a:cubicBezTo>
                      <a:pt x="0" y="126"/>
                      <a:pt x="52" y="303"/>
                      <a:pt x="190" y="316"/>
                    </a:cubicBezTo>
                    <a:cubicBezTo>
                      <a:pt x="197" y="317"/>
                      <a:pt x="203" y="317"/>
                      <a:pt x="209" y="317"/>
                    </a:cubicBezTo>
                    <a:cubicBezTo>
                      <a:pt x="339" y="317"/>
                      <a:pt x="414" y="166"/>
                      <a:pt x="331" y="59"/>
                    </a:cubicBezTo>
                    <a:cubicBezTo>
                      <a:pt x="300"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14"/>
              <p:cNvSpPr/>
              <p:nvPr/>
            </p:nvSpPr>
            <p:spPr>
              <a:xfrm>
                <a:off x="4159950" y="4089075"/>
                <a:ext cx="19675" cy="14900"/>
              </a:xfrm>
              <a:custGeom>
                <a:avLst/>
                <a:gdLst/>
                <a:ahLst/>
                <a:cxnLst/>
                <a:rect l="l" t="t" r="r" b="b"/>
                <a:pathLst>
                  <a:path w="787" h="596" extrusionOk="0">
                    <a:moveTo>
                      <a:pt x="395" y="0"/>
                    </a:moveTo>
                    <a:cubicBezTo>
                      <a:pt x="329" y="0"/>
                      <a:pt x="263" y="22"/>
                      <a:pt x="209" y="66"/>
                    </a:cubicBezTo>
                    <a:cubicBezTo>
                      <a:pt x="0" y="234"/>
                      <a:pt x="100" y="565"/>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14"/>
              <p:cNvSpPr/>
              <p:nvPr/>
            </p:nvSpPr>
            <p:spPr>
              <a:xfrm>
                <a:off x="4146700" y="4072525"/>
                <a:ext cx="19025" cy="14425"/>
              </a:xfrm>
              <a:custGeom>
                <a:avLst/>
                <a:gdLst/>
                <a:ahLst/>
                <a:cxnLst/>
                <a:rect l="l" t="t" r="r" b="b"/>
                <a:pathLst>
                  <a:path w="761" h="577" extrusionOk="0">
                    <a:moveTo>
                      <a:pt x="382" y="0"/>
                    </a:moveTo>
                    <a:cubicBezTo>
                      <a:pt x="318" y="0"/>
                      <a:pt x="254" y="22"/>
                      <a:pt x="199" y="66"/>
                    </a:cubicBezTo>
                    <a:cubicBezTo>
                      <a:pt x="0" y="227"/>
                      <a:pt x="97" y="548"/>
                      <a:pt x="351" y="574"/>
                    </a:cubicBezTo>
                    <a:cubicBezTo>
                      <a:pt x="362" y="575"/>
                      <a:pt x="374" y="576"/>
                      <a:pt x="385" y="576"/>
                    </a:cubicBezTo>
                    <a:cubicBezTo>
                      <a:pt x="622" y="576"/>
                      <a:pt x="761" y="298"/>
                      <a:pt x="608" y="108"/>
                    </a:cubicBezTo>
                    <a:cubicBezTo>
                      <a:pt x="549" y="37"/>
                      <a:pt x="466" y="0"/>
                      <a:pt x="3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14"/>
              <p:cNvSpPr/>
              <p:nvPr/>
            </p:nvSpPr>
            <p:spPr>
              <a:xfrm>
                <a:off x="4133425" y="4056000"/>
                <a:ext cx="18425" cy="13975"/>
              </a:xfrm>
              <a:custGeom>
                <a:avLst/>
                <a:gdLst/>
                <a:ahLst/>
                <a:cxnLst/>
                <a:rect l="l" t="t" r="r" b="b"/>
                <a:pathLst>
                  <a:path w="737" h="559" extrusionOk="0">
                    <a:moveTo>
                      <a:pt x="368" y="1"/>
                    </a:moveTo>
                    <a:cubicBezTo>
                      <a:pt x="307" y="1"/>
                      <a:pt x="245" y="21"/>
                      <a:pt x="194" y="62"/>
                    </a:cubicBezTo>
                    <a:cubicBezTo>
                      <a:pt x="1" y="220"/>
                      <a:pt x="94" y="531"/>
                      <a:pt x="342" y="557"/>
                    </a:cubicBezTo>
                    <a:cubicBezTo>
                      <a:pt x="352" y="558"/>
                      <a:pt x="362" y="559"/>
                      <a:pt x="373" y="559"/>
                    </a:cubicBezTo>
                    <a:cubicBezTo>
                      <a:pt x="602" y="559"/>
                      <a:pt x="737" y="289"/>
                      <a:pt x="586" y="104"/>
                    </a:cubicBezTo>
                    <a:cubicBezTo>
                      <a:pt x="531" y="36"/>
                      <a:pt x="450"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14"/>
              <p:cNvSpPr/>
              <p:nvPr/>
            </p:nvSpPr>
            <p:spPr>
              <a:xfrm>
                <a:off x="4120175" y="4039450"/>
                <a:ext cx="17775" cy="13500"/>
              </a:xfrm>
              <a:custGeom>
                <a:avLst/>
                <a:gdLst/>
                <a:ahLst/>
                <a:cxnLst/>
                <a:rect l="l" t="t" r="r" b="b"/>
                <a:pathLst>
                  <a:path w="711" h="540" extrusionOk="0">
                    <a:moveTo>
                      <a:pt x="357" y="0"/>
                    </a:moveTo>
                    <a:cubicBezTo>
                      <a:pt x="297" y="0"/>
                      <a:pt x="237" y="20"/>
                      <a:pt x="187" y="62"/>
                    </a:cubicBezTo>
                    <a:cubicBezTo>
                      <a:pt x="1" y="213"/>
                      <a:pt x="87" y="512"/>
                      <a:pt x="328" y="538"/>
                    </a:cubicBezTo>
                    <a:cubicBezTo>
                      <a:pt x="339" y="539"/>
                      <a:pt x="349" y="539"/>
                      <a:pt x="359" y="539"/>
                    </a:cubicBezTo>
                    <a:cubicBezTo>
                      <a:pt x="579" y="539"/>
                      <a:pt x="711" y="279"/>
                      <a:pt x="566" y="101"/>
                    </a:cubicBezTo>
                    <a:cubicBezTo>
                      <a:pt x="513" y="35"/>
                      <a:pt x="436"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14"/>
              <p:cNvSpPr/>
              <p:nvPr/>
            </p:nvSpPr>
            <p:spPr>
              <a:xfrm>
                <a:off x="4106925" y="4022900"/>
                <a:ext cx="17125" cy="13025"/>
              </a:xfrm>
              <a:custGeom>
                <a:avLst/>
                <a:gdLst/>
                <a:ahLst/>
                <a:cxnLst/>
                <a:rect l="l" t="t" r="r" b="b"/>
                <a:pathLst>
                  <a:path w="685" h="521" extrusionOk="0">
                    <a:moveTo>
                      <a:pt x="345" y="1"/>
                    </a:moveTo>
                    <a:cubicBezTo>
                      <a:pt x="287" y="1"/>
                      <a:pt x="229" y="20"/>
                      <a:pt x="180" y="59"/>
                    </a:cubicBezTo>
                    <a:cubicBezTo>
                      <a:pt x="0" y="204"/>
                      <a:pt x="84" y="496"/>
                      <a:pt x="315" y="518"/>
                    </a:cubicBezTo>
                    <a:cubicBezTo>
                      <a:pt x="326" y="520"/>
                      <a:pt x="336" y="520"/>
                      <a:pt x="346" y="520"/>
                    </a:cubicBezTo>
                    <a:cubicBezTo>
                      <a:pt x="556" y="520"/>
                      <a:pt x="685" y="272"/>
                      <a:pt x="547" y="97"/>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14"/>
              <p:cNvSpPr/>
              <p:nvPr/>
            </p:nvSpPr>
            <p:spPr>
              <a:xfrm>
                <a:off x="4093575" y="4006400"/>
                <a:ext cx="16575" cy="12575"/>
              </a:xfrm>
              <a:custGeom>
                <a:avLst/>
                <a:gdLst/>
                <a:ahLst/>
                <a:cxnLst/>
                <a:rect l="l" t="t" r="r" b="b"/>
                <a:pathLst>
                  <a:path w="663" h="503" extrusionOk="0">
                    <a:moveTo>
                      <a:pt x="334" y="1"/>
                    </a:moveTo>
                    <a:cubicBezTo>
                      <a:pt x="278" y="1"/>
                      <a:pt x="222" y="19"/>
                      <a:pt x="174" y="57"/>
                    </a:cubicBezTo>
                    <a:cubicBezTo>
                      <a:pt x="1" y="198"/>
                      <a:pt x="84" y="478"/>
                      <a:pt x="309" y="500"/>
                    </a:cubicBezTo>
                    <a:cubicBezTo>
                      <a:pt x="320" y="502"/>
                      <a:pt x="330" y="502"/>
                      <a:pt x="340" y="502"/>
                    </a:cubicBezTo>
                    <a:cubicBezTo>
                      <a:pt x="543" y="502"/>
                      <a:pt x="663" y="258"/>
                      <a:pt x="528" y="92"/>
                    </a:cubicBezTo>
                    <a:cubicBezTo>
                      <a:pt x="479" y="32"/>
                      <a:pt x="407"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14"/>
              <p:cNvSpPr/>
              <p:nvPr/>
            </p:nvSpPr>
            <p:spPr>
              <a:xfrm>
                <a:off x="4080400" y="3989850"/>
                <a:ext cx="15875" cy="12075"/>
              </a:xfrm>
              <a:custGeom>
                <a:avLst/>
                <a:gdLst/>
                <a:ahLst/>
                <a:cxnLst/>
                <a:rect l="l" t="t" r="r" b="b"/>
                <a:pathLst>
                  <a:path w="635" h="483" extrusionOk="0">
                    <a:moveTo>
                      <a:pt x="317" y="0"/>
                    </a:moveTo>
                    <a:cubicBezTo>
                      <a:pt x="264" y="0"/>
                      <a:pt x="210" y="18"/>
                      <a:pt x="165" y="54"/>
                    </a:cubicBezTo>
                    <a:cubicBezTo>
                      <a:pt x="1" y="192"/>
                      <a:pt x="81" y="459"/>
                      <a:pt x="293" y="481"/>
                    </a:cubicBezTo>
                    <a:cubicBezTo>
                      <a:pt x="302" y="482"/>
                      <a:pt x="311" y="482"/>
                      <a:pt x="320" y="482"/>
                    </a:cubicBezTo>
                    <a:cubicBezTo>
                      <a:pt x="517" y="482"/>
                      <a:pt x="635" y="249"/>
                      <a:pt x="505" y="92"/>
                    </a:cubicBezTo>
                    <a:cubicBezTo>
                      <a:pt x="458"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14"/>
              <p:cNvSpPr/>
              <p:nvPr/>
            </p:nvSpPr>
            <p:spPr>
              <a:xfrm>
                <a:off x="4067075" y="3973350"/>
                <a:ext cx="15300" cy="11625"/>
              </a:xfrm>
              <a:custGeom>
                <a:avLst/>
                <a:gdLst/>
                <a:ahLst/>
                <a:cxnLst/>
                <a:rect l="l" t="t" r="r" b="b"/>
                <a:pathLst>
                  <a:path w="612" h="465" extrusionOk="0">
                    <a:moveTo>
                      <a:pt x="307" y="0"/>
                    </a:moveTo>
                    <a:cubicBezTo>
                      <a:pt x="255" y="0"/>
                      <a:pt x="204" y="17"/>
                      <a:pt x="161" y="52"/>
                    </a:cubicBezTo>
                    <a:cubicBezTo>
                      <a:pt x="0" y="183"/>
                      <a:pt x="78" y="444"/>
                      <a:pt x="283" y="463"/>
                    </a:cubicBezTo>
                    <a:cubicBezTo>
                      <a:pt x="292" y="464"/>
                      <a:pt x="301" y="464"/>
                      <a:pt x="310" y="464"/>
                    </a:cubicBezTo>
                    <a:cubicBezTo>
                      <a:pt x="500" y="464"/>
                      <a:pt x="612" y="240"/>
                      <a:pt x="489" y="87"/>
                    </a:cubicBezTo>
                    <a:cubicBezTo>
                      <a:pt x="443"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14"/>
              <p:cNvSpPr/>
              <p:nvPr/>
            </p:nvSpPr>
            <p:spPr>
              <a:xfrm>
                <a:off x="4053825" y="3956800"/>
                <a:ext cx="14675" cy="11200"/>
              </a:xfrm>
              <a:custGeom>
                <a:avLst/>
                <a:gdLst/>
                <a:ahLst/>
                <a:cxnLst/>
                <a:rect l="l" t="t" r="r" b="b"/>
                <a:pathLst>
                  <a:path w="587" h="448" extrusionOk="0">
                    <a:moveTo>
                      <a:pt x="295" y="0"/>
                    </a:moveTo>
                    <a:cubicBezTo>
                      <a:pt x="246" y="0"/>
                      <a:pt x="196" y="17"/>
                      <a:pt x="154" y="52"/>
                    </a:cubicBezTo>
                    <a:cubicBezTo>
                      <a:pt x="0" y="177"/>
                      <a:pt x="74" y="424"/>
                      <a:pt x="270" y="447"/>
                    </a:cubicBezTo>
                    <a:cubicBezTo>
                      <a:pt x="278" y="448"/>
                      <a:pt x="286" y="448"/>
                      <a:pt x="294" y="448"/>
                    </a:cubicBezTo>
                    <a:cubicBezTo>
                      <a:pt x="479" y="448"/>
                      <a:pt x="587" y="232"/>
                      <a:pt x="469" y="84"/>
                    </a:cubicBezTo>
                    <a:cubicBezTo>
                      <a:pt x="424" y="29"/>
                      <a:pt x="359"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14"/>
              <p:cNvSpPr/>
              <p:nvPr/>
            </p:nvSpPr>
            <p:spPr>
              <a:xfrm>
                <a:off x="4040475" y="3940250"/>
                <a:ext cx="14200" cy="10725"/>
              </a:xfrm>
              <a:custGeom>
                <a:avLst/>
                <a:gdLst/>
                <a:ahLst/>
                <a:cxnLst/>
                <a:rect l="l" t="t" r="r" b="b"/>
                <a:pathLst>
                  <a:path w="568" h="429" extrusionOk="0">
                    <a:moveTo>
                      <a:pt x="285" y="1"/>
                    </a:moveTo>
                    <a:cubicBezTo>
                      <a:pt x="238" y="1"/>
                      <a:pt x="191" y="16"/>
                      <a:pt x="152" y="48"/>
                    </a:cubicBezTo>
                    <a:cubicBezTo>
                      <a:pt x="1" y="167"/>
                      <a:pt x="71" y="408"/>
                      <a:pt x="264" y="428"/>
                    </a:cubicBezTo>
                    <a:cubicBezTo>
                      <a:pt x="272" y="428"/>
                      <a:pt x="280" y="429"/>
                      <a:pt x="287" y="429"/>
                    </a:cubicBezTo>
                    <a:cubicBezTo>
                      <a:pt x="463" y="429"/>
                      <a:pt x="568" y="222"/>
                      <a:pt x="451" y="80"/>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14"/>
              <p:cNvSpPr/>
              <p:nvPr/>
            </p:nvSpPr>
            <p:spPr>
              <a:xfrm>
                <a:off x="4027225" y="3923750"/>
                <a:ext cx="13550" cy="10200"/>
              </a:xfrm>
              <a:custGeom>
                <a:avLst/>
                <a:gdLst/>
                <a:ahLst/>
                <a:cxnLst/>
                <a:rect l="l" t="t" r="r" b="b"/>
                <a:pathLst>
                  <a:path w="542" h="408" extrusionOk="0">
                    <a:moveTo>
                      <a:pt x="273" y="1"/>
                    </a:moveTo>
                    <a:cubicBezTo>
                      <a:pt x="227" y="1"/>
                      <a:pt x="181" y="16"/>
                      <a:pt x="142" y="46"/>
                    </a:cubicBezTo>
                    <a:cubicBezTo>
                      <a:pt x="0" y="159"/>
                      <a:pt x="68" y="390"/>
                      <a:pt x="251" y="406"/>
                    </a:cubicBezTo>
                    <a:cubicBezTo>
                      <a:pt x="259" y="407"/>
                      <a:pt x="267" y="407"/>
                      <a:pt x="274" y="407"/>
                    </a:cubicBezTo>
                    <a:cubicBezTo>
                      <a:pt x="441" y="407"/>
                      <a:pt x="542" y="210"/>
                      <a:pt x="431" y="75"/>
                    </a:cubicBezTo>
                    <a:cubicBezTo>
                      <a:pt x="391" y="26"/>
                      <a:pt x="332" y="1"/>
                      <a:pt x="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14"/>
              <p:cNvSpPr/>
              <p:nvPr/>
            </p:nvSpPr>
            <p:spPr>
              <a:xfrm>
                <a:off x="4013975" y="3907175"/>
                <a:ext cx="12900" cy="9825"/>
              </a:xfrm>
              <a:custGeom>
                <a:avLst/>
                <a:gdLst/>
                <a:ahLst/>
                <a:cxnLst/>
                <a:rect l="l" t="t" r="r" b="b"/>
                <a:pathLst>
                  <a:path w="516" h="393" extrusionOk="0">
                    <a:moveTo>
                      <a:pt x="258" y="1"/>
                    </a:moveTo>
                    <a:cubicBezTo>
                      <a:pt x="215" y="1"/>
                      <a:pt x="171" y="15"/>
                      <a:pt x="135" y="44"/>
                    </a:cubicBezTo>
                    <a:cubicBezTo>
                      <a:pt x="0" y="153"/>
                      <a:pt x="64" y="372"/>
                      <a:pt x="238" y="391"/>
                    </a:cubicBezTo>
                    <a:cubicBezTo>
                      <a:pt x="246" y="392"/>
                      <a:pt x="253" y="392"/>
                      <a:pt x="261" y="392"/>
                    </a:cubicBezTo>
                    <a:cubicBezTo>
                      <a:pt x="421" y="392"/>
                      <a:pt x="516" y="202"/>
                      <a:pt x="411" y="73"/>
                    </a:cubicBezTo>
                    <a:cubicBezTo>
                      <a:pt x="373" y="25"/>
                      <a:pt x="316"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14"/>
              <p:cNvSpPr/>
              <p:nvPr/>
            </p:nvSpPr>
            <p:spPr>
              <a:xfrm>
                <a:off x="4000700" y="3890700"/>
                <a:ext cx="12275" cy="9275"/>
              </a:xfrm>
              <a:custGeom>
                <a:avLst/>
                <a:gdLst/>
                <a:ahLst/>
                <a:cxnLst/>
                <a:rect l="l" t="t" r="r" b="b"/>
                <a:pathLst>
                  <a:path w="491" h="371" extrusionOk="0">
                    <a:moveTo>
                      <a:pt x="245" y="0"/>
                    </a:moveTo>
                    <a:cubicBezTo>
                      <a:pt x="205" y="0"/>
                      <a:pt x="164" y="14"/>
                      <a:pt x="129" y="41"/>
                    </a:cubicBezTo>
                    <a:cubicBezTo>
                      <a:pt x="1" y="147"/>
                      <a:pt x="62" y="353"/>
                      <a:pt x="226" y="369"/>
                    </a:cubicBezTo>
                    <a:cubicBezTo>
                      <a:pt x="234" y="370"/>
                      <a:pt x="242" y="370"/>
                      <a:pt x="249" y="370"/>
                    </a:cubicBezTo>
                    <a:cubicBezTo>
                      <a:pt x="402" y="370"/>
                      <a:pt x="491" y="192"/>
                      <a:pt x="390"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14"/>
              <p:cNvSpPr/>
              <p:nvPr/>
            </p:nvSpPr>
            <p:spPr>
              <a:xfrm>
                <a:off x="3987450" y="3874125"/>
                <a:ext cx="11650" cy="8875"/>
              </a:xfrm>
              <a:custGeom>
                <a:avLst/>
                <a:gdLst/>
                <a:ahLst/>
                <a:cxnLst/>
                <a:rect l="l" t="t" r="r" b="b"/>
                <a:pathLst>
                  <a:path w="466" h="355" extrusionOk="0">
                    <a:moveTo>
                      <a:pt x="231" y="0"/>
                    </a:moveTo>
                    <a:cubicBezTo>
                      <a:pt x="192" y="0"/>
                      <a:pt x="154" y="13"/>
                      <a:pt x="123" y="39"/>
                    </a:cubicBezTo>
                    <a:cubicBezTo>
                      <a:pt x="1" y="138"/>
                      <a:pt x="58" y="338"/>
                      <a:pt x="216" y="354"/>
                    </a:cubicBezTo>
                    <a:cubicBezTo>
                      <a:pt x="222" y="354"/>
                      <a:pt x="229" y="355"/>
                      <a:pt x="235" y="355"/>
                    </a:cubicBezTo>
                    <a:cubicBezTo>
                      <a:pt x="378" y="355"/>
                      <a:pt x="466" y="185"/>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14"/>
              <p:cNvSpPr/>
              <p:nvPr/>
            </p:nvSpPr>
            <p:spPr>
              <a:xfrm>
                <a:off x="3974200" y="3857600"/>
                <a:ext cx="11000" cy="8375"/>
              </a:xfrm>
              <a:custGeom>
                <a:avLst/>
                <a:gdLst/>
                <a:ahLst/>
                <a:cxnLst/>
                <a:rect l="l" t="t" r="r" b="b"/>
                <a:pathLst>
                  <a:path w="440" h="335" extrusionOk="0">
                    <a:moveTo>
                      <a:pt x="221" y="0"/>
                    </a:moveTo>
                    <a:cubicBezTo>
                      <a:pt x="184" y="0"/>
                      <a:pt x="147" y="13"/>
                      <a:pt x="116" y="38"/>
                    </a:cubicBezTo>
                    <a:cubicBezTo>
                      <a:pt x="0" y="131"/>
                      <a:pt x="55" y="317"/>
                      <a:pt x="203" y="333"/>
                    </a:cubicBezTo>
                    <a:cubicBezTo>
                      <a:pt x="209" y="334"/>
                      <a:pt x="216" y="334"/>
                      <a:pt x="222" y="334"/>
                    </a:cubicBezTo>
                    <a:cubicBezTo>
                      <a:pt x="359" y="334"/>
                      <a:pt x="440" y="174"/>
                      <a:pt x="351" y="63"/>
                    </a:cubicBezTo>
                    <a:cubicBezTo>
                      <a:pt x="318" y="22"/>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14"/>
              <p:cNvSpPr/>
              <p:nvPr/>
            </p:nvSpPr>
            <p:spPr>
              <a:xfrm>
                <a:off x="3960850" y="3841100"/>
                <a:ext cx="10450" cy="7925"/>
              </a:xfrm>
              <a:custGeom>
                <a:avLst/>
                <a:gdLst/>
                <a:ahLst/>
                <a:cxnLst/>
                <a:rect l="l" t="t" r="r" b="b"/>
                <a:pathLst>
                  <a:path w="418" h="317" extrusionOk="0">
                    <a:moveTo>
                      <a:pt x="210" y="0"/>
                    </a:moveTo>
                    <a:cubicBezTo>
                      <a:pt x="175" y="0"/>
                      <a:pt x="139" y="12"/>
                      <a:pt x="110" y="36"/>
                    </a:cubicBezTo>
                    <a:cubicBezTo>
                      <a:pt x="1" y="123"/>
                      <a:pt x="52" y="299"/>
                      <a:pt x="194" y="315"/>
                    </a:cubicBezTo>
                    <a:cubicBezTo>
                      <a:pt x="200" y="316"/>
                      <a:pt x="207" y="316"/>
                      <a:pt x="213" y="316"/>
                    </a:cubicBezTo>
                    <a:cubicBezTo>
                      <a:pt x="343" y="316"/>
                      <a:pt x="418" y="162"/>
                      <a:pt x="335" y="58"/>
                    </a:cubicBezTo>
                    <a:cubicBezTo>
                      <a:pt x="302"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14"/>
              <p:cNvSpPr/>
              <p:nvPr/>
            </p:nvSpPr>
            <p:spPr>
              <a:xfrm>
                <a:off x="4191125" y="4091100"/>
                <a:ext cx="20250" cy="15350"/>
              </a:xfrm>
              <a:custGeom>
                <a:avLst/>
                <a:gdLst/>
                <a:ahLst/>
                <a:cxnLst/>
                <a:rect l="l" t="t" r="r" b="b"/>
                <a:pathLst>
                  <a:path w="810" h="614" extrusionOk="0">
                    <a:moveTo>
                      <a:pt x="409" y="1"/>
                    </a:moveTo>
                    <a:cubicBezTo>
                      <a:pt x="341" y="1"/>
                      <a:pt x="273" y="23"/>
                      <a:pt x="216" y="69"/>
                    </a:cubicBezTo>
                    <a:cubicBezTo>
                      <a:pt x="0" y="239"/>
                      <a:pt x="103" y="583"/>
                      <a:pt x="376" y="612"/>
                    </a:cubicBezTo>
                    <a:cubicBezTo>
                      <a:pt x="388" y="613"/>
                      <a:pt x="400" y="614"/>
                      <a:pt x="411" y="614"/>
                    </a:cubicBezTo>
                    <a:cubicBezTo>
                      <a:pt x="660" y="614"/>
                      <a:pt x="809" y="317"/>
                      <a:pt x="646" y="114"/>
                    </a:cubicBezTo>
                    <a:cubicBezTo>
                      <a:pt x="586" y="39"/>
                      <a:pt x="498" y="1"/>
                      <a:pt x="4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14"/>
              <p:cNvSpPr/>
              <p:nvPr/>
            </p:nvSpPr>
            <p:spPr>
              <a:xfrm>
                <a:off x="4177875" y="4074525"/>
                <a:ext cx="19675" cy="14900"/>
              </a:xfrm>
              <a:custGeom>
                <a:avLst/>
                <a:gdLst/>
                <a:ahLst/>
                <a:cxnLst/>
                <a:rect l="l" t="t" r="r" b="b"/>
                <a:pathLst>
                  <a:path w="787" h="596" extrusionOk="0">
                    <a:moveTo>
                      <a:pt x="393" y="1"/>
                    </a:moveTo>
                    <a:cubicBezTo>
                      <a:pt x="327" y="1"/>
                      <a:pt x="261" y="22"/>
                      <a:pt x="206" y="67"/>
                    </a:cubicBezTo>
                    <a:cubicBezTo>
                      <a:pt x="0" y="234"/>
                      <a:pt x="100" y="568"/>
                      <a:pt x="363" y="594"/>
                    </a:cubicBezTo>
                    <a:cubicBezTo>
                      <a:pt x="375" y="595"/>
                      <a:pt x="387" y="596"/>
                      <a:pt x="398" y="596"/>
                    </a:cubicBezTo>
                    <a:cubicBezTo>
                      <a:pt x="641" y="596"/>
                      <a:pt x="786" y="308"/>
                      <a:pt x="627"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14"/>
              <p:cNvSpPr/>
              <p:nvPr/>
            </p:nvSpPr>
            <p:spPr>
              <a:xfrm>
                <a:off x="4164600" y="4058025"/>
                <a:ext cx="19075" cy="14450"/>
              </a:xfrm>
              <a:custGeom>
                <a:avLst/>
                <a:gdLst/>
                <a:ahLst/>
                <a:cxnLst/>
                <a:rect l="l" t="t" r="r" b="b"/>
                <a:pathLst>
                  <a:path w="763" h="578" extrusionOk="0">
                    <a:moveTo>
                      <a:pt x="382" y="1"/>
                    </a:moveTo>
                    <a:cubicBezTo>
                      <a:pt x="318" y="1"/>
                      <a:pt x="254" y="22"/>
                      <a:pt x="200" y="65"/>
                    </a:cubicBezTo>
                    <a:cubicBezTo>
                      <a:pt x="1" y="225"/>
                      <a:pt x="97" y="550"/>
                      <a:pt x="351" y="576"/>
                    </a:cubicBezTo>
                    <a:cubicBezTo>
                      <a:pt x="362" y="577"/>
                      <a:pt x="372" y="577"/>
                      <a:pt x="382" y="577"/>
                    </a:cubicBezTo>
                    <a:cubicBezTo>
                      <a:pt x="621" y="577"/>
                      <a:pt x="762" y="298"/>
                      <a:pt x="605" y="106"/>
                    </a:cubicBezTo>
                    <a:cubicBezTo>
                      <a:pt x="548" y="37"/>
                      <a:pt x="466" y="1"/>
                      <a:pt x="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14"/>
              <p:cNvSpPr/>
              <p:nvPr/>
            </p:nvSpPr>
            <p:spPr>
              <a:xfrm>
                <a:off x="4151350" y="4041500"/>
                <a:ext cx="18425" cy="13925"/>
              </a:xfrm>
              <a:custGeom>
                <a:avLst/>
                <a:gdLst/>
                <a:ahLst/>
                <a:cxnLst/>
                <a:rect l="l" t="t" r="r" b="b"/>
                <a:pathLst>
                  <a:path w="737" h="557" extrusionOk="0">
                    <a:moveTo>
                      <a:pt x="371" y="1"/>
                    </a:moveTo>
                    <a:cubicBezTo>
                      <a:pt x="308" y="1"/>
                      <a:pt x="245" y="22"/>
                      <a:pt x="193" y="64"/>
                    </a:cubicBezTo>
                    <a:cubicBezTo>
                      <a:pt x="1" y="221"/>
                      <a:pt x="94" y="533"/>
                      <a:pt x="341" y="555"/>
                    </a:cubicBezTo>
                    <a:cubicBezTo>
                      <a:pt x="352" y="556"/>
                      <a:pt x="362" y="557"/>
                      <a:pt x="372" y="557"/>
                    </a:cubicBezTo>
                    <a:cubicBezTo>
                      <a:pt x="601" y="557"/>
                      <a:pt x="736" y="287"/>
                      <a:pt x="586" y="102"/>
                    </a:cubicBezTo>
                    <a:cubicBezTo>
                      <a:pt x="531" y="35"/>
                      <a:pt x="451" y="1"/>
                      <a:pt x="3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14"/>
              <p:cNvSpPr/>
              <p:nvPr/>
            </p:nvSpPr>
            <p:spPr>
              <a:xfrm>
                <a:off x="4138025" y="4024975"/>
                <a:ext cx="17850" cy="13500"/>
              </a:xfrm>
              <a:custGeom>
                <a:avLst/>
                <a:gdLst/>
                <a:ahLst/>
                <a:cxnLst/>
                <a:rect l="l" t="t" r="r" b="b"/>
                <a:pathLst>
                  <a:path w="714" h="540" extrusionOk="0">
                    <a:moveTo>
                      <a:pt x="358" y="0"/>
                    </a:moveTo>
                    <a:cubicBezTo>
                      <a:pt x="299" y="0"/>
                      <a:pt x="239" y="20"/>
                      <a:pt x="190" y="59"/>
                    </a:cubicBezTo>
                    <a:cubicBezTo>
                      <a:pt x="0" y="210"/>
                      <a:pt x="90" y="513"/>
                      <a:pt x="331" y="538"/>
                    </a:cubicBezTo>
                    <a:cubicBezTo>
                      <a:pt x="342" y="539"/>
                      <a:pt x="352" y="540"/>
                      <a:pt x="362" y="540"/>
                    </a:cubicBezTo>
                    <a:cubicBezTo>
                      <a:pt x="582" y="540"/>
                      <a:pt x="713" y="279"/>
                      <a:pt x="569" y="101"/>
                    </a:cubicBezTo>
                    <a:cubicBezTo>
                      <a:pt x="516"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14"/>
              <p:cNvSpPr/>
              <p:nvPr/>
            </p:nvSpPr>
            <p:spPr>
              <a:xfrm>
                <a:off x="4124750" y="4008450"/>
                <a:ext cx="17225" cy="13000"/>
              </a:xfrm>
              <a:custGeom>
                <a:avLst/>
                <a:gdLst/>
                <a:ahLst/>
                <a:cxnLst/>
                <a:rect l="l" t="t" r="r" b="b"/>
                <a:pathLst>
                  <a:path w="689" h="520" extrusionOk="0">
                    <a:moveTo>
                      <a:pt x="346" y="0"/>
                    </a:moveTo>
                    <a:cubicBezTo>
                      <a:pt x="289" y="0"/>
                      <a:pt x="231" y="19"/>
                      <a:pt x="184" y="58"/>
                    </a:cubicBezTo>
                    <a:cubicBezTo>
                      <a:pt x="1" y="203"/>
                      <a:pt x="88" y="495"/>
                      <a:pt x="319" y="518"/>
                    </a:cubicBezTo>
                    <a:cubicBezTo>
                      <a:pt x="329" y="519"/>
                      <a:pt x="340" y="520"/>
                      <a:pt x="350" y="520"/>
                    </a:cubicBezTo>
                    <a:cubicBezTo>
                      <a:pt x="563" y="520"/>
                      <a:pt x="688" y="269"/>
                      <a:pt x="550" y="97"/>
                    </a:cubicBezTo>
                    <a:cubicBezTo>
                      <a:pt x="498" y="33"/>
                      <a:pt x="422" y="0"/>
                      <a:pt x="3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14"/>
              <p:cNvSpPr/>
              <p:nvPr/>
            </p:nvSpPr>
            <p:spPr>
              <a:xfrm>
                <a:off x="4111500" y="3991875"/>
                <a:ext cx="16600" cy="12625"/>
              </a:xfrm>
              <a:custGeom>
                <a:avLst/>
                <a:gdLst/>
                <a:ahLst/>
                <a:cxnLst/>
                <a:rect l="l" t="t" r="r" b="b"/>
                <a:pathLst>
                  <a:path w="664" h="505" extrusionOk="0">
                    <a:moveTo>
                      <a:pt x="333" y="1"/>
                    </a:moveTo>
                    <a:cubicBezTo>
                      <a:pt x="277" y="1"/>
                      <a:pt x="221" y="19"/>
                      <a:pt x="174" y="56"/>
                    </a:cubicBezTo>
                    <a:cubicBezTo>
                      <a:pt x="1" y="198"/>
                      <a:pt x="84" y="480"/>
                      <a:pt x="306" y="503"/>
                    </a:cubicBezTo>
                    <a:cubicBezTo>
                      <a:pt x="315" y="504"/>
                      <a:pt x="324" y="504"/>
                      <a:pt x="333" y="504"/>
                    </a:cubicBezTo>
                    <a:cubicBezTo>
                      <a:pt x="542" y="504"/>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14"/>
              <p:cNvSpPr/>
              <p:nvPr/>
            </p:nvSpPr>
            <p:spPr>
              <a:xfrm>
                <a:off x="4098250" y="3975375"/>
                <a:ext cx="15950" cy="12075"/>
              </a:xfrm>
              <a:custGeom>
                <a:avLst/>
                <a:gdLst/>
                <a:ahLst/>
                <a:cxnLst/>
                <a:rect l="l" t="t" r="r" b="b"/>
                <a:pathLst>
                  <a:path w="638" h="483" extrusionOk="0">
                    <a:moveTo>
                      <a:pt x="319" y="1"/>
                    </a:moveTo>
                    <a:cubicBezTo>
                      <a:pt x="266" y="1"/>
                      <a:pt x="212" y="18"/>
                      <a:pt x="167" y="54"/>
                    </a:cubicBezTo>
                    <a:cubicBezTo>
                      <a:pt x="0" y="189"/>
                      <a:pt x="81" y="459"/>
                      <a:pt x="296" y="482"/>
                    </a:cubicBezTo>
                    <a:cubicBezTo>
                      <a:pt x="305" y="483"/>
                      <a:pt x="314" y="483"/>
                      <a:pt x="323" y="483"/>
                    </a:cubicBezTo>
                    <a:cubicBezTo>
                      <a:pt x="519" y="483"/>
                      <a:pt x="637" y="249"/>
                      <a:pt x="508" y="90"/>
                    </a:cubicBezTo>
                    <a:cubicBezTo>
                      <a:pt x="461" y="31"/>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14"/>
              <p:cNvSpPr/>
              <p:nvPr/>
            </p:nvSpPr>
            <p:spPr>
              <a:xfrm>
                <a:off x="4085000" y="3958825"/>
                <a:ext cx="15325" cy="11675"/>
              </a:xfrm>
              <a:custGeom>
                <a:avLst/>
                <a:gdLst/>
                <a:ahLst/>
                <a:cxnLst/>
                <a:rect l="l" t="t" r="r" b="b"/>
                <a:pathLst>
                  <a:path w="613" h="467" extrusionOk="0">
                    <a:moveTo>
                      <a:pt x="307" y="0"/>
                    </a:moveTo>
                    <a:cubicBezTo>
                      <a:pt x="256" y="0"/>
                      <a:pt x="204" y="18"/>
                      <a:pt x="161" y="54"/>
                    </a:cubicBezTo>
                    <a:cubicBezTo>
                      <a:pt x="0" y="183"/>
                      <a:pt x="77" y="443"/>
                      <a:pt x="283" y="465"/>
                    </a:cubicBezTo>
                    <a:cubicBezTo>
                      <a:pt x="291" y="466"/>
                      <a:pt x="299" y="467"/>
                      <a:pt x="306" y="467"/>
                    </a:cubicBezTo>
                    <a:cubicBezTo>
                      <a:pt x="498" y="467"/>
                      <a:pt x="612" y="241"/>
                      <a:pt x="489" y="86"/>
                    </a:cubicBezTo>
                    <a:cubicBezTo>
                      <a:pt x="441"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14"/>
              <p:cNvSpPr/>
              <p:nvPr/>
            </p:nvSpPr>
            <p:spPr>
              <a:xfrm>
                <a:off x="4071725" y="3942275"/>
                <a:ext cx="14700" cy="11200"/>
              </a:xfrm>
              <a:custGeom>
                <a:avLst/>
                <a:gdLst/>
                <a:ahLst/>
                <a:cxnLst/>
                <a:rect l="l" t="t" r="r" b="b"/>
                <a:pathLst>
                  <a:path w="588" h="448" extrusionOk="0">
                    <a:moveTo>
                      <a:pt x="295" y="1"/>
                    </a:moveTo>
                    <a:cubicBezTo>
                      <a:pt x="245" y="1"/>
                      <a:pt x="196" y="17"/>
                      <a:pt x="155" y="51"/>
                    </a:cubicBezTo>
                    <a:cubicBezTo>
                      <a:pt x="1" y="176"/>
                      <a:pt x="75" y="424"/>
                      <a:pt x="271" y="446"/>
                    </a:cubicBezTo>
                    <a:cubicBezTo>
                      <a:pt x="279" y="447"/>
                      <a:pt x="287" y="447"/>
                      <a:pt x="294" y="447"/>
                    </a:cubicBezTo>
                    <a:cubicBezTo>
                      <a:pt x="479" y="447"/>
                      <a:pt x="587" y="231"/>
                      <a:pt x="467" y="83"/>
                    </a:cubicBezTo>
                    <a:cubicBezTo>
                      <a:pt x="423" y="29"/>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14"/>
              <p:cNvSpPr/>
              <p:nvPr/>
            </p:nvSpPr>
            <p:spPr>
              <a:xfrm>
                <a:off x="4058400" y="3925750"/>
                <a:ext cx="14100" cy="10700"/>
              </a:xfrm>
              <a:custGeom>
                <a:avLst/>
                <a:gdLst/>
                <a:ahLst/>
                <a:cxnLst/>
                <a:rect l="l" t="t" r="r" b="b"/>
                <a:pathLst>
                  <a:path w="564" h="428" extrusionOk="0">
                    <a:moveTo>
                      <a:pt x="283" y="1"/>
                    </a:moveTo>
                    <a:cubicBezTo>
                      <a:pt x="236" y="1"/>
                      <a:pt x="188" y="17"/>
                      <a:pt x="148" y="50"/>
                    </a:cubicBezTo>
                    <a:cubicBezTo>
                      <a:pt x="0" y="169"/>
                      <a:pt x="71" y="407"/>
                      <a:pt x="261" y="426"/>
                    </a:cubicBezTo>
                    <a:cubicBezTo>
                      <a:pt x="270" y="427"/>
                      <a:pt x="279" y="427"/>
                      <a:pt x="288" y="427"/>
                    </a:cubicBezTo>
                    <a:cubicBezTo>
                      <a:pt x="461" y="427"/>
                      <a:pt x="563"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14"/>
              <p:cNvSpPr/>
              <p:nvPr/>
            </p:nvSpPr>
            <p:spPr>
              <a:xfrm>
                <a:off x="4045150" y="3909225"/>
                <a:ext cx="13475" cy="10275"/>
              </a:xfrm>
              <a:custGeom>
                <a:avLst/>
                <a:gdLst/>
                <a:ahLst/>
                <a:cxnLst/>
                <a:rect l="l" t="t" r="r" b="b"/>
                <a:pathLst>
                  <a:path w="539" h="411" extrusionOk="0">
                    <a:moveTo>
                      <a:pt x="270" y="0"/>
                    </a:moveTo>
                    <a:cubicBezTo>
                      <a:pt x="224" y="0"/>
                      <a:pt x="179" y="15"/>
                      <a:pt x="141" y="46"/>
                    </a:cubicBezTo>
                    <a:cubicBezTo>
                      <a:pt x="0" y="161"/>
                      <a:pt x="68" y="389"/>
                      <a:pt x="251" y="409"/>
                    </a:cubicBezTo>
                    <a:cubicBezTo>
                      <a:pt x="259" y="410"/>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14"/>
              <p:cNvSpPr/>
              <p:nvPr/>
            </p:nvSpPr>
            <p:spPr>
              <a:xfrm>
                <a:off x="4031875" y="3892725"/>
                <a:ext cx="12850" cy="9800"/>
              </a:xfrm>
              <a:custGeom>
                <a:avLst/>
                <a:gdLst/>
                <a:ahLst/>
                <a:cxnLst/>
                <a:rect l="l" t="t" r="r" b="b"/>
                <a:pathLst>
                  <a:path w="514" h="392" extrusionOk="0">
                    <a:moveTo>
                      <a:pt x="258" y="0"/>
                    </a:moveTo>
                    <a:cubicBezTo>
                      <a:pt x="215" y="0"/>
                      <a:pt x="172" y="15"/>
                      <a:pt x="136" y="44"/>
                    </a:cubicBezTo>
                    <a:cubicBezTo>
                      <a:pt x="1" y="153"/>
                      <a:pt x="65" y="371"/>
                      <a:pt x="239" y="391"/>
                    </a:cubicBezTo>
                    <a:cubicBezTo>
                      <a:pt x="245" y="391"/>
                      <a:pt x="252" y="392"/>
                      <a:pt x="258" y="392"/>
                    </a:cubicBezTo>
                    <a:cubicBezTo>
                      <a:pt x="420" y="392"/>
                      <a:pt x="514" y="202"/>
                      <a:pt x="409" y="73"/>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14"/>
              <p:cNvSpPr/>
              <p:nvPr/>
            </p:nvSpPr>
            <p:spPr>
              <a:xfrm>
                <a:off x="4018625" y="3876150"/>
                <a:ext cx="12300" cy="9350"/>
              </a:xfrm>
              <a:custGeom>
                <a:avLst/>
                <a:gdLst/>
                <a:ahLst/>
                <a:cxnLst/>
                <a:rect l="l" t="t" r="r" b="b"/>
                <a:pathLst>
                  <a:path w="492" h="374" extrusionOk="0">
                    <a:moveTo>
                      <a:pt x="245" y="0"/>
                    </a:moveTo>
                    <a:cubicBezTo>
                      <a:pt x="204" y="0"/>
                      <a:pt x="163" y="14"/>
                      <a:pt x="129" y="41"/>
                    </a:cubicBezTo>
                    <a:cubicBezTo>
                      <a:pt x="1" y="147"/>
                      <a:pt x="62" y="356"/>
                      <a:pt x="225" y="372"/>
                    </a:cubicBezTo>
                    <a:cubicBezTo>
                      <a:pt x="232" y="373"/>
                      <a:pt x="239" y="373"/>
                      <a:pt x="245" y="373"/>
                    </a:cubicBezTo>
                    <a:cubicBezTo>
                      <a:pt x="398" y="373"/>
                      <a:pt x="491" y="194"/>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14"/>
              <p:cNvSpPr/>
              <p:nvPr/>
            </p:nvSpPr>
            <p:spPr>
              <a:xfrm>
                <a:off x="4005300" y="3859650"/>
                <a:ext cx="11700" cy="8825"/>
              </a:xfrm>
              <a:custGeom>
                <a:avLst/>
                <a:gdLst/>
                <a:ahLst/>
                <a:cxnLst/>
                <a:rect l="l" t="t" r="r" b="b"/>
                <a:pathLst>
                  <a:path w="468" h="353" extrusionOk="0">
                    <a:moveTo>
                      <a:pt x="234" y="1"/>
                    </a:moveTo>
                    <a:cubicBezTo>
                      <a:pt x="195" y="1"/>
                      <a:pt x="155" y="13"/>
                      <a:pt x="122" y="39"/>
                    </a:cubicBezTo>
                    <a:cubicBezTo>
                      <a:pt x="0" y="139"/>
                      <a:pt x="61" y="335"/>
                      <a:pt x="215" y="351"/>
                    </a:cubicBezTo>
                    <a:cubicBezTo>
                      <a:pt x="223" y="352"/>
                      <a:pt x="231" y="352"/>
                      <a:pt x="238" y="352"/>
                    </a:cubicBezTo>
                    <a:cubicBezTo>
                      <a:pt x="382" y="352"/>
                      <a:pt x="468" y="181"/>
                      <a:pt x="373" y="65"/>
                    </a:cubicBezTo>
                    <a:cubicBezTo>
                      <a:pt x="338" y="23"/>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14"/>
              <p:cNvSpPr/>
              <p:nvPr/>
            </p:nvSpPr>
            <p:spPr>
              <a:xfrm>
                <a:off x="3992025" y="3843100"/>
                <a:ext cx="11100" cy="8400"/>
              </a:xfrm>
              <a:custGeom>
                <a:avLst/>
                <a:gdLst/>
                <a:ahLst/>
                <a:cxnLst/>
                <a:rect l="l" t="t" r="r" b="b"/>
                <a:pathLst>
                  <a:path w="444" h="336" extrusionOk="0">
                    <a:moveTo>
                      <a:pt x="223" y="0"/>
                    </a:moveTo>
                    <a:cubicBezTo>
                      <a:pt x="186" y="0"/>
                      <a:pt x="148" y="13"/>
                      <a:pt x="116" y="39"/>
                    </a:cubicBezTo>
                    <a:cubicBezTo>
                      <a:pt x="1" y="133"/>
                      <a:pt x="59" y="319"/>
                      <a:pt x="206" y="335"/>
                    </a:cubicBezTo>
                    <a:cubicBezTo>
                      <a:pt x="213" y="336"/>
                      <a:pt x="219" y="336"/>
                      <a:pt x="225" y="336"/>
                    </a:cubicBezTo>
                    <a:cubicBezTo>
                      <a:pt x="362" y="336"/>
                      <a:pt x="443" y="172"/>
                      <a:pt x="351" y="62"/>
                    </a:cubicBezTo>
                    <a:cubicBezTo>
                      <a:pt x="318"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14"/>
              <p:cNvSpPr/>
              <p:nvPr/>
            </p:nvSpPr>
            <p:spPr>
              <a:xfrm>
                <a:off x="3978775" y="3826550"/>
                <a:ext cx="10450" cy="7925"/>
              </a:xfrm>
              <a:custGeom>
                <a:avLst/>
                <a:gdLst/>
                <a:ahLst/>
                <a:cxnLst/>
                <a:rect l="l" t="t" r="r" b="b"/>
                <a:pathLst>
                  <a:path w="418" h="317" extrusionOk="0">
                    <a:moveTo>
                      <a:pt x="208" y="1"/>
                    </a:moveTo>
                    <a:cubicBezTo>
                      <a:pt x="174" y="1"/>
                      <a:pt x="139" y="13"/>
                      <a:pt x="110" y="36"/>
                    </a:cubicBezTo>
                    <a:cubicBezTo>
                      <a:pt x="0" y="126"/>
                      <a:pt x="52" y="303"/>
                      <a:pt x="193" y="316"/>
                    </a:cubicBezTo>
                    <a:cubicBezTo>
                      <a:pt x="200" y="316"/>
                      <a:pt x="206" y="317"/>
                      <a:pt x="212" y="317"/>
                    </a:cubicBezTo>
                    <a:cubicBezTo>
                      <a:pt x="340" y="317"/>
                      <a:pt x="417" y="166"/>
                      <a:pt x="331" y="62"/>
                    </a:cubicBezTo>
                    <a:cubicBezTo>
                      <a:pt x="300" y="21"/>
                      <a:pt x="255"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14"/>
              <p:cNvSpPr/>
              <p:nvPr/>
            </p:nvSpPr>
            <p:spPr>
              <a:xfrm>
                <a:off x="4222300" y="4093100"/>
                <a:ext cx="20875" cy="15850"/>
              </a:xfrm>
              <a:custGeom>
                <a:avLst/>
                <a:gdLst/>
                <a:ahLst/>
                <a:cxnLst/>
                <a:rect l="l" t="t" r="r" b="b"/>
                <a:pathLst>
                  <a:path w="835" h="634" extrusionOk="0">
                    <a:moveTo>
                      <a:pt x="421" y="1"/>
                    </a:moveTo>
                    <a:cubicBezTo>
                      <a:pt x="351" y="1"/>
                      <a:pt x="280" y="24"/>
                      <a:pt x="222" y="73"/>
                    </a:cubicBezTo>
                    <a:cubicBezTo>
                      <a:pt x="0" y="249"/>
                      <a:pt x="106" y="603"/>
                      <a:pt x="386" y="632"/>
                    </a:cubicBezTo>
                    <a:cubicBezTo>
                      <a:pt x="398" y="633"/>
                      <a:pt x="409" y="634"/>
                      <a:pt x="421" y="634"/>
                    </a:cubicBezTo>
                    <a:cubicBezTo>
                      <a:pt x="680" y="634"/>
                      <a:pt x="835" y="327"/>
                      <a:pt x="666" y="118"/>
                    </a:cubicBezTo>
                    <a:cubicBezTo>
                      <a:pt x="604" y="41"/>
                      <a:pt x="513"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14"/>
              <p:cNvSpPr/>
              <p:nvPr/>
            </p:nvSpPr>
            <p:spPr>
              <a:xfrm>
                <a:off x="4209050" y="4076550"/>
                <a:ext cx="20225" cy="15375"/>
              </a:xfrm>
              <a:custGeom>
                <a:avLst/>
                <a:gdLst/>
                <a:ahLst/>
                <a:cxnLst/>
                <a:rect l="l" t="t" r="r" b="b"/>
                <a:pathLst>
                  <a:path w="809" h="615" extrusionOk="0">
                    <a:moveTo>
                      <a:pt x="407" y="1"/>
                    </a:moveTo>
                    <a:cubicBezTo>
                      <a:pt x="338" y="1"/>
                      <a:pt x="269" y="23"/>
                      <a:pt x="212" y="69"/>
                    </a:cubicBezTo>
                    <a:cubicBezTo>
                      <a:pt x="0" y="243"/>
                      <a:pt x="103" y="587"/>
                      <a:pt x="376" y="612"/>
                    </a:cubicBezTo>
                    <a:cubicBezTo>
                      <a:pt x="388" y="614"/>
                      <a:pt x="399" y="614"/>
                      <a:pt x="411" y="614"/>
                    </a:cubicBezTo>
                    <a:cubicBezTo>
                      <a:pt x="660" y="614"/>
                      <a:pt x="809" y="320"/>
                      <a:pt x="646" y="114"/>
                    </a:cubicBezTo>
                    <a:cubicBezTo>
                      <a:pt x="586" y="40"/>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14"/>
              <p:cNvSpPr/>
              <p:nvPr/>
            </p:nvSpPr>
            <p:spPr>
              <a:xfrm>
                <a:off x="4195775" y="4060075"/>
                <a:ext cx="19625" cy="14975"/>
              </a:xfrm>
              <a:custGeom>
                <a:avLst/>
                <a:gdLst/>
                <a:ahLst/>
                <a:cxnLst/>
                <a:rect l="l" t="t" r="r" b="b"/>
                <a:pathLst>
                  <a:path w="785" h="599" extrusionOk="0">
                    <a:moveTo>
                      <a:pt x="396" y="1"/>
                    </a:moveTo>
                    <a:cubicBezTo>
                      <a:pt x="329" y="1"/>
                      <a:pt x="262" y="23"/>
                      <a:pt x="206" y="69"/>
                    </a:cubicBezTo>
                    <a:cubicBezTo>
                      <a:pt x="1" y="233"/>
                      <a:pt x="100" y="568"/>
                      <a:pt x="364" y="597"/>
                    </a:cubicBezTo>
                    <a:cubicBezTo>
                      <a:pt x="374" y="598"/>
                      <a:pt x="385" y="598"/>
                      <a:pt x="395" y="598"/>
                    </a:cubicBezTo>
                    <a:cubicBezTo>
                      <a:pt x="640" y="598"/>
                      <a:pt x="785" y="309"/>
                      <a:pt x="624" y="111"/>
                    </a:cubicBezTo>
                    <a:cubicBezTo>
                      <a:pt x="566" y="39"/>
                      <a:pt x="481" y="1"/>
                      <a:pt x="3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14"/>
              <p:cNvSpPr/>
              <p:nvPr/>
            </p:nvSpPr>
            <p:spPr>
              <a:xfrm>
                <a:off x="4182525" y="4043525"/>
                <a:ext cx="19050" cy="14400"/>
              </a:xfrm>
              <a:custGeom>
                <a:avLst/>
                <a:gdLst/>
                <a:ahLst/>
                <a:cxnLst/>
                <a:rect l="l" t="t" r="r" b="b"/>
                <a:pathLst>
                  <a:path w="762" h="576" extrusionOk="0">
                    <a:moveTo>
                      <a:pt x="381" y="0"/>
                    </a:moveTo>
                    <a:cubicBezTo>
                      <a:pt x="317" y="0"/>
                      <a:pt x="253" y="22"/>
                      <a:pt x="200" y="66"/>
                    </a:cubicBezTo>
                    <a:cubicBezTo>
                      <a:pt x="1" y="227"/>
                      <a:pt x="97" y="548"/>
                      <a:pt x="351" y="574"/>
                    </a:cubicBezTo>
                    <a:cubicBezTo>
                      <a:pt x="363" y="575"/>
                      <a:pt x="374" y="576"/>
                      <a:pt x="386" y="576"/>
                    </a:cubicBezTo>
                    <a:cubicBezTo>
                      <a:pt x="622" y="576"/>
                      <a:pt x="761" y="298"/>
                      <a:pt x="605"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14"/>
              <p:cNvSpPr/>
              <p:nvPr/>
            </p:nvSpPr>
            <p:spPr>
              <a:xfrm>
                <a:off x="4169275" y="4027000"/>
                <a:ext cx="18400" cy="13975"/>
              </a:xfrm>
              <a:custGeom>
                <a:avLst/>
                <a:gdLst/>
                <a:ahLst/>
                <a:cxnLst/>
                <a:rect l="l" t="t" r="r" b="b"/>
                <a:pathLst>
                  <a:path w="736" h="559" extrusionOk="0">
                    <a:moveTo>
                      <a:pt x="366" y="1"/>
                    </a:moveTo>
                    <a:cubicBezTo>
                      <a:pt x="305" y="1"/>
                      <a:pt x="244" y="21"/>
                      <a:pt x="193" y="62"/>
                    </a:cubicBezTo>
                    <a:cubicBezTo>
                      <a:pt x="0" y="219"/>
                      <a:pt x="93" y="531"/>
                      <a:pt x="341" y="557"/>
                    </a:cubicBezTo>
                    <a:cubicBezTo>
                      <a:pt x="351" y="558"/>
                      <a:pt x="362" y="559"/>
                      <a:pt x="372" y="559"/>
                    </a:cubicBezTo>
                    <a:cubicBezTo>
                      <a:pt x="601" y="559"/>
                      <a:pt x="736" y="288"/>
                      <a:pt x="585" y="104"/>
                    </a:cubicBezTo>
                    <a:cubicBezTo>
                      <a:pt x="528" y="36"/>
                      <a:pt x="447" y="1"/>
                      <a:pt x="3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14"/>
              <p:cNvSpPr/>
              <p:nvPr/>
            </p:nvSpPr>
            <p:spPr>
              <a:xfrm>
                <a:off x="4155925" y="4010450"/>
                <a:ext cx="17775" cy="13500"/>
              </a:xfrm>
              <a:custGeom>
                <a:avLst/>
                <a:gdLst/>
                <a:ahLst/>
                <a:cxnLst/>
                <a:rect l="l" t="t" r="r" b="b"/>
                <a:pathLst>
                  <a:path w="711" h="540" extrusionOk="0">
                    <a:moveTo>
                      <a:pt x="359" y="0"/>
                    </a:moveTo>
                    <a:cubicBezTo>
                      <a:pt x="300" y="0"/>
                      <a:pt x="240" y="20"/>
                      <a:pt x="190" y="62"/>
                    </a:cubicBezTo>
                    <a:cubicBezTo>
                      <a:pt x="1" y="210"/>
                      <a:pt x="91" y="512"/>
                      <a:pt x="329" y="538"/>
                    </a:cubicBezTo>
                    <a:cubicBezTo>
                      <a:pt x="339" y="539"/>
                      <a:pt x="350" y="539"/>
                      <a:pt x="360" y="539"/>
                    </a:cubicBezTo>
                    <a:cubicBezTo>
                      <a:pt x="582" y="539"/>
                      <a:pt x="711" y="279"/>
                      <a:pt x="570" y="101"/>
                    </a:cubicBezTo>
                    <a:cubicBezTo>
                      <a:pt x="515" y="35"/>
                      <a:pt x="437" y="0"/>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14"/>
              <p:cNvSpPr/>
              <p:nvPr/>
            </p:nvSpPr>
            <p:spPr>
              <a:xfrm>
                <a:off x="4142675" y="3993875"/>
                <a:ext cx="17125" cy="13050"/>
              </a:xfrm>
              <a:custGeom>
                <a:avLst/>
                <a:gdLst/>
                <a:ahLst/>
                <a:cxnLst/>
                <a:rect l="l" t="t" r="r" b="b"/>
                <a:pathLst>
                  <a:path w="685" h="522" extrusionOk="0">
                    <a:moveTo>
                      <a:pt x="344" y="0"/>
                    </a:moveTo>
                    <a:cubicBezTo>
                      <a:pt x="287" y="0"/>
                      <a:pt x="229" y="20"/>
                      <a:pt x="180" y="60"/>
                    </a:cubicBezTo>
                    <a:cubicBezTo>
                      <a:pt x="1" y="204"/>
                      <a:pt x="87" y="494"/>
                      <a:pt x="315" y="519"/>
                    </a:cubicBezTo>
                    <a:cubicBezTo>
                      <a:pt x="326" y="520"/>
                      <a:pt x="336" y="521"/>
                      <a:pt x="346" y="521"/>
                    </a:cubicBezTo>
                    <a:cubicBezTo>
                      <a:pt x="559" y="521"/>
                      <a:pt x="685" y="270"/>
                      <a:pt x="547" y="98"/>
                    </a:cubicBezTo>
                    <a:cubicBezTo>
                      <a:pt x="496" y="34"/>
                      <a:pt x="420" y="0"/>
                      <a:pt x="3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14"/>
              <p:cNvSpPr/>
              <p:nvPr/>
            </p:nvSpPr>
            <p:spPr>
              <a:xfrm>
                <a:off x="4129425" y="3977400"/>
                <a:ext cx="16575" cy="12550"/>
              </a:xfrm>
              <a:custGeom>
                <a:avLst/>
                <a:gdLst/>
                <a:ahLst/>
                <a:cxnLst/>
                <a:rect l="l" t="t" r="r" b="b"/>
                <a:pathLst>
                  <a:path w="663" h="502" extrusionOk="0">
                    <a:moveTo>
                      <a:pt x="333" y="1"/>
                    </a:moveTo>
                    <a:cubicBezTo>
                      <a:pt x="278" y="1"/>
                      <a:pt x="221" y="19"/>
                      <a:pt x="174" y="57"/>
                    </a:cubicBezTo>
                    <a:cubicBezTo>
                      <a:pt x="0" y="198"/>
                      <a:pt x="84" y="478"/>
                      <a:pt x="306" y="500"/>
                    </a:cubicBezTo>
                    <a:cubicBezTo>
                      <a:pt x="316" y="501"/>
                      <a:pt x="326" y="502"/>
                      <a:pt x="336" y="502"/>
                    </a:cubicBezTo>
                    <a:cubicBezTo>
                      <a:pt x="540" y="502"/>
                      <a:pt x="662" y="258"/>
                      <a:pt x="527" y="92"/>
                    </a:cubicBezTo>
                    <a:cubicBezTo>
                      <a:pt x="478"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14"/>
              <p:cNvSpPr/>
              <p:nvPr/>
            </p:nvSpPr>
            <p:spPr>
              <a:xfrm>
                <a:off x="4116150" y="3960850"/>
                <a:ext cx="15875" cy="12075"/>
              </a:xfrm>
              <a:custGeom>
                <a:avLst/>
                <a:gdLst/>
                <a:ahLst/>
                <a:cxnLst/>
                <a:rect l="l" t="t" r="r" b="b"/>
                <a:pathLst>
                  <a:path w="635" h="483" extrusionOk="0">
                    <a:moveTo>
                      <a:pt x="319" y="0"/>
                    </a:moveTo>
                    <a:cubicBezTo>
                      <a:pt x="266" y="0"/>
                      <a:pt x="212" y="18"/>
                      <a:pt x="168" y="53"/>
                    </a:cubicBezTo>
                    <a:cubicBezTo>
                      <a:pt x="1" y="188"/>
                      <a:pt x="81" y="458"/>
                      <a:pt x="293" y="481"/>
                    </a:cubicBezTo>
                    <a:cubicBezTo>
                      <a:pt x="303" y="482"/>
                      <a:pt x="312" y="482"/>
                      <a:pt x="321" y="482"/>
                    </a:cubicBezTo>
                    <a:cubicBezTo>
                      <a:pt x="520" y="482"/>
                      <a:pt x="635" y="249"/>
                      <a:pt x="509" y="92"/>
                    </a:cubicBezTo>
                    <a:cubicBezTo>
                      <a:pt x="461"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14"/>
              <p:cNvSpPr/>
              <p:nvPr/>
            </p:nvSpPr>
            <p:spPr>
              <a:xfrm>
                <a:off x="4102900" y="3944350"/>
                <a:ext cx="15300" cy="11625"/>
              </a:xfrm>
              <a:custGeom>
                <a:avLst/>
                <a:gdLst/>
                <a:ahLst/>
                <a:cxnLst/>
                <a:rect l="l" t="t" r="r" b="b"/>
                <a:pathLst>
                  <a:path w="612" h="465" extrusionOk="0">
                    <a:moveTo>
                      <a:pt x="306" y="0"/>
                    </a:moveTo>
                    <a:cubicBezTo>
                      <a:pt x="255" y="0"/>
                      <a:pt x="204" y="17"/>
                      <a:pt x="161" y="51"/>
                    </a:cubicBezTo>
                    <a:cubicBezTo>
                      <a:pt x="1" y="183"/>
                      <a:pt x="78" y="444"/>
                      <a:pt x="284" y="463"/>
                    </a:cubicBezTo>
                    <a:cubicBezTo>
                      <a:pt x="293" y="464"/>
                      <a:pt x="302" y="464"/>
                      <a:pt x="311" y="464"/>
                    </a:cubicBezTo>
                    <a:cubicBezTo>
                      <a:pt x="500" y="464"/>
                      <a:pt x="612" y="240"/>
                      <a:pt x="486" y="87"/>
                    </a:cubicBezTo>
                    <a:cubicBezTo>
                      <a:pt x="440" y="30"/>
                      <a:pt x="373"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14"/>
              <p:cNvSpPr/>
              <p:nvPr/>
            </p:nvSpPr>
            <p:spPr>
              <a:xfrm>
                <a:off x="4089575" y="3927775"/>
                <a:ext cx="14750" cy="11225"/>
              </a:xfrm>
              <a:custGeom>
                <a:avLst/>
                <a:gdLst/>
                <a:ahLst/>
                <a:cxnLst/>
                <a:rect l="l" t="t" r="r" b="b"/>
                <a:pathLst>
                  <a:path w="590" h="449" extrusionOk="0">
                    <a:moveTo>
                      <a:pt x="296" y="1"/>
                    </a:moveTo>
                    <a:cubicBezTo>
                      <a:pt x="246" y="1"/>
                      <a:pt x="196" y="18"/>
                      <a:pt x="154" y="52"/>
                    </a:cubicBezTo>
                    <a:cubicBezTo>
                      <a:pt x="0" y="178"/>
                      <a:pt x="74" y="425"/>
                      <a:pt x="273" y="448"/>
                    </a:cubicBezTo>
                    <a:cubicBezTo>
                      <a:pt x="281" y="448"/>
                      <a:pt x="289" y="449"/>
                      <a:pt x="297" y="449"/>
                    </a:cubicBezTo>
                    <a:cubicBezTo>
                      <a:pt x="479" y="449"/>
                      <a:pt x="590" y="233"/>
                      <a:pt x="469" y="85"/>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14"/>
              <p:cNvSpPr/>
              <p:nvPr/>
            </p:nvSpPr>
            <p:spPr>
              <a:xfrm>
                <a:off x="4076300" y="3911250"/>
                <a:ext cx="14125" cy="10725"/>
              </a:xfrm>
              <a:custGeom>
                <a:avLst/>
                <a:gdLst/>
                <a:ahLst/>
                <a:cxnLst/>
                <a:rect l="l" t="t" r="r" b="b"/>
                <a:pathLst>
                  <a:path w="565" h="429" extrusionOk="0">
                    <a:moveTo>
                      <a:pt x="285" y="0"/>
                    </a:moveTo>
                    <a:cubicBezTo>
                      <a:pt x="237" y="0"/>
                      <a:pt x="189" y="16"/>
                      <a:pt x="149" y="48"/>
                    </a:cubicBezTo>
                    <a:cubicBezTo>
                      <a:pt x="1" y="167"/>
                      <a:pt x="72" y="408"/>
                      <a:pt x="261" y="427"/>
                    </a:cubicBezTo>
                    <a:cubicBezTo>
                      <a:pt x="269" y="428"/>
                      <a:pt x="277" y="429"/>
                      <a:pt x="285" y="429"/>
                    </a:cubicBezTo>
                    <a:cubicBezTo>
                      <a:pt x="460" y="429"/>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14"/>
              <p:cNvSpPr/>
              <p:nvPr/>
            </p:nvSpPr>
            <p:spPr>
              <a:xfrm>
                <a:off x="4063050" y="3894750"/>
                <a:ext cx="13475" cy="10200"/>
              </a:xfrm>
              <a:custGeom>
                <a:avLst/>
                <a:gdLst/>
                <a:ahLst/>
                <a:cxnLst/>
                <a:rect l="l" t="t" r="r" b="b"/>
                <a:pathLst>
                  <a:path w="539" h="408" extrusionOk="0">
                    <a:moveTo>
                      <a:pt x="271" y="1"/>
                    </a:moveTo>
                    <a:cubicBezTo>
                      <a:pt x="225" y="1"/>
                      <a:pt x="180" y="15"/>
                      <a:pt x="142" y="46"/>
                    </a:cubicBezTo>
                    <a:cubicBezTo>
                      <a:pt x="1" y="159"/>
                      <a:pt x="68" y="390"/>
                      <a:pt x="248" y="406"/>
                    </a:cubicBezTo>
                    <a:cubicBezTo>
                      <a:pt x="256" y="407"/>
                      <a:pt x="264" y="407"/>
                      <a:pt x="272" y="407"/>
                    </a:cubicBezTo>
                    <a:cubicBezTo>
                      <a:pt x="441" y="407"/>
                      <a:pt x="539" y="210"/>
                      <a:pt x="431" y="75"/>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14"/>
              <p:cNvSpPr/>
              <p:nvPr/>
            </p:nvSpPr>
            <p:spPr>
              <a:xfrm>
                <a:off x="4049800" y="3878175"/>
                <a:ext cx="12825" cy="9825"/>
              </a:xfrm>
              <a:custGeom>
                <a:avLst/>
                <a:gdLst/>
                <a:ahLst/>
                <a:cxnLst/>
                <a:rect l="l" t="t" r="r" b="b"/>
                <a:pathLst>
                  <a:path w="513" h="393" extrusionOk="0">
                    <a:moveTo>
                      <a:pt x="258" y="1"/>
                    </a:moveTo>
                    <a:cubicBezTo>
                      <a:pt x="215" y="1"/>
                      <a:pt x="171" y="15"/>
                      <a:pt x="135" y="44"/>
                    </a:cubicBezTo>
                    <a:cubicBezTo>
                      <a:pt x="0" y="153"/>
                      <a:pt x="65" y="372"/>
                      <a:pt x="238" y="391"/>
                    </a:cubicBezTo>
                    <a:cubicBezTo>
                      <a:pt x="246" y="392"/>
                      <a:pt x="253" y="392"/>
                      <a:pt x="261" y="392"/>
                    </a:cubicBezTo>
                    <a:cubicBezTo>
                      <a:pt x="418" y="392"/>
                      <a:pt x="513" y="202"/>
                      <a:pt x="409" y="73"/>
                    </a:cubicBezTo>
                    <a:cubicBezTo>
                      <a:pt x="370" y="25"/>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14"/>
              <p:cNvSpPr/>
              <p:nvPr/>
            </p:nvSpPr>
            <p:spPr>
              <a:xfrm>
                <a:off x="4036450" y="3861675"/>
                <a:ext cx="12300" cy="9350"/>
              </a:xfrm>
              <a:custGeom>
                <a:avLst/>
                <a:gdLst/>
                <a:ahLst/>
                <a:cxnLst/>
                <a:rect l="l" t="t" r="r" b="b"/>
                <a:pathLst>
                  <a:path w="492" h="374" extrusionOk="0">
                    <a:moveTo>
                      <a:pt x="247" y="1"/>
                    </a:moveTo>
                    <a:cubicBezTo>
                      <a:pt x="205" y="1"/>
                      <a:pt x="164" y="14"/>
                      <a:pt x="130" y="42"/>
                    </a:cubicBezTo>
                    <a:cubicBezTo>
                      <a:pt x="1" y="145"/>
                      <a:pt x="65" y="354"/>
                      <a:pt x="229" y="373"/>
                    </a:cubicBezTo>
                    <a:cubicBezTo>
                      <a:pt x="236" y="374"/>
                      <a:pt x="242" y="374"/>
                      <a:pt x="249" y="374"/>
                    </a:cubicBezTo>
                    <a:cubicBezTo>
                      <a:pt x="401" y="374"/>
                      <a:pt x="492" y="194"/>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14"/>
              <p:cNvSpPr/>
              <p:nvPr/>
            </p:nvSpPr>
            <p:spPr>
              <a:xfrm>
                <a:off x="4023200" y="3845125"/>
                <a:ext cx="11725" cy="8875"/>
              </a:xfrm>
              <a:custGeom>
                <a:avLst/>
                <a:gdLst/>
                <a:ahLst/>
                <a:cxnLst/>
                <a:rect l="l" t="t" r="r" b="b"/>
                <a:pathLst>
                  <a:path w="469" h="355" extrusionOk="0">
                    <a:moveTo>
                      <a:pt x="234" y="0"/>
                    </a:moveTo>
                    <a:cubicBezTo>
                      <a:pt x="195" y="0"/>
                      <a:pt x="156" y="13"/>
                      <a:pt x="123" y="39"/>
                    </a:cubicBezTo>
                    <a:cubicBezTo>
                      <a:pt x="1" y="138"/>
                      <a:pt x="59" y="338"/>
                      <a:pt x="216" y="354"/>
                    </a:cubicBezTo>
                    <a:cubicBezTo>
                      <a:pt x="223" y="354"/>
                      <a:pt x="229" y="355"/>
                      <a:pt x="236" y="355"/>
                    </a:cubicBezTo>
                    <a:cubicBezTo>
                      <a:pt x="382" y="355"/>
                      <a:pt x="469" y="185"/>
                      <a:pt x="373" y="68"/>
                    </a:cubicBezTo>
                    <a:cubicBezTo>
                      <a:pt x="338" y="23"/>
                      <a:pt x="286"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14"/>
              <p:cNvSpPr/>
              <p:nvPr/>
            </p:nvSpPr>
            <p:spPr>
              <a:xfrm>
                <a:off x="4009950" y="3828600"/>
                <a:ext cx="11100" cy="8450"/>
              </a:xfrm>
              <a:custGeom>
                <a:avLst/>
                <a:gdLst/>
                <a:ahLst/>
                <a:cxnLst/>
                <a:rect l="l" t="t" r="r" b="b"/>
                <a:pathLst>
                  <a:path w="444" h="338" extrusionOk="0">
                    <a:moveTo>
                      <a:pt x="221" y="0"/>
                    </a:moveTo>
                    <a:cubicBezTo>
                      <a:pt x="184" y="0"/>
                      <a:pt x="147" y="13"/>
                      <a:pt x="116" y="38"/>
                    </a:cubicBezTo>
                    <a:cubicBezTo>
                      <a:pt x="0" y="131"/>
                      <a:pt x="55" y="320"/>
                      <a:pt x="203" y="337"/>
                    </a:cubicBezTo>
                    <a:cubicBezTo>
                      <a:pt x="208" y="337"/>
                      <a:pt x="214" y="337"/>
                      <a:pt x="219" y="337"/>
                    </a:cubicBezTo>
                    <a:cubicBezTo>
                      <a:pt x="360" y="337"/>
                      <a:pt x="444" y="175"/>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14"/>
              <p:cNvSpPr/>
              <p:nvPr/>
            </p:nvSpPr>
            <p:spPr>
              <a:xfrm>
                <a:off x="3996700" y="3812100"/>
                <a:ext cx="10450" cy="7925"/>
              </a:xfrm>
              <a:custGeom>
                <a:avLst/>
                <a:gdLst/>
                <a:ahLst/>
                <a:cxnLst/>
                <a:rect l="l" t="t" r="r" b="b"/>
                <a:pathLst>
                  <a:path w="418" h="317" extrusionOk="0">
                    <a:moveTo>
                      <a:pt x="209" y="0"/>
                    </a:moveTo>
                    <a:cubicBezTo>
                      <a:pt x="174" y="0"/>
                      <a:pt x="139" y="12"/>
                      <a:pt x="109" y="36"/>
                    </a:cubicBezTo>
                    <a:cubicBezTo>
                      <a:pt x="0" y="122"/>
                      <a:pt x="52" y="299"/>
                      <a:pt x="193" y="315"/>
                    </a:cubicBezTo>
                    <a:cubicBezTo>
                      <a:pt x="199" y="316"/>
                      <a:pt x="206" y="316"/>
                      <a:pt x="212" y="316"/>
                    </a:cubicBezTo>
                    <a:cubicBezTo>
                      <a:pt x="339" y="316"/>
                      <a:pt x="417" y="162"/>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14"/>
              <p:cNvSpPr/>
              <p:nvPr/>
            </p:nvSpPr>
            <p:spPr>
              <a:xfrm>
                <a:off x="4253550" y="4095175"/>
                <a:ext cx="21450" cy="16350"/>
              </a:xfrm>
              <a:custGeom>
                <a:avLst/>
                <a:gdLst/>
                <a:ahLst/>
                <a:cxnLst/>
                <a:rect l="l" t="t" r="r" b="b"/>
                <a:pathLst>
                  <a:path w="858" h="654" extrusionOk="0">
                    <a:moveTo>
                      <a:pt x="430" y="0"/>
                    </a:moveTo>
                    <a:cubicBezTo>
                      <a:pt x="358" y="0"/>
                      <a:pt x="285" y="24"/>
                      <a:pt x="225" y="73"/>
                    </a:cubicBezTo>
                    <a:cubicBezTo>
                      <a:pt x="0" y="256"/>
                      <a:pt x="110" y="623"/>
                      <a:pt x="399" y="652"/>
                    </a:cubicBezTo>
                    <a:cubicBezTo>
                      <a:pt x="411" y="653"/>
                      <a:pt x="422" y="653"/>
                      <a:pt x="433" y="653"/>
                    </a:cubicBezTo>
                    <a:cubicBezTo>
                      <a:pt x="699" y="653"/>
                      <a:pt x="858" y="334"/>
                      <a:pt x="682" y="121"/>
                    </a:cubicBezTo>
                    <a:cubicBezTo>
                      <a:pt x="618" y="41"/>
                      <a:pt x="525" y="0"/>
                      <a:pt x="4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14"/>
              <p:cNvSpPr/>
              <p:nvPr/>
            </p:nvSpPr>
            <p:spPr>
              <a:xfrm>
                <a:off x="4240225" y="4078600"/>
                <a:ext cx="20850" cy="15825"/>
              </a:xfrm>
              <a:custGeom>
                <a:avLst/>
                <a:gdLst/>
                <a:ahLst/>
                <a:cxnLst/>
                <a:rect l="l" t="t" r="r" b="b"/>
                <a:pathLst>
                  <a:path w="834" h="633" extrusionOk="0">
                    <a:moveTo>
                      <a:pt x="420" y="0"/>
                    </a:moveTo>
                    <a:cubicBezTo>
                      <a:pt x="349" y="0"/>
                      <a:pt x="278" y="24"/>
                      <a:pt x="219" y="71"/>
                    </a:cubicBezTo>
                    <a:cubicBezTo>
                      <a:pt x="0" y="248"/>
                      <a:pt x="106" y="601"/>
                      <a:pt x="386" y="630"/>
                    </a:cubicBezTo>
                    <a:cubicBezTo>
                      <a:pt x="399" y="632"/>
                      <a:pt x="411" y="632"/>
                      <a:pt x="424" y="632"/>
                    </a:cubicBezTo>
                    <a:cubicBezTo>
                      <a:pt x="681" y="632"/>
                      <a:pt x="834" y="327"/>
                      <a:pt x="665" y="119"/>
                    </a:cubicBezTo>
                    <a:cubicBezTo>
                      <a:pt x="603" y="41"/>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14"/>
              <p:cNvSpPr/>
              <p:nvPr/>
            </p:nvSpPr>
            <p:spPr>
              <a:xfrm>
                <a:off x="4226950" y="4062100"/>
                <a:ext cx="20250" cy="15350"/>
              </a:xfrm>
              <a:custGeom>
                <a:avLst/>
                <a:gdLst/>
                <a:ahLst/>
                <a:cxnLst/>
                <a:rect l="l" t="t" r="r" b="b"/>
                <a:pathLst>
                  <a:path w="810" h="614" extrusionOk="0">
                    <a:moveTo>
                      <a:pt x="407" y="1"/>
                    </a:moveTo>
                    <a:cubicBezTo>
                      <a:pt x="339" y="1"/>
                      <a:pt x="270" y="23"/>
                      <a:pt x="213" y="69"/>
                    </a:cubicBezTo>
                    <a:cubicBezTo>
                      <a:pt x="1" y="239"/>
                      <a:pt x="104" y="583"/>
                      <a:pt x="377" y="612"/>
                    </a:cubicBezTo>
                    <a:cubicBezTo>
                      <a:pt x="388" y="613"/>
                      <a:pt x="400" y="614"/>
                      <a:pt x="411" y="614"/>
                    </a:cubicBezTo>
                    <a:cubicBezTo>
                      <a:pt x="661" y="614"/>
                      <a:pt x="810" y="317"/>
                      <a:pt x="647" y="114"/>
                    </a:cubicBezTo>
                    <a:cubicBezTo>
                      <a:pt x="587" y="39"/>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14"/>
              <p:cNvSpPr/>
              <p:nvPr/>
            </p:nvSpPr>
            <p:spPr>
              <a:xfrm>
                <a:off x="4213700" y="4045525"/>
                <a:ext cx="19600" cy="14900"/>
              </a:xfrm>
              <a:custGeom>
                <a:avLst/>
                <a:gdLst/>
                <a:ahLst/>
                <a:cxnLst/>
                <a:rect l="l" t="t" r="r" b="b"/>
                <a:pathLst>
                  <a:path w="784" h="596" extrusionOk="0">
                    <a:moveTo>
                      <a:pt x="393" y="1"/>
                    </a:moveTo>
                    <a:cubicBezTo>
                      <a:pt x="328" y="1"/>
                      <a:pt x="262" y="22"/>
                      <a:pt x="206" y="67"/>
                    </a:cubicBezTo>
                    <a:cubicBezTo>
                      <a:pt x="0" y="234"/>
                      <a:pt x="100" y="568"/>
                      <a:pt x="364" y="594"/>
                    </a:cubicBezTo>
                    <a:cubicBezTo>
                      <a:pt x="375" y="595"/>
                      <a:pt x="387" y="596"/>
                      <a:pt x="398" y="596"/>
                    </a:cubicBezTo>
                    <a:cubicBezTo>
                      <a:pt x="641" y="596"/>
                      <a:pt x="784" y="308"/>
                      <a:pt x="624" y="112"/>
                    </a:cubicBezTo>
                    <a:cubicBezTo>
                      <a:pt x="565" y="38"/>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14"/>
              <p:cNvSpPr/>
              <p:nvPr/>
            </p:nvSpPr>
            <p:spPr>
              <a:xfrm>
                <a:off x="4200450" y="4029050"/>
                <a:ext cx="18950" cy="14425"/>
              </a:xfrm>
              <a:custGeom>
                <a:avLst/>
                <a:gdLst/>
                <a:ahLst/>
                <a:cxnLst/>
                <a:rect l="l" t="t" r="r" b="b"/>
                <a:pathLst>
                  <a:path w="758" h="577" extrusionOk="0">
                    <a:moveTo>
                      <a:pt x="381" y="1"/>
                    </a:moveTo>
                    <a:cubicBezTo>
                      <a:pt x="317" y="1"/>
                      <a:pt x="252" y="22"/>
                      <a:pt x="199" y="67"/>
                    </a:cubicBezTo>
                    <a:cubicBezTo>
                      <a:pt x="0" y="227"/>
                      <a:pt x="97" y="549"/>
                      <a:pt x="351" y="575"/>
                    </a:cubicBezTo>
                    <a:cubicBezTo>
                      <a:pt x="362" y="576"/>
                      <a:pt x="374" y="577"/>
                      <a:pt x="385" y="577"/>
                    </a:cubicBezTo>
                    <a:cubicBezTo>
                      <a:pt x="621" y="577"/>
                      <a:pt x="758" y="299"/>
                      <a:pt x="604" y="109"/>
                    </a:cubicBezTo>
                    <a:cubicBezTo>
                      <a:pt x="548"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14"/>
              <p:cNvSpPr/>
              <p:nvPr/>
            </p:nvSpPr>
            <p:spPr>
              <a:xfrm>
                <a:off x="4187175" y="4012500"/>
                <a:ext cx="18350" cy="13925"/>
              </a:xfrm>
              <a:custGeom>
                <a:avLst/>
                <a:gdLst/>
                <a:ahLst/>
                <a:cxnLst/>
                <a:rect l="l" t="t" r="r" b="b"/>
                <a:pathLst>
                  <a:path w="734" h="557" extrusionOk="0">
                    <a:moveTo>
                      <a:pt x="370" y="1"/>
                    </a:moveTo>
                    <a:cubicBezTo>
                      <a:pt x="308" y="1"/>
                      <a:pt x="246" y="21"/>
                      <a:pt x="194" y="64"/>
                    </a:cubicBezTo>
                    <a:cubicBezTo>
                      <a:pt x="1" y="221"/>
                      <a:pt x="94" y="533"/>
                      <a:pt x="338" y="555"/>
                    </a:cubicBezTo>
                    <a:cubicBezTo>
                      <a:pt x="349" y="556"/>
                      <a:pt x="359" y="557"/>
                      <a:pt x="369" y="557"/>
                    </a:cubicBezTo>
                    <a:cubicBezTo>
                      <a:pt x="598" y="557"/>
                      <a:pt x="734" y="287"/>
                      <a:pt x="586" y="102"/>
                    </a:cubicBezTo>
                    <a:cubicBezTo>
                      <a:pt x="530" y="35"/>
                      <a:pt x="450"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14"/>
              <p:cNvSpPr/>
              <p:nvPr/>
            </p:nvSpPr>
            <p:spPr>
              <a:xfrm>
                <a:off x="4173850" y="3995950"/>
                <a:ext cx="17775" cy="13525"/>
              </a:xfrm>
              <a:custGeom>
                <a:avLst/>
                <a:gdLst/>
                <a:ahLst/>
                <a:cxnLst/>
                <a:rect l="l" t="t" r="r" b="b"/>
                <a:pathLst>
                  <a:path w="711" h="541" extrusionOk="0">
                    <a:moveTo>
                      <a:pt x="357" y="0"/>
                    </a:moveTo>
                    <a:cubicBezTo>
                      <a:pt x="297" y="0"/>
                      <a:pt x="237" y="20"/>
                      <a:pt x="187" y="60"/>
                    </a:cubicBezTo>
                    <a:cubicBezTo>
                      <a:pt x="0" y="211"/>
                      <a:pt x="90" y="513"/>
                      <a:pt x="328" y="539"/>
                    </a:cubicBezTo>
                    <a:cubicBezTo>
                      <a:pt x="339" y="540"/>
                      <a:pt x="349" y="541"/>
                      <a:pt x="359" y="541"/>
                    </a:cubicBezTo>
                    <a:cubicBezTo>
                      <a:pt x="582" y="541"/>
                      <a:pt x="711" y="280"/>
                      <a:pt x="566" y="102"/>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14"/>
              <p:cNvSpPr/>
              <p:nvPr/>
            </p:nvSpPr>
            <p:spPr>
              <a:xfrm>
                <a:off x="4160600" y="3979400"/>
                <a:ext cx="17125" cy="13050"/>
              </a:xfrm>
              <a:custGeom>
                <a:avLst/>
                <a:gdLst/>
                <a:ahLst/>
                <a:cxnLst/>
                <a:rect l="l" t="t" r="r" b="b"/>
                <a:pathLst>
                  <a:path w="685" h="522" extrusionOk="0">
                    <a:moveTo>
                      <a:pt x="342" y="0"/>
                    </a:moveTo>
                    <a:cubicBezTo>
                      <a:pt x="285" y="0"/>
                      <a:pt x="228" y="19"/>
                      <a:pt x="180" y="57"/>
                    </a:cubicBezTo>
                    <a:cubicBezTo>
                      <a:pt x="0" y="202"/>
                      <a:pt x="84" y="494"/>
                      <a:pt x="315" y="520"/>
                    </a:cubicBezTo>
                    <a:cubicBezTo>
                      <a:pt x="326" y="521"/>
                      <a:pt x="336" y="522"/>
                      <a:pt x="346" y="522"/>
                    </a:cubicBezTo>
                    <a:cubicBezTo>
                      <a:pt x="559" y="522"/>
                      <a:pt x="685" y="271"/>
                      <a:pt x="547" y="99"/>
                    </a:cubicBezTo>
                    <a:cubicBezTo>
                      <a:pt x="495" y="34"/>
                      <a:pt x="419" y="0"/>
                      <a:pt x="3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14"/>
              <p:cNvSpPr/>
              <p:nvPr/>
            </p:nvSpPr>
            <p:spPr>
              <a:xfrm>
                <a:off x="4147325" y="3962875"/>
                <a:ext cx="16600" cy="12625"/>
              </a:xfrm>
              <a:custGeom>
                <a:avLst/>
                <a:gdLst/>
                <a:ahLst/>
                <a:cxnLst/>
                <a:rect l="l" t="t" r="r" b="b"/>
                <a:pathLst>
                  <a:path w="664" h="505" extrusionOk="0">
                    <a:moveTo>
                      <a:pt x="332" y="0"/>
                    </a:moveTo>
                    <a:cubicBezTo>
                      <a:pt x="276" y="0"/>
                      <a:pt x="220" y="19"/>
                      <a:pt x="174" y="56"/>
                    </a:cubicBezTo>
                    <a:cubicBezTo>
                      <a:pt x="1" y="197"/>
                      <a:pt x="84" y="477"/>
                      <a:pt x="306" y="503"/>
                    </a:cubicBezTo>
                    <a:cubicBezTo>
                      <a:pt x="315" y="504"/>
                      <a:pt x="324" y="504"/>
                      <a:pt x="333" y="504"/>
                    </a:cubicBezTo>
                    <a:cubicBezTo>
                      <a:pt x="539" y="504"/>
                      <a:pt x="664" y="261"/>
                      <a:pt x="528" y="95"/>
                    </a:cubicBezTo>
                    <a:cubicBezTo>
                      <a:pt x="479"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14"/>
              <p:cNvSpPr/>
              <p:nvPr/>
            </p:nvSpPr>
            <p:spPr>
              <a:xfrm>
                <a:off x="4134075" y="3946375"/>
                <a:ext cx="15875" cy="12075"/>
              </a:xfrm>
              <a:custGeom>
                <a:avLst/>
                <a:gdLst/>
                <a:ahLst/>
                <a:cxnLst/>
                <a:rect l="l" t="t" r="r" b="b"/>
                <a:pathLst>
                  <a:path w="635" h="483" extrusionOk="0">
                    <a:moveTo>
                      <a:pt x="318" y="0"/>
                    </a:moveTo>
                    <a:cubicBezTo>
                      <a:pt x="265" y="0"/>
                      <a:pt x="212" y="18"/>
                      <a:pt x="168" y="54"/>
                    </a:cubicBezTo>
                    <a:cubicBezTo>
                      <a:pt x="1" y="189"/>
                      <a:pt x="81" y="459"/>
                      <a:pt x="293" y="481"/>
                    </a:cubicBezTo>
                    <a:cubicBezTo>
                      <a:pt x="302" y="482"/>
                      <a:pt x="311" y="483"/>
                      <a:pt x="320" y="483"/>
                    </a:cubicBezTo>
                    <a:cubicBezTo>
                      <a:pt x="519" y="483"/>
                      <a:pt x="634" y="249"/>
                      <a:pt x="505" y="89"/>
                    </a:cubicBezTo>
                    <a:cubicBezTo>
                      <a:pt x="458"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14"/>
              <p:cNvSpPr/>
              <p:nvPr/>
            </p:nvSpPr>
            <p:spPr>
              <a:xfrm>
                <a:off x="4120750" y="3929825"/>
                <a:ext cx="15400" cy="11675"/>
              </a:xfrm>
              <a:custGeom>
                <a:avLst/>
                <a:gdLst/>
                <a:ahLst/>
                <a:cxnLst/>
                <a:rect l="l" t="t" r="r" b="b"/>
                <a:pathLst>
                  <a:path w="616" h="467" extrusionOk="0">
                    <a:moveTo>
                      <a:pt x="310" y="0"/>
                    </a:moveTo>
                    <a:cubicBezTo>
                      <a:pt x="258" y="0"/>
                      <a:pt x="206" y="18"/>
                      <a:pt x="161" y="54"/>
                    </a:cubicBezTo>
                    <a:cubicBezTo>
                      <a:pt x="0" y="183"/>
                      <a:pt x="77" y="443"/>
                      <a:pt x="286" y="465"/>
                    </a:cubicBezTo>
                    <a:cubicBezTo>
                      <a:pt x="294" y="466"/>
                      <a:pt x="302" y="466"/>
                      <a:pt x="310" y="466"/>
                    </a:cubicBezTo>
                    <a:cubicBezTo>
                      <a:pt x="501" y="466"/>
                      <a:pt x="615"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14"/>
              <p:cNvSpPr/>
              <p:nvPr/>
            </p:nvSpPr>
            <p:spPr>
              <a:xfrm>
                <a:off x="4107475" y="3913300"/>
                <a:ext cx="14775" cy="11175"/>
              </a:xfrm>
              <a:custGeom>
                <a:avLst/>
                <a:gdLst/>
                <a:ahLst/>
                <a:cxnLst/>
                <a:rect l="l" t="t" r="r" b="b"/>
                <a:pathLst>
                  <a:path w="591" h="447" extrusionOk="0">
                    <a:moveTo>
                      <a:pt x="296" y="1"/>
                    </a:moveTo>
                    <a:cubicBezTo>
                      <a:pt x="246" y="1"/>
                      <a:pt x="197" y="17"/>
                      <a:pt x="155" y="50"/>
                    </a:cubicBezTo>
                    <a:cubicBezTo>
                      <a:pt x="1" y="175"/>
                      <a:pt x="75" y="426"/>
                      <a:pt x="274" y="445"/>
                    </a:cubicBezTo>
                    <a:cubicBezTo>
                      <a:pt x="282" y="446"/>
                      <a:pt x="290" y="446"/>
                      <a:pt x="297" y="446"/>
                    </a:cubicBezTo>
                    <a:cubicBezTo>
                      <a:pt x="480" y="446"/>
                      <a:pt x="590" y="230"/>
                      <a:pt x="470" y="82"/>
                    </a:cubicBezTo>
                    <a:cubicBezTo>
                      <a:pt x="426" y="29"/>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14"/>
              <p:cNvSpPr/>
              <p:nvPr/>
            </p:nvSpPr>
            <p:spPr>
              <a:xfrm>
                <a:off x="4094300" y="3896750"/>
                <a:ext cx="14025" cy="10700"/>
              </a:xfrm>
              <a:custGeom>
                <a:avLst/>
                <a:gdLst/>
                <a:ahLst/>
                <a:cxnLst/>
                <a:rect l="l" t="t" r="r" b="b"/>
                <a:pathLst>
                  <a:path w="561" h="428" extrusionOk="0">
                    <a:moveTo>
                      <a:pt x="282" y="0"/>
                    </a:moveTo>
                    <a:cubicBezTo>
                      <a:pt x="235" y="0"/>
                      <a:pt x="188" y="16"/>
                      <a:pt x="149" y="50"/>
                    </a:cubicBezTo>
                    <a:cubicBezTo>
                      <a:pt x="1" y="169"/>
                      <a:pt x="72" y="406"/>
                      <a:pt x="261" y="426"/>
                    </a:cubicBezTo>
                    <a:cubicBezTo>
                      <a:pt x="270" y="427"/>
                      <a:pt x="279" y="427"/>
                      <a:pt x="288" y="427"/>
                    </a:cubicBezTo>
                    <a:cubicBezTo>
                      <a:pt x="458" y="427"/>
                      <a:pt x="561" y="222"/>
                      <a:pt x="448" y="79"/>
                    </a:cubicBezTo>
                    <a:cubicBezTo>
                      <a:pt x="406" y="28"/>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14"/>
              <p:cNvSpPr/>
              <p:nvPr/>
            </p:nvSpPr>
            <p:spPr>
              <a:xfrm>
                <a:off x="4080975" y="388020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14"/>
              <p:cNvSpPr/>
              <p:nvPr/>
            </p:nvSpPr>
            <p:spPr>
              <a:xfrm>
                <a:off x="4067725" y="3863725"/>
                <a:ext cx="12850" cy="9800"/>
              </a:xfrm>
              <a:custGeom>
                <a:avLst/>
                <a:gdLst/>
                <a:ahLst/>
                <a:cxnLst/>
                <a:rect l="l" t="t" r="r" b="b"/>
                <a:pathLst>
                  <a:path w="514" h="392" extrusionOk="0">
                    <a:moveTo>
                      <a:pt x="257" y="0"/>
                    </a:moveTo>
                    <a:cubicBezTo>
                      <a:pt x="214" y="0"/>
                      <a:pt x="171" y="14"/>
                      <a:pt x="135" y="43"/>
                    </a:cubicBezTo>
                    <a:cubicBezTo>
                      <a:pt x="0" y="153"/>
                      <a:pt x="64" y="371"/>
                      <a:pt x="235" y="391"/>
                    </a:cubicBezTo>
                    <a:cubicBezTo>
                      <a:pt x="241" y="391"/>
                      <a:pt x="248" y="391"/>
                      <a:pt x="254" y="391"/>
                    </a:cubicBezTo>
                    <a:cubicBezTo>
                      <a:pt x="416" y="391"/>
                      <a:pt x="513" y="202"/>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14"/>
              <p:cNvSpPr/>
              <p:nvPr/>
            </p:nvSpPr>
            <p:spPr>
              <a:xfrm>
                <a:off x="4054375" y="3847225"/>
                <a:ext cx="12300" cy="9350"/>
              </a:xfrm>
              <a:custGeom>
                <a:avLst/>
                <a:gdLst/>
                <a:ahLst/>
                <a:cxnLst/>
                <a:rect l="l" t="t" r="r" b="b"/>
                <a:pathLst>
                  <a:path w="492" h="374" extrusionOk="0">
                    <a:moveTo>
                      <a:pt x="246" y="1"/>
                    </a:moveTo>
                    <a:cubicBezTo>
                      <a:pt x="205" y="1"/>
                      <a:pt x="164" y="14"/>
                      <a:pt x="129" y="41"/>
                    </a:cubicBezTo>
                    <a:cubicBezTo>
                      <a:pt x="1" y="147"/>
                      <a:pt x="65" y="353"/>
                      <a:pt x="229" y="372"/>
                    </a:cubicBezTo>
                    <a:cubicBezTo>
                      <a:pt x="235" y="373"/>
                      <a:pt x="242" y="373"/>
                      <a:pt x="248" y="373"/>
                    </a:cubicBezTo>
                    <a:cubicBezTo>
                      <a:pt x="401" y="373"/>
                      <a:pt x="491" y="194"/>
                      <a:pt x="393" y="70"/>
                    </a:cubicBezTo>
                    <a:cubicBezTo>
                      <a:pt x="356" y="24"/>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14"/>
              <p:cNvSpPr/>
              <p:nvPr/>
            </p:nvSpPr>
            <p:spPr>
              <a:xfrm>
                <a:off x="4041125" y="3830650"/>
                <a:ext cx="11625" cy="8825"/>
              </a:xfrm>
              <a:custGeom>
                <a:avLst/>
                <a:gdLst/>
                <a:ahLst/>
                <a:cxnLst/>
                <a:rect l="l" t="t" r="r" b="b"/>
                <a:pathLst>
                  <a:path w="465" h="353" extrusionOk="0">
                    <a:moveTo>
                      <a:pt x="233" y="0"/>
                    </a:moveTo>
                    <a:cubicBezTo>
                      <a:pt x="195" y="0"/>
                      <a:pt x="156" y="13"/>
                      <a:pt x="122" y="39"/>
                    </a:cubicBezTo>
                    <a:cubicBezTo>
                      <a:pt x="0" y="139"/>
                      <a:pt x="58" y="335"/>
                      <a:pt x="216" y="351"/>
                    </a:cubicBezTo>
                    <a:cubicBezTo>
                      <a:pt x="223" y="352"/>
                      <a:pt x="231" y="352"/>
                      <a:pt x="238" y="352"/>
                    </a:cubicBezTo>
                    <a:cubicBezTo>
                      <a:pt x="382" y="352"/>
                      <a:pt x="465" y="181"/>
                      <a:pt x="373" y="65"/>
                    </a:cubicBezTo>
                    <a:cubicBezTo>
                      <a:pt x="336" y="23"/>
                      <a:pt x="285"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14"/>
              <p:cNvSpPr/>
              <p:nvPr/>
            </p:nvSpPr>
            <p:spPr>
              <a:xfrm>
                <a:off x="4027875" y="3814100"/>
                <a:ext cx="11000" cy="8400"/>
              </a:xfrm>
              <a:custGeom>
                <a:avLst/>
                <a:gdLst/>
                <a:ahLst/>
                <a:cxnLst/>
                <a:rect l="l" t="t" r="r" b="b"/>
                <a:pathLst>
                  <a:path w="440" h="336" extrusionOk="0">
                    <a:moveTo>
                      <a:pt x="221" y="0"/>
                    </a:moveTo>
                    <a:cubicBezTo>
                      <a:pt x="184" y="0"/>
                      <a:pt x="146" y="13"/>
                      <a:pt x="116" y="39"/>
                    </a:cubicBezTo>
                    <a:cubicBezTo>
                      <a:pt x="0" y="132"/>
                      <a:pt x="55" y="319"/>
                      <a:pt x="203" y="335"/>
                    </a:cubicBezTo>
                    <a:cubicBezTo>
                      <a:pt x="209" y="336"/>
                      <a:pt x="215" y="336"/>
                      <a:pt x="222" y="336"/>
                    </a:cubicBezTo>
                    <a:cubicBezTo>
                      <a:pt x="358" y="336"/>
                      <a:pt x="440" y="172"/>
                      <a:pt x="350" y="62"/>
                    </a:cubicBezTo>
                    <a:cubicBezTo>
                      <a:pt x="318" y="22"/>
                      <a:pt x="269"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14"/>
              <p:cNvSpPr/>
              <p:nvPr/>
            </p:nvSpPr>
            <p:spPr>
              <a:xfrm>
                <a:off x="4014600" y="3797550"/>
                <a:ext cx="10375" cy="7925"/>
              </a:xfrm>
              <a:custGeom>
                <a:avLst/>
                <a:gdLst/>
                <a:ahLst/>
                <a:cxnLst/>
                <a:rect l="l" t="t" r="r" b="b"/>
                <a:pathLst>
                  <a:path w="415" h="317" extrusionOk="0">
                    <a:moveTo>
                      <a:pt x="209" y="1"/>
                    </a:moveTo>
                    <a:cubicBezTo>
                      <a:pt x="174" y="1"/>
                      <a:pt x="139" y="12"/>
                      <a:pt x="110" y="36"/>
                    </a:cubicBezTo>
                    <a:cubicBezTo>
                      <a:pt x="1" y="126"/>
                      <a:pt x="52" y="303"/>
                      <a:pt x="194" y="316"/>
                    </a:cubicBezTo>
                    <a:cubicBezTo>
                      <a:pt x="200" y="316"/>
                      <a:pt x="206" y="317"/>
                      <a:pt x="213" y="317"/>
                    </a:cubicBezTo>
                    <a:cubicBezTo>
                      <a:pt x="340" y="317"/>
                      <a:pt x="415" y="166"/>
                      <a:pt x="332" y="62"/>
                    </a:cubicBezTo>
                    <a:cubicBezTo>
                      <a:pt x="301"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14"/>
              <p:cNvSpPr/>
              <p:nvPr/>
            </p:nvSpPr>
            <p:spPr>
              <a:xfrm>
                <a:off x="4271375" y="4080650"/>
                <a:ext cx="21525" cy="16250"/>
              </a:xfrm>
              <a:custGeom>
                <a:avLst/>
                <a:gdLst/>
                <a:ahLst/>
                <a:cxnLst/>
                <a:rect l="l" t="t" r="r" b="b"/>
                <a:pathLst>
                  <a:path w="861" h="650" extrusionOk="0">
                    <a:moveTo>
                      <a:pt x="431" y="1"/>
                    </a:moveTo>
                    <a:cubicBezTo>
                      <a:pt x="359" y="1"/>
                      <a:pt x="287" y="24"/>
                      <a:pt x="226" y="72"/>
                    </a:cubicBezTo>
                    <a:cubicBezTo>
                      <a:pt x="1" y="256"/>
                      <a:pt x="110" y="619"/>
                      <a:pt x="399" y="648"/>
                    </a:cubicBezTo>
                    <a:cubicBezTo>
                      <a:pt x="412" y="649"/>
                      <a:pt x="425" y="650"/>
                      <a:pt x="438" y="650"/>
                    </a:cubicBezTo>
                    <a:cubicBezTo>
                      <a:pt x="701" y="650"/>
                      <a:pt x="860" y="335"/>
                      <a:pt x="685" y="121"/>
                    </a:cubicBezTo>
                    <a:cubicBezTo>
                      <a:pt x="621" y="42"/>
                      <a:pt x="527" y="1"/>
                      <a:pt x="4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14"/>
              <p:cNvSpPr/>
              <p:nvPr/>
            </p:nvSpPr>
            <p:spPr>
              <a:xfrm>
                <a:off x="4258125" y="4064100"/>
                <a:ext cx="20900" cy="15850"/>
              </a:xfrm>
              <a:custGeom>
                <a:avLst/>
                <a:gdLst/>
                <a:ahLst/>
                <a:cxnLst/>
                <a:rect l="l" t="t" r="r" b="b"/>
                <a:pathLst>
                  <a:path w="836" h="634" extrusionOk="0">
                    <a:moveTo>
                      <a:pt x="418" y="0"/>
                    </a:moveTo>
                    <a:cubicBezTo>
                      <a:pt x="348" y="0"/>
                      <a:pt x="278" y="24"/>
                      <a:pt x="219" y="72"/>
                    </a:cubicBezTo>
                    <a:cubicBezTo>
                      <a:pt x="1" y="249"/>
                      <a:pt x="107" y="603"/>
                      <a:pt x="386" y="632"/>
                    </a:cubicBezTo>
                    <a:cubicBezTo>
                      <a:pt x="398" y="633"/>
                      <a:pt x="410" y="633"/>
                      <a:pt x="421" y="633"/>
                    </a:cubicBezTo>
                    <a:cubicBezTo>
                      <a:pt x="680" y="633"/>
                      <a:pt x="835" y="327"/>
                      <a:pt x="666" y="117"/>
                    </a:cubicBezTo>
                    <a:cubicBezTo>
                      <a:pt x="602" y="41"/>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14"/>
              <p:cNvSpPr/>
              <p:nvPr/>
            </p:nvSpPr>
            <p:spPr>
              <a:xfrm>
                <a:off x="4244875" y="4047550"/>
                <a:ext cx="20250" cy="15375"/>
              </a:xfrm>
              <a:custGeom>
                <a:avLst/>
                <a:gdLst/>
                <a:ahLst/>
                <a:cxnLst/>
                <a:rect l="l" t="t" r="r" b="b"/>
                <a:pathLst>
                  <a:path w="810" h="615" extrusionOk="0">
                    <a:moveTo>
                      <a:pt x="406" y="1"/>
                    </a:moveTo>
                    <a:cubicBezTo>
                      <a:pt x="338" y="1"/>
                      <a:pt x="270" y="23"/>
                      <a:pt x="213" y="69"/>
                    </a:cubicBezTo>
                    <a:cubicBezTo>
                      <a:pt x="0" y="243"/>
                      <a:pt x="103" y="587"/>
                      <a:pt x="373" y="612"/>
                    </a:cubicBezTo>
                    <a:cubicBezTo>
                      <a:pt x="385" y="614"/>
                      <a:pt x="397" y="614"/>
                      <a:pt x="408" y="614"/>
                    </a:cubicBezTo>
                    <a:cubicBezTo>
                      <a:pt x="661"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14"/>
              <p:cNvSpPr/>
              <p:nvPr/>
            </p:nvSpPr>
            <p:spPr>
              <a:xfrm>
                <a:off x="4231625" y="4031075"/>
                <a:ext cx="19600" cy="14900"/>
              </a:xfrm>
              <a:custGeom>
                <a:avLst/>
                <a:gdLst/>
                <a:ahLst/>
                <a:cxnLst/>
                <a:rect l="l" t="t" r="r" b="b"/>
                <a:pathLst>
                  <a:path w="784" h="596" extrusionOk="0">
                    <a:moveTo>
                      <a:pt x="392" y="0"/>
                    </a:moveTo>
                    <a:cubicBezTo>
                      <a:pt x="326" y="0"/>
                      <a:pt x="260" y="22"/>
                      <a:pt x="206" y="66"/>
                    </a:cubicBezTo>
                    <a:cubicBezTo>
                      <a:pt x="0" y="233"/>
                      <a:pt x="97" y="564"/>
                      <a:pt x="360" y="593"/>
                    </a:cubicBezTo>
                    <a:cubicBezTo>
                      <a:pt x="372" y="594"/>
                      <a:pt x="384" y="595"/>
                      <a:pt x="395" y="595"/>
                    </a:cubicBezTo>
                    <a:cubicBezTo>
                      <a:pt x="641" y="595"/>
                      <a:pt x="783" y="308"/>
                      <a:pt x="624" y="111"/>
                    </a:cubicBezTo>
                    <a:cubicBezTo>
                      <a:pt x="565" y="38"/>
                      <a:pt x="478" y="0"/>
                      <a:pt x="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14"/>
              <p:cNvSpPr/>
              <p:nvPr/>
            </p:nvSpPr>
            <p:spPr>
              <a:xfrm>
                <a:off x="4218275" y="4014500"/>
                <a:ext cx="19050" cy="14425"/>
              </a:xfrm>
              <a:custGeom>
                <a:avLst/>
                <a:gdLst/>
                <a:ahLst/>
                <a:cxnLst/>
                <a:rect l="l" t="t" r="r" b="b"/>
                <a:pathLst>
                  <a:path w="762" h="577" extrusionOk="0">
                    <a:moveTo>
                      <a:pt x="384" y="1"/>
                    </a:moveTo>
                    <a:cubicBezTo>
                      <a:pt x="319" y="1"/>
                      <a:pt x="254" y="23"/>
                      <a:pt x="200" y="67"/>
                    </a:cubicBezTo>
                    <a:cubicBezTo>
                      <a:pt x="1" y="228"/>
                      <a:pt x="97" y="549"/>
                      <a:pt x="354" y="575"/>
                    </a:cubicBezTo>
                    <a:cubicBezTo>
                      <a:pt x="366" y="576"/>
                      <a:pt x="377" y="577"/>
                      <a:pt x="389" y="577"/>
                    </a:cubicBezTo>
                    <a:cubicBezTo>
                      <a:pt x="622" y="577"/>
                      <a:pt x="761" y="299"/>
                      <a:pt x="608" y="109"/>
                    </a:cubicBezTo>
                    <a:cubicBezTo>
                      <a:pt x="552" y="38"/>
                      <a:pt x="468" y="1"/>
                      <a:pt x="3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14"/>
              <p:cNvSpPr/>
              <p:nvPr/>
            </p:nvSpPr>
            <p:spPr>
              <a:xfrm>
                <a:off x="4205025" y="3998050"/>
                <a:ext cx="18425" cy="13925"/>
              </a:xfrm>
              <a:custGeom>
                <a:avLst/>
                <a:gdLst/>
                <a:ahLst/>
                <a:cxnLst/>
                <a:rect l="l" t="t" r="r" b="b"/>
                <a:pathLst>
                  <a:path w="737" h="557" extrusionOk="0">
                    <a:moveTo>
                      <a:pt x="372" y="0"/>
                    </a:moveTo>
                    <a:cubicBezTo>
                      <a:pt x="310" y="0"/>
                      <a:pt x="247" y="21"/>
                      <a:pt x="193" y="63"/>
                    </a:cubicBezTo>
                    <a:cubicBezTo>
                      <a:pt x="0" y="217"/>
                      <a:pt x="94" y="532"/>
                      <a:pt x="341" y="555"/>
                    </a:cubicBezTo>
                    <a:cubicBezTo>
                      <a:pt x="352" y="556"/>
                      <a:pt x="362" y="556"/>
                      <a:pt x="372" y="556"/>
                    </a:cubicBezTo>
                    <a:cubicBezTo>
                      <a:pt x="601" y="556"/>
                      <a:pt x="736" y="286"/>
                      <a:pt x="589" y="102"/>
                    </a:cubicBezTo>
                    <a:cubicBezTo>
                      <a:pt x="532" y="35"/>
                      <a:pt x="453"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14"/>
              <p:cNvSpPr/>
              <p:nvPr/>
            </p:nvSpPr>
            <p:spPr>
              <a:xfrm>
                <a:off x="4191775" y="3981450"/>
                <a:ext cx="17775" cy="13500"/>
              </a:xfrm>
              <a:custGeom>
                <a:avLst/>
                <a:gdLst/>
                <a:ahLst/>
                <a:cxnLst/>
                <a:rect l="l" t="t" r="r" b="b"/>
                <a:pathLst>
                  <a:path w="711" h="540" extrusionOk="0">
                    <a:moveTo>
                      <a:pt x="357" y="0"/>
                    </a:moveTo>
                    <a:cubicBezTo>
                      <a:pt x="297" y="0"/>
                      <a:pt x="237" y="20"/>
                      <a:pt x="187" y="62"/>
                    </a:cubicBezTo>
                    <a:cubicBezTo>
                      <a:pt x="0" y="210"/>
                      <a:pt x="90" y="512"/>
                      <a:pt x="328" y="537"/>
                    </a:cubicBezTo>
                    <a:cubicBezTo>
                      <a:pt x="338" y="539"/>
                      <a:pt x="349" y="539"/>
                      <a:pt x="359" y="539"/>
                    </a:cubicBezTo>
                    <a:cubicBezTo>
                      <a:pt x="578" y="539"/>
                      <a:pt x="710" y="279"/>
                      <a:pt x="566" y="100"/>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14"/>
              <p:cNvSpPr/>
              <p:nvPr/>
            </p:nvSpPr>
            <p:spPr>
              <a:xfrm>
                <a:off x="4178500" y="3964875"/>
                <a:ext cx="17150" cy="13025"/>
              </a:xfrm>
              <a:custGeom>
                <a:avLst/>
                <a:gdLst/>
                <a:ahLst/>
                <a:cxnLst/>
                <a:rect l="l" t="t" r="r" b="b"/>
                <a:pathLst>
                  <a:path w="686" h="521" extrusionOk="0">
                    <a:moveTo>
                      <a:pt x="345" y="0"/>
                    </a:moveTo>
                    <a:cubicBezTo>
                      <a:pt x="287" y="0"/>
                      <a:pt x="229" y="19"/>
                      <a:pt x="181" y="60"/>
                    </a:cubicBezTo>
                    <a:cubicBezTo>
                      <a:pt x="1" y="204"/>
                      <a:pt x="84" y="493"/>
                      <a:pt x="316" y="519"/>
                    </a:cubicBezTo>
                    <a:cubicBezTo>
                      <a:pt x="326" y="520"/>
                      <a:pt x="336" y="521"/>
                      <a:pt x="346" y="521"/>
                    </a:cubicBezTo>
                    <a:cubicBezTo>
                      <a:pt x="557" y="521"/>
                      <a:pt x="685" y="270"/>
                      <a:pt x="547" y="98"/>
                    </a:cubicBezTo>
                    <a:cubicBezTo>
                      <a:pt x="496" y="34"/>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14"/>
              <p:cNvSpPr/>
              <p:nvPr/>
            </p:nvSpPr>
            <p:spPr>
              <a:xfrm>
                <a:off x="4165250" y="3948400"/>
                <a:ext cx="16500" cy="12550"/>
              </a:xfrm>
              <a:custGeom>
                <a:avLst/>
                <a:gdLst/>
                <a:ahLst/>
                <a:cxnLst/>
                <a:rect l="l" t="t" r="r" b="b"/>
                <a:pathLst>
                  <a:path w="660" h="502" extrusionOk="0">
                    <a:moveTo>
                      <a:pt x="331" y="1"/>
                    </a:moveTo>
                    <a:cubicBezTo>
                      <a:pt x="276" y="1"/>
                      <a:pt x="220" y="19"/>
                      <a:pt x="174" y="57"/>
                    </a:cubicBezTo>
                    <a:cubicBezTo>
                      <a:pt x="1" y="198"/>
                      <a:pt x="81" y="478"/>
                      <a:pt x="306" y="500"/>
                    </a:cubicBezTo>
                    <a:cubicBezTo>
                      <a:pt x="316" y="501"/>
                      <a:pt x="326" y="502"/>
                      <a:pt x="336" y="502"/>
                    </a:cubicBezTo>
                    <a:cubicBezTo>
                      <a:pt x="540" y="502"/>
                      <a:pt x="659" y="260"/>
                      <a:pt x="528" y="92"/>
                    </a:cubicBezTo>
                    <a:cubicBezTo>
                      <a:pt x="477" y="32"/>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14"/>
              <p:cNvSpPr/>
              <p:nvPr/>
            </p:nvSpPr>
            <p:spPr>
              <a:xfrm>
                <a:off x="4152000" y="3931850"/>
                <a:ext cx="15875" cy="12075"/>
              </a:xfrm>
              <a:custGeom>
                <a:avLst/>
                <a:gdLst/>
                <a:ahLst/>
                <a:cxnLst/>
                <a:rect l="l" t="t" r="r" b="b"/>
                <a:pathLst>
                  <a:path w="635" h="483" extrusionOk="0">
                    <a:moveTo>
                      <a:pt x="317" y="0"/>
                    </a:moveTo>
                    <a:cubicBezTo>
                      <a:pt x="264" y="0"/>
                      <a:pt x="211" y="18"/>
                      <a:pt x="167" y="53"/>
                    </a:cubicBezTo>
                    <a:cubicBezTo>
                      <a:pt x="0" y="188"/>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14"/>
              <p:cNvSpPr/>
              <p:nvPr/>
            </p:nvSpPr>
            <p:spPr>
              <a:xfrm>
                <a:off x="4138650" y="3915350"/>
                <a:ext cx="15400" cy="11625"/>
              </a:xfrm>
              <a:custGeom>
                <a:avLst/>
                <a:gdLst/>
                <a:ahLst/>
                <a:cxnLst/>
                <a:rect l="l" t="t" r="r" b="b"/>
                <a:pathLst>
                  <a:path w="616" h="465" extrusionOk="0">
                    <a:moveTo>
                      <a:pt x="307" y="0"/>
                    </a:moveTo>
                    <a:cubicBezTo>
                      <a:pt x="256" y="0"/>
                      <a:pt x="204" y="17"/>
                      <a:pt x="162" y="51"/>
                    </a:cubicBezTo>
                    <a:cubicBezTo>
                      <a:pt x="1" y="183"/>
                      <a:pt x="78" y="443"/>
                      <a:pt x="284" y="463"/>
                    </a:cubicBezTo>
                    <a:cubicBezTo>
                      <a:pt x="293" y="464"/>
                      <a:pt x="302" y="464"/>
                      <a:pt x="311" y="464"/>
                    </a:cubicBezTo>
                    <a:cubicBezTo>
                      <a:pt x="501" y="464"/>
                      <a:pt x="615" y="240"/>
                      <a:pt x="489" y="87"/>
                    </a:cubicBezTo>
                    <a:cubicBezTo>
                      <a:pt x="443"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14"/>
              <p:cNvSpPr/>
              <p:nvPr/>
            </p:nvSpPr>
            <p:spPr>
              <a:xfrm>
                <a:off x="4125400" y="3898775"/>
                <a:ext cx="14775" cy="11225"/>
              </a:xfrm>
              <a:custGeom>
                <a:avLst/>
                <a:gdLst/>
                <a:ahLst/>
                <a:cxnLst/>
                <a:rect l="l" t="t" r="r" b="b"/>
                <a:pathLst>
                  <a:path w="591" h="449" extrusionOk="0">
                    <a:moveTo>
                      <a:pt x="296" y="1"/>
                    </a:moveTo>
                    <a:cubicBezTo>
                      <a:pt x="247" y="1"/>
                      <a:pt x="196" y="18"/>
                      <a:pt x="155" y="52"/>
                    </a:cubicBezTo>
                    <a:cubicBezTo>
                      <a:pt x="1" y="178"/>
                      <a:pt x="74" y="425"/>
                      <a:pt x="274" y="448"/>
                    </a:cubicBezTo>
                    <a:cubicBezTo>
                      <a:pt x="282" y="448"/>
                      <a:pt x="289" y="449"/>
                      <a:pt x="297" y="449"/>
                    </a:cubicBezTo>
                    <a:cubicBezTo>
                      <a:pt x="479" y="449"/>
                      <a:pt x="590" y="232"/>
                      <a:pt x="470" y="84"/>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14"/>
              <p:cNvSpPr/>
              <p:nvPr/>
            </p:nvSpPr>
            <p:spPr>
              <a:xfrm>
                <a:off x="4112150" y="3882250"/>
                <a:ext cx="14125" cy="10725"/>
              </a:xfrm>
              <a:custGeom>
                <a:avLst/>
                <a:gdLst/>
                <a:ahLst/>
                <a:cxnLst/>
                <a:rect l="l" t="t" r="r" b="b"/>
                <a:pathLst>
                  <a:path w="565" h="429" extrusionOk="0">
                    <a:moveTo>
                      <a:pt x="282" y="0"/>
                    </a:moveTo>
                    <a:cubicBezTo>
                      <a:pt x="234" y="0"/>
                      <a:pt x="187" y="16"/>
                      <a:pt x="148" y="48"/>
                    </a:cubicBezTo>
                    <a:cubicBezTo>
                      <a:pt x="0" y="167"/>
                      <a:pt x="71" y="408"/>
                      <a:pt x="261" y="427"/>
                    </a:cubicBezTo>
                    <a:cubicBezTo>
                      <a:pt x="269" y="428"/>
                      <a:pt x="276" y="428"/>
                      <a:pt x="284" y="428"/>
                    </a:cubicBezTo>
                    <a:cubicBezTo>
                      <a:pt x="460" y="428"/>
                      <a:pt x="564" y="222"/>
                      <a:pt x="447" y="80"/>
                    </a:cubicBezTo>
                    <a:cubicBezTo>
                      <a:pt x="405"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14"/>
              <p:cNvSpPr/>
              <p:nvPr/>
            </p:nvSpPr>
            <p:spPr>
              <a:xfrm>
                <a:off x="4098900" y="3865750"/>
                <a:ext cx="13475" cy="10200"/>
              </a:xfrm>
              <a:custGeom>
                <a:avLst/>
                <a:gdLst/>
                <a:ahLst/>
                <a:cxnLst/>
                <a:rect l="l" t="t" r="r" b="b"/>
                <a:pathLst>
                  <a:path w="539" h="408" extrusionOk="0">
                    <a:moveTo>
                      <a:pt x="270" y="0"/>
                    </a:moveTo>
                    <a:cubicBezTo>
                      <a:pt x="225" y="0"/>
                      <a:pt x="179" y="15"/>
                      <a:pt x="141" y="46"/>
                    </a:cubicBezTo>
                    <a:cubicBezTo>
                      <a:pt x="0" y="158"/>
                      <a:pt x="68" y="390"/>
                      <a:pt x="247" y="406"/>
                    </a:cubicBezTo>
                    <a:cubicBezTo>
                      <a:pt x="255" y="407"/>
                      <a:pt x="263" y="407"/>
                      <a:pt x="271" y="407"/>
                    </a:cubicBezTo>
                    <a:cubicBezTo>
                      <a:pt x="437" y="407"/>
                      <a:pt x="538" y="210"/>
                      <a:pt x="427" y="75"/>
                    </a:cubicBezTo>
                    <a:cubicBezTo>
                      <a:pt x="387"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14"/>
              <p:cNvSpPr/>
              <p:nvPr/>
            </p:nvSpPr>
            <p:spPr>
              <a:xfrm>
                <a:off x="4085550" y="3849175"/>
                <a:ext cx="12925" cy="9825"/>
              </a:xfrm>
              <a:custGeom>
                <a:avLst/>
                <a:gdLst/>
                <a:ahLst/>
                <a:cxnLst/>
                <a:rect l="l" t="t" r="r" b="b"/>
                <a:pathLst>
                  <a:path w="517" h="393" extrusionOk="0">
                    <a:moveTo>
                      <a:pt x="259" y="1"/>
                    </a:moveTo>
                    <a:cubicBezTo>
                      <a:pt x="215" y="1"/>
                      <a:pt x="172" y="15"/>
                      <a:pt x="136" y="44"/>
                    </a:cubicBezTo>
                    <a:cubicBezTo>
                      <a:pt x="1" y="153"/>
                      <a:pt x="65" y="372"/>
                      <a:pt x="238" y="391"/>
                    </a:cubicBezTo>
                    <a:cubicBezTo>
                      <a:pt x="246" y="392"/>
                      <a:pt x="254" y="392"/>
                      <a:pt x="261" y="392"/>
                    </a:cubicBezTo>
                    <a:cubicBezTo>
                      <a:pt x="421" y="392"/>
                      <a:pt x="516" y="202"/>
                      <a:pt x="412" y="73"/>
                    </a:cubicBezTo>
                    <a:cubicBezTo>
                      <a:pt x="374" y="25"/>
                      <a:pt x="31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14"/>
              <p:cNvSpPr/>
              <p:nvPr/>
            </p:nvSpPr>
            <p:spPr>
              <a:xfrm>
                <a:off x="4072300" y="3832675"/>
                <a:ext cx="12300" cy="9350"/>
              </a:xfrm>
              <a:custGeom>
                <a:avLst/>
                <a:gdLst/>
                <a:ahLst/>
                <a:cxnLst/>
                <a:rect l="l" t="t" r="r" b="b"/>
                <a:pathLst>
                  <a:path w="492" h="374" extrusionOk="0">
                    <a:moveTo>
                      <a:pt x="245" y="1"/>
                    </a:moveTo>
                    <a:cubicBezTo>
                      <a:pt x="204" y="1"/>
                      <a:pt x="163" y="14"/>
                      <a:pt x="129" y="42"/>
                    </a:cubicBezTo>
                    <a:cubicBezTo>
                      <a:pt x="0" y="145"/>
                      <a:pt x="61" y="353"/>
                      <a:pt x="228" y="373"/>
                    </a:cubicBezTo>
                    <a:cubicBezTo>
                      <a:pt x="235" y="373"/>
                      <a:pt x="242" y="374"/>
                      <a:pt x="248" y="374"/>
                    </a:cubicBezTo>
                    <a:cubicBezTo>
                      <a:pt x="400" y="374"/>
                      <a:pt x="491" y="194"/>
                      <a:pt x="392" y="71"/>
                    </a:cubicBezTo>
                    <a:cubicBezTo>
                      <a:pt x="354"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14"/>
              <p:cNvSpPr/>
              <p:nvPr/>
            </p:nvSpPr>
            <p:spPr>
              <a:xfrm>
                <a:off x="4059050" y="3816175"/>
                <a:ext cx="11700" cy="8825"/>
              </a:xfrm>
              <a:custGeom>
                <a:avLst/>
                <a:gdLst/>
                <a:ahLst/>
                <a:cxnLst/>
                <a:rect l="l" t="t" r="r" b="b"/>
                <a:pathLst>
                  <a:path w="468" h="353" extrusionOk="0">
                    <a:moveTo>
                      <a:pt x="235" y="1"/>
                    </a:moveTo>
                    <a:cubicBezTo>
                      <a:pt x="196" y="1"/>
                      <a:pt x="157" y="14"/>
                      <a:pt x="125" y="40"/>
                    </a:cubicBezTo>
                    <a:cubicBezTo>
                      <a:pt x="0" y="139"/>
                      <a:pt x="61" y="335"/>
                      <a:pt x="215" y="351"/>
                    </a:cubicBezTo>
                    <a:cubicBezTo>
                      <a:pt x="223" y="352"/>
                      <a:pt x="231" y="353"/>
                      <a:pt x="238" y="353"/>
                    </a:cubicBezTo>
                    <a:cubicBezTo>
                      <a:pt x="382" y="353"/>
                      <a:pt x="468" y="182"/>
                      <a:pt x="373" y="65"/>
                    </a:cubicBezTo>
                    <a:cubicBezTo>
                      <a:pt x="338"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14"/>
              <p:cNvSpPr/>
              <p:nvPr/>
            </p:nvSpPr>
            <p:spPr>
              <a:xfrm>
                <a:off x="4045775" y="3799600"/>
                <a:ext cx="11025" cy="8375"/>
              </a:xfrm>
              <a:custGeom>
                <a:avLst/>
                <a:gdLst/>
                <a:ahLst/>
                <a:cxnLst/>
                <a:rect l="l" t="t" r="r" b="b"/>
                <a:pathLst>
                  <a:path w="441" h="335" extrusionOk="0">
                    <a:moveTo>
                      <a:pt x="221" y="0"/>
                    </a:moveTo>
                    <a:cubicBezTo>
                      <a:pt x="184" y="0"/>
                      <a:pt x="147" y="12"/>
                      <a:pt x="116" y="37"/>
                    </a:cubicBezTo>
                    <a:cubicBezTo>
                      <a:pt x="1" y="131"/>
                      <a:pt x="55" y="320"/>
                      <a:pt x="203" y="333"/>
                    </a:cubicBezTo>
                    <a:cubicBezTo>
                      <a:pt x="210" y="334"/>
                      <a:pt x="216" y="334"/>
                      <a:pt x="223" y="334"/>
                    </a:cubicBezTo>
                    <a:cubicBezTo>
                      <a:pt x="359" y="334"/>
                      <a:pt x="440" y="174"/>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14"/>
              <p:cNvSpPr/>
              <p:nvPr/>
            </p:nvSpPr>
            <p:spPr>
              <a:xfrm>
                <a:off x="4032525" y="3783100"/>
                <a:ext cx="10375" cy="7900"/>
              </a:xfrm>
              <a:custGeom>
                <a:avLst/>
                <a:gdLst/>
                <a:ahLst/>
                <a:cxnLst/>
                <a:rect l="l" t="t" r="r" b="b"/>
                <a:pathLst>
                  <a:path w="415" h="316" extrusionOk="0">
                    <a:moveTo>
                      <a:pt x="209" y="0"/>
                    </a:moveTo>
                    <a:cubicBezTo>
                      <a:pt x="173" y="0"/>
                      <a:pt x="137" y="12"/>
                      <a:pt x="107" y="35"/>
                    </a:cubicBezTo>
                    <a:cubicBezTo>
                      <a:pt x="0" y="122"/>
                      <a:pt x="52" y="299"/>
                      <a:pt x="190" y="315"/>
                    </a:cubicBezTo>
                    <a:cubicBezTo>
                      <a:pt x="195" y="316"/>
                      <a:pt x="201" y="316"/>
                      <a:pt x="206" y="316"/>
                    </a:cubicBezTo>
                    <a:cubicBezTo>
                      <a:pt x="338" y="316"/>
                      <a:pt x="415" y="163"/>
                      <a:pt x="331" y="58"/>
                    </a:cubicBezTo>
                    <a:cubicBezTo>
                      <a:pt x="301"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14"/>
              <p:cNvSpPr/>
              <p:nvPr/>
            </p:nvSpPr>
            <p:spPr>
              <a:xfrm>
                <a:off x="4302550" y="4082675"/>
                <a:ext cx="22075" cy="16725"/>
              </a:xfrm>
              <a:custGeom>
                <a:avLst/>
                <a:gdLst/>
                <a:ahLst/>
                <a:cxnLst/>
                <a:rect l="l" t="t" r="r" b="b"/>
                <a:pathLst>
                  <a:path w="883" h="669" extrusionOk="0">
                    <a:moveTo>
                      <a:pt x="444" y="1"/>
                    </a:moveTo>
                    <a:cubicBezTo>
                      <a:pt x="370" y="1"/>
                      <a:pt x="295" y="25"/>
                      <a:pt x="232" y="75"/>
                    </a:cubicBezTo>
                    <a:cubicBezTo>
                      <a:pt x="1" y="261"/>
                      <a:pt x="113" y="637"/>
                      <a:pt x="409" y="666"/>
                    </a:cubicBezTo>
                    <a:cubicBezTo>
                      <a:pt x="422" y="668"/>
                      <a:pt x="435" y="668"/>
                      <a:pt x="447" y="668"/>
                    </a:cubicBezTo>
                    <a:cubicBezTo>
                      <a:pt x="720" y="668"/>
                      <a:pt x="883" y="344"/>
                      <a:pt x="705" y="123"/>
                    </a:cubicBezTo>
                    <a:cubicBezTo>
                      <a:pt x="639" y="43"/>
                      <a:pt x="542" y="1"/>
                      <a:pt x="4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14"/>
              <p:cNvSpPr/>
              <p:nvPr/>
            </p:nvSpPr>
            <p:spPr>
              <a:xfrm>
                <a:off x="4289300" y="4066125"/>
                <a:ext cx="21425" cy="16325"/>
              </a:xfrm>
              <a:custGeom>
                <a:avLst/>
                <a:gdLst/>
                <a:ahLst/>
                <a:cxnLst/>
                <a:rect l="l" t="t" r="r" b="b"/>
                <a:pathLst>
                  <a:path w="857" h="653" extrusionOk="0">
                    <a:moveTo>
                      <a:pt x="429" y="1"/>
                    </a:moveTo>
                    <a:cubicBezTo>
                      <a:pt x="357" y="1"/>
                      <a:pt x="285" y="25"/>
                      <a:pt x="226" y="75"/>
                    </a:cubicBezTo>
                    <a:cubicBezTo>
                      <a:pt x="1" y="255"/>
                      <a:pt x="107" y="621"/>
                      <a:pt x="396" y="650"/>
                    </a:cubicBezTo>
                    <a:cubicBezTo>
                      <a:pt x="409" y="652"/>
                      <a:pt x="422" y="652"/>
                      <a:pt x="434" y="652"/>
                    </a:cubicBezTo>
                    <a:cubicBezTo>
                      <a:pt x="701" y="652"/>
                      <a:pt x="857" y="338"/>
                      <a:pt x="682" y="123"/>
                    </a:cubicBezTo>
                    <a:cubicBezTo>
                      <a:pt x="618" y="43"/>
                      <a:pt x="524" y="1"/>
                      <a:pt x="4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14"/>
              <p:cNvSpPr/>
              <p:nvPr/>
            </p:nvSpPr>
            <p:spPr>
              <a:xfrm>
                <a:off x="4276050" y="4049600"/>
                <a:ext cx="20850" cy="15825"/>
              </a:xfrm>
              <a:custGeom>
                <a:avLst/>
                <a:gdLst/>
                <a:ahLst/>
                <a:cxnLst/>
                <a:rect l="l" t="t" r="r" b="b"/>
                <a:pathLst>
                  <a:path w="834" h="633" extrusionOk="0">
                    <a:moveTo>
                      <a:pt x="417" y="0"/>
                    </a:moveTo>
                    <a:cubicBezTo>
                      <a:pt x="347" y="0"/>
                      <a:pt x="277" y="23"/>
                      <a:pt x="219" y="71"/>
                    </a:cubicBezTo>
                    <a:cubicBezTo>
                      <a:pt x="0" y="247"/>
                      <a:pt x="106" y="601"/>
                      <a:pt x="386" y="630"/>
                    </a:cubicBezTo>
                    <a:cubicBezTo>
                      <a:pt x="399" y="631"/>
                      <a:pt x="412" y="632"/>
                      <a:pt x="424" y="632"/>
                    </a:cubicBezTo>
                    <a:cubicBezTo>
                      <a:pt x="681" y="632"/>
                      <a:pt x="834" y="327"/>
                      <a:pt x="662" y="119"/>
                    </a:cubicBezTo>
                    <a:cubicBezTo>
                      <a:pt x="600" y="40"/>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14"/>
              <p:cNvSpPr/>
              <p:nvPr/>
            </p:nvSpPr>
            <p:spPr>
              <a:xfrm>
                <a:off x="4262800" y="4033100"/>
                <a:ext cx="20225" cy="15350"/>
              </a:xfrm>
              <a:custGeom>
                <a:avLst/>
                <a:gdLst/>
                <a:ahLst/>
                <a:cxnLst/>
                <a:rect l="l" t="t" r="r" b="b"/>
                <a:pathLst>
                  <a:path w="809" h="614" extrusionOk="0">
                    <a:moveTo>
                      <a:pt x="406" y="0"/>
                    </a:moveTo>
                    <a:cubicBezTo>
                      <a:pt x="338" y="0"/>
                      <a:pt x="269" y="23"/>
                      <a:pt x="212" y="69"/>
                    </a:cubicBezTo>
                    <a:cubicBezTo>
                      <a:pt x="0" y="239"/>
                      <a:pt x="100" y="583"/>
                      <a:pt x="373" y="612"/>
                    </a:cubicBezTo>
                    <a:cubicBezTo>
                      <a:pt x="385" y="613"/>
                      <a:pt x="396" y="614"/>
                      <a:pt x="407" y="614"/>
                    </a:cubicBezTo>
                    <a:cubicBezTo>
                      <a:pt x="657" y="614"/>
                      <a:pt x="809" y="317"/>
                      <a:pt x="643" y="114"/>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14"/>
              <p:cNvSpPr/>
              <p:nvPr/>
            </p:nvSpPr>
            <p:spPr>
              <a:xfrm>
                <a:off x="4249450" y="4016525"/>
                <a:ext cx="19675" cy="14900"/>
              </a:xfrm>
              <a:custGeom>
                <a:avLst/>
                <a:gdLst/>
                <a:ahLst/>
                <a:cxnLst/>
                <a:rect l="l" t="t" r="r" b="b"/>
                <a:pathLst>
                  <a:path w="787" h="596" extrusionOk="0">
                    <a:moveTo>
                      <a:pt x="395" y="0"/>
                    </a:moveTo>
                    <a:cubicBezTo>
                      <a:pt x="329" y="0"/>
                      <a:pt x="263" y="22"/>
                      <a:pt x="209" y="66"/>
                    </a:cubicBezTo>
                    <a:cubicBezTo>
                      <a:pt x="1" y="234"/>
                      <a:pt x="100" y="568"/>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14"/>
              <p:cNvSpPr/>
              <p:nvPr/>
            </p:nvSpPr>
            <p:spPr>
              <a:xfrm>
                <a:off x="4236200" y="4000050"/>
                <a:ext cx="19050" cy="14400"/>
              </a:xfrm>
              <a:custGeom>
                <a:avLst/>
                <a:gdLst/>
                <a:ahLst/>
                <a:cxnLst/>
                <a:rect l="l" t="t" r="r" b="b"/>
                <a:pathLst>
                  <a:path w="762" h="576" extrusionOk="0">
                    <a:moveTo>
                      <a:pt x="384" y="0"/>
                    </a:moveTo>
                    <a:cubicBezTo>
                      <a:pt x="319" y="0"/>
                      <a:pt x="254" y="22"/>
                      <a:pt x="200" y="67"/>
                    </a:cubicBezTo>
                    <a:cubicBezTo>
                      <a:pt x="0" y="227"/>
                      <a:pt x="100" y="549"/>
                      <a:pt x="354" y="574"/>
                    </a:cubicBezTo>
                    <a:cubicBezTo>
                      <a:pt x="364" y="575"/>
                      <a:pt x="375" y="576"/>
                      <a:pt x="385" y="576"/>
                    </a:cubicBezTo>
                    <a:cubicBezTo>
                      <a:pt x="623" y="576"/>
                      <a:pt x="762" y="296"/>
                      <a:pt x="608" y="105"/>
                    </a:cubicBezTo>
                    <a:cubicBezTo>
                      <a:pt x="550" y="36"/>
                      <a:pt x="467"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14"/>
              <p:cNvSpPr/>
              <p:nvPr/>
            </p:nvSpPr>
            <p:spPr>
              <a:xfrm>
                <a:off x="4222950" y="3983500"/>
                <a:ext cx="18400" cy="13925"/>
              </a:xfrm>
              <a:custGeom>
                <a:avLst/>
                <a:gdLst/>
                <a:ahLst/>
                <a:cxnLst/>
                <a:rect l="l" t="t" r="r" b="b"/>
                <a:pathLst>
                  <a:path w="736" h="557" extrusionOk="0">
                    <a:moveTo>
                      <a:pt x="370" y="1"/>
                    </a:moveTo>
                    <a:cubicBezTo>
                      <a:pt x="308" y="1"/>
                      <a:pt x="245" y="21"/>
                      <a:pt x="193" y="63"/>
                    </a:cubicBezTo>
                    <a:cubicBezTo>
                      <a:pt x="0" y="221"/>
                      <a:pt x="93" y="533"/>
                      <a:pt x="341" y="555"/>
                    </a:cubicBezTo>
                    <a:cubicBezTo>
                      <a:pt x="351" y="556"/>
                      <a:pt x="362" y="557"/>
                      <a:pt x="372" y="557"/>
                    </a:cubicBezTo>
                    <a:cubicBezTo>
                      <a:pt x="601" y="557"/>
                      <a:pt x="736" y="287"/>
                      <a:pt x="585" y="102"/>
                    </a:cubicBezTo>
                    <a:cubicBezTo>
                      <a:pt x="531" y="35"/>
                      <a:pt x="451"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14"/>
              <p:cNvSpPr/>
              <p:nvPr/>
            </p:nvSpPr>
            <p:spPr>
              <a:xfrm>
                <a:off x="4209675" y="3966975"/>
                <a:ext cx="17775" cy="13500"/>
              </a:xfrm>
              <a:custGeom>
                <a:avLst/>
                <a:gdLst/>
                <a:ahLst/>
                <a:cxnLst/>
                <a:rect l="l" t="t" r="r" b="b"/>
                <a:pathLst>
                  <a:path w="711" h="540" extrusionOk="0">
                    <a:moveTo>
                      <a:pt x="355" y="0"/>
                    </a:moveTo>
                    <a:cubicBezTo>
                      <a:pt x="296" y="0"/>
                      <a:pt x="237" y="19"/>
                      <a:pt x="187" y="59"/>
                    </a:cubicBezTo>
                    <a:cubicBezTo>
                      <a:pt x="1" y="210"/>
                      <a:pt x="88" y="512"/>
                      <a:pt x="329" y="538"/>
                    </a:cubicBezTo>
                    <a:cubicBezTo>
                      <a:pt x="339" y="539"/>
                      <a:pt x="349" y="540"/>
                      <a:pt x="359" y="540"/>
                    </a:cubicBezTo>
                    <a:cubicBezTo>
                      <a:pt x="579" y="540"/>
                      <a:pt x="711" y="279"/>
                      <a:pt x="566" y="101"/>
                    </a:cubicBezTo>
                    <a:cubicBezTo>
                      <a:pt x="513" y="35"/>
                      <a:pt x="434" y="0"/>
                      <a:pt x="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14"/>
              <p:cNvSpPr/>
              <p:nvPr/>
            </p:nvSpPr>
            <p:spPr>
              <a:xfrm>
                <a:off x="4196350" y="3950400"/>
                <a:ext cx="17200" cy="13050"/>
              </a:xfrm>
              <a:custGeom>
                <a:avLst/>
                <a:gdLst/>
                <a:ahLst/>
                <a:cxnLst/>
                <a:rect l="l" t="t" r="r" b="b"/>
                <a:pathLst>
                  <a:path w="688" h="522" extrusionOk="0">
                    <a:moveTo>
                      <a:pt x="345" y="0"/>
                    </a:moveTo>
                    <a:cubicBezTo>
                      <a:pt x="288" y="0"/>
                      <a:pt x="231" y="19"/>
                      <a:pt x="183" y="57"/>
                    </a:cubicBezTo>
                    <a:cubicBezTo>
                      <a:pt x="0" y="202"/>
                      <a:pt x="87" y="494"/>
                      <a:pt x="318" y="520"/>
                    </a:cubicBezTo>
                    <a:cubicBezTo>
                      <a:pt x="329" y="521"/>
                      <a:pt x="339" y="521"/>
                      <a:pt x="349" y="521"/>
                    </a:cubicBezTo>
                    <a:cubicBezTo>
                      <a:pt x="562" y="521"/>
                      <a:pt x="688" y="271"/>
                      <a:pt x="550" y="99"/>
                    </a:cubicBezTo>
                    <a:cubicBezTo>
                      <a:pt x="498" y="34"/>
                      <a:pt x="422"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14"/>
              <p:cNvSpPr/>
              <p:nvPr/>
            </p:nvSpPr>
            <p:spPr>
              <a:xfrm>
                <a:off x="4183100" y="3933875"/>
                <a:ext cx="16575" cy="12600"/>
              </a:xfrm>
              <a:custGeom>
                <a:avLst/>
                <a:gdLst/>
                <a:ahLst/>
                <a:cxnLst/>
                <a:rect l="l" t="t" r="r" b="b"/>
                <a:pathLst>
                  <a:path w="663" h="504" extrusionOk="0">
                    <a:moveTo>
                      <a:pt x="333" y="0"/>
                    </a:moveTo>
                    <a:cubicBezTo>
                      <a:pt x="278" y="0"/>
                      <a:pt x="222" y="19"/>
                      <a:pt x="177" y="56"/>
                    </a:cubicBezTo>
                    <a:cubicBezTo>
                      <a:pt x="0" y="197"/>
                      <a:pt x="84" y="477"/>
                      <a:pt x="305" y="503"/>
                    </a:cubicBezTo>
                    <a:cubicBezTo>
                      <a:pt x="315" y="504"/>
                      <a:pt x="324" y="504"/>
                      <a:pt x="333" y="504"/>
                    </a:cubicBezTo>
                    <a:cubicBezTo>
                      <a:pt x="541" y="504"/>
                      <a:pt x="663" y="261"/>
                      <a:pt x="527" y="94"/>
                    </a:cubicBezTo>
                    <a:cubicBezTo>
                      <a:pt x="478" y="32"/>
                      <a:pt x="405"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14"/>
              <p:cNvSpPr/>
              <p:nvPr/>
            </p:nvSpPr>
            <p:spPr>
              <a:xfrm>
                <a:off x="4169900" y="3917375"/>
                <a:ext cx="15875" cy="12075"/>
              </a:xfrm>
              <a:custGeom>
                <a:avLst/>
                <a:gdLst/>
                <a:ahLst/>
                <a:cxnLst/>
                <a:rect l="l" t="t" r="r" b="b"/>
                <a:pathLst>
                  <a:path w="635" h="483" extrusionOk="0">
                    <a:moveTo>
                      <a:pt x="318" y="0"/>
                    </a:moveTo>
                    <a:cubicBezTo>
                      <a:pt x="265" y="0"/>
                      <a:pt x="211" y="18"/>
                      <a:pt x="165" y="54"/>
                    </a:cubicBezTo>
                    <a:cubicBezTo>
                      <a:pt x="1" y="189"/>
                      <a:pt x="81" y="459"/>
                      <a:pt x="293" y="481"/>
                    </a:cubicBezTo>
                    <a:cubicBezTo>
                      <a:pt x="303" y="482"/>
                      <a:pt x="311" y="483"/>
                      <a:pt x="320" y="483"/>
                    </a:cubicBezTo>
                    <a:cubicBezTo>
                      <a:pt x="517" y="483"/>
                      <a:pt x="635" y="249"/>
                      <a:pt x="506" y="89"/>
                    </a:cubicBezTo>
                    <a:cubicBezTo>
                      <a:pt x="458" y="31"/>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14"/>
              <p:cNvSpPr/>
              <p:nvPr/>
            </p:nvSpPr>
            <p:spPr>
              <a:xfrm>
                <a:off x="4156575" y="3900825"/>
                <a:ext cx="15325" cy="11675"/>
              </a:xfrm>
              <a:custGeom>
                <a:avLst/>
                <a:gdLst/>
                <a:ahLst/>
                <a:cxnLst/>
                <a:rect l="l" t="t" r="r" b="b"/>
                <a:pathLst>
                  <a:path w="613" h="467" extrusionOk="0">
                    <a:moveTo>
                      <a:pt x="309" y="0"/>
                    </a:moveTo>
                    <a:cubicBezTo>
                      <a:pt x="257" y="0"/>
                      <a:pt x="204" y="18"/>
                      <a:pt x="161" y="54"/>
                    </a:cubicBezTo>
                    <a:cubicBezTo>
                      <a:pt x="0" y="182"/>
                      <a:pt x="78" y="443"/>
                      <a:pt x="283" y="465"/>
                    </a:cubicBezTo>
                    <a:cubicBezTo>
                      <a:pt x="291" y="466"/>
                      <a:pt x="299" y="466"/>
                      <a:pt x="307" y="466"/>
                    </a:cubicBezTo>
                    <a:cubicBezTo>
                      <a:pt x="498" y="466"/>
                      <a:pt x="613" y="240"/>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14"/>
              <p:cNvSpPr/>
              <p:nvPr/>
            </p:nvSpPr>
            <p:spPr>
              <a:xfrm>
                <a:off x="4143325" y="3884300"/>
                <a:ext cx="14675" cy="11175"/>
              </a:xfrm>
              <a:custGeom>
                <a:avLst/>
                <a:gdLst/>
                <a:ahLst/>
                <a:cxnLst/>
                <a:rect l="l" t="t" r="r" b="b"/>
                <a:pathLst>
                  <a:path w="587" h="447" extrusionOk="0">
                    <a:moveTo>
                      <a:pt x="294" y="1"/>
                    </a:moveTo>
                    <a:cubicBezTo>
                      <a:pt x="245" y="1"/>
                      <a:pt x="196" y="16"/>
                      <a:pt x="154" y="50"/>
                    </a:cubicBezTo>
                    <a:cubicBezTo>
                      <a:pt x="0" y="175"/>
                      <a:pt x="74" y="426"/>
                      <a:pt x="270" y="445"/>
                    </a:cubicBezTo>
                    <a:cubicBezTo>
                      <a:pt x="278" y="446"/>
                      <a:pt x="286" y="446"/>
                      <a:pt x="294" y="446"/>
                    </a:cubicBezTo>
                    <a:cubicBezTo>
                      <a:pt x="479" y="446"/>
                      <a:pt x="587" y="230"/>
                      <a:pt x="466" y="82"/>
                    </a:cubicBezTo>
                    <a:cubicBezTo>
                      <a:pt x="422" y="29"/>
                      <a:pt x="358"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14"/>
              <p:cNvSpPr/>
              <p:nvPr/>
            </p:nvSpPr>
            <p:spPr>
              <a:xfrm>
                <a:off x="4130050" y="3867750"/>
                <a:ext cx="14025" cy="10700"/>
              </a:xfrm>
              <a:custGeom>
                <a:avLst/>
                <a:gdLst/>
                <a:ahLst/>
                <a:cxnLst/>
                <a:rect l="l" t="t" r="r" b="b"/>
                <a:pathLst>
                  <a:path w="561" h="428" extrusionOk="0">
                    <a:moveTo>
                      <a:pt x="281" y="0"/>
                    </a:moveTo>
                    <a:cubicBezTo>
                      <a:pt x="234" y="0"/>
                      <a:pt x="187" y="16"/>
                      <a:pt x="149" y="50"/>
                    </a:cubicBezTo>
                    <a:cubicBezTo>
                      <a:pt x="1" y="168"/>
                      <a:pt x="72" y="406"/>
                      <a:pt x="261" y="426"/>
                    </a:cubicBezTo>
                    <a:cubicBezTo>
                      <a:pt x="270" y="427"/>
                      <a:pt x="279" y="427"/>
                      <a:pt x="288" y="427"/>
                    </a:cubicBezTo>
                    <a:cubicBezTo>
                      <a:pt x="459" y="427"/>
                      <a:pt x="561" y="222"/>
                      <a:pt x="448" y="82"/>
                    </a:cubicBezTo>
                    <a:cubicBezTo>
                      <a:pt x="406" y="29"/>
                      <a:pt x="344"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14"/>
              <p:cNvSpPr/>
              <p:nvPr/>
            </p:nvSpPr>
            <p:spPr>
              <a:xfrm>
                <a:off x="4116725" y="3851200"/>
                <a:ext cx="13550" cy="10275"/>
              </a:xfrm>
              <a:custGeom>
                <a:avLst/>
                <a:gdLst/>
                <a:ahLst/>
                <a:cxnLst/>
                <a:rect l="l" t="t" r="r" b="b"/>
                <a:pathLst>
                  <a:path w="542" h="411" extrusionOk="0">
                    <a:moveTo>
                      <a:pt x="272" y="1"/>
                    </a:moveTo>
                    <a:cubicBezTo>
                      <a:pt x="226" y="1"/>
                      <a:pt x="181" y="16"/>
                      <a:pt x="142" y="46"/>
                    </a:cubicBezTo>
                    <a:cubicBezTo>
                      <a:pt x="0" y="162"/>
                      <a:pt x="71" y="390"/>
                      <a:pt x="251" y="409"/>
                    </a:cubicBezTo>
                    <a:cubicBezTo>
                      <a:pt x="259" y="410"/>
                      <a:pt x="267" y="411"/>
                      <a:pt x="274" y="411"/>
                    </a:cubicBezTo>
                    <a:cubicBezTo>
                      <a:pt x="441" y="411"/>
                      <a:pt x="542" y="214"/>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14"/>
              <p:cNvSpPr/>
              <p:nvPr/>
            </p:nvSpPr>
            <p:spPr>
              <a:xfrm>
                <a:off x="4103475" y="3834725"/>
                <a:ext cx="12925" cy="9800"/>
              </a:xfrm>
              <a:custGeom>
                <a:avLst/>
                <a:gdLst/>
                <a:ahLst/>
                <a:cxnLst/>
                <a:rect l="l" t="t" r="r" b="b"/>
                <a:pathLst>
                  <a:path w="517" h="392" extrusionOk="0">
                    <a:moveTo>
                      <a:pt x="259" y="0"/>
                    </a:moveTo>
                    <a:cubicBezTo>
                      <a:pt x="215" y="0"/>
                      <a:pt x="171" y="14"/>
                      <a:pt x="135" y="43"/>
                    </a:cubicBezTo>
                    <a:cubicBezTo>
                      <a:pt x="0" y="153"/>
                      <a:pt x="64" y="371"/>
                      <a:pt x="238" y="390"/>
                    </a:cubicBezTo>
                    <a:cubicBezTo>
                      <a:pt x="245" y="391"/>
                      <a:pt x="251" y="391"/>
                      <a:pt x="258" y="391"/>
                    </a:cubicBezTo>
                    <a:cubicBezTo>
                      <a:pt x="420" y="391"/>
                      <a:pt x="517" y="202"/>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14"/>
              <p:cNvSpPr/>
              <p:nvPr/>
            </p:nvSpPr>
            <p:spPr>
              <a:xfrm>
                <a:off x="4090200" y="3818150"/>
                <a:ext cx="12300" cy="9350"/>
              </a:xfrm>
              <a:custGeom>
                <a:avLst/>
                <a:gdLst/>
                <a:ahLst/>
                <a:cxnLst/>
                <a:rect l="l" t="t" r="r" b="b"/>
                <a:pathLst>
                  <a:path w="492" h="374" extrusionOk="0">
                    <a:moveTo>
                      <a:pt x="247" y="1"/>
                    </a:moveTo>
                    <a:cubicBezTo>
                      <a:pt x="206" y="1"/>
                      <a:pt x="164" y="15"/>
                      <a:pt x="129" y="44"/>
                    </a:cubicBezTo>
                    <a:cubicBezTo>
                      <a:pt x="1" y="147"/>
                      <a:pt x="62" y="356"/>
                      <a:pt x="226" y="372"/>
                    </a:cubicBezTo>
                    <a:cubicBezTo>
                      <a:pt x="233" y="373"/>
                      <a:pt x="239" y="373"/>
                      <a:pt x="246" y="373"/>
                    </a:cubicBezTo>
                    <a:cubicBezTo>
                      <a:pt x="401" y="373"/>
                      <a:pt x="492" y="193"/>
                      <a:pt x="390" y="70"/>
                    </a:cubicBezTo>
                    <a:cubicBezTo>
                      <a:pt x="354"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14"/>
              <p:cNvSpPr/>
              <p:nvPr/>
            </p:nvSpPr>
            <p:spPr>
              <a:xfrm>
                <a:off x="4076950" y="3801650"/>
                <a:ext cx="11625" cy="8825"/>
              </a:xfrm>
              <a:custGeom>
                <a:avLst/>
                <a:gdLst/>
                <a:ahLst/>
                <a:cxnLst/>
                <a:rect l="l" t="t" r="r" b="b"/>
                <a:pathLst>
                  <a:path w="465" h="353" extrusionOk="0">
                    <a:moveTo>
                      <a:pt x="232" y="0"/>
                    </a:moveTo>
                    <a:cubicBezTo>
                      <a:pt x="193" y="0"/>
                      <a:pt x="155" y="13"/>
                      <a:pt x="123" y="39"/>
                    </a:cubicBezTo>
                    <a:cubicBezTo>
                      <a:pt x="1" y="139"/>
                      <a:pt x="59" y="335"/>
                      <a:pt x="216" y="351"/>
                    </a:cubicBezTo>
                    <a:cubicBezTo>
                      <a:pt x="224" y="352"/>
                      <a:pt x="231" y="352"/>
                      <a:pt x="238" y="352"/>
                    </a:cubicBezTo>
                    <a:cubicBezTo>
                      <a:pt x="380" y="352"/>
                      <a:pt x="465" y="181"/>
                      <a:pt x="370" y="65"/>
                    </a:cubicBezTo>
                    <a:cubicBezTo>
                      <a:pt x="335" y="23"/>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14"/>
              <p:cNvSpPr/>
              <p:nvPr/>
            </p:nvSpPr>
            <p:spPr>
              <a:xfrm>
                <a:off x="4063625" y="3785125"/>
                <a:ext cx="11075" cy="8375"/>
              </a:xfrm>
              <a:custGeom>
                <a:avLst/>
                <a:gdLst/>
                <a:ahLst/>
                <a:cxnLst/>
                <a:rect l="l" t="t" r="r" b="b"/>
                <a:pathLst>
                  <a:path w="443" h="335" extrusionOk="0">
                    <a:moveTo>
                      <a:pt x="223" y="1"/>
                    </a:moveTo>
                    <a:cubicBezTo>
                      <a:pt x="186" y="1"/>
                      <a:pt x="148" y="13"/>
                      <a:pt x="116" y="38"/>
                    </a:cubicBezTo>
                    <a:cubicBezTo>
                      <a:pt x="0" y="131"/>
                      <a:pt x="58" y="321"/>
                      <a:pt x="206" y="334"/>
                    </a:cubicBezTo>
                    <a:cubicBezTo>
                      <a:pt x="212" y="334"/>
                      <a:pt x="219" y="335"/>
                      <a:pt x="225" y="335"/>
                    </a:cubicBezTo>
                    <a:cubicBezTo>
                      <a:pt x="362" y="335"/>
                      <a:pt x="443" y="174"/>
                      <a:pt x="354" y="64"/>
                    </a:cubicBezTo>
                    <a:cubicBezTo>
                      <a:pt x="321" y="22"/>
                      <a:pt x="273"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14"/>
              <p:cNvSpPr/>
              <p:nvPr/>
            </p:nvSpPr>
            <p:spPr>
              <a:xfrm>
                <a:off x="4050350" y="3768550"/>
                <a:ext cx="10450" cy="7925"/>
              </a:xfrm>
              <a:custGeom>
                <a:avLst/>
                <a:gdLst/>
                <a:ahLst/>
                <a:cxnLst/>
                <a:rect l="l" t="t" r="r" b="b"/>
                <a:pathLst>
                  <a:path w="418" h="317" extrusionOk="0">
                    <a:moveTo>
                      <a:pt x="209" y="1"/>
                    </a:moveTo>
                    <a:cubicBezTo>
                      <a:pt x="174" y="1"/>
                      <a:pt x="139" y="12"/>
                      <a:pt x="110" y="36"/>
                    </a:cubicBezTo>
                    <a:cubicBezTo>
                      <a:pt x="1" y="126"/>
                      <a:pt x="56" y="303"/>
                      <a:pt x="194" y="315"/>
                    </a:cubicBezTo>
                    <a:cubicBezTo>
                      <a:pt x="200" y="316"/>
                      <a:pt x="207" y="316"/>
                      <a:pt x="213" y="316"/>
                    </a:cubicBezTo>
                    <a:cubicBezTo>
                      <a:pt x="343" y="316"/>
                      <a:pt x="418" y="166"/>
                      <a:pt x="335" y="61"/>
                    </a:cubicBezTo>
                    <a:cubicBezTo>
                      <a:pt x="302" y="21"/>
                      <a:pt x="256"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14"/>
              <p:cNvSpPr/>
              <p:nvPr/>
            </p:nvSpPr>
            <p:spPr>
              <a:xfrm>
                <a:off x="4333725" y="4084725"/>
                <a:ext cx="22800" cy="17250"/>
              </a:xfrm>
              <a:custGeom>
                <a:avLst/>
                <a:gdLst/>
                <a:ahLst/>
                <a:cxnLst/>
                <a:rect l="l" t="t" r="r" b="b"/>
                <a:pathLst>
                  <a:path w="912" h="690" extrusionOk="0">
                    <a:moveTo>
                      <a:pt x="457" y="0"/>
                    </a:moveTo>
                    <a:cubicBezTo>
                      <a:pt x="382" y="0"/>
                      <a:pt x="306" y="25"/>
                      <a:pt x="242" y="77"/>
                    </a:cubicBezTo>
                    <a:cubicBezTo>
                      <a:pt x="1" y="269"/>
                      <a:pt x="116" y="655"/>
                      <a:pt x="422" y="687"/>
                    </a:cubicBezTo>
                    <a:cubicBezTo>
                      <a:pt x="435" y="689"/>
                      <a:pt x="448" y="689"/>
                      <a:pt x="460" y="689"/>
                    </a:cubicBezTo>
                    <a:cubicBezTo>
                      <a:pt x="743" y="689"/>
                      <a:pt x="912" y="356"/>
                      <a:pt x="724" y="128"/>
                    </a:cubicBezTo>
                    <a:cubicBezTo>
                      <a:pt x="656" y="44"/>
                      <a:pt x="557" y="0"/>
                      <a:pt x="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14"/>
              <p:cNvSpPr/>
              <p:nvPr/>
            </p:nvSpPr>
            <p:spPr>
              <a:xfrm>
                <a:off x="4320475" y="4068175"/>
                <a:ext cx="22075" cy="16750"/>
              </a:xfrm>
              <a:custGeom>
                <a:avLst/>
                <a:gdLst/>
                <a:ahLst/>
                <a:cxnLst/>
                <a:rect l="l" t="t" r="r" b="b"/>
                <a:pathLst>
                  <a:path w="883" h="670" extrusionOk="0">
                    <a:moveTo>
                      <a:pt x="445" y="0"/>
                    </a:moveTo>
                    <a:cubicBezTo>
                      <a:pt x="370" y="0"/>
                      <a:pt x="295" y="25"/>
                      <a:pt x="232" y="76"/>
                    </a:cubicBezTo>
                    <a:cubicBezTo>
                      <a:pt x="1" y="263"/>
                      <a:pt x="113" y="636"/>
                      <a:pt x="409" y="668"/>
                    </a:cubicBezTo>
                    <a:cubicBezTo>
                      <a:pt x="422" y="669"/>
                      <a:pt x="434" y="670"/>
                      <a:pt x="447" y="670"/>
                    </a:cubicBezTo>
                    <a:cubicBezTo>
                      <a:pt x="720" y="670"/>
                      <a:pt x="883" y="346"/>
                      <a:pt x="704" y="125"/>
                    </a:cubicBezTo>
                    <a:cubicBezTo>
                      <a:pt x="639" y="43"/>
                      <a:pt x="542" y="0"/>
                      <a:pt x="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14"/>
              <p:cNvSpPr/>
              <p:nvPr/>
            </p:nvSpPr>
            <p:spPr>
              <a:xfrm>
                <a:off x="4307225" y="4051650"/>
                <a:ext cx="21425" cy="16250"/>
              </a:xfrm>
              <a:custGeom>
                <a:avLst/>
                <a:gdLst/>
                <a:ahLst/>
                <a:cxnLst/>
                <a:rect l="l" t="t" r="r" b="b"/>
                <a:pathLst>
                  <a:path w="857" h="650" extrusionOk="0">
                    <a:moveTo>
                      <a:pt x="428" y="0"/>
                    </a:moveTo>
                    <a:cubicBezTo>
                      <a:pt x="357" y="0"/>
                      <a:pt x="285" y="24"/>
                      <a:pt x="225" y="72"/>
                    </a:cubicBezTo>
                    <a:cubicBezTo>
                      <a:pt x="0" y="255"/>
                      <a:pt x="110" y="619"/>
                      <a:pt x="396" y="648"/>
                    </a:cubicBezTo>
                    <a:cubicBezTo>
                      <a:pt x="409" y="649"/>
                      <a:pt x="421" y="650"/>
                      <a:pt x="434" y="650"/>
                    </a:cubicBezTo>
                    <a:cubicBezTo>
                      <a:pt x="700" y="650"/>
                      <a:pt x="856" y="335"/>
                      <a:pt x="682" y="120"/>
                    </a:cubicBezTo>
                    <a:cubicBezTo>
                      <a:pt x="617" y="42"/>
                      <a:pt x="523" y="0"/>
                      <a:pt x="4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14"/>
              <p:cNvSpPr/>
              <p:nvPr/>
            </p:nvSpPr>
            <p:spPr>
              <a:xfrm>
                <a:off x="4293975" y="4035100"/>
                <a:ext cx="20875" cy="15850"/>
              </a:xfrm>
              <a:custGeom>
                <a:avLst/>
                <a:gdLst/>
                <a:ahLst/>
                <a:cxnLst/>
                <a:rect l="l" t="t" r="r" b="b"/>
                <a:pathLst>
                  <a:path w="835" h="634" extrusionOk="0">
                    <a:moveTo>
                      <a:pt x="417" y="0"/>
                    </a:moveTo>
                    <a:cubicBezTo>
                      <a:pt x="347" y="0"/>
                      <a:pt x="277" y="24"/>
                      <a:pt x="219" y="72"/>
                    </a:cubicBezTo>
                    <a:cubicBezTo>
                      <a:pt x="0" y="249"/>
                      <a:pt x="103" y="602"/>
                      <a:pt x="386" y="631"/>
                    </a:cubicBezTo>
                    <a:cubicBezTo>
                      <a:pt x="397" y="633"/>
                      <a:pt x="409" y="633"/>
                      <a:pt x="420" y="633"/>
                    </a:cubicBezTo>
                    <a:cubicBezTo>
                      <a:pt x="679" y="633"/>
                      <a:pt x="834" y="327"/>
                      <a:pt x="662" y="117"/>
                    </a:cubicBezTo>
                    <a:cubicBezTo>
                      <a:pt x="600" y="41"/>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14"/>
              <p:cNvSpPr/>
              <p:nvPr/>
            </p:nvSpPr>
            <p:spPr>
              <a:xfrm>
                <a:off x="4280700" y="4018550"/>
                <a:ext cx="20250" cy="15350"/>
              </a:xfrm>
              <a:custGeom>
                <a:avLst/>
                <a:gdLst/>
                <a:ahLst/>
                <a:cxnLst/>
                <a:rect l="l" t="t" r="r" b="b"/>
                <a:pathLst>
                  <a:path w="810" h="614" extrusionOk="0">
                    <a:moveTo>
                      <a:pt x="406" y="1"/>
                    </a:moveTo>
                    <a:cubicBezTo>
                      <a:pt x="338" y="1"/>
                      <a:pt x="270" y="23"/>
                      <a:pt x="213" y="69"/>
                    </a:cubicBezTo>
                    <a:cubicBezTo>
                      <a:pt x="1" y="243"/>
                      <a:pt x="100" y="586"/>
                      <a:pt x="374" y="612"/>
                    </a:cubicBezTo>
                    <a:cubicBezTo>
                      <a:pt x="385" y="613"/>
                      <a:pt x="397" y="614"/>
                      <a:pt x="408" y="614"/>
                    </a:cubicBezTo>
                    <a:cubicBezTo>
                      <a:pt x="658"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14"/>
              <p:cNvSpPr/>
              <p:nvPr/>
            </p:nvSpPr>
            <p:spPr>
              <a:xfrm>
                <a:off x="4267375" y="4002075"/>
                <a:ext cx="19675" cy="14875"/>
              </a:xfrm>
              <a:custGeom>
                <a:avLst/>
                <a:gdLst/>
                <a:ahLst/>
                <a:cxnLst/>
                <a:rect l="l" t="t" r="r" b="b"/>
                <a:pathLst>
                  <a:path w="787" h="595" extrusionOk="0">
                    <a:moveTo>
                      <a:pt x="393" y="0"/>
                    </a:moveTo>
                    <a:cubicBezTo>
                      <a:pt x="327" y="0"/>
                      <a:pt x="261" y="22"/>
                      <a:pt x="206" y="66"/>
                    </a:cubicBezTo>
                    <a:cubicBezTo>
                      <a:pt x="0" y="233"/>
                      <a:pt x="100" y="564"/>
                      <a:pt x="363" y="593"/>
                    </a:cubicBezTo>
                    <a:cubicBezTo>
                      <a:pt x="375" y="594"/>
                      <a:pt x="387" y="595"/>
                      <a:pt x="398" y="595"/>
                    </a:cubicBezTo>
                    <a:cubicBezTo>
                      <a:pt x="641" y="595"/>
                      <a:pt x="787" y="307"/>
                      <a:pt x="627" y="111"/>
                    </a:cubicBezTo>
                    <a:cubicBezTo>
                      <a:pt x="567"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14"/>
              <p:cNvSpPr/>
              <p:nvPr/>
            </p:nvSpPr>
            <p:spPr>
              <a:xfrm>
                <a:off x="4254100" y="3985550"/>
                <a:ext cx="19075" cy="14450"/>
              </a:xfrm>
              <a:custGeom>
                <a:avLst/>
                <a:gdLst/>
                <a:ahLst/>
                <a:cxnLst/>
                <a:rect l="l" t="t" r="r" b="b"/>
                <a:pathLst>
                  <a:path w="763" h="578" extrusionOk="0">
                    <a:moveTo>
                      <a:pt x="383" y="0"/>
                    </a:moveTo>
                    <a:cubicBezTo>
                      <a:pt x="318" y="0"/>
                      <a:pt x="253" y="22"/>
                      <a:pt x="200" y="65"/>
                    </a:cubicBezTo>
                    <a:cubicBezTo>
                      <a:pt x="1" y="229"/>
                      <a:pt x="101" y="550"/>
                      <a:pt x="354" y="576"/>
                    </a:cubicBezTo>
                    <a:cubicBezTo>
                      <a:pt x="365" y="577"/>
                      <a:pt x="375" y="577"/>
                      <a:pt x="385" y="577"/>
                    </a:cubicBezTo>
                    <a:cubicBezTo>
                      <a:pt x="624" y="577"/>
                      <a:pt x="762" y="295"/>
                      <a:pt x="605" y="107"/>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14"/>
              <p:cNvSpPr/>
              <p:nvPr/>
            </p:nvSpPr>
            <p:spPr>
              <a:xfrm>
                <a:off x="4240850" y="3969000"/>
                <a:ext cx="18425" cy="13975"/>
              </a:xfrm>
              <a:custGeom>
                <a:avLst/>
                <a:gdLst/>
                <a:ahLst/>
                <a:cxnLst/>
                <a:rect l="l" t="t" r="r" b="b"/>
                <a:pathLst>
                  <a:path w="737" h="559" extrusionOk="0">
                    <a:moveTo>
                      <a:pt x="368" y="0"/>
                    </a:moveTo>
                    <a:cubicBezTo>
                      <a:pt x="306" y="0"/>
                      <a:pt x="245" y="20"/>
                      <a:pt x="194" y="62"/>
                    </a:cubicBezTo>
                    <a:cubicBezTo>
                      <a:pt x="1" y="219"/>
                      <a:pt x="94" y="531"/>
                      <a:pt x="341" y="557"/>
                    </a:cubicBezTo>
                    <a:cubicBezTo>
                      <a:pt x="352" y="558"/>
                      <a:pt x="362" y="558"/>
                      <a:pt x="372" y="558"/>
                    </a:cubicBezTo>
                    <a:cubicBezTo>
                      <a:pt x="601" y="558"/>
                      <a:pt x="736" y="288"/>
                      <a:pt x="586" y="103"/>
                    </a:cubicBezTo>
                    <a:cubicBezTo>
                      <a:pt x="531" y="36"/>
                      <a:pt x="449" y="0"/>
                      <a:pt x="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14"/>
              <p:cNvSpPr/>
              <p:nvPr/>
            </p:nvSpPr>
            <p:spPr>
              <a:xfrm>
                <a:off x="4227600" y="3952425"/>
                <a:ext cx="17775" cy="13500"/>
              </a:xfrm>
              <a:custGeom>
                <a:avLst/>
                <a:gdLst/>
                <a:ahLst/>
                <a:cxnLst/>
                <a:rect l="l" t="t" r="r" b="b"/>
                <a:pathLst>
                  <a:path w="711" h="540" extrusionOk="0">
                    <a:moveTo>
                      <a:pt x="357" y="1"/>
                    </a:moveTo>
                    <a:cubicBezTo>
                      <a:pt x="297" y="1"/>
                      <a:pt x="237" y="21"/>
                      <a:pt x="187" y="63"/>
                    </a:cubicBezTo>
                    <a:cubicBezTo>
                      <a:pt x="0" y="211"/>
                      <a:pt x="87" y="513"/>
                      <a:pt x="328" y="538"/>
                    </a:cubicBezTo>
                    <a:cubicBezTo>
                      <a:pt x="339" y="539"/>
                      <a:pt x="349" y="540"/>
                      <a:pt x="359" y="540"/>
                    </a:cubicBezTo>
                    <a:cubicBezTo>
                      <a:pt x="579" y="540"/>
                      <a:pt x="710" y="279"/>
                      <a:pt x="566" y="101"/>
                    </a:cubicBezTo>
                    <a:cubicBezTo>
                      <a:pt x="513" y="36"/>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14"/>
              <p:cNvSpPr/>
              <p:nvPr/>
            </p:nvSpPr>
            <p:spPr>
              <a:xfrm>
                <a:off x="4214250" y="3935900"/>
                <a:ext cx="17225" cy="13000"/>
              </a:xfrm>
              <a:custGeom>
                <a:avLst/>
                <a:gdLst/>
                <a:ahLst/>
                <a:cxnLst/>
                <a:rect l="l" t="t" r="r" b="b"/>
                <a:pathLst>
                  <a:path w="689" h="520" extrusionOk="0">
                    <a:moveTo>
                      <a:pt x="347" y="0"/>
                    </a:moveTo>
                    <a:cubicBezTo>
                      <a:pt x="289" y="0"/>
                      <a:pt x="231" y="19"/>
                      <a:pt x="184" y="58"/>
                    </a:cubicBezTo>
                    <a:cubicBezTo>
                      <a:pt x="1" y="203"/>
                      <a:pt x="88" y="492"/>
                      <a:pt x="316" y="518"/>
                    </a:cubicBezTo>
                    <a:cubicBezTo>
                      <a:pt x="326" y="519"/>
                      <a:pt x="337" y="520"/>
                      <a:pt x="347" y="520"/>
                    </a:cubicBezTo>
                    <a:cubicBezTo>
                      <a:pt x="560" y="520"/>
                      <a:pt x="689" y="269"/>
                      <a:pt x="551" y="97"/>
                    </a:cubicBezTo>
                    <a:cubicBezTo>
                      <a:pt x="498" y="33"/>
                      <a:pt x="422"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14"/>
              <p:cNvSpPr/>
              <p:nvPr/>
            </p:nvSpPr>
            <p:spPr>
              <a:xfrm>
                <a:off x="4201000" y="3919400"/>
                <a:ext cx="16600" cy="12550"/>
              </a:xfrm>
              <a:custGeom>
                <a:avLst/>
                <a:gdLst/>
                <a:ahLst/>
                <a:cxnLst/>
                <a:rect l="l" t="t" r="r" b="b"/>
                <a:pathLst>
                  <a:path w="664" h="502" extrusionOk="0">
                    <a:moveTo>
                      <a:pt x="334" y="0"/>
                    </a:moveTo>
                    <a:cubicBezTo>
                      <a:pt x="278" y="0"/>
                      <a:pt x="222" y="19"/>
                      <a:pt x="174" y="56"/>
                    </a:cubicBezTo>
                    <a:cubicBezTo>
                      <a:pt x="1" y="198"/>
                      <a:pt x="84" y="477"/>
                      <a:pt x="306" y="500"/>
                    </a:cubicBezTo>
                    <a:cubicBezTo>
                      <a:pt x="315" y="501"/>
                      <a:pt x="324" y="501"/>
                      <a:pt x="333" y="501"/>
                    </a:cubicBezTo>
                    <a:cubicBezTo>
                      <a:pt x="539" y="501"/>
                      <a:pt x="663" y="261"/>
                      <a:pt x="528" y="92"/>
                    </a:cubicBezTo>
                    <a:cubicBezTo>
                      <a:pt x="479" y="32"/>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14"/>
              <p:cNvSpPr/>
              <p:nvPr/>
            </p:nvSpPr>
            <p:spPr>
              <a:xfrm>
                <a:off x="4187750" y="3902825"/>
                <a:ext cx="15950" cy="12100"/>
              </a:xfrm>
              <a:custGeom>
                <a:avLst/>
                <a:gdLst/>
                <a:ahLst/>
                <a:cxnLst/>
                <a:rect l="l" t="t" r="r" b="b"/>
                <a:pathLst>
                  <a:path w="638" h="484" extrusionOk="0">
                    <a:moveTo>
                      <a:pt x="318" y="1"/>
                    </a:moveTo>
                    <a:cubicBezTo>
                      <a:pt x="265" y="1"/>
                      <a:pt x="212" y="18"/>
                      <a:pt x="168" y="54"/>
                    </a:cubicBezTo>
                    <a:cubicBezTo>
                      <a:pt x="0" y="189"/>
                      <a:pt x="81" y="459"/>
                      <a:pt x="296" y="482"/>
                    </a:cubicBezTo>
                    <a:cubicBezTo>
                      <a:pt x="305" y="483"/>
                      <a:pt x="314" y="483"/>
                      <a:pt x="323" y="483"/>
                    </a:cubicBezTo>
                    <a:cubicBezTo>
                      <a:pt x="519" y="483"/>
                      <a:pt x="637" y="250"/>
                      <a:pt x="508" y="93"/>
                    </a:cubicBezTo>
                    <a:cubicBezTo>
                      <a:pt x="460" y="32"/>
                      <a:pt x="390"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14"/>
              <p:cNvSpPr/>
              <p:nvPr/>
            </p:nvSpPr>
            <p:spPr>
              <a:xfrm>
                <a:off x="4174500" y="3886325"/>
                <a:ext cx="15300" cy="11625"/>
              </a:xfrm>
              <a:custGeom>
                <a:avLst/>
                <a:gdLst/>
                <a:ahLst/>
                <a:cxnLst/>
                <a:rect l="l" t="t" r="r" b="b"/>
                <a:pathLst>
                  <a:path w="612" h="465" extrusionOk="0">
                    <a:moveTo>
                      <a:pt x="306" y="1"/>
                    </a:moveTo>
                    <a:cubicBezTo>
                      <a:pt x="255" y="1"/>
                      <a:pt x="204" y="18"/>
                      <a:pt x="161" y="52"/>
                    </a:cubicBezTo>
                    <a:cubicBezTo>
                      <a:pt x="0" y="184"/>
                      <a:pt x="77" y="444"/>
                      <a:pt x="283" y="463"/>
                    </a:cubicBezTo>
                    <a:cubicBezTo>
                      <a:pt x="292" y="465"/>
                      <a:pt x="301" y="465"/>
                      <a:pt x="310" y="465"/>
                    </a:cubicBezTo>
                    <a:cubicBezTo>
                      <a:pt x="500" y="465"/>
                      <a:pt x="611" y="241"/>
                      <a:pt x="489" y="87"/>
                    </a:cubicBezTo>
                    <a:cubicBezTo>
                      <a:pt x="441" y="31"/>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14"/>
              <p:cNvSpPr/>
              <p:nvPr/>
            </p:nvSpPr>
            <p:spPr>
              <a:xfrm>
                <a:off x="4161225" y="3869775"/>
                <a:ext cx="14700" cy="11225"/>
              </a:xfrm>
              <a:custGeom>
                <a:avLst/>
                <a:gdLst/>
                <a:ahLst/>
                <a:cxnLst/>
                <a:rect l="l" t="t" r="r" b="b"/>
                <a:pathLst>
                  <a:path w="588" h="449" extrusionOk="0">
                    <a:moveTo>
                      <a:pt x="294" y="1"/>
                    </a:moveTo>
                    <a:cubicBezTo>
                      <a:pt x="245" y="1"/>
                      <a:pt x="195" y="17"/>
                      <a:pt x="155" y="52"/>
                    </a:cubicBezTo>
                    <a:cubicBezTo>
                      <a:pt x="1" y="177"/>
                      <a:pt x="75" y="425"/>
                      <a:pt x="271" y="447"/>
                    </a:cubicBezTo>
                    <a:cubicBezTo>
                      <a:pt x="279" y="448"/>
                      <a:pt x="287" y="449"/>
                      <a:pt x="294" y="449"/>
                    </a:cubicBezTo>
                    <a:cubicBezTo>
                      <a:pt x="479" y="449"/>
                      <a:pt x="587" y="232"/>
                      <a:pt x="467" y="84"/>
                    </a:cubicBezTo>
                    <a:cubicBezTo>
                      <a:pt x="423" y="30"/>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14"/>
              <p:cNvSpPr/>
              <p:nvPr/>
            </p:nvSpPr>
            <p:spPr>
              <a:xfrm>
                <a:off x="4147900" y="3853250"/>
                <a:ext cx="14125" cy="10725"/>
              </a:xfrm>
              <a:custGeom>
                <a:avLst/>
                <a:gdLst/>
                <a:ahLst/>
                <a:cxnLst/>
                <a:rect l="l" t="t" r="r" b="b"/>
                <a:pathLst>
                  <a:path w="565" h="429" extrusionOk="0">
                    <a:moveTo>
                      <a:pt x="285" y="0"/>
                    </a:moveTo>
                    <a:cubicBezTo>
                      <a:pt x="238" y="0"/>
                      <a:pt x="190" y="16"/>
                      <a:pt x="151" y="48"/>
                    </a:cubicBezTo>
                    <a:cubicBezTo>
                      <a:pt x="0" y="167"/>
                      <a:pt x="71" y="408"/>
                      <a:pt x="261" y="427"/>
                    </a:cubicBezTo>
                    <a:cubicBezTo>
                      <a:pt x="269" y="428"/>
                      <a:pt x="276" y="428"/>
                      <a:pt x="284" y="428"/>
                    </a:cubicBezTo>
                    <a:cubicBezTo>
                      <a:pt x="460" y="428"/>
                      <a:pt x="564" y="222"/>
                      <a:pt x="450" y="80"/>
                    </a:cubicBezTo>
                    <a:cubicBezTo>
                      <a:pt x="408"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14"/>
              <p:cNvSpPr/>
              <p:nvPr/>
            </p:nvSpPr>
            <p:spPr>
              <a:xfrm>
                <a:off x="4134650" y="3836750"/>
                <a:ext cx="13475" cy="10200"/>
              </a:xfrm>
              <a:custGeom>
                <a:avLst/>
                <a:gdLst/>
                <a:ahLst/>
                <a:cxnLst/>
                <a:rect l="l" t="t" r="r" b="b"/>
                <a:pathLst>
                  <a:path w="539" h="408" extrusionOk="0">
                    <a:moveTo>
                      <a:pt x="273" y="0"/>
                    </a:moveTo>
                    <a:cubicBezTo>
                      <a:pt x="227" y="0"/>
                      <a:pt x="181" y="15"/>
                      <a:pt x="142" y="46"/>
                    </a:cubicBezTo>
                    <a:cubicBezTo>
                      <a:pt x="0" y="158"/>
                      <a:pt x="68" y="390"/>
                      <a:pt x="251" y="406"/>
                    </a:cubicBezTo>
                    <a:cubicBezTo>
                      <a:pt x="259" y="407"/>
                      <a:pt x="266" y="407"/>
                      <a:pt x="274" y="407"/>
                    </a:cubicBezTo>
                    <a:cubicBezTo>
                      <a:pt x="440" y="407"/>
                      <a:pt x="538" y="210"/>
                      <a:pt x="431" y="75"/>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14"/>
              <p:cNvSpPr/>
              <p:nvPr/>
            </p:nvSpPr>
            <p:spPr>
              <a:xfrm>
                <a:off x="4121375" y="3820175"/>
                <a:ext cx="12850" cy="9800"/>
              </a:xfrm>
              <a:custGeom>
                <a:avLst/>
                <a:gdLst/>
                <a:ahLst/>
                <a:cxnLst/>
                <a:rect l="l" t="t" r="r" b="b"/>
                <a:pathLst>
                  <a:path w="514" h="392" extrusionOk="0">
                    <a:moveTo>
                      <a:pt x="258" y="0"/>
                    </a:moveTo>
                    <a:cubicBezTo>
                      <a:pt x="215" y="0"/>
                      <a:pt x="172" y="15"/>
                      <a:pt x="136" y="44"/>
                    </a:cubicBezTo>
                    <a:cubicBezTo>
                      <a:pt x="1" y="156"/>
                      <a:pt x="65" y="371"/>
                      <a:pt x="239" y="391"/>
                    </a:cubicBezTo>
                    <a:cubicBezTo>
                      <a:pt x="246" y="392"/>
                      <a:pt x="254" y="392"/>
                      <a:pt x="262" y="392"/>
                    </a:cubicBezTo>
                    <a:cubicBezTo>
                      <a:pt x="421" y="392"/>
                      <a:pt x="513" y="201"/>
                      <a:pt x="409" y="73"/>
                    </a:cubicBezTo>
                    <a:cubicBezTo>
                      <a:pt x="371" y="25"/>
                      <a:pt x="315"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14"/>
              <p:cNvSpPr/>
              <p:nvPr/>
            </p:nvSpPr>
            <p:spPr>
              <a:xfrm>
                <a:off x="4108125" y="3803675"/>
                <a:ext cx="12275" cy="9275"/>
              </a:xfrm>
              <a:custGeom>
                <a:avLst/>
                <a:gdLst/>
                <a:ahLst/>
                <a:cxnLst/>
                <a:rect l="l" t="t" r="r" b="b"/>
                <a:pathLst>
                  <a:path w="491" h="371" extrusionOk="0">
                    <a:moveTo>
                      <a:pt x="245" y="1"/>
                    </a:moveTo>
                    <a:cubicBezTo>
                      <a:pt x="204" y="1"/>
                      <a:pt x="164" y="14"/>
                      <a:pt x="129" y="42"/>
                    </a:cubicBezTo>
                    <a:cubicBezTo>
                      <a:pt x="1" y="144"/>
                      <a:pt x="62" y="353"/>
                      <a:pt x="226" y="369"/>
                    </a:cubicBezTo>
                    <a:cubicBezTo>
                      <a:pt x="233" y="370"/>
                      <a:pt x="241" y="371"/>
                      <a:pt x="249" y="371"/>
                    </a:cubicBezTo>
                    <a:cubicBezTo>
                      <a:pt x="399" y="371"/>
                      <a:pt x="490" y="193"/>
                      <a:pt x="389"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14"/>
              <p:cNvSpPr/>
              <p:nvPr/>
            </p:nvSpPr>
            <p:spPr>
              <a:xfrm>
                <a:off x="4094800" y="3787125"/>
                <a:ext cx="11725" cy="8875"/>
              </a:xfrm>
              <a:custGeom>
                <a:avLst/>
                <a:gdLst/>
                <a:ahLst/>
                <a:cxnLst/>
                <a:rect l="l" t="t" r="r" b="b"/>
                <a:pathLst>
                  <a:path w="469" h="355" extrusionOk="0">
                    <a:moveTo>
                      <a:pt x="236" y="0"/>
                    </a:moveTo>
                    <a:cubicBezTo>
                      <a:pt x="197" y="0"/>
                      <a:pt x="157" y="14"/>
                      <a:pt x="125" y="42"/>
                    </a:cubicBezTo>
                    <a:cubicBezTo>
                      <a:pt x="0" y="138"/>
                      <a:pt x="61" y="337"/>
                      <a:pt x="215" y="353"/>
                    </a:cubicBezTo>
                    <a:cubicBezTo>
                      <a:pt x="222" y="354"/>
                      <a:pt x="229" y="354"/>
                      <a:pt x="235" y="354"/>
                    </a:cubicBezTo>
                    <a:cubicBezTo>
                      <a:pt x="381" y="354"/>
                      <a:pt x="468" y="184"/>
                      <a:pt x="373" y="67"/>
                    </a:cubicBezTo>
                    <a:cubicBezTo>
                      <a:pt x="338" y="23"/>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14"/>
              <p:cNvSpPr/>
              <p:nvPr/>
            </p:nvSpPr>
            <p:spPr>
              <a:xfrm>
                <a:off x="4081525" y="3770575"/>
                <a:ext cx="11100" cy="8400"/>
              </a:xfrm>
              <a:custGeom>
                <a:avLst/>
                <a:gdLst/>
                <a:ahLst/>
                <a:cxnLst/>
                <a:rect l="l" t="t" r="r" b="b"/>
                <a:pathLst>
                  <a:path w="444" h="336" extrusionOk="0">
                    <a:moveTo>
                      <a:pt x="224" y="1"/>
                    </a:moveTo>
                    <a:cubicBezTo>
                      <a:pt x="187" y="1"/>
                      <a:pt x="149" y="13"/>
                      <a:pt x="117" y="38"/>
                    </a:cubicBezTo>
                    <a:cubicBezTo>
                      <a:pt x="1" y="132"/>
                      <a:pt x="59" y="321"/>
                      <a:pt x="207" y="334"/>
                    </a:cubicBezTo>
                    <a:cubicBezTo>
                      <a:pt x="213" y="335"/>
                      <a:pt x="220" y="335"/>
                      <a:pt x="226" y="335"/>
                    </a:cubicBezTo>
                    <a:cubicBezTo>
                      <a:pt x="362" y="335"/>
                      <a:pt x="443" y="175"/>
                      <a:pt x="354" y="64"/>
                    </a:cubicBezTo>
                    <a:cubicBezTo>
                      <a:pt x="322" y="22"/>
                      <a:pt x="273" y="1"/>
                      <a:pt x="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14"/>
              <p:cNvSpPr/>
              <p:nvPr/>
            </p:nvSpPr>
            <p:spPr>
              <a:xfrm>
                <a:off x="4068275" y="3754075"/>
                <a:ext cx="10475" cy="7925"/>
              </a:xfrm>
              <a:custGeom>
                <a:avLst/>
                <a:gdLst/>
                <a:ahLst/>
                <a:cxnLst/>
                <a:rect l="l" t="t" r="r" b="b"/>
                <a:pathLst>
                  <a:path w="419" h="317" extrusionOk="0">
                    <a:moveTo>
                      <a:pt x="210" y="1"/>
                    </a:moveTo>
                    <a:cubicBezTo>
                      <a:pt x="175" y="1"/>
                      <a:pt x="139" y="13"/>
                      <a:pt x="110" y="36"/>
                    </a:cubicBezTo>
                    <a:cubicBezTo>
                      <a:pt x="1" y="123"/>
                      <a:pt x="52" y="300"/>
                      <a:pt x="193" y="316"/>
                    </a:cubicBezTo>
                    <a:cubicBezTo>
                      <a:pt x="199" y="316"/>
                      <a:pt x="204" y="317"/>
                      <a:pt x="209" y="317"/>
                    </a:cubicBezTo>
                    <a:cubicBezTo>
                      <a:pt x="338" y="317"/>
                      <a:pt x="418" y="164"/>
                      <a:pt x="332" y="59"/>
                    </a:cubicBezTo>
                    <a:cubicBezTo>
                      <a:pt x="301" y="21"/>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14"/>
              <p:cNvSpPr/>
              <p:nvPr/>
            </p:nvSpPr>
            <p:spPr>
              <a:xfrm>
                <a:off x="4338400" y="4053675"/>
                <a:ext cx="22075" cy="16725"/>
              </a:xfrm>
              <a:custGeom>
                <a:avLst/>
                <a:gdLst/>
                <a:ahLst/>
                <a:cxnLst/>
                <a:rect l="l" t="t" r="r" b="b"/>
                <a:pathLst>
                  <a:path w="883" h="669" extrusionOk="0">
                    <a:moveTo>
                      <a:pt x="442" y="1"/>
                    </a:moveTo>
                    <a:cubicBezTo>
                      <a:pt x="368" y="1"/>
                      <a:pt x="294" y="25"/>
                      <a:pt x="232" y="75"/>
                    </a:cubicBezTo>
                    <a:cubicBezTo>
                      <a:pt x="0" y="261"/>
                      <a:pt x="113" y="637"/>
                      <a:pt x="408" y="666"/>
                    </a:cubicBezTo>
                    <a:cubicBezTo>
                      <a:pt x="421" y="668"/>
                      <a:pt x="434" y="668"/>
                      <a:pt x="447" y="668"/>
                    </a:cubicBezTo>
                    <a:cubicBezTo>
                      <a:pt x="720" y="668"/>
                      <a:pt x="882" y="344"/>
                      <a:pt x="704" y="123"/>
                    </a:cubicBezTo>
                    <a:cubicBezTo>
                      <a:pt x="636" y="43"/>
                      <a:pt x="540" y="1"/>
                      <a:pt x="4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14"/>
              <p:cNvSpPr/>
              <p:nvPr/>
            </p:nvSpPr>
            <p:spPr>
              <a:xfrm>
                <a:off x="4325125" y="4037125"/>
                <a:ext cx="21450" cy="16325"/>
              </a:xfrm>
              <a:custGeom>
                <a:avLst/>
                <a:gdLst/>
                <a:ahLst/>
                <a:cxnLst/>
                <a:rect l="l" t="t" r="r" b="b"/>
                <a:pathLst>
                  <a:path w="858" h="653" extrusionOk="0">
                    <a:moveTo>
                      <a:pt x="430" y="1"/>
                    </a:moveTo>
                    <a:cubicBezTo>
                      <a:pt x="358" y="1"/>
                      <a:pt x="286" y="25"/>
                      <a:pt x="226" y="75"/>
                    </a:cubicBezTo>
                    <a:cubicBezTo>
                      <a:pt x="1" y="255"/>
                      <a:pt x="107" y="621"/>
                      <a:pt x="396" y="650"/>
                    </a:cubicBezTo>
                    <a:cubicBezTo>
                      <a:pt x="409" y="651"/>
                      <a:pt x="422" y="652"/>
                      <a:pt x="435" y="652"/>
                    </a:cubicBezTo>
                    <a:cubicBezTo>
                      <a:pt x="701" y="652"/>
                      <a:pt x="857" y="338"/>
                      <a:pt x="682" y="123"/>
                    </a:cubicBezTo>
                    <a:cubicBezTo>
                      <a:pt x="618" y="43"/>
                      <a:pt x="524" y="1"/>
                      <a:pt x="4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14"/>
              <p:cNvSpPr/>
              <p:nvPr/>
            </p:nvSpPr>
            <p:spPr>
              <a:xfrm>
                <a:off x="4311875" y="4020600"/>
                <a:ext cx="20800" cy="15800"/>
              </a:xfrm>
              <a:custGeom>
                <a:avLst/>
                <a:gdLst/>
                <a:ahLst/>
                <a:cxnLst/>
                <a:rect l="l" t="t" r="r" b="b"/>
                <a:pathLst>
                  <a:path w="832" h="632" extrusionOk="0">
                    <a:moveTo>
                      <a:pt x="418" y="0"/>
                    </a:moveTo>
                    <a:cubicBezTo>
                      <a:pt x="348" y="0"/>
                      <a:pt x="278" y="23"/>
                      <a:pt x="219" y="71"/>
                    </a:cubicBezTo>
                    <a:cubicBezTo>
                      <a:pt x="1" y="247"/>
                      <a:pt x="104" y="601"/>
                      <a:pt x="386" y="630"/>
                    </a:cubicBezTo>
                    <a:cubicBezTo>
                      <a:pt x="399" y="631"/>
                      <a:pt x="412" y="632"/>
                      <a:pt x="425" y="632"/>
                    </a:cubicBezTo>
                    <a:cubicBezTo>
                      <a:pt x="681" y="632"/>
                      <a:pt x="831" y="327"/>
                      <a:pt x="663" y="119"/>
                    </a:cubicBezTo>
                    <a:cubicBezTo>
                      <a:pt x="601" y="40"/>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14"/>
              <p:cNvSpPr/>
              <p:nvPr/>
            </p:nvSpPr>
            <p:spPr>
              <a:xfrm>
                <a:off x="4298550" y="4004100"/>
                <a:ext cx="20250" cy="15350"/>
              </a:xfrm>
              <a:custGeom>
                <a:avLst/>
                <a:gdLst/>
                <a:ahLst/>
                <a:cxnLst/>
                <a:rect l="l" t="t" r="r" b="b"/>
                <a:pathLst>
                  <a:path w="810" h="614" extrusionOk="0">
                    <a:moveTo>
                      <a:pt x="407" y="0"/>
                    </a:moveTo>
                    <a:cubicBezTo>
                      <a:pt x="338" y="0"/>
                      <a:pt x="269" y="23"/>
                      <a:pt x="212" y="69"/>
                    </a:cubicBezTo>
                    <a:cubicBezTo>
                      <a:pt x="0" y="239"/>
                      <a:pt x="103" y="583"/>
                      <a:pt x="376" y="612"/>
                    </a:cubicBezTo>
                    <a:cubicBezTo>
                      <a:pt x="388" y="613"/>
                      <a:pt x="399" y="614"/>
                      <a:pt x="411" y="614"/>
                    </a:cubicBezTo>
                    <a:cubicBezTo>
                      <a:pt x="660" y="614"/>
                      <a:pt x="809" y="316"/>
                      <a:pt x="646" y="114"/>
                    </a:cubicBezTo>
                    <a:cubicBezTo>
                      <a:pt x="586" y="39"/>
                      <a:pt x="497" y="0"/>
                      <a:pt x="4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14"/>
              <p:cNvSpPr/>
              <p:nvPr/>
            </p:nvSpPr>
            <p:spPr>
              <a:xfrm>
                <a:off x="4285275" y="3987525"/>
                <a:ext cx="19625" cy="14900"/>
              </a:xfrm>
              <a:custGeom>
                <a:avLst/>
                <a:gdLst/>
                <a:ahLst/>
                <a:cxnLst/>
                <a:rect l="l" t="t" r="r" b="b"/>
                <a:pathLst>
                  <a:path w="785" h="596" extrusionOk="0">
                    <a:moveTo>
                      <a:pt x="394" y="0"/>
                    </a:moveTo>
                    <a:cubicBezTo>
                      <a:pt x="328" y="0"/>
                      <a:pt x="262" y="22"/>
                      <a:pt x="207" y="66"/>
                    </a:cubicBezTo>
                    <a:cubicBezTo>
                      <a:pt x="1" y="233"/>
                      <a:pt x="101" y="568"/>
                      <a:pt x="364" y="593"/>
                    </a:cubicBezTo>
                    <a:cubicBezTo>
                      <a:pt x="376" y="595"/>
                      <a:pt x="387" y="595"/>
                      <a:pt x="399" y="595"/>
                    </a:cubicBezTo>
                    <a:cubicBezTo>
                      <a:pt x="642" y="595"/>
                      <a:pt x="784" y="308"/>
                      <a:pt x="624" y="111"/>
                    </a:cubicBezTo>
                    <a:cubicBezTo>
                      <a:pt x="566" y="38"/>
                      <a:pt x="480" y="0"/>
                      <a:pt x="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14"/>
              <p:cNvSpPr/>
              <p:nvPr/>
            </p:nvSpPr>
            <p:spPr>
              <a:xfrm>
                <a:off x="4272025" y="3971050"/>
                <a:ext cx="19050" cy="14400"/>
              </a:xfrm>
              <a:custGeom>
                <a:avLst/>
                <a:gdLst/>
                <a:ahLst/>
                <a:cxnLst/>
                <a:rect l="l" t="t" r="r" b="b"/>
                <a:pathLst>
                  <a:path w="762" h="576" extrusionOk="0">
                    <a:moveTo>
                      <a:pt x="383" y="0"/>
                    </a:moveTo>
                    <a:cubicBezTo>
                      <a:pt x="318" y="0"/>
                      <a:pt x="253" y="22"/>
                      <a:pt x="200" y="66"/>
                    </a:cubicBezTo>
                    <a:cubicBezTo>
                      <a:pt x="1" y="227"/>
                      <a:pt x="97" y="552"/>
                      <a:pt x="354" y="574"/>
                    </a:cubicBezTo>
                    <a:cubicBezTo>
                      <a:pt x="365" y="575"/>
                      <a:pt x="375" y="576"/>
                      <a:pt x="385" y="576"/>
                    </a:cubicBezTo>
                    <a:cubicBezTo>
                      <a:pt x="624" y="576"/>
                      <a:pt x="762" y="296"/>
                      <a:pt x="605" y="105"/>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14"/>
              <p:cNvSpPr/>
              <p:nvPr/>
            </p:nvSpPr>
            <p:spPr>
              <a:xfrm>
                <a:off x="4258775" y="3954500"/>
                <a:ext cx="18425" cy="13925"/>
              </a:xfrm>
              <a:custGeom>
                <a:avLst/>
                <a:gdLst/>
                <a:ahLst/>
                <a:cxnLst/>
                <a:rect l="l" t="t" r="r" b="b"/>
                <a:pathLst>
                  <a:path w="737" h="557" extrusionOk="0">
                    <a:moveTo>
                      <a:pt x="371" y="0"/>
                    </a:moveTo>
                    <a:cubicBezTo>
                      <a:pt x="308" y="0"/>
                      <a:pt x="245" y="21"/>
                      <a:pt x="193" y="63"/>
                    </a:cubicBezTo>
                    <a:cubicBezTo>
                      <a:pt x="0" y="221"/>
                      <a:pt x="94" y="532"/>
                      <a:pt x="341" y="555"/>
                    </a:cubicBezTo>
                    <a:cubicBezTo>
                      <a:pt x="352" y="556"/>
                      <a:pt x="362" y="557"/>
                      <a:pt x="372" y="557"/>
                    </a:cubicBezTo>
                    <a:cubicBezTo>
                      <a:pt x="601" y="557"/>
                      <a:pt x="736" y="286"/>
                      <a:pt x="585" y="102"/>
                    </a:cubicBezTo>
                    <a:cubicBezTo>
                      <a:pt x="531" y="35"/>
                      <a:pt x="451"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14"/>
              <p:cNvSpPr/>
              <p:nvPr/>
            </p:nvSpPr>
            <p:spPr>
              <a:xfrm>
                <a:off x="4245425" y="3937925"/>
                <a:ext cx="17875" cy="13550"/>
              </a:xfrm>
              <a:custGeom>
                <a:avLst/>
                <a:gdLst/>
                <a:ahLst/>
                <a:cxnLst/>
                <a:rect l="l" t="t" r="r" b="b"/>
                <a:pathLst>
                  <a:path w="715" h="542" extrusionOk="0">
                    <a:moveTo>
                      <a:pt x="360" y="1"/>
                    </a:moveTo>
                    <a:cubicBezTo>
                      <a:pt x="300" y="1"/>
                      <a:pt x="239" y="20"/>
                      <a:pt x="187" y="61"/>
                    </a:cubicBezTo>
                    <a:cubicBezTo>
                      <a:pt x="1" y="212"/>
                      <a:pt x="91" y="514"/>
                      <a:pt x="329" y="540"/>
                    </a:cubicBezTo>
                    <a:cubicBezTo>
                      <a:pt x="339" y="541"/>
                      <a:pt x="350" y="542"/>
                      <a:pt x="360" y="542"/>
                    </a:cubicBezTo>
                    <a:cubicBezTo>
                      <a:pt x="582" y="542"/>
                      <a:pt x="714" y="281"/>
                      <a:pt x="570" y="100"/>
                    </a:cubicBezTo>
                    <a:cubicBezTo>
                      <a:pt x="515" y="34"/>
                      <a:pt x="438" y="1"/>
                      <a:pt x="3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14"/>
              <p:cNvSpPr/>
              <p:nvPr/>
            </p:nvSpPr>
            <p:spPr>
              <a:xfrm>
                <a:off x="4232175" y="3921375"/>
                <a:ext cx="17150" cy="13075"/>
              </a:xfrm>
              <a:custGeom>
                <a:avLst/>
                <a:gdLst/>
                <a:ahLst/>
                <a:cxnLst/>
                <a:rect l="l" t="t" r="r" b="b"/>
                <a:pathLst>
                  <a:path w="686" h="523" extrusionOk="0">
                    <a:moveTo>
                      <a:pt x="342" y="1"/>
                    </a:moveTo>
                    <a:cubicBezTo>
                      <a:pt x="286" y="1"/>
                      <a:pt x="228" y="20"/>
                      <a:pt x="181" y="58"/>
                    </a:cubicBezTo>
                    <a:cubicBezTo>
                      <a:pt x="1" y="202"/>
                      <a:pt x="87" y="495"/>
                      <a:pt x="316" y="521"/>
                    </a:cubicBezTo>
                    <a:cubicBezTo>
                      <a:pt x="326" y="522"/>
                      <a:pt x="336" y="522"/>
                      <a:pt x="346" y="522"/>
                    </a:cubicBezTo>
                    <a:cubicBezTo>
                      <a:pt x="559" y="522"/>
                      <a:pt x="685" y="271"/>
                      <a:pt x="547" y="100"/>
                    </a:cubicBezTo>
                    <a:cubicBezTo>
                      <a:pt x="495" y="35"/>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14"/>
              <p:cNvSpPr/>
              <p:nvPr/>
            </p:nvSpPr>
            <p:spPr>
              <a:xfrm>
                <a:off x="4218925" y="3904875"/>
                <a:ext cx="16575" cy="12525"/>
              </a:xfrm>
              <a:custGeom>
                <a:avLst/>
                <a:gdLst/>
                <a:ahLst/>
                <a:cxnLst/>
                <a:rect l="l" t="t" r="r" b="b"/>
                <a:pathLst>
                  <a:path w="663" h="501" extrusionOk="0">
                    <a:moveTo>
                      <a:pt x="332" y="0"/>
                    </a:moveTo>
                    <a:cubicBezTo>
                      <a:pt x="277" y="0"/>
                      <a:pt x="221" y="18"/>
                      <a:pt x="174" y="56"/>
                    </a:cubicBezTo>
                    <a:cubicBezTo>
                      <a:pt x="0" y="197"/>
                      <a:pt x="84" y="477"/>
                      <a:pt x="306" y="499"/>
                    </a:cubicBezTo>
                    <a:cubicBezTo>
                      <a:pt x="316" y="500"/>
                      <a:pt x="326" y="501"/>
                      <a:pt x="336" y="501"/>
                    </a:cubicBezTo>
                    <a:cubicBezTo>
                      <a:pt x="540" y="501"/>
                      <a:pt x="662" y="260"/>
                      <a:pt x="527" y="94"/>
                    </a:cubicBezTo>
                    <a:cubicBezTo>
                      <a:pt x="478" y="32"/>
                      <a:pt x="406"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14"/>
              <p:cNvSpPr/>
              <p:nvPr/>
            </p:nvSpPr>
            <p:spPr>
              <a:xfrm>
                <a:off x="4205675" y="3888375"/>
                <a:ext cx="15950" cy="12075"/>
              </a:xfrm>
              <a:custGeom>
                <a:avLst/>
                <a:gdLst/>
                <a:ahLst/>
                <a:cxnLst/>
                <a:rect l="l" t="t" r="r" b="b"/>
                <a:pathLst>
                  <a:path w="638" h="483" extrusionOk="0">
                    <a:moveTo>
                      <a:pt x="319" y="0"/>
                    </a:moveTo>
                    <a:cubicBezTo>
                      <a:pt x="266" y="0"/>
                      <a:pt x="212" y="18"/>
                      <a:pt x="167" y="54"/>
                    </a:cubicBezTo>
                    <a:cubicBezTo>
                      <a:pt x="0" y="189"/>
                      <a:pt x="80" y="459"/>
                      <a:pt x="293" y="481"/>
                    </a:cubicBezTo>
                    <a:cubicBezTo>
                      <a:pt x="302" y="482"/>
                      <a:pt x="311" y="483"/>
                      <a:pt x="320" y="483"/>
                    </a:cubicBezTo>
                    <a:cubicBezTo>
                      <a:pt x="519" y="483"/>
                      <a:pt x="637" y="249"/>
                      <a:pt x="508" y="89"/>
                    </a:cubicBezTo>
                    <a:cubicBezTo>
                      <a:pt x="460"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14"/>
              <p:cNvSpPr/>
              <p:nvPr/>
            </p:nvSpPr>
            <p:spPr>
              <a:xfrm>
                <a:off x="4192400" y="3871800"/>
                <a:ext cx="15325" cy="11700"/>
              </a:xfrm>
              <a:custGeom>
                <a:avLst/>
                <a:gdLst/>
                <a:ahLst/>
                <a:cxnLst/>
                <a:rect l="l" t="t" r="r" b="b"/>
                <a:pathLst>
                  <a:path w="613" h="468" extrusionOk="0">
                    <a:moveTo>
                      <a:pt x="308" y="1"/>
                    </a:moveTo>
                    <a:cubicBezTo>
                      <a:pt x="257" y="1"/>
                      <a:pt x="205" y="18"/>
                      <a:pt x="162" y="55"/>
                    </a:cubicBezTo>
                    <a:cubicBezTo>
                      <a:pt x="1" y="183"/>
                      <a:pt x="78" y="444"/>
                      <a:pt x="284" y="466"/>
                    </a:cubicBezTo>
                    <a:cubicBezTo>
                      <a:pt x="292" y="467"/>
                      <a:pt x="299" y="467"/>
                      <a:pt x="307" y="467"/>
                    </a:cubicBezTo>
                    <a:cubicBezTo>
                      <a:pt x="499" y="467"/>
                      <a:pt x="613" y="241"/>
                      <a:pt x="489" y="87"/>
                    </a:cubicBezTo>
                    <a:cubicBezTo>
                      <a:pt x="442" y="30"/>
                      <a:pt x="375"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14"/>
              <p:cNvSpPr/>
              <p:nvPr/>
            </p:nvSpPr>
            <p:spPr>
              <a:xfrm>
                <a:off x="4179150" y="3855300"/>
                <a:ext cx="14775" cy="11150"/>
              </a:xfrm>
              <a:custGeom>
                <a:avLst/>
                <a:gdLst/>
                <a:ahLst/>
                <a:cxnLst/>
                <a:rect l="l" t="t" r="r" b="b"/>
                <a:pathLst>
                  <a:path w="591" h="446" extrusionOk="0">
                    <a:moveTo>
                      <a:pt x="295" y="0"/>
                    </a:moveTo>
                    <a:cubicBezTo>
                      <a:pt x="246" y="0"/>
                      <a:pt x="196" y="16"/>
                      <a:pt x="155" y="49"/>
                    </a:cubicBezTo>
                    <a:cubicBezTo>
                      <a:pt x="1" y="175"/>
                      <a:pt x="74" y="425"/>
                      <a:pt x="274" y="445"/>
                    </a:cubicBezTo>
                    <a:cubicBezTo>
                      <a:pt x="282" y="445"/>
                      <a:pt x="289" y="446"/>
                      <a:pt x="297" y="446"/>
                    </a:cubicBezTo>
                    <a:cubicBezTo>
                      <a:pt x="479"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14"/>
              <p:cNvSpPr/>
              <p:nvPr/>
            </p:nvSpPr>
            <p:spPr>
              <a:xfrm>
                <a:off x="4165825" y="3838750"/>
                <a:ext cx="14100" cy="10750"/>
              </a:xfrm>
              <a:custGeom>
                <a:avLst/>
                <a:gdLst/>
                <a:ahLst/>
                <a:cxnLst/>
                <a:rect l="l" t="t" r="r" b="b"/>
                <a:pathLst>
                  <a:path w="564" h="430" extrusionOk="0">
                    <a:moveTo>
                      <a:pt x="283" y="0"/>
                    </a:moveTo>
                    <a:cubicBezTo>
                      <a:pt x="236" y="0"/>
                      <a:pt x="188" y="16"/>
                      <a:pt x="148" y="49"/>
                    </a:cubicBezTo>
                    <a:cubicBezTo>
                      <a:pt x="0" y="168"/>
                      <a:pt x="71" y="406"/>
                      <a:pt x="260" y="429"/>
                    </a:cubicBezTo>
                    <a:cubicBezTo>
                      <a:pt x="268" y="429"/>
                      <a:pt x="276" y="430"/>
                      <a:pt x="284" y="430"/>
                    </a:cubicBezTo>
                    <a:cubicBezTo>
                      <a:pt x="460" y="430"/>
                      <a:pt x="564" y="223"/>
                      <a:pt x="450" y="82"/>
                    </a:cubicBezTo>
                    <a:cubicBezTo>
                      <a:pt x="408" y="28"/>
                      <a:pt x="346" y="0"/>
                      <a:pt x="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14"/>
              <p:cNvSpPr/>
              <p:nvPr/>
            </p:nvSpPr>
            <p:spPr>
              <a:xfrm>
                <a:off x="4152550" y="3822200"/>
                <a:ext cx="13500" cy="10275"/>
              </a:xfrm>
              <a:custGeom>
                <a:avLst/>
                <a:gdLst/>
                <a:ahLst/>
                <a:cxnLst/>
                <a:rect l="l" t="t" r="r" b="b"/>
                <a:pathLst>
                  <a:path w="540" h="411" extrusionOk="0">
                    <a:moveTo>
                      <a:pt x="270" y="1"/>
                    </a:moveTo>
                    <a:cubicBezTo>
                      <a:pt x="225" y="1"/>
                      <a:pt x="180" y="16"/>
                      <a:pt x="142" y="46"/>
                    </a:cubicBezTo>
                    <a:cubicBezTo>
                      <a:pt x="1" y="162"/>
                      <a:pt x="68" y="390"/>
                      <a:pt x="251" y="409"/>
                    </a:cubicBezTo>
                    <a:cubicBezTo>
                      <a:pt x="259" y="410"/>
                      <a:pt x="267" y="411"/>
                      <a:pt x="275" y="411"/>
                    </a:cubicBezTo>
                    <a:cubicBezTo>
                      <a:pt x="441" y="411"/>
                      <a:pt x="539" y="214"/>
                      <a:pt x="431" y="78"/>
                    </a:cubicBezTo>
                    <a:cubicBezTo>
                      <a:pt x="389" y="27"/>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14"/>
              <p:cNvSpPr/>
              <p:nvPr/>
            </p:nvSpPr>
            <p:spPr>
              <a:xfrm>
                <a:off x="4139300" y="3805700"/>
                <a:ext cx="12825" cy="9750"/>
              </a:xfrm>
              <a:custGeom>
                <a:avLst/>
                <a:gdLst/>
                <a:ahLst/>
                <a:cxnLst/>
                <a:rect l="l" t="t" r="r" b="b"/>
                <a:pathLst>
                  <a:path w="513" h="390" extrusionOk="0">
                    <a:moveTo>
                      <a:pt x="258" y="1"/>
                    </a:moveTo>
                    <a:cubicBezTo>
                      <a:pt x="215" y="1"/>
                      <a:pt x="172" y="15"/>
                      <a:pt x="136" y="44"/>
                    </a:cubicBezTo>
                    <a:cubicBezTo>
                      <a:pt x="1" y="153"/>
                      <a:pt x="65" y="372"/>
                      <a:pt x="235" y="388"/>
                    </a:cubicBezTo>
                    <a:cubicBezTo>
                      <a:pt x="243" y="389"/>
                      <a:pt x="251" y="389"/>
                      <a:pt x="258" y="389"/>
                    </a:cubicBezTo>
                    <a:cubicBezTo>
                      <a:pt x="418" y="389"/>
                      <a:pt x="513" y="202"/>
                      <a:pt x="409" y="73"/>
                    </a:cubicBezTo>
                    <a:cubicBezTo>
                      <a:pt x="370" y="26"/>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14"/>
              <p:cNvSpPr/>
              <p:nvPr/>
            </p:nvSpPr>
            <p:spPr>
              <a:xfrm>
                <a:off x="4126050" y="3789150"/>
                <a:ext cx="12200" cy="9325"/>
              </a:xfrm>
              <a:custGeom>
                <a:avLst/>
                <a:gdLst/>
                <a:ahLst/>
                <a:cxnLst/>
                <a:rect l="l" t="t" r="r" b="b"/>
                <a:pathLst>
                  <a:path w="488" h="373" extrusionOk="0">
                    <a:moveTo>
                      <a:pt x="243" y="0"/>
                    </a:moveTo>
                    <a:cubicBezTo>
                      <a:pt x="203" y="0"/>
                      <a:pt x="162" y="13"/>
                      <a:pt x="129" y="41"/>
                    </a:cubicBezTo>
                    <a:cubicBezTo>
                      <a:pt x="0" y="147"/>
                      <a:pt x="61" y="356"/>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14"/>
              <p:cNvSpPr/>
              <p:nvPr/>
            </p:nvSpPr>
            <p:spPr>
              <a:xfrm>
                <a:off x="4112700" y="3772650"/>
                <a:ext cx="11725" cy="8800"/>
              </a:xfrm>
              <a:custGeom>
                <a:avLst/>
                <a:gdLst/>
                <a:ahLst/>
                <a:cxnLst/>
                <a:rect l="l" t="t" r="r" b="b"/>
                <a:pathLst>
                  <a:path w="469" h="352"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4" y="65"/>
                    </a:cubicBezTo>
                    <a:cubicBezTo>
                      <a:pt x="339" y="22"/>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14"/>
              <p:cNvSpPr/>
              <p:nvPr/>
            </p:nvSpPr>
            <p:spPr>
              <a:xfrm>
                <a:off x="4099450" y="3756075"/>
                <a:ext cx="11100" cy="8425"/>
              </a:xfrm>
              <a:custGeom>
                <a:avLst/>
                <a:gdLst/>
                <a:ahLst/>
                <a:cxnLst/>
                <a:rect l="l" t="t" r="r" b="b"/>
                <a:pathLst>
                  <a:path w="444" h="337" extrusionOk="0">
                    <a:moveTo>
                      <a:pt x="221" y="1"/>
                    </a:moveTo>
                    <a:cubicBezTo>
                      <a:pt x="184" y="1"/>
                      <a:pt x="147" y="13"/>
                      <a:pt x="116" y="40"/>
                    </a:cubicBezTo>
                    <a:cubicBezTo>
                      <a:pt x="1" y="133"/>
                      <a:pt x="55" y="319"/>
                      <a:pt x="206" y="336"/>
                    </a:cubicBezTo>
                    <a:cubicBezTo>
                      <a:pt x="213" y="336"/>
                      <a:pt x="219" y="337"/>
                      <a:pt x="225" y="337"/>
                    </a:cubicBezTo>
                    <a:cubicBezTo>
                      <a:pt x="362" y="337"/>
                      <a:pt x="443" y="173"/>
                      <a:pt x="351" y="62"/>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14"/>
              <p:cNvSpPr/>
              <p:nvPr/>
            </p:nvSpPr>
            <p:spPr>
              <a:xfrm>
                <a:off x="4086200" y="3739550"/>
                <a:ext cx="10350" cy="7925"/>
              </a:xfrm>
              <a:custGeom>
                <a:avLst/>
                <a:gdLst/>
                <a:ahLst/>
                <a:cxnLst/>
                <a:rect l="l" t="t" r="r" b="b"/>
                <a:pathLst>
                  <a:path w="414" h="317" extrusionOk="0">
                    <a:moveTo>
                      <a:pt x="208" y="1"/>
                    </a:moveTo>
                    <a:cubicBezTo>
                      <a:pt x="173" y="1"/>
                      <a:pt x="139" y="12"/>
                      <a:pt x="110" y="36"/>
                    </a:cubicBezTo>
                    <a:cubicBezTo>
                      <a:pt x="0" y="126"/>
                      <a:pt x="52" y="302"/>
                      <a:pt x="190" y="315"/>
                    </a:cubicBezTo>
                    <a:cubicBezTo>
                      <a:pt x="196" y="316"/>
                      <a:pt x="203" y="316"/>
                      <a:pt x="209" y="316"/>
                    </a:cubicBezTo>
                    <a:cubicBezTo>
                      <a:pt x="339" y="316"/>
                      <a:pt x="414" y="165"/>
                      <a:pt x="331" y="61"/>
                    </a:cubicBezTo>
                    <a:cubicBezTo>
                      <a:pt x="300" y="21"/>
                      <a:pt x="254"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14"/>
              <p:cNvSpPr/>
              <p:nvPr/>
            </p:nvSpPr>
            <p:spPr>
              <a:xfrm>
                <a:off x="4343050" y="4022675"/>
                <a:ext cx="21450" cy="16300"/>
              </a:xfrm>
              <a:custGeom>
                <a:avLst/>
                <a:gdLst/>
                <a:ahLst/>
                <a:cxnLst/>
                <a:rect l="l" t="t" r="r" b="b"/>
                <a:pathLst>
                  <a:path w="858" h="652" extrusionOk="0">
                    <a:moveTo>
                      <a:pt x="429" y="0"/>
                    </a:moveTo>
                    <a:cubicBezTo>
                      <a:pt x="357" y="0"/>
                      <a:pt x="285" y="24"/>
                      <a:pt x="226" y="74"/>
                    </a:cubicBezTo>
                    <a:cubicBezTo>
                      <a:pt x="1" y="258"/>
                      <a:pt x="107" y="621"/>
                      <a:pt x="396" y="650"/>
                    </a:cubicBezTo>
                    <a:cubicBezTo>
                      <a:pt x="408" y="651"/>
                      <a:pt x="420" y="651"/>
                      <a:pt x="431" y="651"/>
                    </a:cubicBezTo>
                    <a:cubicBezTo>
                      <a:pt x="699" y="651"/>
                      <a:pt x="858" y="338"/>
                      <a:pt x="682" y="123"/>
                    </a:cubicBezTo>
                    <a:cubicBezTo>
                      <a:pt x="618" y="42"/>
                      <a:pt x="524" y="0"/>
                      <a:pt x="4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14"/>
              <p:cNvSpPr/>
              <p:nvPr/>
            </p:nvSpPr>
            <p:spPr>
              <a:xfrm>
                <a:off x="4329725" y="4006100"/>
                <a:ext cx="20875" cy="15850"/>
              </a:xfrm>
              <a:custGeom>
                <a:avLst/>
                <a:gdLst/>
                <a:ahLst/>
                <a:cxnLst/>
                <a:rect l="l" t="t" r="r" b="b"/>
                <a:pathLst>
                  <a:path w="835" h="634" extrusionOk="0">
                    <a:moveTo>
                      <a:pt x="420" y="0"/>
                    </a:moveTo>
                    <a:cubicBezTo>
                      <a:pt x="351" y="0"/>
                      <a:pt x="280" y="23"/>
                      <a:pt x="222" y="72"/>
                    </a:cubicBezTo>
                    <a:cubicBezTo>
                      <a:pt x="0" y="249"/>
                      <a:pt x="106" y="602"/>
                      <a:pt x="386" y="631"/>
                    </a:cubicBezTo>
                    <a:cubicBezTo>
                      <a:pt x="398" y="632"/>
                      <a:pt x="409" y="633"/>
                      <a:pt x="420" y="633"/>
                    </a:cubicBezTo>
                    <a:cubicBezTo>
                      <a:pt x="680" y="633"/>
                      <a:pt x="835" y="326"/>
                      <a:pt x="665" y="117"/>
                    </a:cubicBezTo>
                    <a:cubicBezTo>
                      <a:pt x="603" y="40"/>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14"/>
              <p:cNvSpPr/>
              <p:nvPr/>
            </p:nvSpPr>
            <p:spPr>
              <a:xfrm>
                <a:off x="4316450" y="3989550"/>
                <a:ext cx="20250" cy="15350"/>
              </a:xfrm>
              <a:custGeom>
                <a:avLst/>
                <a:gdLst/>
                <a:ahLst/>
                <a:cxnLst/>
                <a:rect l="l" t="t" r="r" b="b"/>
                <a:pathLst>
                  <a:path w="810" h="614" extrusionOk="0">
                    <a:moveTo>
                      <a:pt x="407" y="1"/>
                    </a:moveTo>
                    <a:cubicBezTo>
                      <a:pt x="338" y="1"/>
                      <a:pt x="270" y="23"/>
                      <a:pt x="213" y="69"/>
                    </a:cubicBezTo>
                    <a:cubicBezTo>
                      <a:pt x="1" y="242"/>
                      <a:pt x="104" y="586"/>
                      <a:pt x="374" y="612"/>
                    </a:cubicBezTo>
                    <a:cubicBezTo>
                      <a:pt x="386" y="613"/>
                      <a:pt x="397" y="614"/>
                      <a:pt x="409" y="614"/>
                    </a:cubicBezTo>
                    <a:cubicBezTo>
                      <a:pt x="661" y="614"/>
                      <a:pt x="810" y="320"/>
                      <a:pt x="647" y="114"/>
                    </a:cubicBezTo>
                    <a:cubicBezTo>
                      <a:pt x="585" y="39"/>
                      <a:pt x="496"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14"/>
              <p:cNvSpPr/>
              <p:nvPr/>
            </p:nvSpPr>
            <p:spPr>
              <a:xfrm>
                <a:off x="4303200" y="3973050"/>
                <a:ext cx="19600" cy="14900"/>
              </a:xfrm>
              <a:custGeom>
                <a:avLst/>
                <a:gdLst/>
                <a:ahLst/>
                <a:cxnLst/>
                <a:rect l="l" t="t" r="r" b="b"/>
                <a:pathLst>
                  <a:path w="784" h="596" extrusionOk="0">
                    <a:moveTo>
                      <a:pt x="393" y="1"/>
                    </a:moveTo>
                    <a:cubicBezTo>
                      <a:pt x="328" y="1"/>
                      <a:pt x="262" y="23"/>
                      <a:pt x="206" y="67"/>
                    </a:cubicBezTo>
                    <a:cubicBezTo>
                      <a:pt x="1" y="234"/>
                      <a:pt x="100" y="565"/>
                      <a:pt x="364" y="594"/>
                    </a:cubicBezTo>
                    <a:cubicBezTo>
                      <a:pt x="375" y="595"/>
                      <a:pt x="387" y="596"/>
                      <a:pt x="398" y="596"/>
                    </a:cubicBezTo>
                    <a:cubicBezTo>
                      <a:pt x="641" y="596"/>
                      <a:pt x="784" y="308"/>
                      <a:pt x="624"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14"/>
              <p:cNvSpPr/>
              <p:nvPr/>
            </p:nvSpPr>
            <p:spPr>
              <a:xfrm>
                <a:off x="4289950" y="3956475"/>
                <a:ext cx="18950" cy="14450"/>
              </a:xfrm>
              <a:custGeom>
                <a:avLst/>
                <a:gdLst/>
                <a:ahLst/>
                <a:cxnLst/>
                <a:rect l="l" t="t" r="r" b="b"/>
                <a:pathLst>
                  <a:path w="758" h="578" extrusionOk="0">
                    <a:moveTo>
                      <a:pt x="379" y="1"/>
                    </a:moveTo>
                    <a:cubicBezTo>
                      <a:pt x="316" y="1"/>
                      <a:pt x="252" y="22"/>
                      <a:pt x="200" y="65"/>
                    </a:cubicBezTo>
                    <a:cubicBezTo>
                      <a:pt x="0" y="228"/>
                      <a:pt x="94" y="550"/>
                      <a:pt x="351" y="576"/>
                    </a:cubicBezTo>
                    <a:cubicBezTo>
                      <a:pt x="362" y="577"/>
                      <a:pt x="374" y="578"/>
                      <a:pt x="385" y="578"/>
                    </a:cubicBezTo>
                    <a:cubicBezTo>
                      <a:pt x="619" y="578"/>
                      <a:pt x="758" y="300"/>
                      <a:pt x="604" y="110"/>
                    </a:cubicBezTo>
                    <a:cubicBezTo>
                      <a:pt x="548" y="38"/>
                      <a:pt x="463"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14"/>
              <p:cNvSpPr/>
              <p:nvPr/>
            </p:nvSpPr>
            <p:spPr>
              <a:xfrm>
                <a:off x="4276700" y="3940000"/>
                <a:ext cx="18400" cy="13975"/>
              </a:xfrm>
              <a:custGeom>
                <a:avLst/>
                <a:gdLst/>
                <a:ahLst/>
                <a:cxnLst/>
                <a:rect l="l" t="t" r="r" b="b"/>
                <a:pathLst>
                  <a:path w="736" h="559" extrusionOk="0">
                    <a:moveTo>
                      <a:pt x="366" y="0"/>
                    </a:moveTo>
                    <a:cubicBezTo>
                      <a:pt x="305" y="0"/>
                      <a:pt x="244" y="20"/>
                      <a:pt x="193" y="62"/>
                    </a:cubicBezTo>
                    <a:cubicBezTo>
                      <a:pt x="0" y="219"/>
                      <a:pt x="93" y="531"/>
                      <a:pt x="341" y="556"/>
                    </a:cubicBezTo>
                    <a:cubicBezTo>
                      <a:pt x="351" y="558"/>
                      <a:pt x="362" y="558"/>
                      <a:pt x="372" y="558"/>
                    </a:cubicBezTo>
                    <a:cubicBezTo>
                      <a:pt x="601" y="558"/>
                      <a:pt x="736" y="288"/>
                      <a:pt x="585" y="103"/>
                    </a:cubicBezTo>
                    <a:cubicBezTo>
                      <a:pt x="528" y="35"/>
                      <a:pt x="447" y="0"/>
                      <a:pt x="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14"/>
              <p:cNvSpPr/>
              <p:nvPr/>
            </p:nvSpPr>
            <p:spPr>
              <a:xfrm>
                <a:off x="4263350" y="3923425"/>
                <a:ext cx="17775" cy="13500"/>
              </a:xfrm>
              <a:custGeom>
                <a:avLst/>
                <a:gdLst/>
                <a:ahLst/>
                <a:cxnLst/>
                <a:rect l="l" t="t" r="r" b="b"/>
                <a:pathLst>
                  <a:path w="711" h="540" extrusionOk="0">
                    <a:moveTo>
                      <a:pt x="357" y="1"/>
                    </a:moveTo>
                    <a:cubicBezTo>
                      <a:pt x="297" y="1"/>
                      <a:pt x="237" y="21"/>
                      <a:pt x="187" y="63"/>
                    </a:cubicBezTo>
                    <a:cubicBezTo>
                      <a:pt x="1" y="210"/>
                      <a:pt x="91" y="512"/>
                      <a:pt x="328" y="538"/>
                    </a:cubicBezTo>
                    <a:cubicBezTo>
                      <a:pt x="339" y="539"/>
                      <a:pt x="349" y="540"/>
                      <a:pt x="359" y="540"/>
                    </a:cubicBezTo>
                    <a:cubicBezTo>
                      <a:pt x="582" y="540"/>
                      <a:pt x="711"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14"/>
              <p:cNvSpPr/>
              <p:nvPr/>
            </p:nvSpPr>
            <p:spPr>
              <a:xfrm>
                <a:off x="4250100" y="3906900"/>
                <a:ext cx="17225" cy="13075"/>
              </a:xfrm>
              <a:custGeom>
                <a:avLst/>
                <a:gdLst/>
                <a:ahLst/>
                <a:cxnLst/>
                <a:rect l="l" t="t" r="r" b="b"/>
                <a:pathLst>
                  <a:path w="689" h="523" extrusionOk="0">
                    <a:moveTo>
                      <a:pt x="345" y="0"/>
                    </a:moveTo>
                    <a:cubicBezTo>
                      <a:pt x="287" y="0"/>
                      <a:pt x="229" y="19"/>
                      <a:pt x="180" y="58"/>
                    </a:cubicBezTo>
                    <a:cubicBezTo>
                      <a:pt x="0" y="206"/>
                      <a:pt x="87" y="495"/>
                      <a:pt x="318" y="521"/>
                    </a:cubicBezTo>
                    <a:cubicBezTo>
                      <a:pt x="328" y="522"/>
                      <a:pt x="337" y="522"/>
                      <a:pt x="346" y="522"/>
                    </a:cubicBezTo>
                    <a:cubicBezTo>
                      <a:pt x="561" y="522"/>
                      <a:pt x="689" y="270"/>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14"/>
              <p:cNvSpPr/>
              <p:nvPr/>
            </p:nvSpPr>
            <p:spPr>
              <a:xfrm>
                <a:off x="4236850" y="3890400"/>
                <a:ext cx="16575" cy="12550"/>
              </a:xfrm>
              <a:custGeom>
                <a:avLst/>
                <a:gdLst/>
                <a:ahLst/>
                <a:cxnLst/>
                <a:rect l="l" t="t" r="r" b="b"/>
                <a:pathLst>
                  <a:path w="663" h="502" extrusionOk="0">
                    <a:moveTo>
                      <a:pt x="332" y="0"/>
                    </a:moveTo>
                    <a:cubicBezTo>
                      <a:pt x="276" y="0"/>
                      <a:pt x="220" y="19"/>
                      <a:pt x="174" y="56"/>
                    </a:cubicBezTo>
                    <a:cubicBezTo>
                      <a:pt x="0" y="198"/>
                      <a:pt x="84" y="477"/>
                      <a:pt x="305" y="500"/>
                    </a:cubicBezTo>
                    <a:cubicBezTo>
                      <a:pt x="315" y="501"/>
                      <a:pt x="324" y="501"/>
                      <a:pt x="333" y="501"/>
                    </a:cubicBezTo>
                    <a:cubicBezTo>
                      <a:pt x="538" y="501"/>
                      <a:pt x="663" y="261"/>
                      <a:pt x="527" y="92"/>
                    </a:cubicBezTo>
                    <a:cubicBezTo>
                      <a:pt x="478"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14"/>
              <p:cNvSpPr/>
              <p:nvPr/>
            </p:nvSpPr>
            <p:spPr>
              <a:xfrm>
                <a:off x="4223575" y="3873825"/>
                <a:ext cx="15875" cy="12075"/>
              </a:xfrm>
              <a:custGeom>
                <a:avLst/>
                <a:gdLst/>
                <a:ahLst/>
                <a:cxnLst/>
                <a:rect l="l" t="t" r="r" b="b"/>
                <a:pathLst>
                  <a:path w="635" h="483" extrusionOk="0">
                    <a:moveTo>
                      <a:pt x="319" y="0"/>
                    </a:moveTo>
                    <a:cubicBezTo>
                      <a:pt x="266" y="0"/>
                      <a:pt x="212" y="18"/>
                      <a:pt x="168" y="54"/>
                    </a:cubicBezTo>
                    <a:cubicBezTo>
                      <a:pt x="1" y="189"/>
                      <a:pt x="81" y="459"/>
                      <a:pt x="293" y="481"/>
                    </a:cubicBezTo>
                    <a:cubicBezTo>
                      <a:pt x="302" y="482"/>
                      <a:pt x="312" y="483"/>
                      <a:pt x="320" y="483"/>
                    </a:cubicBezTo>
                    <a:cubicBezTo>
                      <a:pt x="519" y="483"/>
                      <a:pt x="635" y="249"/>
                      <a:pt x="509" y="89"/>
                    </a:cubicBezTo>
                    <a:cubicBezTo>
                      <a:pt x="459" y="31"/>
                      <a:pt x="389"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14"/>
              <p:cNvSpPr/>
              <p:nvPr/>
            </p:nvSpPr>
            <p:spPr>
              <a:xfrm>
                <a:off x="4210250" y="3857325"/>
                <a:ext cx="15375" cy="11625"/>
              </a:xfrm>
              <a:custGeom>
                <a:avLst/>
                <a:gdLst/>
                <a:ahLst/>
                <a:cxnLst/>
                <a:rect l="l" t="t" r="r" b="b"/>
                <a:pathLst>
                  <a:path w="615" h="465" extrusionOk="0">
                    <a:moveTo>
                      <a:pt x="309" y="1"/>
                    </a:moveTo>
                    <a:cubicBezTo>
                      <a:pt x="258" y="1"/>
                      <a:pt x="207" y="18"/>
                      <a:pt x="164" y="52"/>
                    </a:cubicBezTo>
                    <a:cubicBezTo>
                      <a:pt x="0" y="184"/>
                      <a:pt x="77" y="444"/>
                      <a:pt x="286" y="463"/>
                    </a:cubicBezTo>
                    <a:cubicBezTo>
                      <a:pt x="295" y="464"/>
                      <a:pt x="304" y="465"/>
                      <a:pt x="313" y="465"/>
                    </a:cubicBezTo>
                    <a:cubicBezTo>
                      <a:pt x="503" y="465"/>
                      <a:pt x="615" y="241"/>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14"/>
              <p:cNvSpPr/>
              <p:nvPr/>
            </p:nvSpPr>
            <p:spPr>
              <a:xfrm>
                <a:off x="4197000" y="3840800"/>
                <a:ext cx="14750" cy="11200"/>
              </a:xfrm>
              <a:custGeom>
                <a:avLst/>
                <a:gdLst/>
                <a:ahLst/>
                <a:cxnLst/>
                <a:rect l="l" t="t" r="r" b="b"/>
                <a:pathLst>
                  <a:path w="590" h="448" extrusionOk="0">
                    <a:moveTo>
                      <a:pt x="297" y="1"/>
                    </a:moveTo>
                    <a:cubicBezTo>
                      <a:pt x="247" y="1"/>
                      <a:pt x="196" y="17"/>
                      <a:pt x="154" y="51"/>
                    </a:cubicBezTo>
                    <a:cubicBezTo>
                      <a:pt x="0" y="176"/>
                      <a:pt x="74" y="424"/>
                      <a:pt x="273" y="446"/>
                    </a:cubicBezTo>
                    <a:cubicBezTo>
                      <a:pt x="281" y="447"/>
                      <a:pt x="289" y="447"/>
                      <a:pt x="296" y="447"/>
                    </a:cubicBezTo>
                    <a:cubicBezTo>
                      <a:pt x="479" y="447"/>
                      <a:pt x="590" y="231"/>
                      <a:pt x="469" y="83"/>
                    </a:cubicBezTo>
                    <a:cubicBezTo>
                      <a:pt x="426" y="29"/>
                      <a:pt x="362" y="1"/>
                      <a:pt x="2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14"/>
              <p:cNvSpPr/>
              <p:nvPr/>
            </p:nvSpPr>
            <p:spPr>
              <a:xfrm>
                <a:off x="4183725" y="3824225"/>
                <a:ext cx="14125" cy="10750"/>
              </a:xfrm>
              <a:custGeom>
                <a:avLst/>
                <a:gdLst/>
                <a:ahLst/>
                <a:cxnLst/>
                <a:rect l="l" t="t" r="r" b="b"/>
                <a:pathLst>
                  <a:path w="565" h="430" extrusionOk="0">
                    <a:moveTo>
                      <a:pt x="284" y="1"/>
                    </a:moveTo>
                    <a:cubicBezTo>
                      <a:pt x="236" y="1"/>
                      <a:pt x="189" y="17"/>
                      <a:pt x="149" y="49"/>
                    </a:cubicBezTo>
                    <a:cubicBezTo>
                      <a:pt x="1" y="168"/>
                      <a:pt x="71" y="409"/>
                      <a:pt x="261" y="428"/>
                    </a:cubicBezTo>
                    <a:cubicBezTo>
                      <a:pt x="269" y="429"/>
                      <a:pt x="277" y="429"/>
                      <a:pt x="284" y="429"/>
                    </a:cubicBezTo>
                    <a:cubicBezTo>
                      <a:pt x="460" y="429"/>
                      <a:pt x="565" y="223"/>
                      <a:pt x="451" y="81"/>
                    </a:cubicBezTo>
                    <a:cubicBezTo>
                      <a:pt x="407" y="28"/>
                      <a:pt x="346"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14"/>
              <p:cNvSpPr/>
              <p:nvPr/>
            </p:nvSpPr>
            <p:spPr>
              <a:xfrm>
                <a:off x="4170475" y="3807750"/>
                <a:ext cx="13475" cy="10175"/>
              </a:xfrm>
              <a:custGeom>
                <a:avLst/>
                <a:gdLst/>
                <a:ahLst/>
                <a:cxnLst/>
                <a:rect l="l" t="t" r="r" b="b"/>
                <a:pathLst>
                  <a:path w="539" h="407" extrusionOk="0">
                    <a:moveTo>
                      <a:pt x="270" y="0"/>
                    </a:moveTo>
                    <a:cubicBezTo>
                      <a:pt x="225" y="0"/>
                      <a:pt x="180" y="15"/>
                      <a:pt x="142" y="46"/>
                    </a:cubicBezTo>
                    <a:cubicBezTo>
                      <a:pt x="0" y="158"/>
                      <a:pt x="68" y="390"/>
                      <a:pt x="248" y="406"/>
                    </a:cubicBezTo>
                    <a:cubicBezTo>
                      <a:pt x="256" y="406"/>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14"/>
              <p:cNvSpPr/>
              <p:nvPr/>
            </p:nvSpPr>
            <p:spPr>
              <a:xfrm>
                <a:off x="4157225" y="3791175"/>
                <a:ext cx="12825" cy="9800"/>
              </a:xfrm>
              <a:custGeom>
                <a:avLst/>
                <a:gdLst/>
                <a:ahLst/>
                <a:cxnLst/>
                <a:rect l="l" t="t" r="r" b="b"/>
                <a:pathLst>
                  <a:path w="513" h="392" extrusionOk="0">
                    <a:moveTo>
                      <a:pt x="257" y="0"/>
                    </a:moveTo>
                    <a:cubicBezTo>
                      <a:pt x="214" y="0"/>
                      <a:pt x="171" y="14"/>
                      <a:pt x="135" y="43"/>
                    </a:cubicBezTo>
                    <a:cubicBezTo>
                      <a:pt x="0" y="156"/>
                      <a:pt x="64" y="371"/>
                      <a:pt x="238" y="391"/>
                    </a:cubicBezTo>
                    <a:cubicBezTo>
                      <a:pt x="246" y="391"/>
                      <a:pt x="253" y="392"/>
                      <a:pt x="261" y="392"/>
                    </a:cubicBezTo>
                    <a:cubicBezTo>
                      <a:pt x="418" y="392"/>
                      <a:pt x="513" y="201"/>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14"/>
              <p:cNvSpPr/>
              <p:nvPr/>
            </p:nvSpPr>
            <p:spPr>
              <a:xfrm>
                <a:off x="4143950" y="3774675"/>
                <a:ext cx="12275" cy="9275"/>
              </a:xfrm>
              <a:custGeom>
                <a:avLst/>
                <a:gdLst/>
                <a:ahLst/>
                <a:cxnLst/>
                <a:rect l="l" t="t" r="r" b="b"/>
                <a:pathLst>
                  <a:path w="491" h="371" extrusionOk="0">
                    <a:moveTo>
                      <a:pt x="245" y="1"/>
                    </a:moveTo>
                    <a:cubicBezTo>
                      <a:pt x="205" y="1"/>
                      <a:pt x="164" y="14"/>
                      <a:pt x="129" y="41"/>
                    </a:cubicBezTo>
                    <a:cubicBezTo>
                      <a:pt x="1" y="144"/>
                      <a:pt x="62" y="353"/>
                      <a:pt x="226" y="369"/>
                    </a:cubicBezTo>
                    <a:cubicBezTo>
                      <a:pt x="234" y="370"/>
                      <a:pt x="241" y="371"/>
                      <a:pt x="249" y="371"/>
                    </a:cubicBezTo>
                    <a:cubicBezTo>
                      <a:pt x="399" y="371"/>
                      <a:pt x="491" y="193"/>
                      <a:pt x="390" y="70"/>
                    </a:cubicBezTo>
                    <a:cubicBezTo>
                      <a:pt x="353"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14"/>
              <p:cNvSpPr/>
              <p:nvPr/>
            </p:nvSpPr>
            <p:spPr>
              <a:xfrm>
                <a:off x="4130625" y="3758125"/>
                <a:ext cx="11650" cy="8875"/>
              </a:xfrm>
              <a:custGeom>
                <a:avLst/>
                <a:gdLst/>
                <a:ahLst/>
                <a:cxnLst/>
                <a:rect l="l" t="t" r="r" b="b"/>
                <a:pathLst>
                  <a:path w="466" h="355" extrusionOk="0">
                    <a:moveTo>
                      <a:pt x="234" y="0"/>
                    </a:moveTo>
                    <a:cubicBezTo>
                      <a:pt x="195" y="0"/>
                      <a:pt x="156" y="14"/>
                      <a:pt x="123"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14"/>
              <p:cNvSpPr/>
              <p:nvPr/>
            </p:nvSpPr>
            <p:spPr>
              <a:xfrm>
                <a:off x="4117375" y="3741575"/>
                <a:ext cx="11075" cy="8375"/>
              </a:xfrm>
              <a:custGeom>
                <a:avLst/>
                <a:gdLst/>
                <a:ahLst/>
                <a:cxnLst/>
                <a:rect l="l" t="t" r="r" b="b"/>
                <a:pathLst>
                  <a:path w="443" h="335" extrusionOk="0">
                    <a:moveTo>
                      <a:pt x="221" y="1"/>
                    </a:moveTo>
                    <a:cubicBezTo>
                      <a:pt x="184" y="1"/>
                      <a:pt x="147" y="13"/>
                      <a:pt x="116" y="38"/>
                    </a:cubicBezTo>
                    <a:cubicBezTo>
                      <a:pt x="0" y="131"/>
                      <a:pt x="55" y="321"/>
                      <a:pt x="203" y="334"/>
                    </a:cubicBezTo>
                    <a:cubicBezTo>
                      <a:pt x="209" y="335"/>
                      <a:pt x="216" y="335"/>
                      <a:pt x="222" y="335"/>
                    </a:cubicBezTo>
                    <a:cubicBezTo>
                      <a:pt x="362" y="335"/>
                      <a:pt x="443" y="174"/>
                      <a:pt x="350" y="64"/>
                    </a:cubicBezTo>
                    <a:cubicBezTo>
                      <a:pt x="318" y="22"/>
                      <a:pt x="269"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14"/>
              <p:cNvSpPr/>
              <p:nvPr/>
            </p:nvSpPr>
            <p:spPr>
              <a:xfrm>
                <a:off x="4104100" y="3725075"/>
                <a:ext cx="10400" cy="7925"/>
              </a:xfrm>
              <a:custGeom>
                <a:avLst/>
                <a:gdLst/>
                <a:ahLst/>
                <a:cxnLst/>
                <a:rect l="l" t="t" r="r" b="b"/>
                <a:pathLst>
                  <a:path w="416" h="317" extrusionOk="0">
                    <a:moveTo>
                      <a:pt x="210" y="1"/>
                    </a:moveTo>
                    <a:cubicBezTo>
                      <a:pt x="175" y="1"/>
                      <a:pt x="140" y="12"/>
                      <a:pt x="110" y="36"/>
                    </a:cubicBezTo>
                    <a:cubicBezTo>
                      <a:pt x="1" y="123"/>
                      <a:pt x="52" y="300"/>
                      <a:pt x="194" y="316"/>
                    </a:cubicBezTo>
                    <a:cubicBezTo>
                      <a:pt x="199" y="316"/>
                      <a:pt x="204" y="316"/>
                      <a:pt x="209" y="316"/>
                    </a:cubicBezTo>
                    <a:cubicBezTo>
                      <a:pt x="338" y="316"/>
                      <a:pt x="415" y="164"/>
                      <a:pt x="332" y="59"/>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14"/>
              <p:cNvSpPr/>
              <p:nvPr/>
            </p:nvSpPr>
            <p:spPr>
              <a:xfrm>
                <a:off x="4347625" y="3991625"/>
                <a:ext cx="20900" cy="15850"/>
              </a:xfrm>
              <a:custGeom>
                <a:avLst/>
                <a:gdLst/>
                <a:ahLst/>
                <a:cxnLst/>
                <a:rect l="l" t="t" r="r" b="b"/>
                <a:pathLst>
                  <a:path w="836" h="634" extrusionOk="0">
                    <a:moveTo>
                      <a:pt x="418" y="1"/>
                    </a:moveTo>
                    <a:cubicBezTo>
                      <a:pt x="348" y="1"/>
                      <a:pt x="278" y="24"/>
                      <a:pt x="219" y="73"/>
                    </a:cubicBezTo>
                    <a:cubicBezTo>
                      <a:pt x="1" y="249"/>
                      <a:pt x="107" y="603"/>
                      <a:pt x="386" y="632"/>
                    </a:cubicBezTo>
                    <a:cubicBezTo>
                      <a:pt x="398" y="633"/>
                      <a:pt x="410" y="634"/>
                      <a:pt x="421" y="634"/>
                    </a:cubicBezTo>
                    <a:cubicBezTo>
                      <a:pt x="680" y="634"/>
                      <a:pt x="835" y="327"/>
                      <a:pt x="666" y="118"/>
                    </a:cubicBezTo>
                    <a:cubicBezTo>
                      <a:pt x="602" y="41"/>
                      <a:pt x="51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14"/>
              <p:cNvSpPr/>
              <p:nvPr/>
            </p:nvSpPr>
            <p:spPr>
              <a:xfrm>
                <a:off x="4334375" y="3975100"/>
                <a:ext cx="20250" cy="15350"/>
              </a:xfrm>
              <a:custGeom>
                <a:avLst/>
                <a:gdLst/>
                <a:ahLst/>
                <a:cxnLst/>
                <a:rect l="l" t="t" r="r" b="b"/>
                <a:pathLst>
                  <a:path w="810" h="614" extrusionOk="0">
                    <a:moveTo>
                      <a:pt x="406" y="0"/>
                    </a:moveTo>
                    <a:cubicBezTo>
                      <a:pt x="338" y="0"/>
                      <a:pt x="270" y="22"/>
                      <a:pt x="213" y="68"/>
                    </a:cubicBezTo>
                    <a:cubicBezTo>
                      <a:pt x="1" y="239"/>
                      <a:pt x="103" y="583"/>
                      <a:pt x="373" y="611"/>
                    </a:cubicBezTo>
                    <a:cubicBezTo>
                      <a:pt x="385" y="613"/>
                      <a:pt x="397" y="613"/>
                      <a:pt x="408" y="613"/>
                    </a:cubicBezTo>
                    <a:cubicBezTo>
                      <a:pt x="661" y="613"/>
                      <a:pt x="809" y="316"/>
                      <a:pt x="643" y="113"/>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14"/>
              <p:cNvSpPr/>
              <p:nvPr/>
            </p:nvSpPr>
            <p:spPr>
              <a:xfrm>
                <a:off x="4321125" y="3958525"/>
                <a:ext cx="19600" cy="14900"/>
              </a:xfrm>
              <a:custGeom>
                <a:avLst/>
                <a:gdLst/>
                <a:ahLst/>
                <a:cxnLst/>
                <a:rect l="l" t="t" r="r" b="b"/>
                <a:pathLst>
                  <a:path w="784" h="596" extrusionOk="0">
                    <a:moveTo>
                      <a:pt x="393" y="0"/>
                    </a:moveTo>
                    <a:cubicBezTo>
                      <a:pt x="327" y="0"/>
                      <a:pt x="261" y="22"/>
                      <a:pt x="206" y="66"/>
                    </a:cubicBezTo>
                    <a:cubicBezTo>
                      <a:pt x="0" y="233"/>
                      <a:pt x="97" y="567"/>
                      <a:pt x="363" y="593"/>
                    </a:cubicBezTo>
                    <a:cubicBezTo>
                      <a:pt x="375" y="594"/>
                      <a:pt x="387" y="595"/>
                      <a:pt x="398" y="595"/>
                    </a:cubicBezTo>
                    <a:cubicBezTo>
                      <a:pt x="641" y="595"/>
                      <a:pt x="783" y="308"/>
                      <a:pt x="624" y="111"/>
                    </a:cubicBezTo>
                    <a:cubicBezTo>
                      <a:pt x="565"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14"/>
              <p:cNvSpPr/>
              <p:nvPr/>
            </p:nvSpPr>
            <p:spPr>
              <a:xfrm>
                <a:off x="4307775" y="3942025"/>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5" y="576"/>
                      <a:pt x="375" y="577"/>
                      <a:pt x="385" y="577"/>
                    </a:cubicBezTo>
                    <a:cubicBezTo>
                      <a:pt x="621" y="577"/>
                      <a:pt x="762" y="297"/>
                      <a:pt x="608" y="106"/>
                    </a:cubicBezTo>
                    <a:cubicBezTo>
                      <a:pt x="552"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14"/>
              <p:cNvSpPr/>
              <p:nvPr/>
            </p:nvSpPr>
            <p:spPr>
              <a:xfrm>
                <a:off x="4294525" y="3925500"/>
                <a:ext cx="18425" cy="13925"/>
              </a:xfrm>
              <a:custGeom>
                <a:avLst/>
                <a:gdLst/>
                <a:ahLst/>
                <a:cxnLst/>
                <a:rect l="l" t="t" r="r" b="b"/>
                <a:pathLst>
                  <a:path w="737" h="557" extrusionOk="0">
                    <a:moveTo>
                      <a:pt x="372" y="0"/>
                    </a:moveTo>
                    <a:cubicBezTo>
                      <a:pt x="310" y="0"/>
                      <a:pt x="247" y="21"/>
                      <a:pt x="193" y="63"/>
                    </a:cubicBezTo>
                    <a:cubicBezTo>
                      <a:pt x="0" y="221"/>
                      <a:pt x="97" y="532"/>
                      <a:pt x="341" y="555"/>
                    </a:cubicBezTo>
                    <a:cubicBezTo>
                      <a:pt x="352" y="556"/>
                      <a:pt x="362" y="556"/>
                      <a:pt x="372" y="556"/>
                    </a:cubicBezTo>
                    <a:cubicBezTo>
                      <a:pt x="601" y="556"/>
                      <a:pt x="736" y="286"/>
                      <a:pt x="585" y="102"/>
                    </a:cubicBezTo>
                    <a:cubicBezTo>
                      <a:pt x="531" y="35"/>
                      <a:pt x="452"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14"/>
              <p:cNvSpPr/>
              <p:nvPr/>
            </p:nvSpPr>
            <p:spPr>
              <a:xfrm>
                <a:off x="4281275" y="3908925"/>
                <a:ext cx="17775" cy="13550"/>
              </a:xfrm>
              <a:custGeom>
                <a:avLst/>
                <a:gdLst/>
                <a:ahLst/>
                <a:cxnLst/>
                <a:rect l="l" t="t" r="r" b="b"/>
                <a:pathLst>
                  <a:path w="711" h="542" extrusionOk="0">
                    <a:moveTo>
                      <a:pt x="357" y="1"/>
                    </a:moveTo>
                    <a:cubicBezTo>
                      <a:pt x="297" y="1"/>
                      <a:pt x="237" y="21"/>
                      <a:pt x="187" y="61"/>
                    </a:cubicBezTo>
                    <a:cubicBezTo>
                      <a:pt x="0" y="212"/>
                      <a:pt x="90" y="514"/>
                      <a:pt x="328" y="540"/>
                    </a:cubicBezTo>
                    <a:cubicBezTo>
                      <a:pt x="339" y="541"/>
                      <a:pt x="349" y="541"/>
                      <a:pt x="359" y="541"/>
                    </a:cubicBezTo>
                    <a:cubicBezTo>
                      <a:pt x="581" y="541"/>
                      <a:pt x="710" y="281"/>
                      <a:pt x="566" y="103"/>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14"/>
              <p:cNvSpPr/>
              <p:nvPr/>
            </p:nvSpPr>
            <p:spPr>
              <a:xfrm>
                <a:off x="4268000" y="3892375"/>
                <a:ext cx="17150" cy="13075"/>
              </a:xfrm>
              <a:custGeom>
                <a:avLst/>
                <a:gdLst/>
                <a:ahLst/>
                <a:cxnLst/>
                <a:rect l="l" t="t" r="r" b="b"/>
                <a:pathLst>
                  <a:path w="686" h="523" extrusionOk="0">
                    <a:moveTo>
                      <a:pt x="343" y="1"/>
                    </a:moveTo>
                    <a:cubicBezTo>
                      <a:pt x="286" y="1"/>
                      <a:pt x="229" y="19"/>
                      <a:pt x="181" y="58"/>
                    </a:cubicBezTo>
                    <a:cubicBezTo>
                      <a:pt x="1" y="202"/>
                      <a:pt x="85" y="495"/>
                      <a:pt x="316" y="520"/>
                    </a:cubicBezTo>
                    <a:cubicBezTo>
                      <a:pt x="326" y="522"/>
                      <a:pt x="337" y="522"/>
                      <a:pt x="347" y="522"/>
                    </a:cubicBezTo>
                    <a:cubicBezTo>
                      <a:pt x="560" y="522"/>
                      <a:pt x="685" y="271"/>
                      <a:pt x="547" y="99"/>
                    </a:cubicBezTo>
                    <a:cubicBezTo>
                      <a:pt x="496" y="35"/>
                      <a:pt x="419"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14"/>
              <p:cNvSpPr/>
              <p:nvPr/>
            </p:nvSpPr>
            <p:spPr>
              <a:xfrm>
                <a:off x="4254750" y="3875850"/>
                <a:ext cx="16525" cy="12625"/>
              </a:xfrm>
              <a:custGeom>
                <a:avLst/>
                <a:gdLst/>
                <a:ahLst/>
                <a:cxnLst/>
                <a:rect l="l" t="t" r="r" b="b"/>
                <a:pathLst>
                  <a:path w="661" h="505" extrusionOk="0">
                    <a:moveTo>
                      <a:pt x="330" y="1"/>
                    </a:moveTo>
                    <a:cubicBezTo>
                      <a:pt x="275" y="1"/>
                      <a:pt x="220" y="19"/>
                      <a:pt x="174" y="57"/>
                    </a:cubicBezTo>
                    <a:cubicBezTo>
                      <a:pt x="1" y="198"/>
                      <a:pt x="81" y="478"/>
                      <a:pt x="306" y="503"/>
                    </a:cubicBezTo>
                    <a:cubicBezTo>
                      <a:pt x="315" y="504"/>
                      <a:pt x="324" y="505"/>
                      <a:pt x="333" y="505"/>
                    </a:cubicBezTo>
                    <a:cubicBezTo>
                      <a:pt x="539" y="505"/>
                      <a:pt x="660" y="262"/>
                      <a:pt x="528" y="95"/>
                    </a:cubicBezTo>
                    <a:cubicBezTo>
                      <a:pt x="477"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14"/>
              <p:cNvSpPr/>
              <p:nvPr/>
            </p:nvSpPr>
            <p:spPr>
              <a:xfrm>
                <a:off x="4241500" y="3859350"/>
                <a:ext cx="15875" cy="12100"/>
              </a:xfrm>
              <a:custGeom>
                <a:avLst/>
                <a:gdLst/>
                <a:ahLst/>
                <a:cxnLst/>
                <a:rect l="l" t="t" r="r" b="b"/>
                <a:pathLst>
                  <a:path w="635" h="484" extrusionOk="0">
                    <a:moveTo>
                      <a:pt x="318" y="1"/>
                    </a:moveTo>
                    <a:cubicBezTo>
                      <a:pt x="264" y="1"/>
                      <a:pt x="210" y="19"/>
                      <a:pt x="164" y="55"/>
                    </a:cubicBezTo>
                    <a:cubicBezTo>
                      <a:pt x="0" y="190"/>
                      <a:pt x="81" y="459"/>
                      <a:pt x="293" y="482"/>
                    </a:cubicBezTo>
                    <a:cubicBezTo>
                      <a:pt x="302" y="483"/>
                      <a:pt x="311" y="483"/>
                      <a:pt x="320" y="483"/>
                    </a:cubicBezTo>
                    <a:cubicBezTo>
                      <a:pt x="516" y="483"/>
                      <a:pt x="634" y="250"/>
                      <a:pt x="505" y="90"/>
                    </a:cubicBezTo>
                    <a:cubicBezTo>
                      <a:pt x="457" y="31"/>
                      <a:pt x="388"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14"/>
              <p:cNvSpPr/>
              <p:nvPr/>
            </p:nvSpPr>
            <p:spPr>
              <a:xfrm>
                <a:off x="4228150" y="3842800"/>
                <a:ext cx="15400" cy="11625"/>
              </a:xfrm>
              <a:custGeom>
                <a:avLst/>
                <a:gdLst/>
                <a:ahLst/>
                <a:cxnLst/>
                <a:rect l="l" t="t" r="r" b="b"/>
                <a:pathLst>
                  <a:path w="616" h="465" extrusionOk="0">
                    <a:moveTo>
                      <a:pt x="307" y="0"/>
                    </a:moveTo>
                    <a:cubicBezTo>
                      <a:pt x="256" y="0"/>
                      <a:pt x="204" y="17"/>
                      <a:pt x="162" y="51"/>
                    </a:cubicBezTo>
                    <a:cubicBezTo>
                      <a:pt x="1" y="183"/>
                      <a:pt x="78" y="440"/>
                      <a:pt x="284" y="463"/>
                    </a:cubicBezTo>
                    <a:cubicBezTo>
                      <a:pt x="293" y="464"/>
                      <a:pt x="302" y="464"/>
                      <a:pt x="311" y="464"/>
                    </a:cubicBezTo>
                    <a:cubicBezTo>
                      <a:pt x="501" y="464"/>
                      <a:pt x="615" y="240"/>
                      <a:pt x="489" y="87"/>
                    </a:cubicBezTo>
                    <a:cubicBezTo>
                      <a:pt x="444"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14"/>
              <p:cNvSpPr/>
              <p:nvPr/>
            </p:nvSpPr>
            <p:spPr>
              <a:xfrm>
                <a:off x="4214900" y="3826300"/>
                <a:ext cx="14775" cy="11150"/>
              </a:xfrm>
              <a:custGeom>
                <a:avLst/>
                <a:gdLst/>
                <a:ahLst/>
                <a:cxnLst/>
                <a:rect l="l" t="t" r="r" b="b"/>
                <a:pathLst>
                  <a:path w="591" h="446" extrusionOk="0">
                    <a:moveTo>
                      <a:pt x="295" y="0"/>
                    </a:moveTo>
                    <a:cubicBezTo>
                      <a:pt x="246" y="0"/>
                      <a:pt x="196" y="16"/>
                      <a:pt x="155" y="49"/>
                    </a:cubicBezTo>
                    <a:cubicBezTo>
                      <a:pt x="1" y="175"/>
                      <a:pt x="75" y="425"/>
                      <a:pt x="274" y="445"/>
                    </a:cubicBezTo>
                    <a:cubicBezTo>
                      <a:pt x="282" y="445"/>
                      <a:pt x="289" y="446"/>
                      <a:pt x="297" y="446"/>
                    </a:cubicBezTo>
                    <a:cubicBezTo>
                      <a:pt x="480" y="446"/>
                      <a:pt x="590" y="230"/>
                      <a:pt x="470" y="81"/>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14"/>
              <p:cNvSpPr/>
              <p:nvPr/>
            </p:nvSpPr>
            <p:spPr>
              <a:xfrm>
                <a:off x="4201650" y="3809800"/>
                <a:ext cx="14100" cy="10725"/>
              </a:xfrm>
              <a:custGeom>
                <a:avLst/>
                <a:gdLst/>
                <a:ahLst/>
                <a:cxnLst/>
                <a:rect l="l" t="t" r="r" b="b"/>
                <a:pathLst>
                  <a:path w="564" h="429" extrusionOk="0">
                    <a:moveTo>
                      <a:pt x="280" y="1"/>
                    </a:moveTo>
                    <a:cubicBezTo>
                      <a:pt x="233" y="1"/>
                      <a:pt x="187" y="16"/>
                      <a:pt x="148" y="47"/>
                    </a:cubicBezTo>
                    <a:cubicBezTo>
                      <a:pt x="0" y="169"/>
                      <a:pt x="71" y="407"/>
                      <a:pt x="261" y="426"/>
                    </a:cubicBezTo>
                    <a:cubicBezTo>
                      <a:pt x="270" y="428"/>
                      <a:pt x="279" y="428"/>
                      <a:pt x="287" y="428"/>
                    </a:cubicBezTo>
                    <a:cubicBezTo>
                      <a:pt x="461" y="428"/>
                      <a:pt x="564" y="220"/>
                      <a:pt x="450" y="79"/>
                    </a:cubicBezTo>
                    <a:cubicBezTo>
                      <a:pt x="406" y="28"/>
                      <a:pt x="343" y="1"/>
                      <a:pt x="2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14"/>
              <p:cNvSpPr/>
              <p:nvPr/>
            </p:nvSpPr>
            <p:spPr>
              <a:xfrm>
                <a:off x="4188400" y="3793200"/>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5" y="410"/>
                      <a:pt x="263" y="410"/>
                      <a:pt x="271" y="410"/>
                    </a:cubicBezTo>
                    <a:cubicBezTo>
                      <a:pt x="437" y="410"/>
                      <a:pt x="538" y="213"/>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14"/>
              <p:cNvSpPr/>
              <p:nvPr/>
            </p:nvSpPr>
            <p:spPr>
              <a:xfrm>
                <a:off x="4175050" y="3776700"/>
                <a:ext cx="12925" cy="9750"/>
              </a:xfrm>
              <a:custGeom>
                <a:avLst/>
                <a:gdLst/>
                <a:ahLst/>
                <a:cxnLst/>
                <a:rect l="l" t="t" r="r" b="b"/>
                <a:pathLst>
                  <a:path w="517" h="390" extrusionOk="0">
                    <a:moveTo>
                      <a:pt x="261" y="1"/>
                    </a:moveTo>
                    <a:cubicBezTo>
                      <a:pt x="218" y="1"/>
                      <a:pt x="175" y="15"/>
                      <a:pt x="139" y="44"/>
                    </a:cubicBezTo>
                    <a:cubicBezTo>
                      <a:pt x="1" y="153"/>
                      <a:pt x="68" y="372"/>
                      <a:pt x="238" y="388"/>
                    </a:cubicBezTo>
                    <a:cubicBezTo>
                      <a:pt x="246" y="389"/>
                      <a:pt x="254" y="389"/>
                      <a:pt x="262" y="389"/>
                    </a:cubicBezTo>
                    <a:cubicBezTo>
                      <a:pt x="422" y="389"/>
                      <a:pt x="516" y="202"/>
                      <a:pt x="412" y="73"/>
                    </a:cubicBezTo>
                    <a:cubicBezTo>
                      <a:pt x="374" y="25"/>
                      <a:pt x="318"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14"/>
              <p:cNvSpPr/>
              <p:nvPr/>
            </p:nvSpPr>
            <p:spPr>
              <a:xfrm>
                <a:off x="4161800" y="3760125"/>
                <a:ext cx="12300" cy="9350"/>
              </a:xfrm>
              <a:custGeom>
                <a:avLst/>
                <a:gdLst/>
                <a:ahLst/>
                <a:cxnLst/>
                <a:rect l="l" t="t" r="r" b="b"/>
                <a:pathLst>
                  <a:path w="492" h="374" extrusionOk="0">
                    <a:moveTo>
                      <a:pt x="246" y="1"/>
                    </a:moveTo>
                    <a:cubicBezTo>
                      <a:pt x="205" y="1"/>
                      <a:pt x="163" y="14"/>
                      <a:pt x="129" y="42"/>
                    </a:cubicBezTo>
                    <a:cubicBezTo>
                      <a:pt x="0" y="148"/>
                      <a:pt x="61" y="357"/>
                      <a:pt x="229" y="373"/>
                    </a:cubicBezTo>
                    <a:cubicBezTo>
                      <a:pt x="235" y="373"/>
                      <a:pt x="242" y="374"/>
                      <a:pt x="248" y="374"/>
                    </a:cubicBezTo>
                    <a:cubicBezTo>
                      <a:pt x="400" y="374"/>
                      <a:pt x="491" y="194"/>
                      <a:pt x="392" y="71"/>
                    </a:cubicBezTo>
                    <a:cubicBezTo>
                      <a:pt x="356" y="25"/>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14"/>
              <p:cNvSpPr/>
              <p:nvPr/>
            </p:nvSpPr>
            <p:spPr>
              <a:xfrm>
                <a:off x="4148550" y="3743625"/>
                <a:ext cx="11625" cy="8825"/>
              </a:xfrm>
              <a:custGeom>
                <a:avLst/>
                <a:gdLst/>
                <a:ahLst/>
                <a:cxnLst/>
                <a:rect l="l" t="t" r="r" b="b"/>
                <a:pathLst>
                  <a:path w="465" h="353" extrusionOk="0">
                    <a:moveTo>
                      <a:pt x="233" y="1"/>
                    </a:moveTo>
                    <a:cubicBezTo>
                      <a:pt x="194" y="1"/>
                      <a:pt x="155" y="14"/>
                      <a:pt x="122" y="40"/>
                    </a:cubicBezTo>
                    <a:cubicBezTo>
                      <a:pt x="0" y="139"/>
                      <a:pt x="58" y="335"/>
                      <a:pt x="215" y="351"/>
                    </a:cubicBezTo>
                    <a:cubicBezTo>
                      <a:pt x="223" y="352"/>
                      <a:pt x="231" y="353"/>
                      <a:pt x="238" y="353"/>
                    </a:cubicBezTo>
                    <a:cubicBezTo>
                      <a:pt x="382" y="353"/>
                      <a:pt x="464" y="182"/>
                      <a:pt x="370" y="65"/>
                    </a:cubicBezTo>
                    <a:cubicBezTo>
                      <a:pt x="335" y="23"/>
                      <a:pt x="284" y="1"/>
                      <a:pt x="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14"/>
              <p:cNvSpPr/>
              <p:nvPr/>
            </p:nvSpPr>
            <p:spPr>
              <a:xfrm>
                <a:off x="4135275" y="3727075"/>
                <a:ext cx="11025" cy="8425"/>
              </a:xfrm>
              <a:custGeom>
                <a:avLst/>
                <a:gdLst/>
                <a:ahLst/>
                <a:cxnLst/>
                <a:rect l="l" t="t" r="r" b="b"/>
                <a:pathLst>
                  <a:path w="441" h="337" extrusionOk="0">
                    <a:moveTo>
                      <a:pt x="222" y="1"/>
                    </a:moveTo>
                    <a:cubicBezTo>
                      <a:pt x="184" y="1"/>
                      <a:pt x="147" y="13"/>
                      <a:pt x="117" y="40"/>
                    </a:cubicBezTo>
                    <a:cubicBezTo>
                      <a:pt x="1" y="133"/>
                      <a:pt x="55" y="319"/>
                      <a:pt x="203" y="335"/>
                    </a:cubicBezTo>
                    <a:cubicBezTo>
                      <a:pt x="210" y="336"/>
                      <a:pt x="216" y="336"/>
                      <a:pt x="222" y="336"/>
                    </a:cubicBezTo>
                    <a:cubicBezTo>
                      <a:pt x="359" y="336"/>
                      <a:pt x="440" y="173"/>
                      <a:pt x="351" y="62"/>
                    </a:cubicBezTo>
                    <a:cubicBezTo>
                      <a:pt x="318" y="22"/>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14"/>
              <p:cNvSpPr/>
              <p:nvPr/>
            </p:nvSpPr>
            <p:spPr>
              <a:xfrm>
                <a:off x="4122025" y="3710550"/>
                <a:ext cx="10375" cy="7925"/>
              </a:xfrm>
              <a:custGeom>
                <a:avLst/>
                <a:gdLst/>
                <a:ahLst/>
                <a:cxnLst/>
                <a:rect l="l" t="t" r="r" b="b"/>
                <a:pathLst>
                  <a:path w="415" h="317" extrusionOk="0">
                    <a:moveTo>
                      <a:pt x="209" y="0"/>
                    </a:moveTo>
                    <a:cubicBezTo>
                      <a:pt x="174" y="0"/>
                      <a:pt x="139" y="12"/>
                      <a:pt x="110" y="35"/>
                    </a:cubicBezTo>
                    <a:cubicBezTo>
                      <a:pt x="1" y="125"/>
                      <a:pt x="52" y="302"/>
                      <a:pt x="190" y="315"/>
                    </a:cubicBezTo>
                    <a:cubicBezTo>
                      <a:pt x="197" y="316"/>
                      <a:pt x="203" y="316"/>
                      <a:pt x="210" y="316"/>
                    </a:cubicBezTo>
                    <a:cubicBezTo>
                      <a:pt x="339" y="316"/>
                      <a:pt x="414" y="165"/>
                      <a:pt x="332" y="61"/>
                    </a:cubicBezTo>
                    <a:cubicBezTo>
                      <a:pt x="300"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14"/>
              <p:cNvSpPr/>
              <p:nvPr/>
            </p:nvSpPr>
            <p:spPr>
              <a:xfrm>
                <a:off x="4338950" y="3944050"/>
                <a:ext cx="19700" cy="14900"/>
              </a:xfrm>
              <a:custGeom>
                <a:avLst/>
                <a:gdLst/>
                <a:ahLst/>
                <a:cxnLst/>
                <a:rect l="l" t="t" r="r" b="b"/>
                <a:pathLst>
                  <a:path w="788" h="596" extrusionOk="0">
                    <a:moveTo>
                      <a:pt x="395" y="1"/>
                    </a:moveTo>
                    <a:cubicBezTo>
                      <a:pt x="330" y="1"/>
                      <a:pt x="264" y="22"/>
                      <a:pt x="210" y="67"/>
                    </a:cubicBezTo>
                    <a:cubicBezTo>
                      <a:pt x="1" y="234"/>
                      <a:pt x="100" y="565"/>
                      <a:pt x="364" y="594"/>
                    </a:cubicBezTo>
                    <a:cubicBezTo>
                      <a:pt x="376" y="595"/>
                      <a:pt x="387" y="596"/>
                      <a:pt x="398" y="596"/>
                    </a:cubicBezTo>
                    <a:cubicBezTo>
                      <a:pt x="642" y="596"/>
                      <a:pt x="787" y="308"/>
                      <a:pt x="627" y="112"/>
                    </a:cubicBezTo>
                    <a:cubicBezTo>
                      <a:pt x="569" y="38"/>
                      <a:pt x="482" y="1"/>
                      <a:pt x="3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14"/>
              <p:cNvSpPr/>
              <p:nvPr/>
            </p:nvSpPr>
            <p:spPr>
              <a:xfrm>
                <a:off x="4325700" y="3927475"/>
                <a:ext cx="19050" cy="14450"/>
              </a:xfrm>
              <a:custGeom>
                <a:avLst/>
                <a:gdLst/>
                <a:ahLst/>
                <a:cxnLst/>
                <a:rect l="l" t="t" r="r" b="b"/>
                <a:pathLst>
                  <a:path w="762" h="578" extrusionOk="0">
                    <a:moveTo>
                      <a:pt x="381" y="1"/>
                    </a:moveTo>
                    <a:cubicBezTo>
                      <a:pt x="317" y="1"/>
                      <a:pt x="253" y="22"/>
                      <a:pt x="200" y="64"/>
                    </a:cubicBezTo>
                    <a:cubicBezTo>
                      <a:pt x="0" y="228"/>
                      <a:pt x="97" y="550"/>
                      <a:pt x="354" y="575"/>
                    </a:cubicBezTo>
                    <a:cubicBezTo>
                      <a:pt x="366" y="577"/>
                      <a:pt x="377" y="577"/>
                      <a:pt x="388" y="577"/>
                    </a:cubicBezTo>
                    <a:cubicBezTo>
                      <a:pt x="622" y="577"/>
                      <a:pt x="761" y="300"/>
                      <a:pt x="608" y="109"/>
                    </a:cubicBezTo>
                    <a:cubicBezTo>
                      <a:pt x="549"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14"/>
              <p:cNvSpPr/>
              <p:nvPr/>
            </p:nvSpPr>
            <p:spPr>
              <a:xfrm>
                <a:off x="4312450" y="3910975"/>
                <a:ext cx="18400" cy="13975"/>
              </a:xfrm>
              <a:custGeom>
                <a:avLst/>
                <a:gdLst/>
                <a:ahLst/>
                <a:cxnLst/>
                <a:rect l="l" t="t" r="r" b="b"/>
                <a:pathLst>
                  <a:path w="736" h="559" extrusionOk="0">
                    <a:moveTo>
                      <a:pt x="369" y="1"/>
                    </a:moveTo>
                    <a:cubicBezTo>
                      <a:pt x="307" y="1"/>
                      <a:pt x="245" y="21"/>
                      <a:pt x="193" y="62"/>
                    </a:cubicBezTo>
                    <a:cubicBezTo>
                      <a:pt x="0" y="220"/>
                      <a:pt x="93" y="532"/>
                      <a:pt x="341" y="557"/>
                    </a:cubicBezTo>
                    <a:cubicBezTo>
                      <a:pt x="351" y="558"/>
                      <a:pt x="362" y="559"/>
                      <a:pt x="372" y="559"/>
                    </a:cubicBezTo>
                    <a:cubicBezTo>
                      <a:pt x="601" y="559"/>
                      <a:pt x="736" y="289"/>
                      <a:pt x="585" y="104"/>
                    </a:cubicBezTo>
                    <a:cubicBezTo>
                      <a:pt x="530" y="36"/>
                      <a:pt x="450"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14"/>
              <p:cNvSpPr/>
              <p:nvPr/>
            </p:nvSpPr>
            <p:spPr>
              <a:xfrm>
                <a:off x="4299175" y="3894425"/>
                <a:ext cx="17775" cy="13500"/>
              </a:xfrm>
              <a:custGeom>
                <a:avLst/>
                <a:gdLst/>
                <a:ahLst/>
                <a:cxnLst/>
                <a:rect l="l" t="t" r="r" b="b"/>
                <a:pathLst>
                  <a:path w="711" h="540" extrusionOk="0">
                    <a:moveTo>
                      <a:pt x="357" y="1"/>
                    </a:moveTo>
                    <a:cubicBezTo>
                      <a:pt x="298" y="1"/>
                      <a:pt x="237" y="21"/>
                      <a:pt x="187" y="62"/>
                    </a:cubicBezTo>
                    <a:cubicBezTo>
                      <a:pt x="1" y="210"/>
                      <a:pt x="91" y="512"/>
                      <a:pt x="329" y="538"/>
                    </a:cubicBezTo>
                    <a:cubicBezTo>
                      <a:pt x="339" y="539"/>
                      <a:pt x="349" y="540"/>
                      <a:pt x="359" y="540"/>
                    </a:cubicBezTo>
                    <a:cubicBezTo>
                      <a:pt x="579" y="540"/>
                      <a:pt x="711" y="279"/>
                      <a:pt x="567" y="101"/>
                    </a:cubicBezTo>
                    <a:cubicBezTo>
                      <a:pt x="514" y="35"/>
                      <a:pt x="436"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14"/>
              <p:cNvSpPr/>
              <p:nvPr/>
            </p:nvSpPr>
            <p:spPr>
              <a:xfrm>
                <a:off x="4285925" y="3877900"/>
                <a:ext cx="17150" cy="13000"/>
              </a:xfrm>
              <a:custGeom>
                <a:avLst/>
                <a:gdLst/>
                <a:ahLst/>
                <a:cxnLst/>
                <a:rect l="l" t="t" r="r" b="b"/>
                <a:pathLst>
                  <a:path w="686" h="520" extrusionOk="0">
                    <a:moveTo>
                      <a:pt x="345" y="0"/>
                    </a:moveTo>
                    <a:cubicBezTo>
                      <a:pt x="288" y="0"/>
                      <a:pt x="229" y="19"/>
                      <a:pt x="181" y="58"/>
                    </a:cubicBezTo>
                    <a:cubicBezTo>
                      <a:pt x="1" y="203"/>
                      <a:pt x="84" y="492"/>
                      <a:pt x="316" y="518"/>
                    </a:cubicBezTo>
                    <a:cubicBezTo>
                      <a:pt x="326" y="519"/>
                      <a:pt x="336" y="519"/>
                      <a:pt x="346" y="519"/>
                    </a:cubicBezTo>
                    <a:cubicBezTo>
                      <a:pt x="557" y="519"/>
                      <a:pt x="685" y="269"/>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14"/>
              <p:cNvSpPr/>
              <p:nvPr/>
            </p:nvSpPr>
            <p:spPr>
              <a:xfrm>
                <a:off x="4272600" y="3861400"/>
                <a:ext cx="16575" cy="12525"/>
              </a:xfrm>
              <a:custGeom>
                <a:avLst/>
                <a:gdLst/>
                <a:ahLst/>
                <a:cxnLst/>
                <a:rect l="l" t="t" r="r" b="b"/>
                <a:pathLst>
                  <a:path w="663" h="501" extrusionOk="0">
                    <a:moveTo>
                      <a:pt x="334" y="0"/>
                    </a:moveTo>
                    <a:cubicBezTo>
                      <a:pt x="279" y="0"/>
                      <a:pt x="223" y="18"/>
                      <a:pt x="177" y="56"/>
                    </a:cubicBezTo>
                    <a:cubicBezTo>
                      <a:pt x="0" y="198"/>
                      <a:pt x="84" y="477"/>
                      <a:pt x="305" y="500"/>
                    </a:cubicBezTo>
                    <a:cubicBezTo>
                      <a:pt x="315" y="501"/>
                      <a:pt x="324" y="501"/>
                      <a:pt x="333" y="501"/>
                    </a:cubicBezTo>
                    <a:cubicBezTo>
                      <a:pt x="541" y="501"/>
                      <a:pt x="663" y="261"/>
                      <a:pt x="527" y="91"/>
                    </a:cubicBezTo>
                    <a:cubicBezTo>
                      <a:pt x="478" y="31"/>
                      <a:pt x="406"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14"/>
              <p:cNvSpPr/>
              <p:nvPr/>
            </p:nvSpPr>
            <p:spPr>
              <a:xfrm>
                <a:off x="4259425" y="3844825"/>
                <a:ext cx="15850" cy="12075"/>
              </a:xfrm>
              <a:custGeom>
                <a:avLst/>
                <a:gdLst/>
                <a:ahLst/>
                <a:cxnLst/>
                <a:rect l="l" t="t" r="r" b="b"/>
                <a:pathLst>
                  <a:path w="634" h="483" extrusionOk="0">
                    <a:moveTo>
                      <a:pt x="316" y="1"/>
                    </a:moveTo>
                    <a:cubicBezTo>
                      <a:pt x="263" y="1"/>
                      <a:pt x="209" y="18"/>
                      <a:pt x="164" y="54"/>
                    </a:cubicBezTo>
                    <a:cubicBezTo>
                      <a:pt x="0" y="189"/>
                      <a:pt x="80" y="459"/>
                      <a:pt x="293" y="481"/>
                    </a:cubicBezTo>
                    <a:cubicBezTo>
                      <a:pt x="302" y="482"/>
                      <a:pt x="311" y="483"/>
                      <a:pt x="319" y="483"/>
                    </a:cubicBezTo>
                    <a:cubicBezTo>
                      <a:pt x="516" y="483"/>
                      <a:pt x="634" y="249"/>
                      <a:pt x="505" y="92"/>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14"/>
              <p:cNvSpPr/>
              <p:nvPr/>
            </p:nvSpPr>
            <p:spPr>
              <a:xfrm>
                <a:off x="4246075" y="3828325"/>
                <a:ext cx="15375" cy="11625"/>
              </a:xfrm>
              <a:custGeom>
                <a:avLst/>
                <a:gdLst/>
                <a:ahLst/>
                <a:cxnLst/>
                <a:rect l="l" t="t" r="r" b="b"/>
                <a:pathLst>
                  <a:path w="615" h="465" extrusionOk="0">
                    <a:moveTo>
                      <a:pt x="307" y="1"/>
                    </a:moveTo>
                    <a:cubicBezTo>
                      <a:pt x="256" y="1"/>
                      <a:pt x="204" y="17"/>
                      <a:pt x="161" y="52"/>
                    </a:cubicBezTo>
                    <a:cubicBezTo>
                      <a:pt x="1" y="184"/>
                      <a:pt x="78" y="444"/>
                      <a:pt x="283" y="463"/>
                    </a:cubicBezTo>
                    <a:cubicBezTo>
                      <a:pt x="293" y="464"/>
                      <a:pt x="302" y="465"/>
                      <a:pt x="310" y="465"/>
                    </a:cubicBezTo>
                    <a:cubicBezTo>
                      <a:pt x="500" y="465"/>
                      <a:pt x="615" y="241"/>
                      <a:pt x="489" y="87"/>
                    </a:cubicBezTo>
                    <a:cubicBezTo>
                      <a:pt x="443" y="30"/>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14"/>
              <p:cNvSpPr/>
              <p:nvPr/>
            </p:nvSpPr>
            <p:spPr>
              <a:xfrm>
                <a:off x="4232825" y="3811775"/>
                <a:ext cx="14750" cy="11225"/>
              </a:xfrm>
              <a:custGeom>
                <a:avLst/>
                <a:gdLst/>
                <a:ahLst/>
                <a:cxnLst/>
                <a:rect l="l" t="t" r="r" b="b"/>
                <a:pathLst>
                  <a:path w="590" h="449" extrusionOk="0">
                    <a:moveTo>
                      <a:pt x="295" y="0"/>
                    </a:moveTo>
                    <a:cubicBezTo>
                      <a:pt x="246" y="0"/>
                      <a:pt x="196" y="17"/>
                      <a:pt x="155" y="52"/>
                    </a:cubicBezTo>
                    <a:cubicBezTo>
                      <a:pt x="0" y="174"/>
                      <a:pt x="74" y="425"/>
                      <a:pt x="270" y="447"/>
                    </a:cubicBezTo>
                    <a:cubicBezTo>
                      <a:pt x="278" y="448"/>
                      <a:pt x="286" y="448"/>
                      <a:pt x="294" y="448"/>
                    </a:cubicBezTo>
                    <a:cubicBezTo>
                      <a:pt x="479" y="448"/>
                      <a:pt x="590" y="232"/>
                      <a:pt x="470" y="84"/>
                    </a:cubicBezTo>
                    <a:cubicBezTo>
                      <a:pt x="424" y="29"/>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14"/>
              <p:cNvSpPr/>
              <p:nvPr/>
            </p:nvSpPr>
            <p:spPr>
              <a:xfrm>
                <a:off x="4219575" y="3795225"/>
                <a:ext cx="14025" cy="10725"/>
              </a:xfrm>
              <a:custGeom>
                <a:avLst/>
                <a:gdLst/>
                <a:ahLst/>
                <a:cxnLst/>
                <a:rect l="l" t="t" r="r" b="b"/>
                <a:pathLst>
                  <a:path w="561" h="429" extrusionOk="0">
                    <a:moveTo>
                      <a:pt x="281" y="1"/>
                    </a:moveTo>
                    <a:cubicBezTo>
                      <a:pt x="234" y="1"/>
                      <a:pt x="187" y="17"/>
                      <a:pt x="148" y="49"/>
                    </a:cubicBezTo>
                    <a:cubicBezTo>
                      <a:pt x="0" y="167"/>
                      <a:pt x="71" y="409"/>
                      <a:pt x="260" y="428"/>
                    </a:cubicBezTo>
                    <a:cubicBezTo>
                      <a:pt x="268" y="429"/>
                      <a:pt x="276" y="429"/>
                      <a:pt x="283" y="429"/>
                    </a:cubicBezTo>
                    <a:cubicBezTo>
                      <a:pt x="456" y="429"/>
                      <a:pt x="561" y="222"/>
                      <a:pt x="447" y="81"/>
                    </a:cubicBezTo>
                    <a:cubicBezTo>
                      <a:pt x="405" y="28"/>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14"/>
              <p:cNvSpPr/>
              <p:nvPr/>
            </p:nvSpPr>
            <p:spPr>
              <a:xfrm>
                <a:off x="4206225" y="3778750"/>
                <a:ext cx="13475" cy="10250"/>
              </a:xfrm>
              <a:custGeom>
                <a:avLst/>
                <a:gdLst/>
                <a:ahLst/>
                <a:cxnLst/>
                <a:rect l="l" t="t" r="r" b="b"/>
                <a:pathLst>
                  <a:path w="539" h="410" extrusionOk="0">
                    <a:moveTo>
                      <a:pt x="272" y="0"/>
                    </a:moveTo>
                    <a:cubicBezTo>
                      <a:pt x="227" y="0"/>
                      <a:pt x="181" y="15"/>
                      <a:pt x="142" y="46"/>
                    </a:cubicBezTo>
                    <a:cubicBezTo>
                      <a:pt x="1" y="161"/>
                      <a:pt x="68" y="389"/>
                      <a:pt x="251" y="409"/>
                    </a:cubicBezTo>
                    <a:cubicBezTo>
                      <a:pt x="259" y="410"/>
                      <a:pt x="267" y="410"/>
                      <a:pt x="274" y="410"/>
                    </a:cubicBezTo>
                    <a:cubicBezTo>
                      <a:pt x="441" y="410"/>
                      <a:pt x="539" y="213"/>
                      <a:pt x="431" y="78"/>
                    </a:cubicBezTo>
                    <a:cubicBezTo>
                      <a:pt x="391" y="26"/>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14"/>
              <p:cNvSpPr/>
              <p:nvPr/>
            </p:nvSpPr>
            <p:spPr>
              <a:xfrm>
                <a:off x="4192975" y="3762175"/>
                <a:ext cx="12925" cy="9800"/>
              </a:xfrm>
              <a:custGeom>
                <a:avLst/>
                <a:gdLst/>
                <a:ahLst/>
                <a:cxnLst/>
                <a:rect l="l" t="t" r="r" b="b"/>
                <a:pathLst>
                  <a:path w="517" h="392" extrusionOk="0">
                    <a:moveTo>
                      <a:pt x="259" y="0"/>
                    </a:moveTo>
                    <a:cubicBezTo>
                      <a:pt x="215" y="0"/>
                      <a:pt x="171" y="14"/>
                      <a:pt x="135" y="43"/>
                    </a:cubicBezTo>
                    <a:cubicBezTo>
                      <a:pt x="0" y="156"/>
                      <a:pt x="65" y="371"/>
                      <a:pt x="238" y="390"/>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14"/>
              <p:cNvSpPr/>
              <p:nvPr/>
            </p:nvSpPr>
            <p:spPr>
              <a:xfrm>
                <a:off x="4179725" y="3745675"/>
                <a:ext cx="12250" cy="9275"/>
              </a:xfrm>
              <a:custGeom>
                <a:avLst/>
                <a:gdLst/>
                <a:ahLst/>
                <a:cxnLst/>
                <a:rect l="l" t="t" r="r" b="b"/>
                <a:pathLst>
                  <a:path w="490" h="371" extrusionOk="0">
                    <a:moveTo>
                      <a:pt x="244" y="0"/>
                    </a:moveTo>
                    <a:cubicBezTo>
                      <a:pt x="204" y="0"/>
                      <a:pt x="163" y="14"/>
                      <a:pt x="129" y="41"/>
                    </a:cubicBezTo>
                    <a:cubicBezTo>
                      <a:pt x="0" y="144"/>
                      <a:pt x="61" y="353"/>
                      <a:pt x="225" y="369"/>
                    </a:cubicBezTo>
                    <a:cubicBezTo>
                      <a:pt x="233" y="370"/>
                      <a:pt x="241" y="370"/>
                      <a:pt x="248" y="370"/>
                    </a:cubicBezTo>
                    <a:cubicBezTo>
                      <a:pt x="401" y="370"/>
                      <a:pt x="490" y="193"/>
                      <a:pt x="389" y="70"/>
                    </a:cubicBezTo>
                    <a:cubicBezTo>
                      <a:pt x="352" y="24"/>
                      <a:pt x="299" y="0"/>
                      <a:pt x="2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14"/>
              <p:cNvSpPr/>
              <p:nvPr/>
            </p:nvSpPr>
            <p:spPr>
              <a:xfrm>
                <a:off x="4166450" y="3729100"/>
                <a:ext cx="11650" cy="8875"/>
              </a:xfrm>
              <a:custGeom>
                <a:avLst/>
                <a:gdLst/>
                <a:ahLst/>
                <a:cxnLst/>
                <a:rect l="l" t="t" r="r" b="b"/>
                <a:pathLst>
                  <a:path w="466" h="355" extrusionOk="0">
                    <a:moveTo>
                      <a:pt x="231" y="0"/>
                    </a:moveTo>
                    <a:cubicBezTo>
                      <a:pt x="193" y="0"/>
                      <a:pt x="154" y="13"/>
                      <a:pt x="123" y="39"/>
                    </a:cubicBezTo>
                    <a:cubicBezTo>
                      <a:pt x="1" y="139"/>
                      <a:pt x="59" y="338"/>
                      <a:pt x="216" y="354"/>
                    </a:cubicBezTo>
                    <a:cubicBezTo>
                      <a:pt x="223" y="355"/>
                      <a:pt x="229" y="355"/>
                      <a:pt x="235" y="355"/>
                    </a:cubicBezTo>
                    <a:cubicBezTo>
                      <a:pt x="378" y="355"/>
                      <a:pt x="466" y="185"/>
                      <a:pt x="370" y="68"/>
                    </a:cubicBezTo>
                    <a:cubicBezTo>
                      <a:pt x="335" y="24"/>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14"/>
              <p:cNvSpPr/>
              <p:nvPr/>
            </p:nvSpPr>
            <p:spPr>
              <a:xfrm>
                <a:off x="4153200" y="3712575"/>
                <a:ext cx="11000" cy="8375"/>
              </a:xfrm>
              <a:custGeom>
                <a:avLst/>
                <a:gdLst/>
                <a:ahLst/>
                <a:cxnLst/>
                <a:rect l="l" t="t" r="r" b="b"/>
                <a:pathLst>
                  <a:path w="440" h="335" extrusionOk="0">
                    <a:moveTo>
                      <a:pt x="221" y="1"/>
                    </a:moveTo>
                    <a:cubicBezTo>
                      <a:pt x="184" y="1"/>
                      <a:pt x="147" y="13"/>
                      <a:pt x="116" y="38"/>
                    </a:cubicBezTo>
                    <a:cubicBezTo>
                      <a:pt x="1" y="131"/>
                      <a:pt x="55" y="321"/>
                      <a:pt x="203" y="334"/>
                    </a:cubicBezTo>
                    <a:cubicBezTo>
                      <a:pt x="210" y="334"/>
                      <a:pt x="216" y="335"/>
                      <a:pt x="222" y="335"/>
                    </a:cubicBezTo>
                    <a:cubicBezTo>
                      <a:pt x="359" y="335"/>
                      <a:pt x="440" y="174"/>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14"/>
              <p:cNvSpPr/>
              <p:nvPr/>
            </p:nvSpPr>
            <p:spPr>
              <a:xfrm>
                <a:off x="4139875" y="3696075"/>
                <a:ext cx="10450" cy="7925"/>
              </a:xfrm>
              <a:custGeom>
                <a:avLst/>
                <a:gdLst/>
                <a:ahLst/>
                <a:cxnLst/>
                <a:rect l="l" t="t" r="r" b="b"/>
                <a:pathLst>
                  <a:path w="418" h="317" extrusionOk="0">
                    <a:moveTo>
                      <a:pt x="209" y="1"/>
                    </a:moveTo>
                    <a:cubicBezTo>
                      <a:pt x="174" y="1"/>
                      <a:pt x="139" y="12"/>
                      <a:pt x="109" y="36"/>
                    </a:cubicBezTo>
                    <a:cubicBezTo>
                      <a:pt x="0" y="123"/>
                      <a:pt x="55" y="300"/>
                      <a:pt x="193" y="316"/>
                    </a:cubicBezTo>
                    <a:cubicBezTo>
                      <a:pt x="198" y="316"/>
                      <a:pt x="204" y="316"/>
                      <a:pt x="209" y="316"/>
                    </a:cubicBezTo>
                    <a:cubicBezTo>
                      <a:pt x="341" y="316"/>
                      <a:pt x="418" y="164"/>
                      <a:pt x="331" y="58"/>
                    </a:cubicBezTo>
                    <a:cubicBezTo>
                      <a:pt x="300" y="20"/>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14"/>
              <p:cNvSpPr/>
              <p:nvPr/>
            </p:nvSpPr>
            <p:spPr>
              <a:xfrm>
                <a:off x="4343625" y="3913025"/>
                <a:ext cx="19050" cy="14425"/>
              </a:xfrm>
              <a:custGeom>
                <a:avLst/>
                <a:gdLst/>
                <a:ahLst/>
                <a:cxnLst/>
                <a:rect l="l" t="t" r="r" b="b"/>
                <a:pathLst>
                  <a:path w="762" h="577" extrusionOk="0">
                    <a:moveTo>
                      <a:pt x="381" y="0"/>
                    </a:moveTo>
                    <a:cubicBezTo>
                      <a:pt x="318" y="0"/>
                      <a:pt x="253" y="21"/>
                      <a:pt x="199" y="64"/>
                    </a:cubicBezTo>
                    <a:cubicBezTo>
                      <a:pt x="0" y="225"/>
                      <a:pt x="97" y="549"/>
                      <a:pt x="350" y="575"/>
                    </a:cubicBezTo>
                    <a:cubicBezTo>
                      <a:pt x="361" y="576"/>
                      <a:pt x="371" y="577"/>
                      <a:pt x="382" y="577"/>
                    </a:cubicBezTo>
                    <a:cubicBezTo>
                      <a:pt x="620" y="577"/>
                      <a:pt x="761" y="297"/>
                      <a:pt x="604" y="106"/>
                    </a:cubicBezTo>
                    <a:cubicBezTo>
                      <a:pt x="548" y="36"/>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14"/>
              <p:cNvSpPr/>
              <p:nvPr/>
            </p:nvSpPr>
            <p:spPr>
              <a:xfrm>
                <a:off x="4330350" y="3896500"/>
                <a:ext cx="18425" cy="13925"/>
              </a:xfrm>
              <a:custGeom>
                <a:avLst/>
                <a:gdLst/>
                <a:ahLst/>
                <a:cxnLst/>
                <a:rect l="l" t="t" r="r" b="b"/>
                <a:pathLst>
                  <a:path w="737" h="557" extrusionOk="0">
                    <a:moveTo>
                      <a:pt x="371" y="0"/>
                    </a:moveTo>
                    <a:cubicBezTo>
                      <a:pt x="309" y="0"/>
                      <a:pt x="246" y="21"/>
                      <a:pt x="194" y="63"/>
                    </a:cubicBezTo>
                    <a:cubicBezTo>
                      <a:pt x="1" y="220"/>
                      <a:pt x="94" y="532"/>
                      <a:pt x="341" y="555"/>
                    </a:cubicBezTo>
                    <a:cubicBezTo>
                      <a:pt x="352" y="556"/>
                      <a:pt x="362" y="556"/>
                      <a:pt x="372" y="556"/>
                    </a:cubicBezTo>
                    <a:cubicBezTo>
                      <a:pt x="601" y="556"/>
                      <a:pt x="737" y="286"/>
                      <a:pt x="586" y="101"/>
                    </a:cubicBezTo>
                    <a:cubicBezTo>
                      <a:pt x="531" y="35"/>
                      <a:pt x="452"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14"/>
              <p:cNvSpPr/>
              <p:nvPr/>
            </p:nvSpPr>
            <p:spPr>
              <a:xfrm>
                <a:off x="4317100" y="3879925"/>
                <a:ext cx="17775" cy="13550"/>
              </a:xfrm>
              <a:custGeom>
                <a:avLst/>
                <a:gdLst/>
                <a:ahLst/>
                <a:cxnLst/>
                <a:rect l="l" t="t" r="r" b="b"/>
                <a:pathLst>
                  <a:path w="711" h="542" extrusionOk="0">
                    <a:moveTo>
                      <a:pt x="357" y="1"/>
                    </a:moveTo>
                    <a:cubicBezTo>
                      <a:pt x="297" y="1"/>
                      <a:pt x="237" y="20"/>
                      <a:pt x="187" y="61"/>
                    </a:cubicBezTo>
                    <a:cubicBezTo>
                      <a:pt x="1" y="212"/>
                      <a:pt x="87" y="514"/>
                      <a:pt x="328" y="540"/>
                    </a:cubicBezTo>
                    <a:cubicBezTo>
                      <a:pt x="339" y="541"/>
                      <a:pt x="349" y="541"/>
                      <a:pt x="359" y="541"/>
                    </a:cubicBezTo>
                    <a:cubicBezTo>
                      <a:pt x="579" y="541"/>
                      <a:pt x="711" y="281"/>
                      <a:pt x="566" y="102"/>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14"/>
              <p:cNvSpPr/>
              <p:nvPr/>
            </p:nvSpPr>
            <p:spPr>
              <a:xfrm>
                <a:off x="4303775" y="3863375"/>
                <a:ext cx="17200" cy="13050"/>
              </a:xfrm>
              <a:custGeom>
                <a:avLst/>
                <a:gdLst/>
                <a:ahLst/>
                <a:cxnLst/>
                <a:rect l="l" t="t" r="r" b="b"/>
                <a:pathLst>
                  <a:path w="688" h="522" extrusionOk="0">
                    <a:moveTo>
                      <a:pt x="345" y="1"/>
                    </a:moveTo>
                    <a:cubicBezTo>
                      <a:pt x="288" y="1"/>
                      <a:pt x="231" y="19"/>
                      <a:pt x="183" y="57"/>
                    </a:cubicBezTo>
                    <a:cubicBezTo>
                      <a:pt x="0" y="202"/>
                      <a:pt x="87" y="495"/>
                      <a:pt x="315" y="520"/>
                    </a:cubicBezTo>
                    <a:cubicBezTo>
                      <a:pt x="326" y="521"/>
                      <a:pt x="336" y="522"/>
                      <a:pt x="346" y="522"/>
                    </a:cubicBezTo>
                    <a:cubicBezTo>
                      <a:pt x="559" y="522"/>
                      <a:pt x="688" y="271"/>
                      <a:pt x="546" y="99"/>
                    </a:cubicBezTo>
                    <a:cubicBezTo>
                      <a:pt x="497" y="35"/>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14"/>
              <p:cNvSpPr/>
              <p:nvPr/>
            </p:nvSpPr>
            <p:spPr>
              <a:xfrm>
                <a:off x="4290500" y="3846850"/>
                <a:ext cx="16600" cy="12625"/>
              </a:xfrm>
              <a:custGeom>
                <a:avLst/>
                <a:gdLst/>
                <a:ahLst/>
                <a:cxnLst/>
                <a:rect l="l" t="t" r="r" b="b"/>
                <a:pathLst>
                  <a:path w="664" h="505" extrusionOk="0">
                    <a:moveTo>
                      <a:pt x="333" y="1"/>
                    </a:moveTo>
                    <a:cubicBezTo>
                      <a:pt x="277" y="1"/>
                      <a:pt x="221" y="19"/>
                      <a:pt x="174" y="56"/>
                    </a:cubicBezTo>
                    <a:cubicBezTo>
                      <a:pt x="1" y="198"/>
                      <a:pt x="84" y="477"/>
                      <a:pt x="306" y="503"/>
                    </a:cubicBezTo>
                    <a:cubicBezTo>
                      <a:pt x="315" y="504"/>
                      <a:pt x="324" y="505"/>
                      <a:pt x="333" y="505"/>
                    </a:cubicBezTo>
                    <a:cubicBezTo>
                      <a:pt x="539" y="505"/>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14"/>
              <p:cNvSpPr/>
              <p:nvPr/>
            </p:nvSpPr>
            <p:spPr>
              <a:xfrm>
                <a:off x="4277250" y="3830350"/>
                <a:ext cx="15950" cy="12100"/>
              </a:xfrm>
              <a:custGeom>
                <a:avLst/>
                <a:gdLst/>
                <a:ahLst/>
                <a:cxnLst/>
                <a:rect l="l" t="t" r="r" b="b"/>
                <a:pathLst>
                  <a:path w="638" h="484" extrusionOk="0">
                    <a:moveTo>
                      <a:pt x="320" y="1"/>
                    </a:moveTo>
                    <a:cubicBezTo>
                      <a:pt x="266" y="1"/>
                      <a:pt x="212" y="18"/>
                      <a:pt x="168" y="54"/>
                    </a:cubicBezTo>
                    <a:cubicBezTo>
                      <a:pt x="1" y="189"/>
                      <a:pt x="81" y="459"/>
                      <a:pt x="296" y="482"/>
                    </a:cubicBezTo>
                    <a:cubicBezTo>
                      <a:pt x="305" y="483"/>
                      <a:pt x="314" y="483"/>
                      <a:pt x="323" y="483"/>
                    </a:cubicBezTo>
                    <a:cubicBezTo>
                      <a:pt x="519" y="483"/>
                      <a:pt x="638" y="250"/>
                      <a:pt x="508" y="90"/>
                    </a:cubicBezTo>
                    <a:cubicBezTo>
                      <a:pt x="461" y="31"/>
                      <a:pt x="390"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14"/>
              <p:cNvSpPr/>
              <p:nvPr/>
            </p:nvSpPr>
            <p:spPr>
              <a:xfrm>
                <a:off x="4264000" y="3813800"/>
                <a:ext cx="15400" cy="11675"/>
              </a:xfrm>
              <a:custGeom>
                <a:avLst/>
                <a:gdLst/>
                <a:ahLst/>
                <a:cxnLst/>
                <a:rect l="l" t="t" r="r" b="b"/>
                <a:pathLst>
                  <a:path w="616" h="467" extrusionOk="0">
                    <a:moveTo>
                      <a:pt x="310" y="1"/>
                    </a:moveTo>
                    <a:cubicBezTo>
                      <a:pt x="258" y="1"/>
                      <a:pt x="206" y="18"/>
                      <a:pt x="161" y="54"/>
                    </a:cubicBezTo>
                    <a:cubicBezTo>
                      <a:pt x="0" y="183"/>
                      <a:pt x="77" y="443"/>
                      <a:pt x="286" y="466"/>
                    </a:cubicBezTo>
                    <a:cubicBezTo>
                      <a:pt x="294" y="466"/>
                      <a:pt x="302" y="467"/>
                      <a:pt x="310" y="467"/>
                    </a:cubicBezTo>
                    <a:cubicBezTo>
                      <a:pt x="501" y="467"/>
                      <a:pt x="615" y="241"/>
                      <a:pt x="489" y="87"/>
                    </a:cubicBezTo>
                    <a:cubicBezTo>
                      <a:pt x="443" y="30"/>
                      <a:pt x="377" y="1"/>
                      <a:pt x="3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14"/>
              <p:cNvSpPr/>
              <p:nvPr/>
            </p:nvSpPr>
            <p:spPr>
              <a:xfrm>
                <a:off x="4250750" y="3797300"/>
                <a:ext cx="14650" cy="11150"/>
              </a:xfrm>
              <a:custGeom>
                <a:avLst/>
                <a:gdLst/>
                <a:ahLst/>
                <a:cxnLst/>
                <a:rect l="l" t="t" r="r" b="b"/>
                <a:pathLst>
                  <a:path w="586" h="446" extrusionOk="0">
                    <a:moveTo>
                      <a:pt x="294" y="0"/>
                    </a:moveTo>
                    <a:cubicBezTo>
                      <a:pt x="245" y="0"/>
                      <a:pt x="196" y="16"/>
                      <a:pt x="154" y="49"/>
                    </a:cubicBezTo>
                    <a:cubicBezTo>
                      <a:pt x="0" y="174"/>
                      <a:pt x="74" y="425"/>
                      <a:pt x="270" y="444"/>
                    </a:cubicBezTo>
                    <a:cubicBezTo>
                      <a:pt x="279" y="445"/>
                      <a:pt x="288" y="446"/>
                      <a:pt x="297" y="446"/>
                    </a:cubicBezTo>
                    <a:cubicBezTo>
                      <a:pt x="480" y="446"/>
                      <a:pt x="586" y="228"/>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14"/>
              <p:cNvSpPr/>
              <p:nvPr/>
            </p:nvSpPr>
            <p:spPr>
              <a:xfrm>
                <a:off x="4237400" y="3780725"/>
                <a:ext cx="14200" cy="10775"/>
              </a:xfrm>
              <a:custGeom>
                <a:avLst/>
                <a:gdLst/>
                <a:ahLst/>
                <a:cxnLst/>
                <a:rect l="l" t="t" r="r" b="b"/>
                <a:pathLst>
                  <a:path w="568" h="431" extrusionOk="0">
                    <a:moveTo>
                      <a:pt x="285" y="1"/>
                    </a:moveTo>
                    <a:cubicBezTo>
                      <a:pt x="237" y="1"/>
                      <a:pt x="189" y="17"/>
                      <a:pt x="148" y="50"/>
                    </a:cubicBezTo>
                    <a:cubicBezTo>
                      <a:pt x="1" y="169"/>
                      <a:pt x="71" y="407"/>
                      <a:pt x="261" y="429"/>
                    </a:cubicBezTo>
                    <a:cubicBezTo>
                      <a:pt x="269" y="430"/>
                      <a:pt x="277" y="431"/>
                      <a:pt x="284" y="431"/>
                    </a:cubicBezTo>
                    <a:cubicBezTo>
                      <a:pt x="460" y="431"/>
                      <a:pt x="567" y="224"/>
                      <a:pt x="450" y="79"/>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14"/>
              <p:cNvSpPr/>
              <p:nvPr/>
            </p:nvSpPr>
            <p:spPr>
              <a:xfrm>
                <a:off x="4224150" y="3764200"/>
                <a:ext cx="13475" cy="10275"/>
              </a:xfrm>
              <a:custGeom>
                <a:avLst/>
                <a:gdLst/>
                <a:ahLst/>
                <a:cxnLst/>
                <a:rect l="l" t="t" r="r" b="b"/>
                <a:pathLst>
                  <a:path w="539" h="411" extrusionOk="0">
                    <a:moveTo>
                      <a:pt x="272" y="0"/>
                    </a:moveTo>
                    <a:cubicBezTo>
                      <a:pt x="226" y="0"/>
                      <a:pt x="180" y="15"/>
                      <a:pt x="142" y="46"/>
                    </a:cubicBezTo>
                    <a:cubicBezTo>
                      <a:pt x="0" y="162"/>
                      <a:pt x="68" y="390"/>
                      <a:pt x="251" y="409"/>
                    </a:cubicBezTo>
                    <a:cubicBezTo>
                      <a:pt x="259" y="410"/>
                      <a:pt x="266" y="410"/>
                      <a:pt x="274" y="410"/>
                    </a:cubicBezTo>
                    <a:cubicBezTo>
                      <a:pt x="440" y="410"/>
                      <a:pt x="538" y="213"/>
                      <a:pt x="431" y="78"/>
                    </a:cubicBezTo>
                    <a:cubicBezTo>
                      <a:pt x="391" y="27"/>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14"/>
              <p:cNvSpPr/>
              <p:nvPr/>
            </p:nvSpPr>
            <p:spPr>
              <a:xfrm>
                <a:off x="4210875" y="3747700"/>
                <a:ext cx="12950" cy="9800"/>
              </a:xfrm>
              <a:custGeom>
                <a:avLst/>
                <a:gdLst/>
                <a:ahLst/>
                <a:cxnLst/>
                <a:rect l="l" t="t" r="r" b="b"/>
                <a:pathLst>
                  <a:path w="518" h="392" extrusionOk="0">
                    <a:moveTo>
                      <a:pt x="258" y="1"/>
                    </a:moveTo>
                    <a:cubicBezTo>
                      <a:pt x="215" y="1"/>
                      <a:pt x="172" y="15"/>
                      <a:pt x="136" y="44"/>
                    </a:cubicBezTo>
                    <a:cubicBezTo>
                      <a:pt x="1" y="153"/>
                      <a:pt x="65" y="372"/>
                      <a:pt x="239" y="391"/>
                    </a:cubicBezTo>
                    <a:cubicBezTo>
                      <a:pt x="245" y="392"/>
                      <a:pt x="252" y="392"/>
                      <a:pt x="258" y="392"/>
                    </a:cubicBezTo>
                    <a:cubicBezTo>
                      <a:pt x="420" y="392"/>
                      <a:pt x="517" y="203"/>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14"/>
              <p:cNvSpPr/>
              <p:nvPr/>
            </p:nvSpPr>
            <p:spPr>
              <a:xfrm>
                <a:off x="4197625" y="3731125"/>
                <a:ext cx="12300" cy="9350"/>
              </a:xfrm>
              <a:custGeom>
                <a:avLst/>
                <a:gdLst/>
                <a:ahLst/>
                <a:cxnLst/>
                <a:rect l="l" t="t" r="r" b="b"/>
                <a:pathLst>
                  <a:path w="492" h="374" extrusionOk="0">
                    <a:moveTo>
                      <a:pt x="245" y="1"/>
                    </a:moveTo>
                    <a:cubicBezTo>
                      <a:pt x="205" y="1"/>
                      <a:pt x="164" y="14"/>
                      <a:pt x="129" y="42"/>
                    </a:cubicBezTo>
                    <a:cubicBezTo>
                      <a:pt x="1" y="148"/>
                      <a:pt x="62" y="357"/>
                      <a:pt x="226" y="373"/>
                    </a:cubicBezTo>
                    <a:cubicBezTo>
                      <a:pt x="232" y="373"/>
                      <a:pt x="239" y="374"/>
                      <a:pt x="245" y="374"/>
                    </a:cubicBezTo>
                    <a:cubicBezTo>
                      <a:pt x="398" y="374"/>
                      <a:pt x="491" y="194"/>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14"/>
              <p:cNvSpPr/>
              <p:nvPr/>
            </p:nvSpPr>
            <p:spPr>
              <a:xfrm>
                <a:off x="4184375" y="3714625"/>
                <a:ext cx="11625" cy="8825"/>
              </a:xfrm>
              <a:custGeom>
                <a:avLst/>
                <a:gdLst/>
                <a:ahLst/>
                <a:cxnLst/>
                <a:rect l="l" t="t" r="r" b="b"/>
                <a:pathLst>
                  <a:path w="465" h="353" extrusionOk="0">
                    <a:moveTo>
                      <a:pt x="232" y="1"/>
                    </a:moveTo>
                    <a:cubicBezTo>
                      <a:pt x="193" y="1"/>
                      <a:pt x="154" y="13"/>
                      <a:pt x="123" y="40"/>
                    </a:cubicBezTo>
                    <a:cubicBezTo>
                      <a:pt x="0" y="139"/>
                      <a:pt x="58" y="335"/>
                      <a:pt x="216" y="351"/>
                    </a:cubicBezTo>
                    <a:cubicBezTo>
                      <a:pt x="223" y="352"/>
                      <a:pt x="231" y="353"/>
                      <a:pt x="238" y="353"/>
                    </a:cubicBezTo>
                    <a:cubicBezTo>
                      <a:pt x="379" y="353"/>
                      <a:pt x="465" y="181"/>
                      <a:pt x="370" y="65"/>
                    </a:cubicBezTo>
                    <a:cubicBezTo>
                      <a:pt x="335"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14"/>
              <p:cNvSpPr/>
              <p:nvPr/>
            </p:nvSpPr>
            <p:spPr>
              <a:xfrm>
                <a:off x="4171025" y="3698100"/>
                <a:ext cx="11100" cy="8400"/>
              </a:xfrm>
              <a:custGeom>
                <a:avLst/>
                <a:gdLst/>
                <a:ahLst/>
                <a:cxnLst/>
                <a:rect l="l" t="t" r="r" b="b"/>
                <a:pathLst>
                  <a:path w="444" h="336" extrusionOk="0">
                    <a:moveTo>
                      <a:pt x="223" y="1"/>
                    </a:moveTo>
                    <a:cubicBezTo>
                      <a:pt x="185" y="1"/>
                      <a:pt x="148" y="13"/>
                      <a:pt x="117" y="39"/>
                    </a:cubicBezTo>
                    <a:cubicBezTo>
                      <a:pt x="1" y="132"/>
                      <a:pt x="56" y="318"/>
                      <a:pt x="203" y="334"/>
                    </a:cubicBezTo>
                    <a:cubicBezTo>
                      <a:pt x="210" y="335"/>
                      <a:pt x="217" y="335"/>
                      <a:pt x="223" y="335"/>
                    </a:cubicBezTo>
                    <a:cubicBezTo>
                      <a:pt x="362" y="335"/>
                      <a:pt x="443" y="172"/>
                      <a:pt x="351" y="61"/>
                    </a:cubicBezTo>
                    <a:cubicBezTo>
                      <a:pt x="319" y="21"/>
                      <a:pt x="271"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14"/>
              <p:cNvSpPr/>
              <p:nvPr/>
            </p:nvSpPr>
            <p:spPr>
              <a:xfrm>
                <a:off x="4157775" y="3681550"/>
                <a:ext cx="10475" cy="7975"/>
              </a:xfrm>
              <a:custGeom>
                <a:avLst/>
                <a:gdLst/>
                <a:ahLst/>
                <a:cxnLst/>
                <a:rect l="l" t="t" r="r" b="b"/>
                <a:pathLst>
                  <a:path w="419" h="319" extrusionOk="0">
                    <a:moveTo>
                      <a:pt x="209" y="0"/>
                    </a:moveTo>
                    <a:cubicBezTo>
                      <a:pt x="174" y="0"/>
                      <a:pt x="139" y="12"/>
                      <a:pt x="110" y="35"/>
                    </a:cubicBezTo>
                    <a:cubicBezTo>
                      <a:pt x="1" y="125"/>
                      <a:pt x="52" y="302"/>
                      <a:pt x="194" y="318"/>
                    </a:cubicBezTo>
                    <a:cubicBezTo>
                      <a:pt x="199" y="319"/>
                      <a:pt x="204" y="319"/>
                      <a:pt x="209" y="319"/>
                    </a:cubicBezTo>
                    <a:cubicBezTo>
                      <a:pt x="341" y="319"/>
                      <a:pt x="418" y="166"/>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14"/>
              <p:cNvSpPr/>
              <p:nvPr/>
            </p:nvSpPr>
            <p:spPr>
              <a:xfrm>
                <a:off x="4348275" y="3881975"/>
                <a:ext cx="18425" cy="13975"/>
              </a:xfrm>
              <a:custGeom>
                <a:avLst/>
                <a:gdLst/>
                <a:ahLst/>
                <a:cxnLst/>
                <a:rect l="l" t="t" r="r" b="b"/>
                <a:pathLst>
                  <a:path w="737" h="559" extrusionOk="0">
                    <a:moveTo>
                      <a:pt x="368" y="1"/>
                    </a:moveTo>
                    <a:cubicBezTo>
                      <a:pt x="306" y="1"/>
                      <a:pt x="244" y="21"/>
                      <a:pt x="193" y="62"/>
                    </a:cubicBezTo>
                    <a:cubicBezTo>
                      <a:pt x="0" y="220"/>
                      <a:pt x="94" y="531"/>
                      <a:pt x="341" y="557"/>
                    </a:cubicBezTo>
                    <a:cubicBezTo>
                      <a:pt x="352" y="558"/>
                      <a:pt x="362" y="559"/>
                      <a:pt x="372" y="559"/>
                    </a:cubicBezTo>
                    <a:cubicBezTo>
                      <a:pt x="601" y="559"/>
                      <a:pt x="736" y="289"/>
                      <a:pt x="585" y="104"/>
                    </a:cubicBezTo>
                    <a:cubicBezTo>
                      <a:pt x="530" y="36"/>
                      <a:pt x="449"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14"/>
              <p:cNvSpPr/>
              <p:nvPr/>
            </p:nvSpPr>
            <p:spPr>
              <a:xfrm>
                <a:off x="4335025" y="3865425"/>
                <a:ext cx="17775" cy="13500"/>
              </a:xfrm>
              <a:custGeom>
                <a:avLst/>
                <a:gdLst/>
                <a:ahLst/>
                <a:cxnLst/>
                <a:rect l="l" t="t" r="r" b="b"/>
                <a:pathLst>
                  <a:path w="711" h="540" extrusionOk="0">
                    <a:moveTo>
                      <a:pt x="357" y="0"/>
                    </a:moveTo>
                    <a:cubicBezTo>
                      <a:pt x="297" y="0"/>
                      <a:pt x="237" y="21"/>
                      <a:pt x="187" y="62"/>
                    </a:cubicBezTo>
                    <a:cubicBezTo>
                      <a:pt x="0" y="210"/>
                      <a:pt x="87" y="512"/>
                      <a:pt x="328" y="538"/>
                    </a:cubicBezTo>
                    <a:cubicBezTo>
                      <a:pt x="338" y="539"/>
                      <a:pt x="349" y="540"/>
                      <a:pt x="359" y="540"/>
                    </a:cubicBezTo>
                    <a:cubicBezTo>
                      <a:pt x="578" y="540"/>
                      <a:pt x="710" y="279"/>
                      <a:pt x="566" y="101"/>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14"/>
              <p:cNvSpPr/>
              <p:nvPr/>
            </p:nvSpPr>
            <p:spPr>
              <a:xfrm>
                <a:off x="4321675" y="3848875"/>
                <a:ext cx="17250" cy="13100"/>
              </a:xfrm>
              <a:custGeom>
                <a:avLst/>
                <a:gdLst/>
                <a:ahLst/>
                <a:cxnLst/>
                <a:rect l="l" t="t" r="r" b="b"/>
                <a:pathLst>
                  <a:path w="690" h="524" extrusionOk="0">
                    <a:moveTo>
                      <a:pt x="345" y="1"/>
                    </a:moveTo>
                    <a:cubicBezTo>
                      <a:pt x="288" y="1"/>
                      <a:pt x="229" y="20"/>
                      <a:pt x="181" y="59"/>
                    </a:cubicBezTo>
                    <a:cubicBezTo>
                      <a:pt x="1" y="207"/>
                      <a:pt x="88" y="496"/>
                      <a:pt x="319" y="522"/>
                    </a:cubicBezTo>
                    <a:cubicBezTo>
                      <a:pt x="328" y="523"/>
                      <a:pt x="337" y="523"/>
                      <a:pt x="346" y="523"/>
                    </a:cubicBezTo>
                    <a:cubicBezTo>
                      <a:pt x="561" y="523"/>
                      <a:pt x="689" y="270"/>
                      <a:pt x="547" y="98"/>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14"/>
              <p:cNvSpPr/>
              <p:nvPr/>
            </p:nvSpPr>
            <p:spPr>
              <a:xfrm>
                <a:off x="4308425" y="3832400"/>
                <a:ext cx="16575" cy="12550"/>
              </a:xfrm>
              <a:custGeom>
                <a:avLst/>
                <a:gdLst/>
                <a:ahLst/>
                <a:cxnLst/>
                <a:rect l="l" t="t" r="r" b="b"/>
                <a:pathLst>
                  <a:path w="663" h="502" extrusionOk="0">
                    <a:moveTo>
                      <a:pt x="334" y="0"/>
                    </a:moveTo>
                    <a:cubicBezTo>
                      <a:pt x="278" y="0"/>
                      <a:pt x="221" y="18"/>
                      <a:pt x="174" y="56"/>
                    </a:cubicBezTo>
                    <a:cubicBezTo>
                      <a:pt x="0" y="197"/>
                      <a:pt x="84" y="477"/>
                      <a:pt x="306" y="499"/>
                    </a:cubicBezTo>
                    <a:cubicBezTo>
                      <a:pt x="316" y="501"/>
                      <a:pt x="326" y="501"/>
                      <a:pt x="336" y="501"/>
                    </a:cubicBezTo>
                    <a:cubicBezTo>
                      <a:pt x="543" y="501"/>
                      <a:pt x="662" y="257"/>
                      <a:pt x="528" y="91"/>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14"/>
              <p:cNvSpPr/>
              <p:nvPr/>
            </p:nvSpPr>
            <p:spPr>
              <a:xfrm>
                <a:off x="4295175" y="3815825"/>
                <a:ext cx="15950" cy="12075"/>
              </a:xfrm>
              <a:custGeom>
                <a:avLst/>
                <a:gdLst/>
                <a:ahLst/>
                <a:cxnLst/>
                <a:rect l="l" t="t" r="r" b="b"/>
                <a:pathLst>
                  <a:path w="638" h="483" extrusionOk="0">
                    <a:moveTo>
                      <a:pt x="318" y="0"/>
                    </a:moveTo>
                    <a:cubicBezTo>
                      <a:pt x="265" y="0"/>
                      <a:pt x="211" y="18"/>
                      <a:pt x="167" y="54"/>
                    </a:cubicBezTo>
                    <a:cubicBezTo>
                      <a:pt x="0" y="189"/>
                      <a:pt x="81" y="459"/>
                      <a:pt x="293" y="481"/>
                    </a:cubicBezTo>
                    <a:cubicBezTo>
                      <a:pt x="302" y="482"/>
                      <a:pt x="311" y="483"/>
                      <a:pt x="320" y="483"/>
                    </a:cubicBezTo>
                    <a:cubicBezTo>
                      <a:pt x="519" y="483"/>
                      <a:pt x="637" y="249"/>
                      <a:pt x="508" y="92"/>
                    </a:cubicBezTo>
                    <a:cubicBezTo>
                      <a:pt x="460" y="32"/>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14"/>
              <p:cNvSpPr/>
              <p:nvPr/>
            </p:nvSpPr>
            <p:spPr>
              <a:xfrm>
                <a:off x="4281900" y="3799325"/>
                <a:ext cx="15325" cy="11625"/>
              </a:xfrm>
              <a:custGeom>
                <a:avLst/>
                <a:gdLst/>
                <a:ahLst/>
                <a:cxnLst/>
                <a:rect l="l" t="t" r="r" b="b"/>
                <a:pathLst>
                  <a:path w="613" h="465" extrusionOk="0">
                    <a:moveTo>
                      <a:pt x="306" y="1"/>
                    </a:moveTo>
                    <a:cubicBezTo>
                      <a:pt x="255" y="1"/>
                      <a:pt x="204" y="17"/>
                      <a:pt x="162" y="52"/>
                    </a:cubicBezTo>
                    <a:cubicBezTo>
                      <a:pt x="1" y="183"/>
                      <a:pt x="78" y="444"/>
                      <a:pt x="284" y="463"/>
                    </a:cubicBezTo>
                    <a:cubicBezTo>
                      <a:pt x="293" y="464"/>
                      <a:pt x="302" y="465"/>
                      <a:pt x="311" y="465"/>
                    </a:cubicBezTo>
                    <a:cubicBezTo>
                      <a:pt x="500" y="465"/>
                      <a:pt x="612" y="241"/>
                      <a:pt x="486" y="87"/>
                    </a:cubicBezTo>
                    <a:cubicBezTo>
                      <a:pt x="440" y="30"/>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14"/>
              <p:cNvSpPr/>
              <p:nvPr/>
            </p:nvSpPr>
            <p:spPr>
              <a:xfrm>
                <a:off x="4268575" y="3782775"/>
                <a:ext cx="14750" cy="11225"/>
              </a:xfrm>
              <a:custGeom>
                <a:avLst/>
                <a:gdLst/>
                <a:ahLst/>
                <a:cxnLst/>
                <a:rect l="l" t="t" r="r" b="b"/>
                <a:pathLst>
                  <a:path w="590" h="449" extrusionOk="0">
                    <a:moveTo>
                      <a:pt x="296" y="0"/>
                    </a:moveTo>
                    <a:cubicBezTo>
                      <a:pt x="246" y="0"/>
                      <a:pt x="196" y="17"/>
                      <a:pt x="155" y="52"/>
                    </a:cubicBezTo>
                    <a:cubicBezTo>
                      <a:pt x="0" y="174"/>
                      <a:pt x="74" y="424"/>
                      <a:pt x="274" y="447"/>
                    </a:cubicBezTo>
                    <a:cubicBezTo>
                      <a:pt x="282" y="448"/>
                      <a:pt x="289" y="448"/>
                      <a:pt x="297" y="448"/>
                    </a:cubicBezTo>
                    <a:cubicBezTo>
                      <a:pt x="482" y="448"/>
                      <a:pt x="590" y="232"/>
                      <a:pt x="470" y="84"/>
                    </a:cubicBezTo>
                    <a:cubicBezTo>
                      <a:pt x="426" y="29"/>
                      <a:pt x="361"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14"/>
              <p:cNvSpPr/>
              <p:nvPr/>
            </p:nvSpPr>
            <p:spPr>
              <a:xfrm>
                <a:off x="4255325" y="3766225"/>
                <a:ext cx="14125" cy="10725"/>
              </a:xfrm>
              <a:custGeom>
                <a:avLst/>
                <a:gdLst/>
                <a:ahLst/>
                <a:cxnLst/>
                <a:rect l="l" t="t" r="r" b="b"/>
                <a:pathLst>
                  <a:path w="565" h="429" extrusionOk="0">
                    <a:moveTo>
                      <a:pt x="284" y="1"/>
                    </a:moveTo>
                    <a:cubicBezTo>
                      <a:pt x="237" y="1"/>
                      <a:pt x="188" y="16"/>
                      <a:pt x="148" y="48"/>
                    </a:cubicBezTo>
                    <a:cubicBezTo>
                      <a:pt x="0" y="167"/>
                      <a:pt x="71" y="408"/>
                      <a:pt x="261" y="428"/>
                    </a:cubicBezTo>
                    <a:cubicBezTo>
                      <a:pt x="268" y="428"/>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14"/>
              <p:cNvSpPr/>
              <p:nvPr/>
            </p:nvSpPr>
            <p:spPr>
              <a:xfrm>
                <a:off x="4242050" y="3749725"/>
                <a:ext cx="13500" cy="10200"/>
              </a:xfrm>
              <a:custGeom>
                <a:avLst/>
                <a:gdLst/>
                <a:ahLst/>
                <a:cxnLst/>
                <a:rect l="l" t="t" r="r" b="b"/>
                <a:pathLst>
                  <a:path w="540" h="408" extrusionOk="0">
                    <a:moveTo>
                      <a:pt x="272" y="1"/>
                    </a:moveTo>
                    <a:cubicBezTo>
                      <a:pt x="226" y="1"/>
                      <a:pt x="180" y="16"/>
                      <a:pt x="142" y="46"/>
                    </a:cubicBezTo>
                    <a:cubicBezTo>
                      <a:pt x="1" y="159"/>
                      <a:pt x="68" y="390"/>
                      <a:pt x="252" y="406"/>
                    </a:cubicBezTo>
                    <a:cubicBezTo>
                      <a:pt x="259" y="407"/>
                      <a:pt x="267" y="408"/>
                      <a:pt x="275" y="408"/>
                    </a:cubicBezTo>
                    <a:cubicBezTo>
                      <a:pt x="441" y="408"/>
                      <a:pt x="539" y="211"/>
                      <a:pt x="432" y="75"/>
                    </a:cubicBezTo>
                    <a:cubicBezTo>
                      <a:pt x="392" y="26"/>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14"/>
              <p:cNvSpPr/>
              <p:nvPr/>
            </p:nvSpPr>
            <p:spPr>
              <a:xfrm>
                <a:off x="4228800" y="3733150"/>
                <a:ext cx="12925" cy="9825"/>
              </a:xfrm>
              <a:custGeom>
                <a:avLst/>
                <a:gdLst/>
                <a:ahLst/>
                <a:cxnLst/>
                <a:rect l="l" t="t" r="r" b="b"/>
                <a:pathLst>
                  <a:path w="517" h="393" extrusionOk="0">
                    <a:moveTo>
                      <a:pt x="259" y="1"/>
                    </a:moveTo>
                    <a:cubicBezTo>
                      <a:pt x="215" y="1"/>
                      <a:pt x="172" y="15"/>
                      <a:pt x="136" y="44"/>
                    </a:cubicBezTo>
                    <a:cubicBezTo>
                      <a:pt x="1" y="157"/>
                      <a:pt x="65" y="372"/>
                      <a:pt x="238" y="391"/>
                    </a:cubicBezTo>
                    <a:cubicBezTo>
                      <a:pt x="246" y="392"/>
                      <a:pt x="254" y="393"/>
                      <a:pt x="261" y="393"/>
                    </a:cubicBezTo>
                    <a:cubicBezTo>
                      <a:pt x="421" y="393"/>
                      <a:pt x="516" y="202"/>
                      <a:pt x="412" y="73"/>
                    </a:cubicBezTo>
                    <a:cubicBezTo>
                      <a:pt x="374" y="26"/>
                      <a:pt x="31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14"/>
              <p:cNvSpPr/>
              <p:nvPr/>
            </p:nvSpPr>
            <p:spPr>
              <a:xfrm>
                <a:off x="4215550" y="3716675"/>
                <a:ext cx="12200" cy="9350"/>
              </a:xfrm>
              <a:custGeom>
                <a:avLst/>
                <a:gdLst/>
                <a:ahLst/>
                <a:cxnLst/>
                <a:rect l="l" t="t" r="r" b="b"/>
                <a:pathLst>
                  <a:path w="488" h="374" extrusionOk="0">
                    <a:moveTo>
                      <a:pt x="243" y="0"/>
                    </a:moveTo>
                    <a:cubicBezTo>
                      <a:pt x="203" y="0"/>
                      <a:pt x="162" y="14"/>
                      <a:pt x="129" y="41"/>
                    </a:cubicBezTo>
                    <a:cubicBezTo>
                      <a:pt x="0" y="144"/>
                      <a:pt x="61" y="353"/>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14"/>
              <p:cNvSpPr/>
              <p:nvPr/>
            </p:nvSpPr>
            <p:spPr>
              <a:xfrm>
                <a:off x="4202200" y="3700100"/>
                <a:ext cx="11750" cy="8875"/>
              </a:xfrm>
              <a:custGeom>
                <a:avLst/>
                <a:gdLst/>
                <a:ahLst/>
                <a:cxnLst/>
                <a:rect l="l" t="t" r="r" b="b"/>
                <a:pathLst>
                  <a:path w="470" h="355" extrusionOk="0">
                    <a:moveTo>
                      <a:pt x="236" y="1"/>
                    </a:moveTo>
                    <a:cubicBezTo>
                      <a:pt x="196" y="1"/>
                      <a:pt x="156" y="14"/>
                      <a:pt x="123" y="42"/>
                    </a:cubicBezTo>
                    <a:cubicBezTo>
                      <a:pt x="1" y="139"/>
                      <a:pt x="62" y="338"/>
                      <a:pt x="216" y="354"/>
                    </a:cubicBezTo>
                    <a:cubicBezTo>
                      <a:pt x="223" y="355"/>
                      <a:pt x="229" y="355"/>
                      <a:pt x="236" y="355"/>
                    </a:cubicBezTo>
                    <a:cubicBezTo>
                      <a:pt x="382" y="355"/>
                      <a:pt x="469" y="185"/>
                      <a:pt x="374" y="68"/>
                    </a:cubicBezTo>
                    <a:cubicBezTo>
                      <a:pt x="339" y="24"/>
                      <a:pt x="288" y="1"/>
                      <a:pt x="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14"/>
              <p:cNvSpPr/>
              <p:nvPr/>
            </p:nvSpPr>
            <p:spPr>
              <a:xfrm>
                <a:off x="4188950" y="3683575"/>
                <a:ext cx="11100" cy="8375"/>
              </a:xfrm>
              <a:custGeom>
                <a:avLst/>
                <a:gdLst/>
                <a:ahLst/>
                <a:cxnLst/>
                <a:rect l="l" t="t" r="r" b="b"/>
                <a:pathLst>
                  <a:path w="444" h="335" extrusionOk="0">
                    <a:moveTo>
                      <a:pt x="223" y="0"/>
                    </a:moveTo>
                    <a:cubicBezTo>
                      <a:pt x="186" y="0"/>
                      <a:pt x="148" y="13"/>
                      <a:pt x="116" y="38"/>
                    </a:cubicBezTo>
                    <a:cubicBezTo>
                      <a:pt x="1" y="131"/>
                      <a:pt x="55" y="321"/>
                      <a:pt x="206" y="334"/>
                    </a:cubicBezTo>
                    <a:cubicBezTo>
                      <a:pt x="213" y="334"/>
                      <a:pt x="219" y="335"/>
                      <a:pt x="226" y="335"/>
                    </a:cubicBezTo>
                    <a:cubicBezTo>
                      <a:pt x="362" y="335"/>
                      <a:pt x="443" y="174"/>
                      <a:pt x="354" y="64"/>
                    </a:cubicBezTo>
                    <a:cubicBezTo>
                      <a:pt x="320"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14"/>
              <p:cNvSpPr/>
              <p:nvPr/>
            </p:nvSpPr>
            <p:spPr>
              <a:xfrm>
                <a:off x="4175700" y="3667075"/>
                <a:ext cx="10450" cy="7925"/>
              </a:xfrm>
              <a:custGeom>
                <a:avLst/>
                <a:gdLst/>
                <a:ahLst/>
                <a:cxnLst/>
                <a:rect l="l" t="t" r="r" b="b"/>
                <a:pathLst>
                  <a:path w="418" h="317" extrusionOk="0">
                    <a:moveTo>
                      <a:pt x="209" y="0"/>
                    </a:moveTo>
                    <a:cubicBezTo>
                      <a:pt x="174" y="0"/>
                      <a:pt x="139" y="12"/>
                      <a:pt x="110" y="36"/>
                    </a:cubicBezTo>
                    <a:cubicBezTo>
                      <a:pt x="0" y="123"/>
                      <a:pt x="52" y="299"/>
                      <a:pt x="193" y="315"/>
                    </a:cubicBezTo>
                    <a:cubicBezTo>
                      <a:pt x="198" y="316"/>
                      <a:pt x="204" y="316"/>
                      <a:pt x="209"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14"/>
              <p:cNvSpPr/>
              <p:nvPr/>
            </p:nvSpPr>
            <p:spPr>
              <a:xfrm>
                <a:off x="4339600" y="3834375"/>
                <a:ext cx="17125" cy="13050"/>
              </a:xfrm>
              <a:custGeom>
                <a:avLst/>
                <a:gdLst/>
                <a:ahLst/>
                <a:cxnLst/>
                <a:rect l="l" t="t" r="r" b="b"/>
                <a:pathLst>
                  <a:path w="685" h="522" extrusionOk="0">
                    <a:moveTo>
                      <a:pt x="342" y="1"/>
                    </a:moveTo>
                    <a:cubicBezTo>
                      <a:pt x="285" y="1"/>
                      <a:pt x="228" y="19"/>
                      <a:pt x="180" y="57"/>
                    </a:cubicBezTo>
                    <a:cubicBezTo>
                      <a:pt x="0" y="202"/>
                      <a:pt x="84" y="494"/>
                      <a:pt x="315" y="520"/>
                    </a:cubicBezTo>
                    <a:cubicBezTo>
                      <a:pt x="326" y="521"/>
                      <a:pt x="336" y="522"/>
                      <a:pt x="346" y="522"/>
                    </a:cubicBezTo>
                    <a:cubicBezTo>
                      <a:pt x="559"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14"/>
              <p:cNvSpPr/>
              <p:nvPr/>
            </p:nvSpPr>
            <p:spPr>
              <a:xfrm>
                <a:off x="4326350" y="3817850"/>
                <a:ext cx="16575" cy="12625"/>
              </a:xfrm>
              <a:custGeom>
                <a:avLst/>
                <a:gdLst/>
                <a:ahLst/>
                <a:cxnLst/>
                <a:rect l="l" t="t" r="r" b="b"/>
                <a:pathLst>
                  <a:path w="663" h="505" extrusionOk="0">
                    <a:moveTo>
                      <a:pt x="331" y="1"/>
                    </a:moveTo>
                    <a:cubicBezTo>
                      <a:pt x="275" y="1"/>
                      <a:pt x="219" y="19"/>
                      <a:pt x="174" y="56"/>
                    </a:cubicBezTo>
                    <a:cubicBezTo>
                      <a:pt x="0" y="198"/>
                      <a:pt x="84" y="477"/>
                      <a:pt x="305" y="503"/>
                    </a:cubicBezTo>
                    <a:cubicBezTo>
                      <a:pt x="315" y="504"/>
                      <a:pt x="324" y="504"/>
                      <a:pt x="333" y="504"/>
                    </a:cubicBezTo>
                    <a:cubicBezTo>
                      <a:pt x="538" y="504"/>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14"/>
              <p:cNvSpPr/>
              <p:nvPr/>
            </p:nvSpPr>
            <p:spPr>
              <a:xfrm>
                <a:off x="4313075" y="3801350"/>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14"/>
              <p:cNvSpPr/>
              <p:nvPr/>
            </p:nvSpPr>
            <p:spPr>
              <a:xfrm>
                <a:off x="4299750" y="3784800"/>
                <a:ext cx="15400" cy="11675"/>
              </a:xfrm>
              <a:custGeom>
                <a:avLst/>
                <a:gdLst/>
                <a:ahLst/>
                <a:cxnLst/>
                <a:rect l="l" t="t" r="r" b="b"/>
                <a:pathLst>
                  <a:path w="616" h="467" extrusionOk="0">
                    <a:moveTo>
                      <a:pt x="310" y="0"/>
                    </a:moveTo>
                    <a:cubicBezTo>
                      <a:pt x="258" y="0"/>
                      <a:pt x="206" y="18"/>
                      <a:pt x="161" y="54"/>
                    </a:cubicBezTo>
                    <a:cubicBezTo>
                      <a:pt x="0" y="183"/>
                      <a:pt x="78" y="443"/>
                      <a:pt x="286" y="466"/>
                    </a:cubicBezTo>
                    <a:cubicBezTo>
                      <a:pt x="294" y="466"/>
                      <a:pt x="302" y="467"/>
                      <a:pt x="310" y="467"/>
                    </a:cubicBezTo>
                    <a:cubicBezTo>
                      <a:pt x="502" y="467"/>
                      <a:pt x="616"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14"/>
              <p:cNvSpPr/>
              <p:nvPr/>
            </p:nvSpPr>
            <p:spPr>
              <a:xfrm>
                <a:off x="4286500" y="3768275"/>
                <a:ext cx="14725" cy="11175"/>
              </a:xfrm>
              <a:custGeom>
                <a:avLst/>
                <a:gdLst/>
                <a:ahLst/>
                <a:cxnLst/>
                <a:rect l="l" t="t" r="r" b="b"/>
                <a:pathLst>
                  <a:path w="589" h="447" extrusionOk="0">
                    <a:moveTo>
                      <a:pt x="295" y="1"/>
                    </a:moveTo>
                    <a:cubicBezTo>
                      <a:pt x="246" y="1"/>
                      <a:pt x="196" y="17"/>
                      <a:pt x="154" y="50"/>
                    </a:cubicBezTo>
                    <a:cubicBezTo>
                      <a:pt x="0" y="175"/>
                      <a:pt x="74" y="426"/>
                      <a:pt x="273" y="445"/>
                    </a:cubicBezTo>
                    <a:cubicBezTo>
                      <a:pt x="282" y="446"/>
                      <a:pt x="291" y="447"/>
                      <a:pt x="300" y="447"/>
                    </a:cubicBezTo>
                    <a:cubicBezTo>
                      <a:pt x="480" y="447"/>
                      <a:pt x="589" y="229"/>
                      <a:pt x="469" y="82"/>
                    </a:cubicBezTo>
                    <a:cubicBezTo>
                      <a:pt x="425"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14"/>
              <p:cNvSpPr/>
              <p:nvPr/>
            </p:nvSpPr>
            <p:spPr>
              <a:xfrm>
                <a:off x="4273225" y="3751725"/>
                <a:ext cx="14125" cy="10775"/>
              </a:xfrm>
              <a:custGeom>
                <a:avLst/>
                <a:gdLst/>
                <a:ahLst/>
                <a:cxnLst/>
                <a:rect l="l" t="t" r="r" b="b"/>
                <a:pathLst>
                  <a:path w="565" h="431" extrusionOk="0">
                    <a:moveTo>
                      <a:pt x="284" y="1"/>
                    </a:moveTo>
                    <a:cubicBezTo>
                      <a:pt x="236" y="1"/>
                      <a:pt x="189" y="17"/>
                      <a:pt x="149" y="50"/>
                    </a:cubicBezTo>
                    <a:cubicBezTo>
                      <a:pt x="1" y="169"/>
                      <a:pt x="72" y="407"/>
                      <a:pt x="261" y="429"/>
                    </a:cubicBezTo>
                    <a:cubicBezTo>
                      <a:pt x="269" y="430"/>
                      <a:pt x="277" y="430"/>
                      <a:pt x="284" y="430"/>
                    </a:cubicBezTo>
                    <a:cubicBezTo>
                      <a:pt x="460" y="430"/>
                      <a:pt x="565" y="224"/>
                      <a:pt x="451" y="82"/>
                    </a:cubicBezTo>
                    <a:cubicBezTo>
                      <a:pt x="409" y="29"/>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14"/>
              <p:cNvSpPr/>
              <p:nvPr/>
            </p:nvSpPr>
            <p:spPr>
              <a:xfrm>
                <a:off x="4259975" y="3735200"/>
                <a:ext cx="13475" cy="10275"/>
              </a:xfrm>
              <a:custGeom>
                <a:avLst/>
                <a:gdLst/>
                <a:ahLst/>
                <a:cxnLst/>
                <a:rect l="l" t="t" r="r" b="b"/>
                <a:pathLst>
                  <a:path w="539" h="411" extrusionOk="0">
                    <a:moveTo>
                      <a:pt x="269" y="0"/>
                    </a:moveTo>
                    <a:cubicBezTo>
                      <a:pt x="224" y="0"/>
                      <a:pt x="179" y="15"/>
                      <a:pt x="142" y="46"/>
                    </a:cubicBezTo>
                    <a:cubicBezTo>
                      <a:pt x="1" y="161"/>
                      <a:pt x="68" y="390"/>
                      <a:pt x="248" y="409"/>
                    </a:cubicBezTo>
                    <a:cubicBezTo>
                      <a:pt x="256" y="410"/>
                      <a:pt x="264" y="410"/>
                      <a:pt x="272" y="410"/>
                    </a:cubicBezTo>
                    <a:cubicBezTo>
                      <a:pt x="441" y="410"/>
                      <a:pt x="539" y="213"/>
                      <a:pt x="428" y="78"/>
                    </a:cubicBezTo>
                    <a:cubicBezTo>
                      <a:pt x="388" y="27"/>
                      <a:pt x="329"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14"/>
              <p:cNvSpPr/>
              <p:nvPr/>
            </p:nvSpPr>
            <p:spPr>
              <a:xfrm>
                <a:off x="4246725" y="3718700"/>
                <a:ext cx="12825" cy="9725"/>
              </a:xfrm>
              <a:custGeom>
                <a:avLst/>
                <a:gdLst/>
                <a:ahLst/>
                <a:cxnLst/>
                <a:rect l="l" t="t" r="r" b="b"/>
                <a:pathLst>
                  <a:path w="513" h="389" extrusionOk="0">
                    <a:moveTo>
                      <a:pt x="257" y="0"/>
                    </a:moveTo>
                    <a:cubicBezTo>
                      <a:pt x="215" y="0"/>
                      <a:pt x="171" y="15"/>
                      <a:pt x="135" y="44"/>
                    </a:cubicBezTo>
                    <a:cubicBezTo>
                      <a:pt x="0" y="153"/>
                      <a:pt x="65" y="371"/>
                      <a:pt x="238" y="388"/>
                    </a:cubicBezTo>
                    <a:cubicBezTo>
                      <a:pt x="246" y="388"/>
                      <a:pt x="253" y="389"/>
                      <a:pt x="261" y="389"/>
                    </a:cubicBezTo>
                    <a:cubicBezTo>
                      <a:pt x="418" y="389"/>
                      <a:pt x="513" y="201"/>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14"/>
              <p:cNvSpPr/>
              <p:nvPr/>
            </p:nvSpPr>
            <p:spPr>
              <a:xfrm>
                <a:off x="4233375" y="3702125"/>
                <a:ext cx="12300" cy="9350"/>
              </a:xfrm>
              <a:custGeom>
                <a:avLst/>
                <a:gdLst/>
                <a:ahLst/>
                <a:cxnLst/>
                <a:rect l="l" t="t" r="r" b="b"/>
                <a:pathLst>
                  <a:path w="492" h="374" extrusionOk="0">
                    <a:moveTo>
                      <a:pt x="246" y="1"/>
                    </a:moveTo>
                    <a:cubicBezTo>
                      <a:pt x="205" y="1"/>
                      <a:pt x="164" y="14"/>
                      <a:pt x="129" y="41"/>
                    </a:cubicBezTo>
                    <a:cubicBezTo>
                      <a:pt x="1" y="147"/>
                      <a:pt x="62" y="356"/>
                      <a:pt x="229" y="372"/>
                    </a:cubicBezTo>
                    <a:cubicBezTo>
                      <a:pt x="236" y="373"/>
                      <a:pt x="242" y="373"/>
                      <a:pt x="248" y="373"/>
                    </a:cubicBezTo>
                    <a:cubicBezTo>
                      <a:pt x="401" y="373"/>
                      <a:pt x="492" y="194"/>
                      <a:pt x="393" y="70"/>
                    </a:cubicBezTo>
                    <a:cubicBezTo>
                      <a:pt x="356" y="24"/>
                      <a:pt x="302"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14"/>
              <p:cNvSpPr/>
              <p:nvPr/>
            </p:nvSpPr>
            <p:spPr>
              <a:xfrm>
                <a:off x="4220125" y="3685625"/>
                <a:ext cx="11650" cy="8825"/>
              </a:xfrm>
              <a:custGeom>
                <a:avLst/>
                <a:gdLst/>
                <a:ahLst/>
                <a:cxnLst/>
                <a:rect l="l" t="t" r="r" b="b"/>
                <a:pathLst>
                  <a:path w="466" h="353" extrusionOk="0">
                    <a:moveTo>
                      <a:pt x="234" y="1"/>
                    </a:moveTo>
                    <a:cubicBezTo>
                      <a:pt x="195" y="1"/>
                      <a:pt x="156" y="13"/>
                      <a:pt x="123" y="39"/>
                    </a:cubicBezTo>
                    <a:cubicBezTo>
                      <a:pt x="1" y="139"/>
                      <a:pt x="58" y="335"/>
                      <a:pt x="216" y="351"/>
                    </a:cubicBezTo>
                    <a:cubicBezTo>
                      <a:pt x="224" y="352"/>
                      <a:pt x="231" y="353"/>
                      <a:pt x="239" y="353"/>
                    </a:cubicBezTo>
                    <a:cubicBezTo>
                      <a:pt x="382" y="353"/>
                      <a:pt x="465" y="181"/>
                      <a:pt x="373" y="65"/>
                    </a:cubicBezTo>
                    <a:cubicBezTo>
                      <a:pt x="337" y="23"/>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14"/>
              <p:cNvSpPr/>
              <p:nvPr/>
            </p:nvSpPr>
            <p:spPr>
              <a:xfrm>
                <a:off x="4206875" y="3669100"/>
                <a:ext cx="11075" cy="8400"/>
              </a:xfrm>
              <a:custGeom>
                <a:avLst/>
                <a:gdLst/>
                <a:ahLst/>
                <a:cxnLst/>
                <a:rect l="l" t="t" r="r" b="b"/>
                <a:pathLst>
                  <a:path w="443" h="336" extrusionOk="0">
                    <a:moveTo>
                      <a:pt x="222" y="1"/>
                    </a:moveTo>
                    <a:cubicBezTo>
                      <a:pt x="185" y="1"/>
                      <a:pt x="147" y="13"/>
                      <a:pt x="116" y="38"/>
                    </a:cubicBezTo>
                    <a:cubicBezTo>
                      <a:pt x="0" y="132"/>
                      <a:pt x="55" y="318"/>
                      <a:pt x="203" y="334"/>
                    </a:cubicBezTo>
                    <a:cubicBezTo>
                      <a:pt x="209" y="335"/>
                      <a:pt x="216" y="335"/>
                      <a:pt x="222" y="335"/>
                    </a:cubicBezTo>
                    <a:cubicBezTo>
                      <a:pt x="362" y="335"/>
                      <a:pt x="443"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14"/>
              <p:cNvSpPr/>
              <p:nvPr/>
            </p:nvSpPr>
            <p:spPr>
              <a:xfrm>
                <a:off x="4193625" y="3652550"/>
                <a:ext cx="10450" cy="7975"/>
              </a:xfrm>
              <a:custGeom>
                <a:avLst/>
                <a:gdLst/>
                <a:ahLst/>
                <a:cxnLst/>
                <a:rect l="l" t="t" r="r" b="b"/>
                <a:pathLst>
                  <a:path w="418" h="319" extrusionOk="0">
                    <a:moveTo>
                      <a:pt x="208" y="0"/>
                    </a:moveTo>
                    <a:cubicBezTo>
                      <a:pt x="173" y="0"/>
                      <a:pt x="138" y="12"/>
                      <a:pt x="109" y="35"/>
                    </a:cubicBezTo>
                    <a:cubicBezTo>
                      <a:pt x="0" y="125"/>
                      <a:pt x="51" y="302"/>
                      <a:pt x="193" y="318"/>
                    </a:cubicBezTo>
                    <a:cubicBezTo>
                      <a:pt x="198" y="318"/>
                      <a:pt x="204" y="319"/>
                      <a:pt x="209" y="319"/>
                    </a:cubicBezTo>
                    <a:cubicBezTo>
                      <a:pt x="341" y="319"/>
                      <a:pt x="418" y="166"/>
                      <a:pt x="331" y="61"/>
                    </a:cubicBezTo>
                    <a:cubicBezTo>
                      <a:pt x="300" y="21"/>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14"/>
              <p:cNvSpPr/>
              <p:nvPr/>
            </p:nvSpPr>
            <p:spPr>
              <a:xfrm>
                <a:off x="4344250" y="3803375"/>
                <a:ext cx="16600" cy="12550"/>
              </a:xfrm>
              <a:custGeom>
                <a:avLst/>
                <a:gdLst/>
                <a:ahLst/>
                <a:cxnLst/>
                <a:rect l="l" t="t" r="r" b="b"/>
                <a:pathLst>
                  <a:path w="664" h="502" extrusionOk="0">
                    <a:moveTo>
                      <a:pt x="333" y="1"/>
                    </a:moveTo>
                    <a:cubicBezTo>
                      <a:pt x="277" y="1"/>
                      <a:pt x="220" y="19"/>
                      <a:pt x="174" y="57"/>
                    </a:cubicBezTo>
                    <a:cubicBezTo>
                      <a:pt x="1" y="198"/>
                      <a:pt x="84" y="478"/>
                      <a:pt x="306" y="500"/>
                    </a:cubicBezTo>
                    <a:cubicBezTo>
                      <a:pt x="315" y="501"/>
                      <a:pt x="324" y="502"/>
                      <a:pt x="333" y="502"/>
                    </a:cubicBezTo>
                    <a:cubicBezTo>
                      <a:pt x="539" y="502"/>
                      <a:pt x="663" y="259"/>
                      <a:pt x="528" y="92"/>
                    </a:cubicBezTo>
                    <a:cubicBezTo>
                      <a:pt x="479"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14"/>
              <p:cNvSpPr/>
              <p:nvPr/>
            </p:nvSpPr>
            <p:spPr>
              <a:xfrm>
                <a:off x="4331000" y="3786825"/>
                <a:ext cx="15875" cy="12075"/>
              </a:xfrm>
              <a:custGeom>
                <a:avLst/>
                <a:gdLst/>
                <a:ahLst/>
                <a:cxnLst/>
                <a:rect l="l" t="t" r="r" b="b"/>
                <a:pathLst>
                  <a:path w="635" h="483" extrusionOk="0">
                    <a:moveTo>
                      <a:pt x="317" y="0"/>
                    </a:moveTo>
                    <a:cubicBezTo>
                      <a:pt x="265" y="0"/>
                      <a:pt x="212" y="18"/>
                      <a:pt x="168" y="54"/>
                    </a:cubicBezTo>
                    <a:cubicBezTo>
                      <a:pt x="1" y="189"/>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14"/>
              <p:cNvSpPr/>
              <p:nvPr/>
            </p:nvSpPr>
            <p:spPr>
              <a:xfrm>
                <a:off x="4317675" y="3770325"/>
                <a:ext cx="15375" cy="11625"/>
              </a:xfrm>
              <a:custGeom>
                <a:avLst/>
                <a:gdLst/>
                <a:ahLst/>
                <a:cxnLst/>
                <a:rect l="l" t="t" r="r" b="b"/>
                <a:pathLst>
                  <a:path w="615" h="465" extrusionOk="0">
                    <a:moveTo>
                      <a:pt x="306" y="0"/>
                    </a:moveTo>
                    <a:cubicBezTo>
                      <a:pt x="255" y="0"/>
                      <a:pt x="203" y="17"/>
                      <a:pt x="161" y="52"/>
                    </a:cubicBezTo>
                    <a:cubicBezTo>
                      <a:pt x="0" y="183"/>
                      <a:pt x="77" y="444"/>
                      <a:pt x="283" y="463"/>
                    </a:cubicBezTo>
                    <a:cubicBezTo>
                      <a:pt x="292" y="464"/>
                      <a:pt x="301" y="464"/>
                      <a:pt x="310" y="464"/>
                    </a:cubicBezTo>
                    <a:cubicBezTo>
                      <a:pt x="503" y="464"/>
                      <a:pt x="614" y="240"/>
                      <a:pt x="489" y="87"/>
                    </a:cubicBezTo>
                    <a:cubicBezTo>
                      <a:pt x="443" y="30"/>
                      <a:pt x="375"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14"/>
              <p:cNvSpPr/>
              <p:nvPr/>
            </p:nvSpPr>
            <p:spPr>
              <a:xfrm>
                <a:off x="4304400" y="3753775"/>
                <a:ext cx="14775" cy="11200"/>
              </a:xfrm>
              <a:custGeom>
                <a:avLst/>
                <a:gdLst/>
                <a:ahLst/>
                <a:cxnLst/>
                <a:rect l="l" t="t" r="r" b="b"/>
                <a:pathLst>
                  <a:path w="591" h="448" extrusionOk="0">
                    <a:moveTo>
                      <a:pt x="296" y="0"/>
                    </a:moveTo>
                    <a:cubicBezTo>
                      <a:pt x="247" y="0"/>
                      <a:pt x="197" y="17"/>
                      <a:pt x="155" y="52"/>
                    </a:cubicBezTo>
                    <a:cubicBezTo>
                      <a:pt x="1" y="174"/>
                      <a:pt x="75" y="424"/>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14"/>
              <p:cNvSpPr/>
              <p:nvPr/>
            </p:nvSpPr>
            <p:spPr>
              <a:xfrm>
                <a:off x="4291150" y="3737225"/>
                <a:ext cx="14050" cy="10725"/>
              </a:xfrm>
              <a:custGeom>
                <a:avLst/>
                <a:gdLst/>
                <a:ahLst/>
                <a:cxnLst/>
                <a:rect l="l" t="t" r="r" b="b"/>
                <a:pathLst>
                  <a:path w="562" h="429" extrusionOk="0">
                    <a:moveTo>
                      <a:pt x="282" y="1"/>
                    </a:moveTo>
                    <a:cubicBezTo>
                      <a:pt x="235" y="1"/>
                      <a:pt x="187" y="16"/>
                      <a:pt x="148" y="48"/>
                    </a:cubicBezTo>
                    <a:cubicBezTo>
                      <a:pt x="1" y="167"/>
                      <a:pt x="71" y="408"/>
                      <a:pt x="261" y="427"/>
                    </a:cubicBezTo>
                    <a:cubicBezTo>
                      <a:pt x="269" y="428"/>
                      <a:pt x="276" y="429"/>
                      <a:pt x="284" y="429"/>
                    </a:cubicBezTo>
                    <a:cubicBezTo>
                      <a:pt x="457" y="429"/>
                      <a:pt x="561" y="222"/>
                      <a:pt x="447" y="80"/>
                    </a:cubicBezTo>
                    <a:cubicBezTo>
                      <a:pt x="405"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14"/>
              <p:cNvSpPr/>
              <p:nvPr/>
            </p:nvSpPr>
            <p:spPr>
              <a:xfrm>
                <a:off x="4277900" y="3720725"/>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7"/>
                      <a:pt x="271" y="407"/>
                    </a:cubicBezTo>
                    <a:cubicBezTo>
                      <a:pt x="440" y="407"/>
                      <a:pt x="538" y="210"/>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14"/>
              <p:cNvSpPr/>
              <p:nvPr/>
            </p:nvSpPr>
            <p:spPr>
              <a:xfrm>
                <a:off x="4264625" y="3704150"/>
                <a:ext cx="12850" cy="9825"/>
              </a:xfrm>
              <a:custGeom>
                <a:avLst/>
                <a:gdLst/>
                <a:ahLst/>
                <a:cxnLst/>
                <a:rect l="l" t="t" r="r" b="b"/>
                <a:pathLst>
                  <a:path w="514" h="393" extrusionOk="0">
                    <a:moveTo>
                      <a:pt x="257" y="1"/>
                    </a:moveTo>
                    <a:cubicBezTo>
                      <a:pt x="214" y="1"/>
                      <a:pt x="170" y="15"/>
                      <a:pt x="133" y="44"/>
                    </a:cubicBezTo>
                    <a:cubicBezTo>
                      <a:pt x="1" y="156"/>
                      <a:pt x="65" y="372"/>
                      <a:pt x="239" y="391"/>
                    </a:cubicBezTo>
                    <a:cubicBezTo>
                      <a:pt x="246" y="392"/>
                      <a:pt x="254" y="392"/>
                      <a:pt x="261" y="392"/>
                    </a:cubicBezTo>
                    <a:cubicBezTo>
                      <a:pt x="418" y="392"/>
                      <a:pt x="514" y="202"/>
                      <a:pt x="409" y="73"/>
                    </a:cubicBezTo>
                    <a:cubicBezTo>
                      <a:pt x="371" y="25"/>
                      <a:pt x="315"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14"/>
              <p:cNvSpPr/>
              <p:nvPr/>
            </p:nvSpPr>
            <p:spPr>
              <a:xfrm>
                <a:off x="4251300" y="3687650"/>
                <a:ext cx="12275" cy="9300"/>
              </a:xfrm>
              <a:custGeom>
                <a:avLst/>
                <a:gdLst/>
                <a:ahLst/>
                <a:cxnLst/>
                <a:rect l="l" t="t" r="r" b="b"/>
                <a:pathLst>
                  <a:path w="491" h="372" extrusionOk="0">
                    <a:moveTo>
                      <a:pt x="247" y="1"/>
                    </a:moveTo>
                    <a:cubicBezTo>
                      <a:pt x="206" y="1"/>
                      <a:pt x="164" y="14"/>
                      <a:pt x="129" y="42"/>
                    </a:cubicBezTo>
                    <a:cubicBezTo>
                      <a:pt x="1" y="145"/>
                      <a:pt x="62" y="354"/>
                      <a:pt x="229" y="370"/>
                    </a:cubicBezTo>
                    <a:cubicBezTo>
                      <a:pt x="236" y="371"/>
                      <a:pt x="244" y="371"/>
                      <a:pt x="252" y="371"/>
                    </a:cubicBezTo>
                    <a:cubicBezTo>
                      <a:pt x="402" y="371"/>
                      <a:pt x="491" y="193"/>
                      <a:pt x="393" y="68"/>
                    </a:cubicBezTo>
                    <a:cubicBezTo>
                      <a:pt x="356" y="24"/>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14"/>
              <p:cNvSpPr/>
              <p:nvPr/>
            </p:nvSpPr>
            <p:spPr>
              <a:xfrm>
                <a:off x="4238050" y="3671100"/>
                <a:ext cx="11650" cy="8875"/>
              </a:xfrm>
              <a:custGeom>
                <a:avLst/>
                <a:gdLst/>
                <a:ahLst/>
                <a:cxnLst/>
                <a:rect l="l" t="t" r="r" b="b"/>
                <a:pathLst>
                  <a:path w="466" h="355" extrusionOk="0">
                    <a:moveTo>
                      <a:pt x="234" y="1"/>
                    </a:moveTo>
                    <a:cubicBezTo>
                      <a:pt x="195" y="1"/>
                      <a:pt x="156" y="14"/>
                      <a:pt x="122" y="42"/>
                    </a:cubicBezTo>
                    <a:cubicBezTo>
                      <a:pt x="0" y="138"/>
                      <a:pt x="58" y="338"/>
                      <a:pt x="216" y="354"/>
                    </a:cubicBezTo>
                    <a:cubicBezTo>
                      <a:pt x="222" y="354"/>
                      <a:pt x="229" y="355"/>
                      <a:pt x="235" y="355"/>
                    </a:cubicBezTo>
                    <a:cubicBezTo>
                      <a:pt x="381" y="355"/>
                      <a:pt x="465" y="185"/>
                      <a:pt x="370" y="68"/>
                    </a:cubicBezTo>
                    <a:cubicBezTo>
                      <a:pt x="335" y="24"/>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14"/>
              <p:cNvSpPr/>
              <p:nvPr/>
            </p:nvSpPr>
            <p:spPr>
              <a:xfrm>
                <a:off x="4224775" y="3654575"/>
                <a:ext cx="11025" cy="8375"/>
              </a:xfrm>
              <a:custGeom>
                <a:avLst/>
                <a:gdLst/>
                <a:ahLst/>
                <a:cxnLst/>
                <a:rect l="l" t="t" r="r" b="b"/>
                <a:pathLst>
                  <a:path w="441" h="335" extrusionOk="0">
                    <a:moveTo>
                      <a:pt x="222" y="0"/>
                    </a:moveTo>
                    <a:cubicBezTo>
                      <a:pt x="185" y="0"/>
                      <a:pt x="147" y="13"/>
                      <a:pt x="117" y="38"/>
                    </a:cubicBezTo>
                    <a:cubicBezTo>
                      <a:pt x="1" y="131"/>
                      <a:pt x="56" y="321"/>
                      <a:pt x="203" y="333"/>
                    </a:cubicBezTo>
                    <a:cubicBezTo>
                      <a:pt x="210" y="334"/>
                      <a:pt x="216" y="334"/>
                      <a:pt x="223" y="334"/>
                    </a:cubicBezTo>
                    <a:cubicBezTo>
                      <a:pt x="359" y="334"/>
                      <a:pt x="440" y="174"/>
                      <a:pt x="351" y="63"/>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14"/>
              <p:cNvSpPr/>
              <p:nvPr/>
            </p:nvSpPr>
            <p:spPr>
              <a:xfrm>
                <a:off x="4211525" y="3638075"/>
                <a:ext cx="10400" cy="7900"/>
              </a:xfrm>
              <a:custGeom>
                <a:avLst/>
                <a:gdLst/>
                <a:ahLst/>
                <a:cxnLst/>
                <a:rect l="l" t="t" r="r" b="b"/>
                <a:pathLst>
                  <a:path w="416" h="316" extrusionOk="0">
                    <a:moveTo>
                      <a:pt x="210" y="0"/>
                    </a:moveTo>
                    <a:cubicBezTo>
                      <a:pt x="175" y="0"/>
                      <a:pt x="139" y="12"/>
                      <a:pt x="110" y="36"/>
                    </a:cubicBezTo>
                    <a:cubicBezTo>
                      <a:pt x="1" y="122"/>
                      <a:pt x="52" y="299"/>
                      <a:pt x="190" y="315"/>
                    </a:cubicBezTo>
                    <a:cubicBezTo>
                      <a:pt x="196" y="316"/>
                      <a:pt x="201" y="316"/>
                      <a:pt x="206" y="316"/>
                    </a:cubicBezTo>
                    <a:cubicBezTo>
                      <a:pt x="338" y="316"/>
                      <a:pt x="415"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14"/>
              <p:cNvSpPr/>
              <p:nvPr/>
            </p:nvSpPr>
            <p:spPr>
              <a:xfrm>
                <a:off x="4348925" y="3772350"/>
                <a:ext cx="15950" cy="12075"/>
              </a:xfrm>
              <a:custGeom>
                <a:avLst/>
                <a:gdLst/>
                <a:ahLst/>
                <a:cxnLst/>
                <a:rect l="l" t="t" r="r" b="b"/>
                <a:pathLst>
                  <a:path w="638" h="483" extrusionOk="0">
                    <a:moveTo>
                      <a:pt x="318" y="1"/>
                    </a:moveTo>
                    <a:cubicBezTo>
                      <a:pt x="265" y="1"/>
                      <a:pt x="211" y="18"/>
                      <a:pt x="167" y="54"/>
                    </a:cubicBezTo>
                    <a:cubicBezTo>
                      <a:pt x="0" y="192"/>
                      <a:pt x="81" y="459"/>
                      <a:pt x="293" y="482"/>
                    </a:cubicBezTo>
                    <a:cubicBezTo>
                      <a:pt x="302" y="482"/>
                      <a:pt x="311" y="483"/>
                      <a:pt x="320" y="483"/>
                    </a:cubicBezTo>
                    <a:cubicBezTo>
                      <a:pt x="519" y="483"/>
                      <a:pt x="637" y="253"/>
                      <a:pt x="508" y="93"/>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14"/>
              <p:cNvSpPr/>
              <p:nvPr/>
            </p:nvSpPr>
            <p:spPr>
              <a:xfrm>
                <a:off x="4335575" y="3755800"/>
                <a:ext cx="15400" cy="11675"/>
              </a:xfrm>
              <a:custGeom>
                <a:avLst/>
                <a:gdLst/>
                <a:ahLst/>
                <a:cxnLst/>
                <a:rect l="l" t="t" r="r" b="b"/>
                <a:pathLst>
                  <a:path w="616" h="467" extrusionOk="0">
                    <a:moveTo>
                      <a:pt x="309" y="0"/>
                    </a:moveTo>
                    <a:cubicBezTo>
                      <a:pt x="257" y="0"/>
                      <a:pt x="205" y="18"/>
                      <a:pt x="161" y="54"/>
                    </a:cubicBezTo>
                    <a:cubicBezTo>
                      <a:pt x="1" y="183"/>
                      <a:pt x="78" y="443"/>
                      <a:pt x="284" y="465"/>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14"/>
              <p:cNvSpPr/>
              <p:nvPr/>
            </p:nvSpPr>
            <p:spPr>
              <a:xfrm>
                <a:off x="4322325" y="3739275"/>
                <a:ext cx="14750" cy="11175"/>
              </a:xfrm>
              <a:custGeom>
                <a:avLst/>
                <a:gdLst/>
                <a:ahLst/>
                <a:cxnLst/>
                <a:rect l="l" t="t" r="r" b="b"/>
                <a:pathLst>
                  <a:path w="590" h="447" extrusionOk="0">
                    <a:moveTo>
                      <a:pt x="294" y="1"/>
                    </a:moveTo>
                    <a:cubicBezTo>
                      <a:pt x="245" y="1"/>
                      <a:pt x="196" y="17"/>
                      <a:pt x="155" y="50"/>
                    </a:cubicBezTo>
                    <a:cubicBezTo>
                      <a:pt x="0" y="175"/>
                      <a:pt x="74" y="426"/>
                      <a:pt x="270" y="445"/>
                    </a:cubicBezTo>
                    <a:cubicBezTo>
                      <a:pt x="280" y="446"/>
                      <a:pt x="288" y="447"/>
                      <a:pt x="297" y="447"/>
                    </a:cubicBezTo>
                    <a:cubicBezTo>
                      <a:pt x="481" y="447"/>
                      <a:pt x="589" y="229"/>
                      <a:pt x="470" y="82"/>
                    </a:cubicBezTo>
                    <a:cubicBezTo>
                      <a:pt x="424" y="29"/>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14"/>
              <p:cNvSpPr/>
              <p:nvPr/>
            </p:nvSpPr>
            <p:spPr>
              <a:xfrm>
                <a:off x="4309075" y="3722725"/>
                <a:ext cx="14100" cy="10775"/>
              </a:xfrm>
              <a:custGeom>
                <a:avLst/>
                <a:gdLst/>
                <a:ahLst/>
                <a:cxnLst/>
                <a:rect l="l" t="t" r="r" b="b"/>
                <a:pathLst>
                  <a:path w="564" h="431" extrusionOk="0">
                    <a:moveTo>
                      <a:pt x="281" y="1"/>
                    </a:moveTo>
                    <a:cubicBezTo>
                      <a:pt x="234" y="1"/>
                      <a:pt x="187" y="17"/>
                      <a:pt x="148" y="50"/>
                    </a:cubicBezTo>
                    <a:cubicBezTo>
                      <a:pt x="0" y="169"/>
                      <a:pt x="71" y="407"/>
                      <a:pt x="260" y="429"/>
                    </a:cubicBezTo>
                    <a:cubicBezTo>
                      <a:pt x="268" y="430"/>
                      <a:pt x="276" y="430"/>
                      <a:pt x="284" y="430"/>
                    </a:cubicBezTo>
                    <a:cubicBezTo>
                      <a:pt x="460" y="430"/>
                      <a:pt x="564" y="224"/>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14"/>
              <p:cNvSpPr/>
              <p:nvPr/>
            </p:nvSpPr>
            <p:spPr>
              <a:xfrm>
                <a:off x="4295725" y="3706200"/>
                <a:ext cx="13575" cy="10250"/>
              </a:xfrm>
              <a:custGeom>
                <a:avLst/>
                <a:gdLst/>
                <a:ahLst/>
                <a:cxnLst/>
                <a:rect l="l" t="t" r="r" b="b"/>
                <a:pathLst>
                  <a:path w="543" h="410" extrusionOk="0">
                    <a:moveTo>
                      <a:pt x="273" y="0"/>
                    </a:moveTo>
                    <a:cubicBezTo>
                      <a:pt x="228" y="0"/>
                      <a:pt x="183" y="15"/>
                      <a:pt x="145" y="46"/>
                    </a:cubicBezTo>
                    <a:cubicBezTo>
                      <a:pt x="1" y="161"/>
                      <a:pt x="71" y="389"/>
                      <a:pt x="251" y="409"/>
                    </a:cubicBezTo>
                    <a:cubicBezTo>
                      <a:pt x="259" y="410"/>
                      <a:pt x="267" y="410"/>
                      <a:pt x="274" y="410"/>
                    </a:cubicBezTo>
                    <a:cubicBezTo>
                      <a:pt x="441" y="410"/>
                      <a:pt x="542" y="213"/>
                      <a:pt x="431" y="78"/>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14"/>
              <p:cNvSpPr/>
              <p:nvPr/>
            </p:nvSpPr>
            <p:spPr>
              <a:xfrm>
                <a:off x="4282475" y="3689700"/>
                <a:ext cx="12925" cy="9725"/>
              </a:xfrm>
              <a:custGeom>
                <a:avLst/>
                <a:gdLst/>
                <a:ahLst/>
                <a:cxnLst/>
                <a:rect l="l" t="t" r="r" b="b"/>
                <a:pathLst>
                  <a:path w="517" h="389" extrusionOk="0">
                    <a:moveTo>
                      <a:pt x="259" y="0"/>
                    </a:moveTo>
                    <a:cubicBezTo>
                      <a:pt x="215" y="0"/>
                      <a:pt x="171" y="14"/>
                      <a:pt x="135" y="44"/>
                    </a:cubicBezTo>
                    <a:cubicBezTo>
                      <a:pt x="0" y="153"/>
                      <a:pt x="65" y="371"/>
                      <a:pt x="238" y="387"/>
                    </a:cubicBezTo>
                    <a:cubicBezTo>
                      <a:pt x="246" y="388"/>
                      <a:pt x="254" y="389"/>
                      <a:pt x="262" y="389"/>
                    </a:cubicBezTo>
                    <a:cubicBezTo>
                      <a:pt x="421" y="389"/>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14"/>
              <p:cNvSpPr/>
              <p:nvPr/>
            </p:nvSpPr>
            <p:spPr>
              <a:xfrm>
                <a:off x="4269225" y="3673125"/>
                <a:ext cx="12275" cy="9350"/>
              </a:xfrm>
              <a:custGeom>
                <a:avLst/>
                <a:gdLst/>
                <a:ahLst/>
                <a:cxnLst/>
                <a:rect l="l" t="t" r="r" b="b"/>
                <a:pathLst>
                  <a:path w="491" h="374" extrusionOk="0">
                    <a:moveTo>
                      <a:pt x="245" y="0"/>
                    </a:moveTo>
                    <a:cubicBezTo>
                      <a:pt x="204" y="0"/>
                      <a:pt x="163" y="14"/>
                      <a:pt x="129" y="41"/>
                    </a:cubicBezTo>
                    <a:cubicBezTo>
                      <a:pt x="0" y="147"/>
                      <a:pt x="61" y="356"/>
                      <a:pt x="225" y="372"/>
                    </a:cubicBezTo>
                    <a:cubicBezTo>
                      <a:pt x="232" y="373"/>
                      <a:pt x="238" y="373"/>
                      <a:pt x="245" y="373"/>
                    </a:cubicBezTo>
                    <a:cubicBezTo>
                      <a:pt x="400" y="373"/>
                      <a:pt x="491" y="194"/>
                      <a:pt x="392" y="70"/>
                    </a:cubicBezTo>
                    <a:cubicBezTo>
                      <a:pt x="354"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14"/>
              <p:cNvSpPr/>
              <p:nvPr/>
            </p:nvSpPr>
            <p:spPr>
              <a:xfrm>
                <a:off x="4255875" y="3656625"/>
                <a:ext cx="11725" cy="8825"/>
              </a:xfrm>
              <a:custGeom>
                <a:avLst/>
                <a:gdLst/>
                <a:ahLst/>
                <a:cxnLst/>
                <a:rect l="l" t="t" r="r" b="b"/>
                <a:pathLst>
                  <a:path w="469" h="353"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3" y="65"/>
                    </a:cubicBezTo>
                    <a:cubicBezTo>
                      <a:pt x="339" y="23"/>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14"/>
              <p:cNvSpPr/>
              <p:nvPr/>
            </p:nvSpPr>
            <p:spPr>
              <a:xfrm>
                <a:off x="4242700" y="3640100"/>
                <a:ext cx="11025" cy="8375"/>
              </a:xfrm>
              <a:custGeom>
                <a:avLst/>
                <a:gdLst/>
                <a:ahLst/>
                <a:cxnLst/>
                <a:rect l="l" t="t" r="r" b="b"/>
                <a:pathLst>
                  <a:path w="441" h="335" extrusionOk="0">
                    <a:moveTo>
                      <a:pt x="222" y="1"/>
                    </a:moveTo>
                    <a:cubicBezTo>
                      <a:pt x="185" y="1"/>
                      <a:pt x="147" y="13"/>
                      <a:pt x="116" y="38"/>
                    </a:cubicBezTo>
                    <a:cubicBezTo>
                      <a:pt x="1" y="131"/>
                      <a:pt x="55" y="318"/>
                      <a:pt x="203" y="334"/>
                    </a:cubicBezTo>
                    <a:cubicBezTo>
                      <a:pt x="210" y="335"/>
                      <a:pt x="216" y="335"/>
                      <a:pt x="222" y="335"/>
                    </a:cubicBezTo>
                    <a:cubicBezTo>
                      <a:pt x="359" y="335"/>
                      <a:pt x="440" y="171"/>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14"/>
              <p:cNvSpPr/>
              <p:nvPr/>
            </p:nvSpPr>
            <p:spPr>
              <a:xfrm>
                <a:off x="4229375" y="3623525"/>
                <a:ext cx="10450" cy="7925"/>
              </a:xfrm>
              <a:custGeom>
                <a:avLst/>
                <a:gdLst/>
                <a:ahLst/>
                <a:cxnLst/>
                <a:rect l="l" t="t" r="r" b="b"/>
                <a:pathLst>
                  <a:path w="418" h="317" extrusionOk="0">
                    <a:moveTo>
                      <a:pt x="212" y="1"/>
                    </a:moveTo>
                    <a:cubicBezTo>
                      <a:pt x="176" y="1"/>
                      <a:pt x="140" y="12"/>
                      <a:pt x="109" y="36"/>
                    </a:cubicBezTo>
                    <a:cubicBezTo>
                      <a:pt x="0" y="123"/>
                      <a:pt x="52" y="300"/>
                      <a:pt x="193" y="316"/>
                    </a:cubicBezTo>
                    <a:cubicBezTo>
                      <a:pt x="199" y="316"/>
                      <a:pt x="206" y="317"/>
                      <a:pt x="212" y="317"/>
                    </a:cubicBezTo>
                    <a:cubicBezTo>
                      <a:pt x="342" y="317"/>
                      <a:pt x="417" y="163"/>
                      <a:pt x="334" y="58"/>
                    </a:cubicBezTo>
                    <a:cubicBezTo>
                      <a:pt x="303" y="20"/>
                      <a:pt x="258" y="1"/>
                      <a:pt x="2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14"/>
              <p:cNvSpPr/>
              <p:nvPr/>
            </p:nvSpPr>
            <p:spPr>
              <a:xfrm>
                <a:off x="4340250" y="3724750"/>
                <a:ext cx="14675" cy="11225"/>
              </a:xfrm>
              <a:custGeom>
                <a:avLst/>
                <a:gdLst/>
                <a:ahLst/>
                <a:cxnLst/>
                <a:rect l="l" t="t" r="r" b="b"/>
                <a:pathLst>
                  <a:path w="587" h="449" extrusionOk="0">
                    <a:moveTo>
                      <a:pt x="295" y="1"/>
                    </a:moveTo>
                    <a:cubicBezTo>
                      <a:pt x="246" y="1"/>
                      <a:pt x="196" y="18"/>
                      <a:pt x="154" y="52"/>
                    </a:cubicBezTo>
                    <a:cubicBezTo>
                      <a:pt x="0" y="174"/>
                      <a:pt x="74" y="425"/>
                      <a:pt x="270" y="448"/>
                    </a:cubicBezTo>
                    <a:cubicBezTo>
                      <a:pt x="278" y="448"/>
                      <a:pt x="286" y="449"/>
                      <a:pt x="294" y="449"/>
                    </a:cubicBezTo>
                    <a:cubicBezTo>
                      <a:pt x="479" y="449"/>
                      <a:pt x="587" y="233"/>
                      <a:pt x="469" y="84"/>
                    </a:cubicBezTo>
                    <a:cubicBezTo>
                      <a:pt x="424" y="30"/>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14"/>
              <p:cNvSpPr/>
              <p:nvPr/>
            </p:nvSpPr>
            <p:spPr>
              <a:xfrm>
                <a:off x="4326975" y="3708225"/>
                <a:ext cx="14050" cy="10725"/>
              </a:xfrm>
              <a:custGeom>
                <a:avLst/>
                <a:gdLst/>
                <a:ahLst/>
                <a:cxnLst/>
                <a:rect l="l" t="t" r="r" b="b"/>
                <a:pathLst>
                  <a:path w="562" h="429" extrusionOk="0">
                    <a:moveTo>
                      <a:pt x="282" y="0"/>
                    </a:moveTo>
                    <a:cubicBezTo>
                      <a:pt x="235" y="0"/>
                      <a:pt x="188" y="16"/>
                      <a:pt x="149" y="48"/>
                    </a:cubicBezTo>
                    <a:cubicBezTo>
                      <a:pt x="1" y="167"/>
                      <a:pt x="72" y="408"/>
                      <a:pt x="258" y="427"/>
                    </a:cubicBezTo>
                    <a:cubicBezTo>
                      <a:pt x="266" y="428"/>
                      <a:pt x="274" y="429"/>
                      <a:pt x="281" y="429"/>
                    </a:cubicBezTo>
                    <a:cubicBezTo>
                      <a:pt x="457" y="429"/>
                      <a:pt x="562" y="222"/>
                      <a:pt x="448" y="80"/>
                    </a:cubicBezTo>
                    <a:cubicBezTo>
                      <a:pt x="406"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14"/>
              <p:cNvSpPr/>
              <p:nvPr/>
            </p:nvSpPr>
            <p:spPr>
              <a:xfrm>
                <a:off x="4313725" y="3691725"/>
                <a:ext cx="13475" cy="10200"/>
              </a:xfrm>
              <a:custGeom>
                <a:avLst/>
                <a:gdLst/>
                <a:ahLst/>
                <a:cxnLst/>
                <a:rect l="l" t="t" r="r" b="b"/>
                <a:pathLst>
                  <a:path w="539" h="408" extrusionOk="0">
                    <a:moveTo>
                      <a:pt x="270" y="0"/>
                    </a:moveTo>
                    <a:cubicBezTo>
                      <a:pt x="225" y="0"/>
                      <a:pt x="180" y="15"/>
                      <a:pt x="142" y="46"/>
                    </a:cubicBezTo>
                    <a:cubicBezTo>
                      <a:pt x="1" y="159"/>
                      <a:pt x="68" y="390"/>
                      <a:pt x="248" y="406"/>
                    </a:cubicBezTo>
                    <a:cubicBezTo>
                      <a:pt x="256" y="407"/>
                      <a:pt x="264" y="407"/>
                      <a:pt x="272" y="407"/>
                    </a:cubicBezTo>
                    <a:cubicBezTo>
                      <a:pt x="441"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14"/>
              <p:cNvSpPr/>
              <p:nvPr/>
            </p:nvSpPr>
            <p:spPr>
              <a:xfrm>
                <a:off x="4300400" y="3675150"/>
                <a:ext cx="12900" cy="9825"/>
              </a:xfrm>
              <a:custGeom>
                <a:avLst/>
                <a:gdLst/>
                <a:ahLst/>
                <a:cxnLst/>
                <a:rect l="l" t="t" r="r" b="b"/>
                <a:pathLst>
                  <a:path w="516" h="393" extrusionOk="0">
                    <a:moveTo>
                      <a:pt x="257" y="1"/>
                    </a:moveTo>
                    <a:cubicBezTo>
                      <a:pt x="214" y="1"/>
                      <a:pt x="171" y="15"/>
                      <a:pt x="135" y="44"/>
                    </a:cubicBezTo>
                    <a:cubicBezTo>
                      <a:pt x="0" y="156"/>
                      <a:pt x="64" y="372"/>
                      <a:pt x="238" y="391"/>
                    </a:cubicBezTo>
                    <a:cubicBezTo>
                      <a:pt x="246" y="392"/>
                      <a:pt x="253" y="392"/>
                      <a:pt x="261" y="392"/>
                    </a:cubicBezTo>
                    <a:cubicBezTo>
                      <a:pt x="421" y="392"/>
                      <a:pt x="516" y="202"/>
                      <a:pt x="411" y="73"/>
                    </a:cubicBezTo>
                    <a:cubicBezTo>
                      <a:pt x="371"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14"/>
              <p:cNvSpPr/>
              <p:nvPr/>
            </p:nvSpPr>
            <p:spPr>
              <a:xfrm>
                <a:off x="4287125" y="3658650"/>
                <a:ext cx="12275" cy="9275"/>
              </a:xfrm>
              <a:custGeom>
                <a:avLst/>
                <a:gdLst/>
                <a:ahLst/>
                <a:cxnLst/>
                <a:rect l="l" t="t" r="r" b="b"/>
                <a:pathLst>
                  <a:path w="491" h="371" extrusionOk="0">
                    <a:moveTo>
                      <a:pt x="245" y="1"/>
                    </a:moveTo>
                    <a:cubicBezTo>
                      <a:pt x="205" y="1"/>
                      <a:pt x="164" y="14"/>
                      <a:pt x="129" y="42"/>
                    </a:cubicBezTo>
                    <a:cubicBezTo>
                      <a:pt x="1" y="145"/>
                      <a:pt x="62" y="354"/>
                      <a:pt x="226" y="370"/>
                    </a:cubicBezTo>
                    <a:cubicBezTo>
                      <a:pt x="234" y="371"/>
                      <a:pt x="241" y="371"/>
                      <a:pt x="249" y="371"/>
                    </a:cubicBezTo>
                    <a:cubicBezTo>
                      <a:pt x="399" y="371"/>
                      <a:pt x="491" y="193"/>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14"/>
              <p:cNvSpPr/>
              <p:nvPr/>
            </p:nvSpPr>
            <p:spPr>
              <a:xfrm>
                <a:off x="4273875" y="3642100"/>
                <a:ext cx="11650" cy="8875"/>
              </a:xfrm>
              <a:custGeom>
                <a:avLst/>
                <a:gdLst/>
                <a:ahLst/>
                <a:cxnLst/>
                <a:rect l="l" t="t" r="r" b="b"/>
                <a:pathLst>
                  <a:path w="466" h="355" extrusionOk="0">
                    <a:moveTo>
                      <a:pt x="231" y="0"/>
                    </a:moveTo>
                    <a:cubicBezTo>
                      <a:pt x="192" y="0"/>
                      <a:pt x="154" y="13"/>
                      <a:pt x="123" y="39"/>
                    </a:cubicBezTo>
                    <a:cubicBezTo>
                      <a:pt x="1" y="138"/>
                      <a:pt x="58" y="337"/>
                      <a:pt x="216" y="354"/>
                    </a:cubicBezTo>
                    <a:cubicBezTo>
                      <a:pt x="222" y="354"/>
                      <a:pt x="229" y="355"/>
                      <a:pt x="235" y="355"/>
                    </a:cubicBezTo>
                    <a:cubicBezTo>
                      <a:pt x="378" y="355"/>
                      <a:pt x="466" y="184"/>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14"/>
              <p:cNvSpPr/>
              <p:nvPr/>
            </p:nvSpPr>
            <p:spPr>
              <a:xfrm>
                <a:off x="4260550" y="3625575"/>
                <a:ext cx="11075" cy="8375"/>
              </a:xfrm>
              <a:custGeom>
                <a:avLst/>
                <a:gdLst/>
                <a:ahLst/>
                <a:cxnLst/>
                <a:rect l="l" t="t" r="r" b="b"/>
                <a:pathLst>
                  <a:path w="443" h="335" extrusionOk="0">
                    <a:moveTo>
                      <a:pt x="224" y="0"/>
                    </a:moveTo>
                    <a:cubicBezTo>
                      <a:pt x="187" y="0"/>
                      <a:pt x="150" y="13"/>
                      <a:pt x="119" y="38"/>
                    </a:cubicBezTo>
                    <a:cubicBezTo>
                      <a:pt x="0" y="131"/>
                      <a:pt x="58" y="320"/>
                      <a:pt x="206" y="333"/>
                    </a:cubicBezTo>
                    <a:cubicBezTo>
                      <a:pt x="212" y="334"/>
                      <a:pt x="219" y="334"/>
                      <a:pt x="225" y="334"/>
                    </a:cubicBezTo>
                    <a:cubicBezTo>
                      <a:pt x="361" y="334"/>
                      <a:pt x="443" y="174"/>
                      <a:pt x="354" y="63"/>
                    </a:cubicBezTo>
                    <a:cubicBezTo>
                      <a:pt x="321" y="21"/>
                      <a:pt x="273" y="0"/>
                      <a:pt x="2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14"/>
              <p:cNvSpPr/>
              <p:nvPr/>
            </p:nvSpPr>
            <p:spPr>
              <a:xfrm>
                <a:off x="4247275" y="3609075"/>
                <a:ext cx="10475" cy="7900"/>
              </a:xfrm>
              <a:custGeom>
                <a:avLst/>
                <a:gdLst/>
                <a:ahLst/>
                <a:cxnLst/>
                <a:rect l="l" t="t" r="r" b="b"/>
                <a:pathLst>
                  <a:path w="419" h="316" extrusionOk="0">
                    <a:moveTo>
                      <a:pt x="210" y="0"/>
                    </a:moveTo>
                    <a:cubicBezTo>
                      <a:pt x="175" y="0"/>
                      <a:pt x="139" y="12"/>
                      <a:pt x="110" y="36"/>
                    </a:cubicBezTo>
                    <a:cubicBezTo>
                      <a:pt x="1" y="122"/>
                      <a:pt x="55" y="299"/>
                      <a:pt x="194" y="315"/>
                    </a:cubicBezTo>
                    <a:cubicBezTo>
                      <a:pt x="199" y="316"/>
                      <a:pt x="204" y="316"/>
                      <a:pt x="210" y="316"/>
                    </a:cubicBezTo>
                    <a:cubicBezTo>
                      <a:pt x="341" y="316"/>
                      <a:pt x="418"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14"/>
              <p:cNvSpPr/>
              <p:nvPr/>
            </p:nvSpPr>
            <p:spPr>
              <a:xfrm>
                <a:off x="4344825" y="3693725"/>
                <a:ext cx="14125" cy="10775"/>
              </a:xfrm>
              <a:custGeom>
                <a:avLst/>
                <a:gdLst/>
                <a:ahLst/>
                <a:cxnLst/>
                <a:rect l="l" t="t" r="r" b="b"/>
                <a:pathLst>
                  <a:path w="565" h="431" extrusionOk="0">
                    <a:moveTo>
                      <a:pt x="283" y="1"/>
                    </a:moveTo>
                    <a:cubicBezTo>
                      <a:pt x="236" y="1"/>
                      <a:pt x="188" y="16"/>
                      <a:pt x="148" y="50"/>
                    </a:cubicBezTo>
                    <a:cubicBezTo>
                      <a:pt x="0" y="169"/>
                      <a:pt x="71" y="406"/>
                      <a:pt x="261" y="429"/>
                    </a:cubicBezTo>
                    <a:cubicBezTo>
                      <a:pt x="269" y="430"/>
                      <a:pt x="276" y="430"/>
                      <a:pt x="284" y="430"/>
                    </a:cubicBezTo>
                    <a:cubicBezTo>
                      <a:pt x="460" y="430"/>
                      <a:pt x="564"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14"/>
              <p:cNvSpPr/>
              <p:nvPr/>
            </p:nvSpPr>
            <p:spPr>
              <a:xfrm>
                <a:off x="4331575" y="3677200"/>
                <a:ext cx="13475" cy="10250"/>
              </a:xfrm>
              <a:custGeom>
                <a:avLst/>
                <a:gdLst/>
                <a:ahLst/>
                <a:cxnLst/>
                <a:rect l="l" t="t" r="r" b="b"/>
                <a:pathLst>
                  <a:path w="539" h="410" extrusionOk="0">
                    <a:moveTo>
                      <a:pt x="270" y="0"/>
                    </a:moveTo>
                    <a:cubicBezTo>
                      <a:pt x="224" y="0"/>
                      <a:pt x="179" y="15"/>
                      <a:pt x="141" y="45"/>
                    </a:cubicBezTo>
                    <a:cubicBezTo>
                      <a:pt x="0" y="161"/>
                      <a:pt x="68" y="389"/>
                      <a:pt x="251" y="409"/>
                    </a:cubicBezTo>
                    <a:cubicBezTo>
                      <a:pt x="259" y="409"/>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14"/>
              <p:cNvSpPr/>
              <p:nvPr/>
            </p:nvSpPr>
            <p:spPr>
              <a:xfrm>
                <a:off x="4318300" y="3660700"/>
                <a:ext cx="12850" cy="9725"/>
              </a:xfrm>
              <a:custGeom>
                <a:avLst/>
                <a:gdLst/>
                <a:ahLst/>
                <a:cxnLst/>
                <a:rect l="l" t="t" r="r" b="b"/>
                <a:pathLst>
                  <a:path w="514" h="389" extrusionOk="0">
                    <a:moveTo>
                      <a:pt x="258" y="0"/>
                    </a:moveTo>
                    <a:cubicBezTo>
                      <a:pt x="215" y="0"/>
                      <a:pt x="172" y="14"/>
                      <a:pt x="136" y="43"/>
                    </a:cubicBezTo>
                    <a:cubicBezTo>
                      <a:pt x="1" y="153"/>
                      <a:pt x="65" y="371"/>
                      <a:pt x="239" y="387"/>
                    </a:cubicBezTo>
                    <a:cubicBezTo>
                      <a:pt x="246" y="388"/>
                      <a:pt x="254" y="389"/>
                      <a:pt x="262" y="389"/>
                    </a:cubicBezTo>
                    <a:cubicBezTo>
                      <a:pt x="421" y="389"/>
                      <a:pt x="513" y="201"/>
                      <a:pt x="409" y="72"/>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14"/>
              <p:cNvSpPr/>
              <p:nvPr/>
            </p:nvSpPr>
            <p:spPr>
              <a:xfrm>
                <a:off x="4305050" y="3644125"/>
                <a:ext cx="12300" cy="9350"/>
              </a:xfrm>
              <a:custGeom>
                <a:avLst/>
                <a:gdLst/>
                <a:ahLst/>
                <a:cxnLst/>
                <a:rect l="l" t="t" r="r" b="b"/>
                <a:pathLst>
                  <a:path w="492" h="374" extrusionOk="0">
                    <a:moveTo>
                      <a:pt x="245" y="0"/>
                    </a:moveTo>
                    <a:cubicBezTo>
                      <a:pt x="204" y="0"/>
                      <a:pt x="163" y="14"/>
                      <a:pt x="129" y="41"/>
                    </a:cubicBezTo>
                    <a:cubicBezTo>
                      <a:pt x="0" y="147"/>
                      <a:pt x="62" y="356"/>
                      <a:pt x="225"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14"/>
              <p:cNvSpPr/>
              <p:nvPr/>
            </p:nvSpPr>
            <p:spPr>
              <a:xfrm>
                <a:off x="4291800" y="3627625"/>
                <a:ext cx="11575" cy="8800"/>
              </a:xfrm>
              <a:custGeom>
                <a:avLst/>
                <a:gdLst/>
                <a:ahLst/>
                <a:cxnLst/>
                <a:rect l="l" t="t" r="r" b="b"/>
                <a:pathLst>
                  <a:path w="463" h="352" extrusionOk="0">
                    <a:moveTo>
                      <a:pt x="231" y="0"/>
                    </a:moveTo>
                    <a:cubicBezTo>
                      <a:pt x="192" y="0"/>
                      <a:pt x="152" y="13"/>
                      <a:pt x="119" y="39"/>
                    </a:cubicBezTo>
                    <a:cubicBezTo>
                      <a:pt x="0" y="139"/>
                      <a:pt x="58" y="335"/>
                      <a:pt x="212" y="351"/>
                    </a:cubicBezTo>
                    <a:cubicBezTo>
                      <a:pt x="219" y="352"/>
                      <a:pt x="225" y="352"/>
                      <a:pt x="232" y="352"/>
                    </a:cubicBezTo>
                    <a:cubicBezTo>
                      <a:pt x="378" y="352"/>
                      <a:pt x="462" y="182"/>
                      <a:pt x="370" y="65"/>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14"/>
              <p:cNvSpPr/>
              <p:nvPr/>
            </p:nvSpPr>
            <p:spPr>
              <a:xfrm>
                <a:off x="4278450" y="3611100"/>
                <a:ext cx="11100" cy="8375"/>
              </a:xfrm>
              <a:custGeom>
                <a:avLst/>
                <a:gdLst/>
                <a:ahLst/>
                <a:cxnLst/>
                <a:rect l="l" t="t" r="r" b="b"/>
                <a:pathLst>
                  <a:path w="444" h="335" extrusionOk="0">
                    <a:moveTo>
                      <a:pt x="226" y="0"/>
                    </a:moveTo>
                    <a:cubicBezTo>
                      <a:pt x="188" y="0"/>
                      <a:pt x="151" y="13"/>
                      <a:pt x="120" y="38"/>
                    </a:cubicBezTo>
                    <a:cubicBezTo>
                      <a:pt x="1" y="131"/>
                      <a:pt x="59" y="318"/>
                      <a:pt x="206" y="334"/>
                    </a:cubicBezTo>
                    <a:cubicBezTo>
                      <a:pt x="213" y="334"/>
                      <a:pt x="219" y="335"/>
                      <a:pt x="225" y="335"/>
                    </a:cubicBezTo>
                    <a:cubicBezTo>
                      <a:pt x="362" y="335"/>
                      <a:pt x="443" y="171"/>
                      <a:pt x="354" y="61"/>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14"/>
              <p:cNvSpPr/>
              <p:nvPr/>
            </p:nvSpPr>
            <p:spPr>
              <a:xfrm>
                <a:off x="4265200" y="3594525"/>
                <a:ext cx="10450" cy="7925"/>
              </a:xfrm>
              <a:custGeom>
                <a:avLst/>
                <a:gdLst/>
                <a:ahLst/>
                <a:cxnLst/>
                <a:rect l="l" t="t" r="r" b="b"/>
                <a:pathLst>
                  <a:path w="418" h="317" extrusionOk="0">
                    <a:moveTo>
                      <a:pt x="210" y="1"/>
                    </a:moveTo>
                    <a:cubicBezTo>
                      <a:pt x="174" y="1"/>
                      <a:pt x="139" y="12"/>
                      <a:pt x="110" y="36"/>
                    </a:cubicBezTo>
                    <a:cubicBezTo>
                      <a:pt x="0" y="126"/>
                      <a:pt x="52" y="303"/>
                      <a:pt x="193" y="315"/>
                    </a:cubicBezTo>
                    <a:cubicBezTo>
                      <a:pt x="200" y="316"/>
                      <a:pt x="206" y="317"/>
                      <a:pt x="212" y="317"/>
                    </a:cubicBezTo>
                    <a:cubicBezTo>
                      <a:pt x="342" y="317"/>
                      <a:pt x="417" y="163"/>
                      <a:pt x="331" y="58"/>
                    </a:cubicBezTo>
                    <a:cubicBezTo>
                      <a:pt x="301" y="20"/>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14"/>
              <p:cNvSpPr/>
              <p:nvPr/>
            </p:nvSpPr>
            <p:spPr>
              <a:xfrm>
                <a:off x="4336225" y="3646150"/>
                <a:ext cx="12825" cy="9825"/>
              </a:xfrm>
              <a:custGeom>
                <a:avLst/>
                <a:gdLst/>
                <a:ahLst/>
                <a:cxnLst/>
                <a:rect l="l" t="t" r="r" b="b"/>
                <a:pathLst>
                  <a:path w="513" h="393" extrusionOk="0">
                    <a:moveTo>
                      <a:pt x="258" y="0"/>
                    </a:moveTo>
                    <a:cubicBezTo>
                      <a:pt x="215" y="0"/>
                      <a:pt x="171" y="15"/>
                      <a:pt x="135" y="44"/>
                    </a:cubicBezTo>
                    <a:cubicBezTo>
                      <a:pt x="0" y="156"/>
                      <a:pt x="65" y="371"/>
                      <a:pt x="238" y="391"/>
                    </a:cubicBezTo>
                    <a:cubicBezTo>
                      <a:pt x="246" y="392"/>
                      <a:pt x="254" y="392"/>
                      <a:pt x="261" y="392"/>
                    </a:cubicBezTo>
                    <a:cubicBezTo>
                      <a:pt x="421" y="392"/>
                      <a:pt x="513" y="202"/>
                      <a:pt x="409" y="73"/>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14"/>
              <p:cNvSpPr/>
              <p:nvPr/>
            </p:nvSpPr>
            <p:spPr>
              <a:xfrm>
                <a:off x="4322875" y="3629650"/>
                <a:ext cx="12275" cy="9275"/>
              </a:xfrm>
              <a:custGeom>
                <a:avLst/>
                <a:gdLst/>
                <a:ahLst/>
                <a:cxnLst/>
                <a:rect l="l" t="t" r="r" b="b"/>
                <a:pathLst>
                  <a:path w="491" h="371" extrusionOk="0">
                    <a:moveTo>
                      <a:pt x="247" y="1"/>
                    </a:moveTo>
                    <a:cubicBezTo>
                      <a:pt x="206" y="1"/>
                      <a:pt x="166" y="14"/>
                      <a:pt x="133" y="42"/>
                    </a:cubicBezTo>
                    <a:cubicBezTo>
                      <a:pt x="1" y="145"/>
                      <a:pt x="62" y="353"/>
                      <a:pt x="229" y="369"/>
                    </a:cubicBezTo>
                    <a:cubicBezTo>
                      <a:pt x="237" y="370"/>
                      <a:pt x="245" y="371"/>
                      <a:pt x="252" y="371"/>
                    </a:cubicBezTo>
                    <a:cubicBezTo>
                      <a:pt x="402" y="371"/>
                      <a:pt x="491" y="193"/>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14"/>
              <p:cNvSpPr/>
              <p:nvPr/>
            </p:nvSpPr>
            <p:spPr>
              <a:xfrm>
                <a:off x="4309625" y="3613075"/>
                <a:ext cx="11650" cy="8900"/>
              </a:xfrm>
              <a:custGeom>
                <a:avLst/>
                <a:gdLst/>
                <a:ahLst/>
                <a:cxnLst/>
                <a:rect l="l" t="t" r="r" b="b"/>
                <a:pathLst>
                  <a:path w="466" h="356" extrusionOk="0">
                    <a:moveTo>
                      <a:pt x="234" y="1"/>
                    </a:moveTo>
                    <a:cubicBezTo>
                      <a:pt x="195" y="1"/>
                      <a:pt x="156" y="13"/>
                      <a:pt x="123" y="39"/>
                    </a:cubicBezTo>
                    <a:cubicBezTo>
                      <a:pt x="1" y="139"/>
                      <a:pt x="59" y="338"/>
                      <a:pt x="216" y="354"/>
                    </a:cubicBezTo>
                    <a:cubicBezTo>
                      <a:pt x="223" y="355"/>
                      <a:pt x="229" y="355"/>
                      <a:pt x="236" y="355"/>
                    </a:cubicBezTo>
                    <a:cubicBezTo>
                      <a:pt x="381" y="355"/>
                      <a:pt x="466" y="185"/>
                      <a:pt x="373" y="68"/>
                    </a:cubicBezTo>
                    <a:cubicBezTo>
                      <a:pt x="338" y="24"/>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14"/>
              <p:cNvSpPr/>
              <p:nvPr/>
            </p:nvSpPr>
            <p:spPr>
              <a:xfrm>
                <a:off x="4296375" y="3596550"/>
                <a:ext cx="11075" cy="8400"/>
              </a:xfrm>
              <a:custGeom>
                <a:avLst/>
                <a:gdLst/>
                <a:ahLst/>
                <a:cxnLst/>
                <a:rect l="l" t="t" r="r" b="b"/>
                <a:pathLst>
                  <a:path w="443" h="336" extrusionOk="0">
                    <a:moveTo>
                      <a:pt x="221" y="1"/>
                    </a:moveTo>
                    <a:cubicBezTo>
                      <a:pt x="184" y="1"/>
                      <a:pt x="147" y="13"/>
                      <a:pt x="116" y="38"/>
                    </a:cubicBezTo>
                    <a:cubicBezTo>
                      <a:pt x="0" y="132"/>
                      <a:pt x="55" y="321"/>
                      <a:pt x="206" y="334"/>
                    </a:cubicBezTo>
                    <a:cubicBezTo>
                      <a:pt x="213" y="335"/>
                      <a:pt x="219" y="335"/>
                      <a:pt x="225" y="335"/>
                    </a:cubicBezTo>
                    <a:cubicBezTo>
                      <a:pt x="362" y="335"/>
                      <a:pt x="443" y="175"/>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14"/>
              <p:cNvSpPr/>
              <p:nvPr/>
            </p:nvSpPr>
            <p:spPr>
              <a:xfrm>
                <a:off x="4283125" y="3580075"/>
                <a:ext cx="10450" cy="7900"/>
              </a:xfrm>
              <a:custGeom>
                <a:avLst/>
                <a:gdLst/>
                <a:ahLst/>
                <a:cxnLst/>
                <a:rect l="l" t="t" r="r" b="b"/>
                <a:pathLst>
                  <a:path w="418" h="316" extrusionOk="0">
                    <a:moveTo>
                      <a:pt x="209" y="0"/>
                    </a:moveTo>
                    <a:cubicBezTo>
                      <a:pt x="174" y="0"/>
                      <a:pt x="139" y="12"/>
                      <a:pt x="109" y="35"/>
                    </a:cubicBezTo>
                    <a:cubicBezTo>
                      <a:pt x="0" y="122"/>
                      <a:pt x="52" y="299"/>
                      <a:pt x="193" y="315"/>
                    </a:cubicBezTo>
                    <a:cubicBezTo>
                      <a:pt x="198" y="315"/>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14"/>
              <p:cNvSpPr/>
              <p:nvPr/>
            </p:nvSpPr>
            <p:spPr>
              <a:xfrm>
                <a:off x="4340800" y="3615125"/>
                <a:ext cx="12300" cy="9325"/>
              </a:xfrm>
              <a:custGeom>
                <a:avLst/>
                <a:gdLst/>
                <a:ahLst/>
                <a:cxnLst/>
                <a:rect l="l" t="t" r="r" b="b"/>
                <a:pathLst>
                  <a:path w="492" h="373" extrusionOk="0">
                    <a:moveTo>
                      <a:pt x="245" y="0"/>
                    </a:moveTo>
                    <a:cubicBezTo>
                      <a:pt x="204" y="0"/>
                      <a:pt x="164" y="13"/>
                      <a:pt x="129" y="41"/>
                    </a:cubicBezTo>
                    <a:cubicBezTo>
                      <a:pt x="1" y="147"/>
                      <a:pt x="62" y="356"/>
                      <a:pt x="226"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14"/>
              <p:cNvSpPr/>
              <p:nvPr/>
            </p:nvSpPr>
            <p:spPr>
              <a:xfrm>
                <a:off x="4327550" y="3598625"/>
                <a:ext cx="11650" cy="8800"/>
              </a:xfrm>
              <a:custGeom>
                <a:avLst/>
                <a:gdLst/>
                <a:ahLst/>
                <a:cxnLst/>
                <a:rect l="l" t="t" r="r" b="b"/>
                <a:pathLst>
                  <a:path w="466" h="352" extrusionOk="0">
                    <a:moveTo>
                      <a:pt x="233" y="0"/>
                    </a:moveTo>
                    <a:cubicBezTo>
                      <a:pt x="195" y="0"/>
                      <a:pt x="156" y="13"/>
                      <a:pt x="122" y="39"/>
                    </a:cubicBezTo>
                    <a:cubicBezTo>
                      <a:pt x="0" y="139"/>
                      <a:pt x="58" y="335"/>
                      <a:pt x="216" y="351"/>
                    </a:cubicBezTo>
                    <a:cubicBezTo>
                      <a:pt x="222" y="351"/>
                      <a:pt x="229" y="352"/>
                      <a:pt x="235" y="352"/>
                    </a:cubicBezTo>
                    <a:cubicBezTo>
                      <a:pt x="381" y="352"/>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14"/>
              <p:cNvSpPr/>
              <p:nvPr/>
            </p:nvSpPr>
            <p:spPr>
              <a:xfrm>
                <a:off x="4314300" y="3582100"/>
                <a:ext cx="11000" cy="8375"/>
              </a:xfrm>
              <a:custGeom>
                <a:avLst/>
                <a:gdLst/>
                <a:ahLst/>
                <a:cxnLst/>
                <a:rect l="l" t="t" r="r" b="b"/>
                <a:pathLst>
                  <a:path w="440" h="335" extrusionOk="0">
                    <a:moveTo>
                      <a:pt x="222" y="0"/>
                    </a:moveTo>
                    <a:cubicBezTo>
                      <a:pt x="184" y="0"/>
                      <a:pt x="147" y="13"/>
                      <a:pt x="116" y="38"/>
                    </a:cubicBezTo>
                    <a:cubicBezTo>
                      <a:pt x="0" y="131"/>
                      <a:pt x="55" y="318"/>
                      <a:pt x="203" y="334"/>
                    </a:cubicBezTo>
                    <a:cubicBezTo>
                      <a:pt x="209" y="334"/>
                      <a:pt x="215" y="335"/>
                      <a:pt x="222" y="335"/>
                    </a:cubicBezTo>
                    <a:cubicBezTo>
                      <a:pt x="358" y="335"/>
                      <a:pt x="440" y="171"/>
                      <a:pt x="350" y="60"/>
                    </a:cubicBezTo>
                    <a:cubicBezTo>
                      <a:pt x="318" y="21"/>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14"/>
              <p:cNvSpPr/>
              <p:nvPr/>
            </p:nvSpPr>
            <p:spPr>
              <a:xfrm>
                <a:off x="4301025" y="3565550"/>
                <a:ext cx="10450" cy="7900"/>
              </a:xfrm>
              <a:custGeom>
                <a:avLst/>
                <a:gdLst/>
                <a:ahLst/>
                <a:cxnLst/>
                <a:rect l="l" t="t" r="r" b="b"/>
                <a:pathLst>
                  <a:path w="418" h="316" extrusionOk="0">
                    <a:moveTo>
                      <a:pt x="208" y="0"/>
                    </a:moveTo>
                    <a:cubicBezTo>
                      <a:pt x="173" y="0"/>
                      <a:pt x="139" y="11"/>
                      <a:pt x="110" y="35"/>
                    </a:cubicBezTo>
                    <a:cubicBezTo>
                      <a:pt x="1" y="125"/>
                      <a:pt x="52" y="301"/>
                      <a:pt x="190" y="314"/>
                    </a:cubicBezTo>
                    <a:cubicBezTo>
                      <a:pt x="197" y="315"/>
                      <a:pt x="203" y="315"/>
                      <a:pt x="210" y="315"/>
                    </a:cubicBezTo>
                    <a:cubicBezTo>
                      <a:pt x="340" y="315"/>
                      <a:pt x="418" y="161"/>
                      <a:pt x="332" y="57"/>
                    </a:cubicBezTo>
                    <a:cubicBezTo>
                      <a:pt x="300" y="20"/>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88" name="Google Shape;1888;p14"/>
            <p:cNvSpPr/>
            <p:nvPr/>
          </p:nvSpPr>
          <p:spPr>
            <a:xfrm>
              <a:off x="6220398" y="-7067"/>
              <a:ext cx="2923600" cy="1524540"/>
            </a:xfrm>
            <a:custGeom>
              <a:avLst/>
              <a:gdLst/>
              <a:ahLst/>
              <a:cxnLst/>
              <a:rect l="l" t="t" r="r" b="b"/>
              <a:pathLst>
                <a:path w="38910" h="20290" extrusionOk="0">
                  <a:moveTo>
                    <a:pt x="38887" y="1"/>
                  </a:moveTo>
                  <a:lnTo>
                    <a:pt x="38910" y="20289"/>
                  </a:lnTo>
                  <a:cubicBezTo>
                    <a:pt x="34915" y="9022"/>
                    <a:pt x="23320" y="11410"/>
                    <a:pt x="11660" y="7858"/>
                  </a:cubicBezTo>
                  <a:cubicBezTo>
                    <a:pt x="5284" y="5914"/>
                    <a:pt x="1842" y="2916"/>
                    <a:pt x="1" y="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14"/>
            <p:cNvSpPr/>
            <p:nvPr/>
          </p:nvSpPr>
          <p:spPr>
            <a:xfrm rot="10800000" flipH="1">
              <a:off x="8104641" y="-7055"/>
              <a:ext cx="1060558" cy="2032721"/>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90" name="Google Shape;1890;p14"/>
          <p:cNvSpPr/>
          <p:nvPr/>
        </p:nvSpPr>
        <p:spPr>
          <a:xfrm flipH="1">
            <a:off x="5842507" y="4285539"/>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14"/>
          <p:cNvSpPr/>
          <p:nvPr/>
        </p:nvSpPr>
        <p:spPr>
          <a:xfrm flipH="1">
            <a:off x="450788" y="4292766"/>
            <a:ext cx="237951" cy="274804"/>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92" name="Google Shape;1892;p14"/>
          <p:cNvGrpSpPr/>
          <p:nvPr/>
        </p:nvGrpSpPr>
        <p:grpSpPr>
          <a:xfrm flipH="1">
            <a:off x="270586" y="2413567"/>
            <a:ext cx="402369" cy="316376"/>
            <a:chOff x="1163250" y="1972063"/>
            <a:chExt cx="106800" cy="83975"/>
          </a:xfrm>
        </p:grpSpPr>
        <p:sp>
          <p:nvSpPr>
            <p:cNvPr id="1893" name="Google Shape;1893;p14"/>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14"/>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14"/>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14"/>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14"/>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14"/>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14"/>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14"/>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14"/>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02" name="Google Shape;1902;p14"/>
          <p:cNvSpPr/>
          <p:nvPr/>
        </p:nvSpPr>
        <p:spPr>
          <a:xfrm flipH="1">
            <a:off x="3074168" y="4429589"/>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14"/>
          <p:cNvSpPr/>
          <p:nvPr/>
        </p:nvSpPr>
        <p:spPr>
          <a:xfrm flipH="1">
            <a:off x="7075597" y="1028438"/>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14"/>
          <p:cNvSpPr/>
          <p:nvPr/>
        </p:nvSpPr>
        <p:spPr>
          <a:xfrm>
            <a:off x="2863251" y="1331492"/>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six columns">
  <p:cSld name="CUSTOM_1_1">
    <p:spTree>
      <p:nvGrpSpPr>
        <p:cNvPr id="1" name="Shape 1905"/>
        <p:cNvGrpSpPr/>
        <p:nvPr/>
      </p:nvGrpSpPr>
      <p:grpSpPr>
        <a:xfrm>
          <a:off x="0" y="0"/>
          <a:ext cx="0" cy="0"/>
          <a:chOff x="0" y="0"/>
          <a:chExt cx="0" cy="0"/>
        </a:xfrm>
      </p:grpSpPr>
      <p:sp>
        <p:nvSpPr>
          <p:cNvPr id="1906" name="Google Shape;1906;p15"/>
          <p:cNvSpPr txBox="1">
            <a:spLocks noGrp="1"/>
          </p:cNvSpPr>
          <p:nvPr>
            <p:ph type="subTitle" idx="1"/>
          </p:nvPr>
        </p:nvSpPr>
        <p:spPr>
          <a:xfrm>
            <a:off x="833413" y="1747425"/>
            <a:ext cx="2292900" cy="62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07" name="Google Shape;1907;p15"/>
          <p:cNvSpPr txBox="1">
            <a:spLocks noGrp="1"/>
          </p:cNvSpPr>
          <p:nvPr>
            <p:ph type="title"/>
          </p:nvPr>
        </p:nvSpPr>
        <p:spPr>
          <a:xfrm>
            <a:off x="783763" y="1379250"/>
            <a:ext cx="2392200" cy="38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908" name="Google Shape;1908;p15"/>
          <p:cNvSpPr txBox="1">
            <a:spLocks noGrp="1"/>
          </p:cNvSpPr>
          <p:nvPr>
            <p:ph type="subTitle" idx="2"/>
          </p:nvPr>
        </p:nvSpPr>
        <p:spPr>
          <a:xfrm>
            <a:off x="3424738" y="1747425"/>
            <a:ext cx="2292900" cy="62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09" name="Google Shape;1909;p15"/>
          <p:cNvSpPr txBox="1">
            <a:spLocks noGrp="1"/>
          </p:cNvSpPr>
          <p:nvPr>
            <p:ph type="title" idx="3"/>
          </p:nvPr>
        </p:nvSpPr>
        <p:spPr>
          <a:xfrm>
            <a:off x="3375088" y="1379250"/>
            <a:ext cx="2392200" cy="38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910" name="Google Shape;1910;p15"/>
          <p:cNvSpPr txBox="1">
            <a:spLocks noGrp="1"/>
          </p:cNvSpPr>
          <p:nvPr>
            <p:ph type="subTitle" idx="4"/>
          </p:nvPr>
        </p:nvSpPr>
        <p:spPr>
          <a:xfrm>
            <a:off x="6017688" y="1747425"/>
            <a:ext cx="2292900" cy="62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11" name="Google Shape;1911;p15"/>
          <p:cNvSpPr txBox="1">
            <a:spLocks noGrp="1"/>
          </p:cNvSpPr>
          <p:nvPr>
            <p:ph type="title" idx="5"/>
          </p:nvPr>
        </p:nvSpPr>
        <p:spPr>
          <a:xfrm>
            <a:off x="5968038" y="1379250"/>
            <a:ext cx="2392200" cy="38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912" name="Google Shape;1912;p15"/>
          <p:cNvSpPr txBox="1">
            <a:spLocks noGrp="1"/>
          </p:cNvSpPr>
          <p:nvPr>
            <p:ph type="title" idx="6"/>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913" name="Google Shape;1913;p15"/>
          <p:cNvSpPr/>
          <p:nvPr/>
        </p:nvSpPr>
        <p:spPr>
          <a:xfrm rot="10800000">
            <a:off x="7112486" y="3689279"/>
            <a:ext cx="2059076" cy="1481771"/>
          </a:xfrm>
          <a:custGeom>
            <a:avLst/>
            <a:gdLst/>
            <a:ahLst/>
            <a:cxnLst/>
            <a:rect l="l" t="t" r="r" b="b"/>
            <a:pathLst>
              <a:path w="33231" h="23914" extrusionOk="0">
                <a:moveTo>
                  <a:pt x="58" y="100"/>
                </a:moveTo>
                <a:lnTo>
                  <a:pt x="0" y="23914"/>
                </a:lnTo>
                <a:cubicBezTo>
                  <a:pt x="2770" y="23544"/>
                  <a:pt x="8089" y="21555"/>
                  <a:pt x="11653" y="12219"/>
                </a:cubicBezTo>
                <a:cubicBezTo>
                  <a:pt x="16313" y="0"/>
                  <a:pt x="28101" y="8407"/>
                  <a:pt x="33230" y="18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15"/>
          <p:cNvSpPr/>
          <p:nvPr/>
        </p:nvSpPr>
        <p:spPr>
          <a:xfrm rot="5400000">
            <a:off x="151262" y="4050841"/>
            <a:ext cx="955176" cy="1257699"/>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15"/>
          <p:cNvSpPr/>
          <p:nvPr/>
        </p:nvSpPr>
        <p:spPr>
          <a:xfrm rot="5400000">
            <a:off x="-418274" y="404439"/>
            <a:ext cx="1976062" cy="1153335"/>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16" name="Google Shape;1916;p15"/>
          <p:cNvGrpSpPr/>
          <p:nvPr/>
        </p:nvGrpSpPr>
        <p:grpSpPr>
          <a:xfrm>
            <a:off x="6220398" y="-7067"/>
            <a:ext cx="3444731" cy="2558969"/>
            <a:chOff x="6220398" y="-7067"/>
            <a:chExt cx="3444731" cy="2558969"/>
          </a:xfrm>
        </p:grpSpPr>
        <p:grpSp>
          <p:nvGrpSpPr>
            <p:cNvPr id="1917" name="Google Shape;1917;p15"/>
            <p:cNvGrpSpPr/>
            <p:nvPr/>
          </p:nvGrpSpPr>
          <p:grpSpPr>
            <a:xfrm rot="-10346140" flipH="1">
              <a:off x="7495586" y="271755"/>
              <a:ext cx="2036531" cy="2155482"/>
              <a:chOff x="3844200" y="3565550"/>
              <a:chExt cx="524325" cy="554950"/>
            </a:xfrm>
          </p:grpSpPr>
          <p:sp>
            <p:nvSpPr>
              <p:cNvPr id="1918" name="Google Shape;1918;p15"/>
              <p:cNvSpPr/>
              <p:nvPr/>
            </p:nvSpPr>
            <p:spPr>
              <a:xfrm>
                <a:off x="3937150" y="4105850"/>
                <a:ext cx="15950" cy="12100"/>
              </a:xfrm>
              <a:custGeom>
                <a:avLst/>
                <a:gdLst/>
                <a:ahLst/>
                <a:cxnLst/>
                <a:rect l="l" t="t" r="r" b="b"/>
                <a:pathLst>
                  <a:path w="638" h="484" extrusionOk="0">
                    <a:moveTo>
                      <a:pt x="319" y="1"/>
                    </a:moveTo>
                    <a:cubicBezTo>
                      <a:pt x="265" y="1"/>
                      <a:pt x="212" y="18"/>
                      <a:pt x="168" y="54"/>
                    </a:cubicBezTo>
                    <a:cubicBezTo>
                      <a:pt x="1" y="192"/>
                      <a:pt x="81" y="459"/>
                      <a:pt x="293" y="482"/>
                    </a:cubicBezTo>
                    <a:cubicBezTo>
                      <a:pt x="302" y="483"/>
                      <a:pt x="312" y="483"/>
                      <a:pt x="320" y="483"/>
                    </a:cubicBezTo>
                    <a:cubicBezTo>
                      <a:pt x="520" y="483"/>
                      <a:pt x="638" y="250"/>
                      <a:pt x="509" y="93"/>
                    </a:cubicBezTo>
                    <a:cubicBezTo>
                      <a:pt x="461" y="32"/>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15"/>
              <p:cNvSpPr/>
              <p:nvPr/>
            </p:nvSpPr>
            <p:spPr>
              <a:xfrm>
                <a:off x="3923900" y="4089375"/>
                <a:ext cx="15300" cy="11625"/>
              </a:xfrm>
              <a:custGeom>
                <a:avLst/>
                <a:gdLst/>
                <a:ahLst/>
                <a:cxnLst/>
                <a:rect l="l" t="t" r="r" b="b"/>
                <a:pathLst>
                  <a:path w="612" h="465" extrusionOk="0">
                    <a:moveTo>
                      <a:pt x="305" y="0"/>
                    </a:moveTo>
                    <a:cubicBezTo>
                      <a:pt x="254" y="0"/>
                      <a:pt x="202" y="17"/>
                      <a:pt x="158" y="51"/>
                    </a:cubicBezTo>
                    <a:cubicBezTo>
                      <a:pt x="0" y="183"/>
                      <a:pt x="74" y="440"/>
                      <a:pt x="280" y="463"/>
                    </a:cubicBezTo>
                    <a:cubicBezTo>
                      <a:pt x="289" y="464"/>
                      <a:pt x="298" y="464"/>
                      <a:pt x="307" y="464"/>
                    </a:cubicBezTo>
                    <a:cubicBezTo>
                      <a:pt x="497" y="464"/>
                      <a:pt x="612" y="240"/>
                      <a:pt x="486" y="87"/>
                    </a:cubicBezTo>
                    <a:cubicBezTo>
                      <a:pt x="440" y="30"/>
                      <a:pt x="373" y="0"/>
                      <a:pt x="3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15"/>
              <p:cNvSpPr/>
              <p:nvPr/>
            </p:nvSpPr>
            <p:spPr>
              <a:xfrm>
                <a:off x="3910575" y="4072850"/>
                <a:ext cx="14750" cy="11175"/>
              </a:xfrm>
              <a:custGeom>
                <a:avLst/>
                <a:gdLst/>
                <a:ahLst/>
                <a:cxnLst/>
                <a:rect l="l" t="t" r="r" b="b"/>
                <a:pathLst>
                  <a:path w="590" h="447" extrusionOk="0">
                    <a:moveTo>
                      <a:pt x="297" y="0"/>
                    </a:moveTo>
                    <a:cubicBezTo>
                      <a:pt x="247" y="0"/>
                      <a:pt x="196" y="17"/>
                      <a:pt x="154" y="50"/>
                    </a:cubicBezTo>
                    <a:cubicBezTo>
                      <a:pt x="0" y="176"/>
                      <a:pt x="74" y="423"/>
                      <a:pt x="273" y="445"/>
                    </a:cubicBezTo>
                    <a:cubicBezTo>
                      <a:pt x="281" y="446"/>
                      <a:pt x="289" y="447"/>
                      <a:pt x="296" y="447"/>
                    </a:cubicBezTo>
                    <a:cubicBezTo>
                      <a:pt x="479" y="447"/>
                      <a:pt x="590" y="230"/>
                      <a:pt x="469" y="82"/>
                    </a:cubicBezTo>
                    <a:cubicBezTo>
                      <a:pt x="426" y="28"/>
                      <a:pt x="362"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15"/>
              <p:cNvSpPr/>
              <p:nvPr/>
            </p:nvSpPr>
            <p:spPr>
              <a:xfrm>
                <a:off x="3897300" y="4056275"/>
                <a:ext cx="14125" cy="10725"/>
              </a:xfrm>
              <a:custGeom>
                <a:avLst/>
                <a:gdLst/>
                <a:ahLst/>
                <a:cxnLst/>
                <a:rect l="l" t="t" r="r" b="b"/>
                <a:pathLst>
                  <a:path w="565" h="429" extrusionOk="0">
                    <a:moveTo>
                      <a:pt x="285" y="0"/>
                    </a:moveTo>
                    <a:cubicBezTo>
                      <a:pt x="237" y="0"/>
                      <a:pt x="189" y="16"/>
                      <a:pt x="149" y="48"/>
                    </a:cubicBezTo>
                    <a:cubicBezTo>
                      <a:pt x="1" y="170"/>
                      <a:pt x="71" y="408"/>
                      <a:pt x="261" y="427"/>
                    </a:cubicBezTo>
                    <a:cubicBezTo>
                      <a:pt x="269" y="428"/>
                      <a:pt x="277" y="428"/>
                      <a:pt x="284" y="428"/>
                    </a:cubicBezTo>
                    <a:cubicBezTo>
                      <a:pt x="460" y="428"/>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15"/>
              <p:cNvSpPr/>
              <p:nvPr/>
            </p:nvSpPr>
            <p:spPr>
              <a:xfrm>
                <a:off x="3884050" y="4039775"/>
                <a:ext cx="13475" cy="10200"/>
              </a:xfrm>
              <a:custGeom>
                <a:avLst/>
                <a:gdLst/>
                <a:ahLst/>
                <a:cxnLst/>
                <a:rect l="l" t="t" r="r" b="b"/>
                <a:pathLst>
                  <a:path w="539" h="408" extrusionOk="0">
                    <a:moveTo>
                      <a:pt x="270" y="0"/>
                    </a:moveTo>
                    <a:cubicBezTo>
                      <a:pt x="225" y="0"/>
                      <a:pt x="180" y="15"/>
                      <a:pt x="142" y="46"/>
                    </a:cubicBezTo>
                    <a:cubicBezTo>
                      <a:pt x="0" y="158"/>
                      <a:pt x="68" y="390"/>
                      <a:pt x="248" y="406"/>
                    </a:cubicBezTo>
                    <a:cubicBezTo>
                      <a:pt x="256" y="407"/>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15"/>
              <p:cNvSpPr/>
              <p:nvPr/>
            </p:nvSpPr>
            <p:spPr>
              <a:xfrm>
                <a:off x="3870800" y="4023200"/>
                <a:ext cx="12825" cy="9825"/>
              </a:xfrm>
              <a:custGeom>
                <a:avLst/>
                <a:gdLst/>
                <a:ahLst/>
                <a:cxnLst/>
                <a:rect l="l" t="t" r="r" b="b"/>
                <a:pathLst>
                  <a:path w="513" h="393" extrusionOk="0">
                    <a:moveTo>
                      <a:pt x="257" y="0"/>
                    </a:moveTo>
                    <a:cubicBezTo>
                      <a:pt x="214" y="0"/>
                      <a:pt x="171" y="15"/>
                      <a:pt x="135" y="44"/>
                    </a:cubicBezTo>
                    <a:cubicBezTo>
                      <a:pt x="0" y="153"/>
                      <a:pt x="64" y="371"/>
                      <a:pt x="238" y="391"/>
                    </a:cubicBezTo>
                    <a:cubicBezTo>
                      <a:pt x="246" y="392"/>
                      <a:pt x="253" y="392"/>
                      <a:pt x="261" y="392"/>
                    </a:cubicBezTo>
                    <a:cubicBezTo>
                      <a:pt x="418" y="392"/>
                      <a:pt x="513" y="202"/>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15"/>
              <p:cNvSpPr/>
              <p:nvPr/>
            </p:nvSpPr>
            <p:spPr>
              <a:xfrm>
                <a:off x="3857450" y="4006700"/>
                <a:ext cx="12300" cy="9350"/>
              </a:xfrm>
              <a:custGeom>
                <a:avLst/>
                <a:gdLst/>
                <a:ahLst/>
                <a:cxnLst/>
                <a:rect l="l" t="t" r="r" b="b"/>
                <a:pathLst>
                  <a:path w="492" h="374" extrusionOk="0">
                    <a:moveTo>
                      <a:pt x="247" y="1"/>
                    </a:moveTo>
                    <a:cubicBezTo>
                      <a:pt x="206" y="1"/>
                      <a:pt x="166" y="14"/>
                      <a:pt x="132" y="42"/>
                    </a:cubicBezTo>
                    <a:cubicBezTo>
                      <a:pt x="1" y="144"/>
                      <a:pt x="65" y="353"/>
                      <a:pt x="229" y="373"/>
                    </a:cubicBezTo>
                    <a:cubicBezTo>
                      <a:pt x="235" y="373"/>
                      <a:pt x="242" y="374"/>
                      <a:pt x="248" y="374"/>
                    </a:cubicBezTo>
                    <a:cubicBezTo>
                      <a:pt x="401" y="374"/>
                      <a:pt x="492" y="194"/>
                      <a:pt x="393" y="71"/>
                    </a:cubicBezTo>
                    <a:cubicBezTo>
                      <a:pt x="356"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15"/>
              <p:cNvSpPr/>
              <p:nvPr/>
            </p:nvSpPr>
            <p:spPr>
              <a:xfrm>
                <a:off x="3844200" y="3990175"/>
                <a:ext cx="11650" cy="8850"/>
              </a:xfrm>
              <a:custGeom>
                <a:avLst/>
                <a:gdLst/>
                <a:ahLst/>
                <a:cxnLst/>
                <a:rect l="l" t="t" r="r" b="b"/>
                <a:pathLst>
                  <a:path w="466" h="354" extrusionOk="0">
                    <a:moveTo>
                      <a:pt x="235" y="1"/>
                    </a:moveTo>
                    <a:cubicBezTo>
                      <a:pt x="196" y="1"/>
                      <a:pt x="156" y="14"/>
                      <a:pt x="123" y="41"/>
                    </a:cubicBezTo>
                    <a:cubicBezTo>
                      <a:pt x="0" y="137"/>
                      <a:pt x="58" y="336"/>
                      <a:pt x="216" y="352"/>
                    </a:cubicBezTo>
                    <a:cubicBezTo>
                      <a:pt x="222" y="353"/>
                      <a:pt x="229" y="353"/>
                      <a:pt x="235" y="353"/>
                    </a:cubicBezTo>
                    <a:cubicBezTo>
                      <a:pt x="381" y="353"/>
                      <a:pt x="465" y="183"/>
                      <a:pt x="370" y="66"/>
                    </a:cubicBezTo>
                    <a:cubicBezTo>
                      <a:pt x="336"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15"/>
              <p:cNvSpPr/>
              <p:nvPr/>
            </p:nvSpPr>
            <p:spPr>
              <a:xfrm>
                <a:off x="3968325" y="4107900"/>
                <a:ext cx="16525" cy="12600"/>
              </a:xfrm>
              <a:custGeom>
                <a:avLst/>
                <a:gdLst/>
                <a:ahLst/>
                <a:cxnLst/>
                <a:rect l="l" t="t" r="r" b="b"/>
                <a:pathLst>
                  <a:path w="661" h="504" extrusionOk="0">
                    <a:moveTo>
                      <a:pt x="330" y="0"/>
                    </a:moveTo>
                    <a:cubicBezTo>
                      <a:pt x="275" y="0"/>
                      <a:pt x="220" y="18"/>
                      <a:pt x="174" y="56"/>
                    </a:cubicBezTo>
                    <a:cubicBezTo>
                      <a:pt x="1" y="197"/>
                      <a:pt x="84" y="480"/>
                      <a:pt x="306" y="503"/>
                    </a:cubicBezTo>
                    <a:cubicBezTo>
                      <a:pt x="315" y="503"/>
                      <a:pt x="324" y="504"/>
                      <a:pt x="333" y="504"/>
                    </a:cubicBezTo>
                    <a:cubicBezTo>
                      <a:pt x="539" y="504"/>
                      <a:pt x="660" y="261"/>
                      <a:pt x="528" y="94"/>
                    </a:cubicBezTo>
                    <a:cubicBezTo>
                      <a:pt x="477" y="32"/>
                      <a:pt x="403" y="0"/>
                      <a:pt x="3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15"/>
              <p:cNvSpPr/>
              <p:nvPr/>
            </p:nvSpPr>
            <p:spPr>
              <a:xfrm>
                <a:off x="3955075" y="4091400"/>
                <a:ext cx="15875" cy="12075"/>
              </a:xfrm>
              <a:custGeom>
                <a:avLst/>
                <a:gdLst/>
                <a:ahLst/>
                <a:cxnLst/>
                <a:rect l="l" t="t" r="r" b="b"/>
                <a:pathLst>
                  <a:path w="635" h="483" extrusionOk="0">
                    <a:moveTo>
                      <a:pt x="318" y="0"/>
                    </a:moveTo>
                    <a:cubicBezTo>
                      <a:pt x="264" y="0"/>
                      <a:pt x="210" y="18"/>
                      <a:pt x="164" y="54"/>
                    </a:cubicBezTo>
                    <a:cubicBezTo>
                      <a:pt x="0" y="189"/>
                      <a:pt x="81" y="459"/>
                      <a:pt x="293" y="481"/>
                    </a:cubicBezTo>
                    <a:cubicBezTo>
                      <a:pt x="302" y="482"/>
                      <a:pt x="311" y="483"/>
                      <a:pt x="320" y="483"/>
                    </a:cubicBezTo>
                    <a:cubicBezTo>
                      <a:pt x="516" y="483"/>
                      <a:pt x="634" y="249"/>
                      <a:pt x="505" y="89"/>
                    </a:cubicBezTo>
                    <a:cubicBezTo>
                      <a:pt x="457"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15"/>
              <p:cNvSpPr/>
              <p:nvPr/>
            </p:nvSpPr>
            <p:spPr>
              <a:xfrm>
                <a:off x="3941725" y="4074825"/>
                <a:ext cx="15400" cy="11700"/>
              </a:xfrm>
              <a:custGeom>
                <a:avLst/>
                <a:gdLst/>
                <a:ahLst/>
                <a:cxnLst/>
                <a:rect l="l" t="t" r="r" b="b"/>
                <a:pathLst>
                  <a:path w="616" h="468" extrusionOk="0">
                    <a:moveTo>
                      <a:pt x="309" y="1"/>
                    </a:moveTo>
                    <a:cubicBezTo>
                      <a:pt x="257" y="1"/>
                      <a:pt x="205" y="18"/>
                      <a:pt x="162" y="55"/>
                    </a:cubicBezTo>
                    <a:cubicBezTo>
                      <a:pt x="1" y="183"/>
                      <a:pt x="78" y="444"/>
                      <a:pt x="284" y="466"/>
                    </a:cubicBezTo>
                    <a:cubicBezTo>
                      <a:pt x="293" y="467"/>
                      <a:pt x="302" y="468"/>
                      <a:pt x="310" y="468"/>
                    </a:cubicBezTo>
                    <a:cubicBezTo>
                      <a:pt x="501" y="468"/>
                      <a:pt x="615" y="241"/>
                      <a:pt x="489" y="87"/>
                    </a:cubicBezTo>
                    <a:cubicBezTo>
                      <a:pt x="444" y="31"/>
                      <a:pt x="377"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15"/>
              <p:cNvSpPr/>
              <p:nvPr/>
            </p:nvSpPr>
            <p:spPr>
              <a:xfrm>
                <a:off x="3928475" y="4058325"/>
                <a:ext cx="14775" cy="11150"/>
              </a:xfrm>
              <a:custGeom>
                <a:avLst/>
                <a:gdLst/>
                <a:ahLst/>
                <a:cxnLst/>
                <a:rect l="l" t="t" r="r" b="b"/>
                <a:pathLst>
                  <a:path w="591" h="446" extrusionOk="0">
                    <a:moveTo>
                      <a:pt x="295" y="0"/>
                    </a:moveTo>
                    <a:cubicBezTo>
                      <a:pt x="246" y="0"/>
                      <a:pt x="196" y="16"/>
                      <a:pt x="155" y="50"/>
                    </a:cubicBezTo>
                    <a:cubicBezTo>
                      <a:pt x="1" y="175"/>
                      <a:pt x="75" y="426"/>
                      <a:pt x="274" y="445"/>
                    </a:cubicBezTo>
                    <a:cubicBezTo>
                      <a:pt x="282" y="446"/>
                      <a:pt x="289" y="446"/>
                      <a:pt x="297" y="446"/>
                    </a:cubicBezTo>
                    <a:cubicBezTo>
                      <a:pt x="480"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15"/>
              <p:cNvSpPr/>
              <p:nvPr/>
            </p:nvSpPr>
            <p:spPr>
              <a:xfrm>
                <a:off x="3915225" y="4041800"/>
                <a:ext cx="14125" cy="10725"/>
              </a:xfrm>
              <a:custGeom>
                <a:avLst/>
                <a:gdLst/>
                <a:ahLst/>
                <a:cxnLst/>
                <a:rect l="l" t="t" r="r" b="b"/>
                <a:pathLst>
                  <a:path w="565" h="429" extrusionOk="0">
                    <a:moveTo>
                      <a:pt x="282" y="1"/>
                    </a:moveTo>
                    <a:cubicBezTo>
                      <a:pt x="235" y="1"/>
                      <a:pt x="187" y="16"/>
                      <a:pt x="148" y="48"/>
                    </a:cubicBezTo>
                    <a:cubicBezTo>
                      <a:pt x="0" y="167"/>
                      <a:pt x="71" y="405"/>
                      <a:pt x="261" y="428"/>
                    </a:cubicBezTo>
                    <a:cubicBezTo>
                      <a:pt x="269" y="428"/>
                      <a:pt x="276" y="429"/>
                      <a:pt x="284" y="429"/>
                    </a:cubicBezTo>
                    <a:cubicBezTo>
                      <a:pt x="460" y="429"/>
                      <a:pt x="564" y="222"/>
                      <a:pt x="450" y="81"/>
                    </a:cubicBezTo>
                    <a:cubicBezTo>
                      <a:pt x="407"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15"/>
              <p:cNvSpPr/>
              <p:nvPr/>
            </p:nvSpPr>
            <p:spPr>
              <a:xfrm>
                <a:off x="3901975" y="4025225"/>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6" y="410"/>
                      <a:pt x="263" y="411"/>
                      <a:pt x="271" y="411"/>
                    </a:cubicBezTo>
                    <a:cubicBezTo>
                      <a:pt x="440" y="411"/>
                      <a:pt x="538" y="214"/>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15"/>
              <p:cNvSpPr/>
              <p:nvPr/>
            </p:nvSpPr>
            <p:spPr>
              <a:xfrm>
                <a:off x="3888625" y="4008725"/>
                <a:ext cx="12925" cy="9750"/>
              </a:xfrm>
              <a:custGeom>
                <a:avLst/>
                <a:gdLst/>
                <a:ahLst/>
                <a:cxnLst/>
                <a:rect l="l" t="t" r="r" b="b"/>
                <a:pathLst>
                  <a:path w="517" h="390" extrusionOk="0">
                    <a:moveTo>
                      <a:pt x="260" y="1"/>
                    </a:moveTo>
                    <a:cubicBezTo>
                      <a:pt x="217" y="1"/>
                      <a:pt x="173" y="15"/>
                      <a:pt x="136" y="44"/>
                    </a:cubicBezTo>
                    <a:cubicBezTo>
                      <a:pt x="1" y="153"/>
                      <a:pt x="68" y="372"/>
                      <a:pt x="238" y="388"/>
                    </a:cubicBezTo>
                    <a:cubicBezTo>
                      <a:pt x="246" y="389"/>
                      <a:pt x="254" y="389"/>
                      <a:pt x="262" y="389"/>
                    </a:cubicBezTo>
                    <a:cubicBezTo>
                      <a:pt x="422" y="389"/>
                      <a:pt x="516"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15"/>
              <p:cNvSpPr/>
              <p:nvPr/>
            </p:nvSpPr>
            <p:spPr>
              <a:xfrm>
                <a:off x="3875375" y="3992175"/>
                <a:ext cx="12300" cy="9325"/>
              </a:xfrm>
              <a:custGeom>
                <a:avLst/>
                <a:gdLst/>
                <a:ahLst/>
                <a:cxnLst/>
                <a:rect l="l" t="t" r="r" b="b"/>
                <a:pathLst>
                  <a:path w="492" h="373" extrusionOk="0">
                    <a:moveTo>
                      <a:pt x="248" y="1"/>
                    </a:moveTo>
                    <a:cubicBezTo>
                      <a:pt x="206" y="1"/>
                      <a:pt x="164" y="15"/>
                      <a:pt x="129" y="44"/>
                    </a:cubicBezTo>
                    <a:cubicBezTo>
                      <a:pt x="0" y="147"/>
                      <a:pt x="61" y="356"/>
                      <a:pt x="229" y="372"/>
                    </a:cubicBezTo>
                    <a:cubicBezTo>
                      <a:pt x="235" y="373"/>
                      <a:pt x="242" y="373"/>
                      <a:pt x="248" y="373"/>
                    </a:cubicBezTo>
                    <a:cubicBezTo>
                      <a:pt x="400" y="373"/>
                      <a:pt x="491" y="193"/>
                      <a:pt x="392" y="70"/>
                    </a:cubicBezTo>
                    <a:cubicBezTo>
                      <a:pt x="356" y="25"/>
                      <a:pt x="302" y="1"/>
                      <a:pt x="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15"/>
              <p:cNvSpPr/>
              <p:nvPr/>
            </p:nvSpPr>
            <p:spPr>
              <a:xfrm>
                <a:off x="3862125" y="3975675"/>
                <a:ext cx="11650" cy="8875"/>
              </a:xfrm>
              <a:custGeom>
                <a:avLst/>
                <a:gdLst/>
                <a:ahLst/>
                <a:cxnLst/>
                <a:rect l="l" t="t" r="r" b="b"/>
                <a:pathLst>
                  <a:path w="466" h="355" extrusionOk="0">
                    <a:moveTo>
                      <a:pt x="233" y="0"/>
                    </a:moveTo>
                    <a:cubicBezTo>
                      <a:pt x="194" y="0"/>
                      <a:pt x="155" y="13"/>
                      <a:pt x="122" y="39"/>
                    </a:cubicBezTo>
                    <a:cubicBezTo>
                      <a:pt x="0" y="139"/>
                      <a:pt x="58" y="335"/>
                      <a:pt x="215" y="354"/>
                    </a:cubicBezTo>
                    <a:cubicBezTo>
                      <a:pt x="222" y="355"/>
                      <a:pt x="228" y="355"/>
                      <a:pt x="235" y="355"/>
                    </a:cubicBezTo>
                    <a:cubicBezTo>
                      <a:pt x="381" y="355"/>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15"/>
              <p:cNvSpPr/>
              <p:nvPr/>
            </p:nvSpPr>
            <p:spPr>
              <a:xfrm>
                <a:off x="3848850" y="3959150"/>
                <a:ext cx="11025" cy="8375"/>
              </a:xfrm>
              <a:custGeom>
                <a:avLst/>
                <a:gdLst/>
                <a:ahLst/>
                <a:cxnLst/>
                <a:rect l="l" t="t" r="r" b="b"/>
                <a:pathLst>
                  <a:path w="441" h="335" extrusionOk="0">
                    <a:moveTo>
                      <a:pt x="223" y="0"/>
                    </a:moveTo>
                    <a:cubicBezTo>
                      <a:pt x="185" y="0"/>
                      <a:pt x="148" y="13"/>
                      <a:pt x="117" y="38"/>
                    </a:cubicBezTo>
                    <a:cubicBezTo>
                      <a:pt x="1" y="131"/>
                      <a:pt x="55" y="318"/>
                      <a:pt x="203" y="334"/>
                    </a:cubicBezTo>
                    <a:cubicBezTo>
                      <a:pt x="210" y="334"/>
                      <a:pt x="216" y="335"/>
                      <a:pt x="222" y="335"/>
                    </a:cubicBezTo>
                    <a:cubicBezTo>
                      <a:pt x="359" y="335"/>
                      <a:pt x="440" y="171"/>
                      <a:pt x="351" y="60"/>
                    </a:cubicBezTo>
                    <a:cubicBezTo>
                      <a:pt x="319" y="21"/>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15"/>
              <p:cNvSpPr/>
              <p:nvPr/>
            </p:nvSpPr>
            <p:spPr>
              <a:xfrm>
                <a:off x="3986250" y="4093425"/>
                <a:ext cx="16500" cy="12550"/>
              </a:xfrm>
              <a:custGeom>
                <a:avLst/>
                <a:gdLst/>
                <a:ahLst/>
                <a:cxnLst/>
                <a:rect l="l" t="t" r="r" b="b"/>
                <a:pathLst>
                  <a:path w="660" h="502" extrusionOk="0">
                    <a:moveTo>
                      <a:pt x="331" y="0"/>
                    </a:moveTo>
                    <a:cubicBezTo>
                      <a:pt x="276" y="0"/>
                      <a:pt x="220" y="19"/>
                      <a:pt x="174" y="56"/>
                    </a:cubicBezTo>
                    <a:cubicBezTo>
                      <a:pt x="0" y="198"/>
                      <a:pt x="81" y="477"/>
                      <a:pt x="306" y="500"/>
                    </a:cubicBezTo>
                    <a:cubicBezTo>
                      <a:pt x="316" y="501"/>
                      <a:pt x="326" y="502"/>
                      <a:pt x="336" y="502"/>
                    </a:cubicBezTo>
                    <a:cubicBezTo>
                      <a:pt x="540" y="502"/>
                      <a:pt x="659" y="257"/>
                      <a:pt x="527" y="92"/>
                    </a:cubicBezTo>
                    <a:cubicBezTo>
                      <a:pt x="476" y="32"/>
                      <a:pt x="404"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15"/>
              <p:cNvSpPr/>
              <p:nvPr/>
            </p:nvSpPr>
            <p:spPr>
              <a:xfrm>
                <a:off x="3973000" y="4076850"/>
                <a:ext cx="15850" cy="12075"/>
              </a:xfrm>
              <a:custGeom>
                <a:avLst/>
                <a:gdLst/>
                <a:ahLst/>
                <a:cxnLst/>
                <a:rect l="l" t="t" r="r" b="b"/>
                <a:pathLst>
                  <a:path w="634" h="483" extrusionOk="0">
                    <a:moveTo>
                      <a:pt x="316" y="1"/>
                    </a:moveTo>
                    <a:cubicBezTo>
                      <a:pt x="263" y="1"/>
                      <a:pt x="209" y="18"/>
                      <a:pt x="164" y="54"/>
                    </a:cubicBezTo>
                    <a:cubicBezTo>
                      <a:pt x="0" y="192"/>
                      <a:pt x="80" y="459"/>
                      <a:pt x="293" y="482"/>
                    </a:cubicBezTo>
                    <a:cubicBezTo>
                      <a:pt x="302" y="482"/>
                      <a:pt x="311" y="483"/>
                      <a:pt x="319" y="483"/>
                    </a:cubicBezTo>
                    <a:cubicBezTo>
                      <a:pt x="516" y="483"/>
                      <a:pt x="634" y="250"/>
                      <a:pt x="505" y="93"/>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15"/>
              <p:cNvSpPr/>
              <p:nvPr/>
            </p:nvSpPr>
            <p:spPr>
              <a:xfrm>
                <a:off x="3959650" y="4060350"/>
                <a:ext cx="15300" cy="11625"/>
              </a:xfrm>
              <a:custGeom>
                <a:avLst/>
                <a:gdLst/>
                <a:ahLst/>
                <a:cxnLst/>
                <a:rect l="l" t="t" r="r" b="b"/>
                <a:pathLst>
                  <a:path w="612" h="465" extrusionOk="0">
                    <a:moveTo>
                      <a:pt x="307" y="1"/>
                    </a:moveTo>
                    <a:cubicBezTo>
                      <a:pt x="256" y="1"/>
                      <a:pt x="204" y="18"/>
                      <a:pt x="161" y="52"/>
                    </a:cubicBezTo>
                    <a:cubicBezTo>
                      <a:pt x="1" y="184"/>
                      <a:pt x="78" y="441"/>
                      <a:pt x="283" y="463"/>
                    </a:cubicBezTo>
                    <a:cubicBezTo>
                      <a:pt x="293" y="464"/>
                      <a:pt x="302" y="465"/>
                      <a:pt x="310" y="465"/>
                    </a:cubicBezTo>
                    <a:cubicBezTo>
                      <a:pt x="500" y="465"/>
                      <a:pt x="612" y="241"/>
                      <a:pt x="489" y="87"/>
                    </a:cubicBezTo>
                    <a:cubicBezTo>
                      <a:pt x="443" y="31"/>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15"/>
              <p:cNvSpPr/>
              <p:nvPr/>
            </p:nvSpPr>
            <p:spPr>
              <a:xfrm>
                <a:off x="3946400" y="4043800"/>
                <a:ext cx="14675" cy="11150"/>
              </a:xfrm>
              <a:custGeom>
                <a:avLst/>
                <a:gdLst/>
                <a:ahLst/>
                <a:cxnLst/>
                <a:rect l="l" t="t" r="r" b="b"/>
                <a:pathLst>
                  <a:path w="587" h="446" extrusionOk="0">
                    <a:moveTo>
                      <a:pt x="295" y="1"/>
                    </a:moveTo>
                    <a:cubicBezTo>
                      <a:pt x="246" y="1"/>
                      <a:pt x="196" y="17"/>
                      <a:pt x="155" y="52"/>
                    </a:cubicBezTo>
                    <a:cubicBezTo>
                      <a:pt x="0" y="177"/>
                      <a:pt x="74" y="425"/>
                      <a:pt x="270" y="444"/>
                    </a:cubicBezTo>
                    <a:cubicBezTo>
                      <a:pt x="280" y="445"/>
                      <a:pt x="289" y="446"/>
                      <a:pt x="297" y="446"/>
                    </a:cubicBezTo>
                    <a:cubicBezTo>
                      <a:pt x="480" y="446"/>
                      <a:pt x="586" y="231"/>
                      <a:pt x="470" y="84"/>
                    </a:cubicBezTo>
                    <a:cubicBezTo>
                      <a:pt x="424"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15"/>
              <p:cNvSpPr/>
              <p:nvPr/>
            </p:nvSpPr>
            <p:spPr>
              <a:xfrm>
                <a:off x="3933150" y="4027275"/>
                <a:ext cx="14100" cy="10725"/>
              </a:xfrm>
              <a:custGeom>
                <a:avLst/>
                <a:gdLst/>
                <a:ahLst/>
                <a:cxnLst/>
                <a:rect l="l" t="t" r="r" b="b"/>
                <a:pathLst>
                  <a:path w="564" h="429" extrusionOk="0">
                    <a:moveTo>
                      <a:pt x="281" y="0"/>
                    </a:moveTo>
                    <a:cubicBezTo>
                      <a:pt x="234" y="0"/>
                      <a:pt x="187" y="16"/>
                      <a:pt x="148" y="48"/>
                    </a:cubicBezTo>
                    <a:cubicBezTo>
                      <a:pt x="0" y="170"/>
                      <a:pt x="71" y="408"/>
                      <a:pt x="260" y="427"/>
                    </a:cubicBezTo>
                    <a:cubicBezTo>
                      <a:pt x="268" y="428"/>
                      <a:pt x="276" y="428"/>
                      <a:pt x="284" y="428"/>
                    </a:cubicBezTo>
                    <a:cubicBezTo>
                      <a:pt x="459" y="428"/>
                      <a:pt x="564" y="222"/>
                      <a:pt x="447" y="80"/>
                    </a:cubicBezTo>
                    <a:cubicBezTo>
                      <a:pt x="405" y="27"/>
                      <a:pt x="34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15"/>
              <p:cNvSpPr/>
              <p:nvPr/>
            </p:nvSpPr>
            <p:spPr>
              <a:xfrm>
                <a:off x="3919800" y="4010775"/>
                <a:ext cx="13550" cy="10175"/>
              </a:xfrm>
              <a:custGeom>
                <a:avLst/>
                <a:gdLst/>
                <a:ahLst/>
                <a:cxnLst/>
                <a:rect l="l" t="t" r="r" b="b"/>
                <a:pathLst>
                  <a:path w="542" h="407" extrusionOk="0">
                    <a:moveTo>
                      <a:pt x="274" y="0"/>
                    </a:moveTo>
                    <a:cubicBezTo>
                      <a:pt x="228" y="0"/>
                      <a:pt x="183" y="15"/>
                      <a:pt x="145" y="46"/>
                    </a:cubicBezTo>
                    <a:cubicBezTo>
                      <a:pt x="1" y="158"/>
                      <a:pt x="71" y="390"/>
                      <a:pt x="251" y="406"/>
                    </a:cubicBezTo>
                    <a:cubicBezTo>
                      <a:pt x="259" y="407"/>
                      <a:pt x="267" y="407"/>
                      <a:pt x="274" y="407"/>
                    </a:cubicBezTo>
                    <a:cubicBezTo>
                      <a:pt x="441" y="407"/>
                      <a:pt x="542" y="210"/>
                      <a:pt x="431" y="75"/>
                    </a:cubicBezTo>
                    <a:cubicBezTo>
                      <a:pt x="391" y="26"/>
                      <a:pt x="333" y="0"/>
                      <a:pt x="2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15"/>
              <p:cNvSpPr/>
              <p:nvPr/>
            </p:nvSpPr>
            <p:spPr>
              <a:xfrm>
                <a:off x="3906550" y="3994200"/>
                <a:ext cx="12925" cy="9800"/>
              </a:xfrm>
              <a:custGeom>
                <a:avLst/>
                <a:gdLst/>
                <a:ahLst/>
                <a:cxnLst/>
                <a:rect l="l" t="t" r="r" b="b"/>
                <a:pathLst>
                  <a:path w="517" h="392" extrusionOk="0">
                    <a:moveTo>
                      <a:pt x="259" y="0"/>
                    </a:moveTo>
                    <a:cubicBezTo>
                      <a:pt x="215" y="0"/>
                      <a:pt x="171" y="14"/>
                      <a:pt x="135" y="44"/>
                    </a:cubicBezTo>
                    <a:cubicBezTo>
                      <a:pt x="0" y="153"/>
                      <a:pt x="65" y="371"/>
                      <a:pt x="238" y="391"/>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15"/>
              <p:cNvSpPr/>
              <p:nvPr/>
            </p:nvSpPr>
            <p:spPr>
              <a:xfrm>
                <a:off x="3893300" y="3977700"/>
                <a:ext cx="12275" cy="9350"/>
              </a:xfrm>
              <a:custGeom>
                <a:avLst/>
                <a:gdLst/>
                <a:ahLst/>
                <a:cxnLst/>
                <a:rect l="l" t="t" r="r" b="b"/>
                <a:pathLst>
                  <a:path w="491" h="374" extrusionOk="0">
                    <a:moveTo>
                      <a:pt x="244" y="1"/>
                    </a:moveTo>
                    <a:cubicBezTo>
                      <a:pt x="204" y="1"/>
                      <a:pt x="163" y="14"/>
                      <a:pt x="129" y="42"/>
                    </a:cubicBezTo>
                    <a:cubicBezTo>
                      <a:pt x="0" y="144"/>
                      <a:pt x="61" y="353"/>
                      <a:pt x="228" y="373"/>
                    </a:cubicBezTo>
                    <a:cubicBezTo>
                      <a:pt x="235" y="373"/>
                      <a:pt x="241" y="373"/>
                      <a:pt x="248" y="373"/>
                    </a:cubicBezTo>
                    <a:cubicBezTo>
                      <a:pt x="400" y="373"/>
                      <a:pt x="491" y="194"/>
                      <a:pt x="389" y="70"/>
                    </a:cubicBezTo>
                    <a:cubicBezTo>
                      <a:pt x="352" y="24"/>
                      <a:pt x="299" y="1"/>
                      <a:pt x="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15"/>
              <p:cNvSpPr/>
              <p:nvPr/>
            </p:nvSpPr>
            <p:spPr>
              <a:xfrm>
                <a:off x="3880025" y="3961150"/>
                <a:ext cx="11650" cy="8875"/>
              </a:xfrm>
              <a:custGeom>
                <a:avLst/>
                <a:gdLst/>
                <a:ahLst/>
                <a:cxnLst/>
                <a:rect l="l" t="t" r="r" b="b"/>
                <a:pathLst>
                  <a:path w="466" h="355" extrusionOk="0">
                    <a:moveTo>
                      <a:pt x="233" y="0"/>
                    </a:moveTo>
                    <a:cubicBezTo>
                      <a:pt x="194" y="0"/>
                      <a:pt x="155" y="14"/>
                      <a:pt x="123" y="41"/>
                    </a:cubicBezTo>
                    <a:cubicBezTo>
                      <a:pt x="1" y="138"/>
                      <a:pt x="59" y="337"/>
                      <a:pt x="216" y="353"/>
                    </a:cubicBezTo>
                    <a:cubicBezTo>
                      <a:pt x="223" y="354"/>
                      <a:pt x="229" y="354"/>
                      <a:pt x="235" y="354"/>
                    </a:cubicBezTo>
                    <a:cubicBezTo>
                      <a:pt x="378" y="354"/>
                      <a:pt x="466" y="184"/>
                      <a:pt x="370" y="67"/>
                    </a:cubicBezTo>
                    <a:cubicBezTo>
                      <a:pt x="336" y="23"/>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15"/>
              <p:cNvSpPr/>
              <p:nvPr/>
            </p:nvSpPr>
            <p:spPr>
              <a:xfrm>
                <a:off x="3866775" y="3944625"/>
                <a:ext cx="11000" cy="8350"/>
              </a:xfrm>
              <a:custGeom>
                <a:avLst/>
                <a:gdLst/>
                <a:ahLst/>
                <a:cxnLst/>
                <a:rect l="l" t="t" r="r" b="b"/>
                <a:pathLst>
                  <a:path w="440" h="334" extrusionOk="0">
                    <a:moveTo>
                      <a:pt x="219" y="1"/>
                    </a:moveTo>
                    <a:cubicBezTo>
                      <a:pt x="182" y="1"/>
                      <a:pt x="144" y="13"/>
                      <a:pt x="113" y="37"/>
                    </a:cubicBezTo>
                    <a:cubicBezTo>
                      <a:pt x="1" y="130"/>
                      <a:pt x="55" y="317"/>
                      <a:pt x="203" y="333"/>
                    </a:cubicBezTo>
                    <a:cubicBezTo>
                      <a:pt x="210" y="334"/>
                      <a:pt x="216" y="334"/>
                      <a:pt x="222" y="334"/>
                    </a:cubicBezTo>
                    <a:cubicBezTo>
                      <a:pt x="359" y="334"/>
                      <a:pt x="440" y="174"/>
                      <a:pt x="351" y="63"/>
                    </a:cubicBezTo>
                    <a:cubicBezTo>
                      <a:pt x="318" y="22"/>
                      <a:pt x="268" y="1"/>
                      <a:pt x="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15"/>
              <p:cNvSpPr/>
              <p:nvPr/>
            </p:nvSpPr>
            <p:spPr>
              <a:xfrm>
                <a:off x="3853450" y="3928100"/>
                <a:ext cx="10450" cy="7925"/>
              </a:xfrm>
              <a:custGeom>
                <a:avLst/>
                <a:gdLst/>
                <a:ahLst/>
                <a:cxnLst/>
                <a:rect l="l" t="t" r="r" b="b"/>
                <a:pathLst>
                  <a:path w="418" h="317" extrusionOk="0">
                    <a:moveTo>
                      <a:pt x="211" y="1"/>
                    </a:moveTo>
                    <a:cubicBezTo>
                      <a:pt x="176" y="1"/>
                      <a:pt x="140" y="12"/>
                      <a:pt x="109" y="36"/>
                    </a:cubicBezTo>
                    <a:cubicBezTo>
                      <a:pt x="0" y="123"/>
                      <a:pt x="55" y="300"/>
                      <a:pt x="193" y="316"/>
                    </a:cubicBezTo>
                    <a:cubicBezTo>
                      <a:pt x="199" y="317"/>
                      <a:pt x="206" y="317"/>
                      <a:pt x="212" y="317"/>
                    </a:cubicBezTo>
                    <a:cubicBezTo>
                      <a:pt x="342" y="317"/>
                      <a:pt x="417" y="163"/>
                      <a:pt x="334" y="59"/>
                    </a:cubicBezTo>
                    <a:cubicBezTo>
                      <a:pt x="302" y="21"/>
                      <a:pt x="257" y="1"/>
                      <a:pt x="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15"/>
              <p:cNvSpPr/>
              <p:nvPr/>
            </p:nvSpPr>
            <p:spPr>
              <a:xfrm>
                <a:off x="4017350" y="4095400"/>
                <a:ext cx="17200" cy="13075"/>
              </a:xfrm>
              <a:custGeom>
                <a:avLst/>
                <a:gdLst/>
                <a:ahLst/>
                <a:cxnLst/>
                <a:rect l="l" t="t" r="r" b="b"/>
                <a:pathLst>
                  <a:path w="688" h="523" extrusionOk="0">
                    <a:moveTo>
                      <a:pt x="345" y="1"/>
                    </a:moveTo>
                    <a:cubicBezTo>
                      <a:pt x="288" y="1"/>
                      <a:pt x="231" y="19"/>
                      <a:pt x="183" y="58"/>
                    </a:cubicBezTo>
                    <a:cubicBezTo>
                      <a:pt x="0" y="202"/>
                      <a:pt x="87" y="495"/>
                      <a:pt x="318" y="520"/>
                    </a:cubicBezTo>
                    <a:cubicBezTo>
                      <a:pt x="329" y="522"/>
                      <a:pt x="339" y="522"/>
                      <a:pt x="349" y="522"/>
                    </a:cubicBezTo>
                    <a:cubicBezTo>
                      <a:pt x="559" y="522"/>
                      <a:pt x="688" y="271"/>
                      <a:pt x="550" y="99"/>
                    </a:cubicBezTo>
                    <a:cubicBezTo>
                      <a:pt x="498" y="35"/>
                      <a:pt x="422"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15"/>
              <p:cNvSpPr/>
              <p:nvPr/>
            </p:nvSpPr>
            <p:spPr>
              <a:xfrm>
                <a:off x="4004075" y="4078875"/>
                <a:ext cx="16600" cy="12625"/>
              </a:xfrm>
              <a:custGeom>
                <a:avLst/>
                <a:gdLst/>
                <a:ahLst/>
                <a:cxnLst/>
                <a:rect l="l" t="t" r="r" b="b"/>
                <a:pathLst>
                  <a:path w="664" h="505" extrusionOk="0">
                    <a:moveTo>
                      <a:pt x="333" y="1"/>
                    </a:moveTo>
                    <a:cubicBezTo>
                      <a:pt x="277" y="1"/>
                      <a:pt x="221" y="19"/>
                      <a:pt x="174" y="57"/>
                    </a:cubicBezTo>
                    <a:cubicBezTo>
                      <a:pt x="1" y="198"/>
                      <a:pt x="84" y="481"/>
                      <a:pt x="306" y="503"/>
                    </a:cubicBezTo>
                    <a:cubicBezTo>
                      <a:pt x="315" y="504"/>
                      <a:pt x="325" y="505"/>
                      <a:pt x="334" y="505"/>
                    </a:cubicBezTo>
                    <a:cubicBezTo>
                      <a:pt x="542" y="505"/>
                      <a:pt x="663" y="262"/>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15"/>
              <p:cNvSpPr/>
              <p:nvPr/>
            </p:nvSpPr>
            <p:spPr>
              <a:xfrm>
                <a:off x="3990825" y="4062400"/>
                <a:ext cx="15950" cy="12075"/>
              </a:xfrm>
              <a:custGeom>
                <a:avLst/>
                <a:gdLst/>
                <a:ahLst/>
                <a:cxnLst/>
                <a:rect l="l" t="t" r="r" b="b"/>
                <a:pathLst>
                  <a:path w="638" h="483" extrusionOk="0">
                    <a:moveTo>
                      <a:pt x="320" y="0"/>
                    </a:moveTo>
                    <a:cubicBezTo>
                      <a:pt x="266" y="0"/>
                      <a:pt x="212" y="18"/>
                      <a:pt x="168" y="54"/>
                    </a:cubicBezTo>
                    <a:cubicBezTo>
                      <a:pt x="1" y="189"/>
                      <a:pt x="81" y="459"/>
                      <a:pt x="296" y="481"/>
                    </a:cubicBezTo>
                    <a:cubicBezTo>
                      <a:pt x="305" y="482"/>
                      <a:pt x="314" y="482"/>
                      <a:pt x="323" y="482"/>
                    </a:cubicBezTo>
                    <a:cubicBezTo>
                      <a:pt x="519" y="482"/>
                      <a:pt x="638" y="249"/>
                      <a:pt x="508" y="89"/>
                    </a:cubicBezTo>
                    <a:cubicBezTo>
                      <a:pt x="461" y="30"/>
                      <a:pt x="390" y="0"/>
                      <a:pt x="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15"/>
              <p:cNvSpPr/>
              <p:nvPr/>
            </p:nvSpPr>
            <p:spPr>
              <a:xfrm>
                <a:off x="3977575" y="4045825"/>
                <a:ext cx="15300" cy="11700"/>
              </a:xfrm>
              <a:custGeom>
                <a:avLst/>
                <a:gdLst/>
                <a:ahLst/>
                <a:cxnLst/>
                <a:rect l="l" t="t" r="r" b="b"/>
                <a:pathLst>
                  <a:path w="612" h="468" extrusionOk="0">
                    <a:moveTo>
                      <a:pt x="309" y="1"/>
                    </a:moveTo>
                    <a:cubicBezTo>
                      <a:pt x="257" y="1"/>
                      <a:pt x="204" y="18"/>
                      <a:pt x="161" y="55"/>
                    </a:cubicBezTo>
                    <a:cubicBezTo>
                      <a:pt x="0" y="183"/>
                      <a:pt x="77" y="443"/>
                      <a:pt x="283" y="466"/>
                    </a:cubicBezTo>
                    <a:cubicBezTo>
                      <a:pt x="292" y="467"/>
                      <a:pt x="301" y="467"/>
                      <a:pt x="310" y="467"/>
                    </a:cubicBezTo>
                    <a:cubicBezTo>
                      <a:pt x="500" y="467"/>
                      <a:pt x="612" y="240"/>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15"/>
              <p:cNvSpPr/>
              <p:nvPr/>
            </p:nvSpPr>
            <p:spPr>
              <a:xfrm>
                <a:off x="3964325" y="4029325"/>
                <a:ext cx="14675" cy="11150"/>
              </a:xfrm>
              <a:custGeom>
                <a:avLst/>
                <a:gdLst/>
                <a:ahLst/>
                <a:cxnLst/>
                <a:rect l="l" t="t" r="r" b="b"/>
                <a:pathLst>
                  <a:path w="587" h="446" extrusionOk="0">
                    <a:moveTo>
                      <a:pt x="294" y="0"/>
                    </a:moveTo>
                    <a:cubicBezTo>
                      <a:pt x="245" y="0"/>
                      <a:pt x="196" y="16"/>
                      <a:pt x="154" y="49"/>
                    </a:cubicBezTo>
                    <a:cubicBezTo>
                      <a:pt x="0" y="175"/>
                      <a:pt x="74" y="425"/>
                      <a:pt x="270" y="445"/>
                    </a:cubicBezTo>
                    <a:cubicBezTo>
                      <a:pt x="278" y="445"/>
                      <a:pt x="286" y="446"/>
                      <a:pt x="293" y="446"/>
                    </a:cubicBezTo>
                    <a:cubicBezTo>
                      <a:pt x="479" y="446"/>
                      <a:pt x="586" y="230"/>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15"/>
              <p:cNvSpPr/>
              <p:nvPr/>
            </p:nvSpPr>
            <p:spPr>
              <a:xfrm>
                <a:off x="3951050" y="4012800"/>
                <a:ext cx="14025" cy="10650"/>
              </a:xfrm>
              <a:custGeom>
                <a:avLst/>
                <a:gdLst/>
                <a:ahLst/>
                <a:cxnLst/>
                <a:rect l="l" t="t" r="r" b="b"/>
                <a:pathLst>
                  <a:path w="561" h="426" extrusionOk="0">
                    <a:moveTo>
                      <a:pt x="282" y="1"/>
                    </a:moveTo>
                    <a:cubicBezTo>
                      <a:pt x="235" y="1"/>
                      <a:pt x="188" y="16"/>
                      <a:pt x="149" y="48"/>
                    </a:cubicBezTo>
                    <a:cubicBezTo>
                      <a:pt x="1" y="167"/>
                      <a:pt x="71" y="405"/>
                      <a:pt x="261" y="424"/>
                    </a:cubicBezTo>
                    <a:cubicBezTo>
                      <a:pt x="270" y="425"/>
                      <a:pt x="279" y="426"/>
                      <a:pt x="288" y="426"/>
                    </a:cubicBezTo>
                    <a:cubicBezTo>
                      <a:pt x="458" y="426"/>
                      <a:pt x="561" y="221"/>
                      <a:pt x="447" y="80"/>
                    </a:cubicBezTo>
                    <a:cubicBezTo>
                      <a:pt x="406"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15"/>
              <p:cNvSpPr/>
              <p:nvPr/>
            </p:nvSpPr>
            <p:spPr>
              <a:xfrm>
                <a:off x="3937725" y="3996225"/>
                <a:ext cx="13550" cy="10275"/>
              </a:xfrm>
              <a:custGeom>
                <a:avLst/>
                <a:gdLst/>
                <a:ahLst/>
                <a:cxnLst/>
                <a:rect l="l" t="t" r="r" b="b"/>
                <a:pathLst>
                  <a:path w="542" h="411" extrusionOk="0">
                    <a:moveTo>
                      <a:pt x="272" y="1"/>
                    </a:moveTo>
                    <a:cubicBezTo>
                      <a:pt x="226" y="1"/>
                      <a:pt x="180" y="16"/>
                      <a:pt x="142" y="46"/>
                    </a:cubicBezTo>
                    <a:cubicBezTo>
                      <a:pt x="0" y="162"/>
                      <a:pt x="68" y="390"/>
                      <a:pt x="251" y="409"/>
                    </a:cubicBezTo>
                    <a:cubicBezTo>
                      <a:pt x="259" y="410"/>
                      <a:pt x="266" y="410"/>
                      <a:pt x="274" y="410"/>
                    </a:cubicBezTo>
                    <a:cubicBezTo>
                      <a:pt x="441" y="410"/>
                      <a:pt x="542" y="213"/>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15"/>
              <p:cNvSpPr/>
              <p:nvPr/>
            </p:nvSpPr>
            <p:spPr>
              <a:xfrm>
                <a:off x="3924450" y="3979725"/>
                <a:ext cx="12925" cy="9750"/>
              </a:xfrm>
              <a:custGeom>
                <a:avLst/>
                <a:gdLst/>
                <a:ahLst/>
                <a:cxnLst/>
                <a:rect l="l" t="t" r="r" b="b"/>
                <a:pathLst>
                  <a:path w="517" h="390" extrusionOk="0">
                    <a:moveTo>
                      <a:pt x="258" y="1"/>
                    </a:moveTo>
                    <a:cubicBezTo>
                      <a:pt x="215" y="1"/>
                      <a:pt x="172" y="15"/>
                      <a:pt x="136" y="44"/>
                    </a:cubicBezTo>
                    <a:cubicBezTo>
                      <a:pt x="1" y="153"/>
                      <a:pt x="65" y="372"/>
                      <a:pt x="239" y="388"/>
                    </a:cubicBezTo>
                    <a:cubicBezTo>
                      <a:pt x="247" y="389"/>
                      <a:pt x="254" y="389"/>
                      <a:pt x="262" y="389"/>
                    </a:cubicBezTo>
                    <a:cubicBezTo>
                      <a:pt x="422" y="389"/>
                      <a:pt x="517" y="202"/>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15"/>
              <p:cNvSpPr/>
              <p:nvPr/>
            </p:nvSpPr>
            <p:spPr>
              <a:xfrm>
                <a:off x="3911200" y="3963175"/>
                <a:ext cx="12300" cy="9325"/>
              </a:xfrm>
              <a:custGeom>
                <a:avLst/>
                <a:gdLst/>
                <a:ahLst/>
                <a:cxnLst/>
                <a:rect l="l" t="t" r="r" b="b"/>
                <a:pathLst>
                  <a:path w="492" h="373" extrusionOk="0">
                    <a:moveTo>
                      <a:pt x="247" y="1"/>
                    </a:moveTo>
                    <a:cubicBezTo>
                      <a:pt x="206" y="1"/>
                      <a:pt x="164" y="15"/>
                      <a:pt x="129" y="44"/>
                    </a:cubicBezTo>
                    <a:cubicBezTo>
                      <a:pt x="1" y="147"/>
                      <a:pt x="62" y="356"/>
                      <a:pt x="226" y="372"/>
                    </a:cubicBezTo>
                    <a:cubicBezTo>
                      <a:pt x="232" y="372"/>
                      <a:pt x="239" y="373"/>
                      <a:pt x="245" y="373"/>
                    </a:cubicBezTo>
                    <a:cubicBezTo>
                      <a:pt x="401" y="373"/>
                      <a:pt x="491" y="193"/>
                      <a:pt x="390" y="70"/>
                    </a:cubicBezTo>
                    <a:cubicBezTo>
                      <a:pt x="353" y="24"/>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15"/>
              <p:cNvSpPr/>
              <p:nvPr/>
            </p:nvSpPr>
            <p:spPr>
              <a:xfrm>
                <a:off x="3897950" y="3946675"/>
                <a:ext cx="11650" cy="8875"/>
              </a:xfrm>
              <a:custGeom>
                <a:avLst/>
                <a:gdLst/>
                <a:ahLst/>
                <a:cxnLst/>
                <a:rect l="l" t="t" r="r" b="b"/>
                <a:pathLst>
                  <a:path w="466" h="355" extrusionOk="0">
                    <a:moveTo>
                      <a:pt x="232" y="0"/>
                    </a:moveTo>
                    <a:cubicBezTo>
                      <a:pt x="193" y="0"/>
                      <a:pt x="154" y="13"/>
                      <a:pt x="123" y="39"/>
                    </a:cubicBezTo>
                    <a:cubicBezTo>
                      <a:pt x="0" y="138"/>
                      <a:pt x="58" y="334"/>
                      <a:pt x="216" y="354"/>
                    </a:cubicBezTo>
                    <a:cubicBezTo>
                      <a:pt x="222" y="354"/>
                      <a:pt x="228" y="355"/>
                      <a:pt x="235" y="355"/>
                    </a:cubicBezTo>
                    <a:cubicBezTo>
                      <a:pt x="378" y="355"/>
                      <a:pt x="466" y="182"/>
                      <a:pt x="370" y="65"/>
                    </a:cubicBezTo>
                    <a:cubicBezTo>
                      <a:pt x="335" y="22"/>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15"/>
              <p:cNvSpPr/>
              <p:nvPr/>
            </p:nvSpPr>
            <p:spPr>
              <a:xfrm>
                <a:off x="3884600" y="3930150"/>
                <a:ext cx="11100" cy="8375"/>
              </a:xfrm>
              <a:custGeom>
                <a:avLst/>
                <a:gdLst/>
                <a:ahLst/>
                <a:cxnLst/>
                <a:rect l="l" t="t" r="r" b="b"/>
                <a:pathLst>
                  <a:path w="444" h="335" extrusionOk="0">
                    <a:moveTo>
                      <a:pt x="226" y="0"/>
                    </a:moveTo>
                    <a:cubicBezTo>
                      <a:pt x="189" y="0"/>
                      <a:pt x="151" y="12"/>
                      <a:pt x="120" y="38"/>
                    </a:cubicBezTo>
                    <a:cubicBezTo>
                      <a:pt x="1" y="131"/>
                      <a:pt x="59" y="317"/>
                      <a:pt x="207" y="333"/>
                    </a:cubicBezTo>
                    <a:cubicBezTo>
                      <a:pt x="213" y="334"/>
                      <a:pt x="219" y="334"/>
                      <a:pt x="226" y="334"/>
                    </a:cubicBezTo>
                    <a:cubicBezTo>
                      <a:pt x="362" y="334"/>
                      <a:pt x="444" y="171"/>
                      <a:pt x="354" y="60"/>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15"/>
              <p:cNvSpPr/>
              <p:nvPr/>
            </p:nvSpPr>
            <p:spPr>
              <a:xfrm>
                <a:off x="3871350" y="3913575"/>
                <a:ext cx="10450" cy="7925"/>
              </a:xfrm>
              <a:custGeom>
                <a:avLst/>
                <a:gdLst/>
                <a:ahLst/>
                <a:cxnLst/>
                <a:rect l="l" t="t" r="r" b="b"/>
                <a:pathLst>
                  <a:path w="418" h="317" extrusionOk="0">
                    <a:moveTo>
                      <a:pt x="209" y="0"/>
                    </a:moveTo>
                    <a:cubicBezTo>
                      <a:pt x="174" y="0"/>
                      <a:pt x="139" y="12"/>
                      <a:pt x="110" y="36"/>
                    </a:cubicBezTo>
                    <a:cubicBezTo>
                      <a:pt x="1" y="126"/>
                      <a:pt x="55" y="302"/>
                      <a:pt x="194" y="315"/>
                    </a:cubicBezTo>
                    <a:cubicBezTo>
                      <a:pt x="200" y="316"/>
                      <a:pt x="207" y="316"/>
                      <a:pt x="213" y="316"/>
                    </a:cubicBezTo>
                    <a:cubicBezTo>
                      <a:pt x="343" y="316"/>
                      <a:pt x="417" y="165"/>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15"/>
              <p:cNvSpPr/>
              <p:nvPr/>
            </p:nvSpPr>
            <p:spPr>
              <a:xfrm>
                <a:off x="4048525" y="4097525"/>
                <a:ext cx="17850" cy="13500"/>
              </a:xfrm>
              <a:custGeom>
                <a:avLst/>
                <a:gdLst/>
                <a:ahLst/>
                <a:cxnLst/>
                <a:rect l="l" t="t" r="r" b="b"/>
                <a:pathLst>
                  <a:path w="714" h="540" extrusionOk="0">
                    <a:moveTo>
                      <a:pt x="358" y="0"/>
                    </a:moveTo>
                    <a:cubicBezTo>
                      <a:pt x="298" y="0"/>
                      <a:pt x="239" y="20"/>
                      <a:pt x="190" y="59"/>
                    </a:cubicBezTo>
                    <a:cubicBezTo>
                      <a:pt x="0" y="210"/>
                      <a:pt x="90" y="513"/>
                      <a:pt x="331" y="538"/>
                    </a:cubicBezTo>
                    <a:cubicBezTo>
                      <a:pt x="341" y="539"/>
                      <a:pt x="352" y="540"/>
                      <a:pt x="362" y="540"/>
                    </a:cubicBezTo>
                    <a:cubicBezTo>
                      <a:pt x="581" y="540"/>
                      <a:pt x="713" y="279"/>
                      <a:pt x="569" y="101"/>
                    </a:cubicBezTo>
                    <a:cubicBezTo>
                      <a:pt x="515"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15"/>
              <p:cNvSpPr/>
              <p:nvPr/>
            </p:nvSpPr>
            <p:spPr>
              <a:xfrm>
                <a:off x="4035250" y="4080925"/>
                <a:ext cx="17150" cy="13000"/>
              </a:xfrm>
              <a:custGeom>
                <a:avLst/>
                <a:gdLst/>
                <a:ahLst/>
                <a:cxnLst/>
                <a:rect l="l" t="t" r="r" b="b"/>
                <a:pathLst>
                  <a:path w="686" h="520" extrusionOk="0">
                    <a:moveTo>
                      <a:pt x="345" y="0"/>
                    </a:moveTo>
                    <a:cubicBezTo>
                      <a:pt x="288" y="0"/>
                      <a:pt x="229" y="19"/>
                      <a:pt x="181" y="58"/>
                    </a:cubicBezTo>
                    <a:cubicBezTo>
                      <a:pt x="1" y="203"/>
                      <a:pt x="88" y="495"/>
                      <a:pt x="316" y="518"/>
                    </a:cubicBezTo>
                    <a:cubicBezTo>
                      <a:pt x="326" y="519"/>
                      <a:pt x="337" y="520"/>
                      <a:pt x="347" y="520"/>
                    </a:cubicBezTo>
                    <a:cubicBezTo>
                      <a:pt x="560" y="520"/>
                      <a:pt x="685" y="272"/>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15"/>
              <p:cNvSpPr/>
              <p:nvPr/>
            </p:nvSpPr>
            <p:spPr>
              <a:xfrm>
                <a:off x="4022000" y="4064425"/>
                <a:ext cx="16575" cy="12550"/>
              </a:xfrm>
              <a:custGeom>
                <a:avLst/>
                <a:gdLst/>
                <a:ahLst/>
                <a:cxnLst/>
                <a:rect l="l" t="t" r="r" b="b"/>
                <a:pathLst>
                  <a:path w="663" h="502" extrusionOk="0">
                    <a:moveTo>
                      <a:pt x="334" y="0"/>
                    </a:moveTo>
                    <a:cubicBezTo>
                      <a:pt x="278" y="0"/>
                      <a:pt x="221" y="19"/>
                      <a:pt x="174" y="56"/>
                    </a:cubicBezTo>
                    <a:cubicBezTo>
                      <a:pt x="0" y="198"/>
                      <a:pt x="84" y="477"/>
                      <a:pt x="306" y="500"/>
                    </a:cubicBezTo>
                    <a:cubicBezTo>
                      <a:pt x="316" y="501"/>
                      <a:pt x="326" y="501"/>
                      <a:pt x="336" y="501"/>
                    </a:cubicBezTo>
                    <a:cubicBezTo>
                      <a:pt x="543" y="501"/>
                      <a:pt x="662" y="257"/>
                      <a:pt x="528" y="92"/>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15"/>
              <p:cNvSpPr/>
              <p:nvPr/>
            </p:nvSpPr>
            <p:spPr>
              <a:xfrm>
                <a:off x="4008750" y="4047850"/>
                <a:ext cx="15950" cy="12075"/>
              </a:xfrm>
              <a:custGeom>
                <a:avLst/>
                <a:gdLst/>
                <a:ahLst/>
                <a:cxnLst/>
                <a:rect l="l" t="t" r="r" b="b"/>
                <a:pathLst>
                  <a:path w="638" h="483" extrusionOk="0">
                    <a:moveTo>
                      <a:pt x="318" y="1"/>
                    </a:moveTo>
                    <a:cubicBezTo>
                      <a:pt x="265" y="1"/>
                      <a:pt x="211" y="18"/>
                      <a:pt x="167" y="54"/>
                    </a:cubicBezTo>
                    <a:cubicBezTo>
                      <a:pt x="0" y="192"/>
                      <a:pt x="81" y="459"/>
                      <a:pt x="296" y="481"/>
                    </a:cubicBezTo>
                    <a:cubicBezTo>
                      <a:pt x="305" y="482"/>
                      <a:pt x="314" y="483"/>
                      <a:pt x="323" y="483"/>
                    </a:cubicBezTo>
                    <a:cubicBezTo>
                      <a:pt x="519" y="483"/>
                      <a:pt x="637" y="249"/>
                      <a:pt x="508" y="92"/>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15"/>
              <p:cNvSpPr/>
              <p:nvPr/>
            </p:nvSpPr>
            <p:spPr>
              <a:xfrm>
                <a:off x="3995475" y="4031350"/>
                <a:ext cx="15325" cy="11625"/>
              </a:xfrm>
              <a:custGeom>
                <a:avLst/>
                <a:gdLst/>
                <a:ahLst/>
                <a:cxnLst/>
                <a:rect l="l" t="t" r="r" b="b"/>
                <a:pathLst>
                  <a:path w="613" h="465" extrusionOk="0">
                    <a:moveTo>
                      <a:pt x="306" y="1"/>
                    </a:moveTo>
                    <a:cubicBezTo>
                      <a:pt x="255" y="1"/>
                      <a:pt x="204" y="17"/>
                      <a:pt x="162" y="52"/>
                    </a:cubicBezTo>
                    <a:cubicBezTo>
                      <a:pt x="1" y="184"/>
                      <a:pt x="78" y="441"/>
                      <a:pt x="284" y="463"/>
                    </a:cubicBezTo>
                    <a:cubicBezTo>
                      <a:pt x="293" y="464"/>
                      <a:pt x="302" y="465"/>
                      <a:pt x="311" y="465"/>
                    </a:cubicBezTo>
                    <a:cubicBezTo>
                      <a:pt x="500" y="465"/>
                      <a:pt x="612" y="241"/>
                      <a:pt x="489" y="87"/>
                    </a:cubicBezTo>
                    <a:cubicBezTo>
                      <a:pt x="442" y="30"/>
                      <a:pt x="374"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15"/>
              <p:cNvSpPr/>
              <p:nvPr/>
            </p:nvSpPr>
            <p:spPr>
              <a:xfrm>
                <a:off x="3982225" y="4014800"/>
                <a:ext cx="14675" cy="11150"/>
              </a:xfrm>
              <a:custGeom>
                <a:avLst/>
                <a:gdLst/>
                <a:ahLst/>
                <a:cxnLst/>
                <a:rect l="l" t="t" r="r" b="b"/>
                <a:pathLst>
                  <a:path w="587" h="446" extrusionOk="0">
                    <a:moveTo>
                      <a:pt x="293" y="0"/>
                    </a:moveTo>
                    <a:cubicBezTo>
                      <a:pt x="243" y="0"/>
                      <a:pt x="193" y="17"/>
                      <a:pt x="152" y="52"/>
                    </a:cubicBezTo>
                    <a:cubicBezTo>
                      <a:pt x="1" y="177"/>
                      <a:pt x="75" y="425"/>
                      <a:pt x="271" y="444"/>
                    </a:cubicBezTo>
                    <a:cubicBezTo>
                      <a:pt x="280" y="445"/>
                      <a:pt x="289" y="445"/>
                      <a:pt x="297" y="445"/>
                    </a:cubicBezTo>
                    <a:cubicBezTo>
                      <a:pt x="478" y="445"/>
                      <a:pt x="586" y="231"/>
                      <a:pt x="467" y="84"/>
                    </a:cubicBezTo>
                    <a:cubicBezTo>
                      <a:pt x="423" y="29"/>
                      <a:pt x="358" y="0"/>
                      <a:pt x="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15"/>
              <p:cNvSpPr/>
              <p:nvPr/>
            </p:nvSpPr>
            <p:spPr>
              <a:xfrm>
                <a:off x="3968900" y="3998250"/>
                <a:ext cx="14125" cy="10750"/>
              </a:xfrm>
              <a:custGeom>
                <a:avLst/>
                <a:gdLst/>
                <a:ahLst/>
                <a:cxnLst/>
                <a:rect l="l" t="t" r="r" b="b"/>
                <a:pathLst>
                  <a:path w="565" h="430" extrusionOk="0">
                    <a:moveTo>
                      <a:pt x="284" y="1"/>
                    </a:moveTo>
                    <a:cubicBezTo>
                      <a:pt x="237" y="1"/>
                      <a:pt x="188" y="17"/>
                      <a:pt x="148" y="49"/>
                    </a:cubicBezTo>
                    <a:cubicBezTo>
                      <a:pt x="0" y="171"/>
                      <a:pt x="71" y="409"/>
                      <a:pt x="261" y="428"/>
                    </a:cubicBezTo>
                    <a:cubicBezTo>
                      <a:pt x="268" y="429"/>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15"/>
              <p:cNvSpPr/>
              <p:nvPr/>
            </p:nvSpPr>
            <p:spPr>
              <a:xfrm>
                <a:off x="3955625" y="3981750"/>
                <a:ext cx="13500" cy="10200"/>
              </a:xfrm>
              <a:custGeom>
                <a:avLst/>
                <a:gdLst/>
                <a:ahLst/>
                <a:cxnLst/>
                <a:rect l="l" t="t" r="r" b="b"/>
                <a:pathLst>
                  <a:path w="540" h="408" extrusionOk="0">
                    <a:moveTo>
                      <a:pt x="271" y="1"/>
                    </a:moveTo>
                    <a:cubicBezTo>
                      <a:pt x="226" y="1"/>
                      <a:pt x="180" y="16"/>
                      <a:pt x="142" y="47"/>
                    </a:cubicBezTo>
                    <a:cubicBezTo>
                      <a:pt x="1" y="159"/>
                      <a:pt x="68" y="390"/>
                      <a:pt x="252" y="407"/>
                    </a:cubicBezTo>
                    <a:cubicBezTo>
                      <a:pt x="259" y="407"/>
                      <a:pt x="267" y="408"/>
                      <a:pt x="275" y="408"/>
                    </a:cubicBezTo>
                    <a:cubicBezTo>
                      <a:pt x="441" y="408"/>
                      <a:pt x="539" y="211"/>
                      <a:pt x="432" y="76"/>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15"/>
              <p:cNvSpPr/>
              <p:nvPr/>
            </p:nvSpPr>
            <p:spPr>
              <a:xfrm>
                <a:off x="3942375" y="3965200"/>
                <a:ext cx="12850" cy="9800"/>
              </a:xfrm>
              <a:custGeom>
                <a:avLst/>
                <a:gdLst/>
                <a:ahLst/>
                <a:cxnLst/>
                <a:rect l="l" t="t" r="r" b="b"/>
                <a:pathLst>
                  <a:path w="514" h="392" extrusionOk="0">
                    <a:moveTo>
                      <a:pt x="258" y="0"/>
                    </a:moveTo>
                    <a:cubicBezTo>
                      <a:pt x="215" y="0"/>
                      <a:pt x="172" y="14"/>
                      <a:pt x="136" y="43"/>
                    </a:cubicBezTo>
                    <a:cubicBezTo>
                      <a:pt x="1" y="153"/>
                      <a:pt x="65" y="371"/>
                      <a:pt x="238" y="390"/>
                    </a:cubicBezTo>
                    <a:cubicBezTo>
                      <a:pt x="246" y="391"/>
                      <a:pt x="254" y="392"/>
                      <a:pt x="261" y="392"/>
                    </a:cubicBezTo>
                    <a:cubicBezTo>
                      <a:pt x="421" y="392"/>
                      <a:pt x="513" y="201"/>
                      <a:pt x="409" y="72"/>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15"/>
              <p:cNvSpPr/>
              <p:nvPr/>
            </p:nvSpPr>
            <p:spPr>
              <a:xfrm>
                <a:off x="3929125" y="3948625"/>
                <a:ext cx="12275" cy="9350"/>
              </a:xfrm>
              <a:custGeom>
                <a:avLst/>
                <a:gdLst/>
                <a:ahLst/>
                <a:cxnLst/>
                <a:rect l="l" t="t" r="r" b="b"/>
                <a:pathLst>
                  <a:path w="491" h="374" extrusionOk="0">
                    <a:moveTo>
                      <a:pt x="247" y="1"/>
                    </a:moveTo>
                    <a:cubicBezTo>
                      <a:pt x="206" y="1"/>
                      <a:pt x="164" y="15"/>
                      <a:pt x="129" y="44"/>
                    </a:cubicBezTo>
                    <a:cubicBezTo>
                      <a:pt x="0" y="147"/>
                      <a:pt x="61" y="356"/>
                      <a:pt x="225" y="372"/>
                    </a:cubicBezTo>
                    <a:cubicBezTo>
                      <a:pt x="233" y="373"/>
                      <a:pt x="241" y="373"/>
                      <a:pt x="248" y="373"/>
                    </a:cubicBezTo>
                    <a:cubicBezTo>
                      <a:pt x="399" y="373"/>
                      <a:pt x="490" y="193"/>
                      <a:pt x="389" y="70"/>
                    </a:cubicBezTo>
                    <a:cubicBezTo>
                      <a:pt x="353" y="25"/>
                      <a:pt x="300"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15"/>
              <p:cNvSpPr/>
              <p:nvPr/>
            </p:nvSpPr>
            <p:spPr>
              <a:xfrm>
                <a:off x="3915775" y="3932150"/>
                <a:ext cx="11750" cy="8875"/>
              </a:xfrm>
              <a:custGeom>
                <a:avLst/>
                <a:gdLst/>
                <a:ahLst/>
                <a:cxnLst/>
                <a:rect l="l" t="t" r="r" b="b"/>
                <a:pathLst>
                  <a:path w="470" h="355" extrusionOk="0">
                    <a:moveTo>
                      <a:pt x="236" y="0"/>
                    </a:moveTo>
                    <a:cubicBezTo>
                      <a:pt x="197" y="0"/>
                      <a:pt x="158" y="14"/>
                      <a:pt x="126" y="41"/>
                    </a:cubicBezTo>
                    <a:cubicBezTo>
                      <a:pt x="1" y="138"/>
                      <a:pt x="62" y="337"/>
                      <a:pt x="216" y="353"/>
                    </a:cubicBezTo>
                    <a:cubicBezTo>
                      <a:pt x="223" y="354"/>
                      <a:pt x="229" y="354"/>
                      <a:pt x="236" y="354"/>
                    </a:cubicBezTo>
                    <a:cubicBezTo>
                      <a:pt x="382" y="354"/>
                      <a:pt x="469" y="184"/>
                      <a:pt x="374" y="67"/>
                    </a:cubicBezTo>
                    <a:cubicBezTo>
                      <a:pt x="339" y="23"/>
                      <a:pt x="288"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15"/>
              <p:cNvSpPr/>
              <p:nvPr/>
            </p:nvSpPr>
            <p:spPr>
              <a:xfrm>
                <a:off x="3902525" y="3915625"/>
                <a:ext cx="11100" cy="8350"/>
              </a:xfrm>
              <a:custGeom>
                <a:avLst/>
                <a:gdLst/>
                <a:ahLst/>
                <a:cxnLst/>
                <a:rect l="l" t="t" r="r" b="b"/>
                <a:pathLst>
                  <a:path w="444" h="334" extrusionOk="0">
                    <a:moveTo>
                      <a:pt x="221" y="1"/>
                    </a:moveTo>
                    <a:cubicBezTo>
                      <a:pt x="184" y="1"/>
                      <a:pt x="148" y="12"/>
                      <a:pt x="116" y="37"/>
                    </a:cubicBezTo>
                    <a:cubicBezTo>
                      <a:pt x="1" y="130"/>
                      <a:pt x="58" y="317"/>
                      <a:pt x="206" y="333"/>
                    </a:cubicBezTo>
                    <a:cubicBezTo>
                      <a:pt x="213" y="333"/>
                      <a:pt x="219" y="334"/>
                      <a:pt x="226" y="334"/>
                    </a:cubicBezTo>
                    <a:cubicBezTo>
                      <a:pt x="362" y="334"/>
                      <a:pt x="443" y="173"/>
                      <a:pt x="351" y="63"/>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15"/>
              <p:cNvSpPr/>
              <p:nvPr/>
            </p:nvSpPr>
            <p:spPr>
              <a:xfrm>
                <a:off x="3889275" y="3899100"/>
                <a:ext cx="10450" cy="7925"/>
              </a:xfrm>
              <a:custGeom>
                <a:avLst/>
                <a:gdLst/>
                <a:ahLst/>
                <a:cxnLst/>
                <a:rect l="l" t="t" r="r" b="b"/>
                <a:pathLst>
                  <a:path w="418" h="317" extrusionOk="0">
                    <a:moveTo>
                      <a:pt x="213" y="1"/>
                    </a:moveTo>
                    <a:cubicBezTo>
                      <a:pt x="178" y="1"/>
                      <a:pt x="142" y="12"/>
                      <a:pt x="113" y="36"/>
                    </a:cubicBezTo>
                    <a:cubicBezTo>
                      <a:pt x="0" y="123"/>
                      <a:pt x="55" y="300"/>
                      <a:pt x="193" y="316"/>
                    </a:cubicBezTo>
                    <a:cubicBezTo>
                      <a:pt x="200" y="316"/>
                      <a:pt x="206" y="317"/>
                      <a:pt x="212" y="317"/>
                    </a:cubicBezTo>
                    <a:cubicBezTo>
                      <a:pt x="342" y="317"/>
                      <a:pt x="417" y="163"/>
                      <a:pt x="335" y="59"/>
                    </a:cubicBezTo>
                    <a:cubicBezTo>
                      <a:pt x="304" y="20"/>
                      <a:pt x="258" y="1"/>
                      <a:pt x="2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15"/>
              <p:cNvSpPr/>
              <p:nvPr/>
            </p:nvSpPr>
            <p:spPr>
              <a:xfrm>
                <a:off x="4079775" y="4099525"/>
                <a:ext cx="18325" cy="13925"/>
              </a:xfrm>
              <a:custGeom>
                <a:avLst/>
                <a:gdLst/>
                <a:ahLst/>
                <a:cxnLst/>
                <a:rect l="l" t="t" r="r" b="b"/>
                <a:pathLst>
                  <a:path w="733" h="557" extrusionOk="0">
                    <a:moveTo>
                      <a:pt x="369" y="0"/>
                    </a:moveTo>
                    <a:cubicBezTo>
                      <a:pt x="307" y="0"/>
                      <a:pt x="245" y="21"/>
                      <a:pt x="193" y="63"/>
                    </a:cubicBezTo>
                    <a:cubicBezTo>
                      <a:pt x="0" y="220"/>
                      <a:pt x="93" y="532"/>
                      <a:pt x="341" y="555"/>
                    </a:cubicBezTo>
                    <a:cubicBezTo>
                      <a:pt x="351" y="556"/>
                      <a:pt x="361" y="556"/>
                      <a:pt x="371" y="556"/>
                    </a:cubicBezTo>
                    <a:cubicBezTo>
                      <a:pt x="598" y="556"/>
                      <a:pt x="733" y="286"/>
                      <a:pt x="585" y="102"/>
                    </a:cubicBezTo>
                    <a:cubicBezTo>
                      <a:pt x="529" y="35"/>
                      <a:pt x="449" y="0"/>
                      <a:pt x="3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15"/>
              <p:cNvSpPr/>
              <p:nvPr/>
            </p:nvSpPr>
            <p:spPr>
              <a:xfrm>
                <a:off x="4066425" y="4082975"/>
                <a:ext cx="17800" cy="13500"/>
              </a:xfrm>
              <a:custGeom>
                <a:avLst/>
                <a:gdLst/>
                <a:ahLst/>
                <a:cxnLst/>
                <a:rect l="l" t="t" r="r" b="b"/>
                <a:pathLst>
                  <a:path w="712" h="540" extrusionOk="0">
                    <a:moveTo>
                      <a:pt x="356" y="1"/>
                    </a:moveTo>
                    <a:cubicBezTo>
                      <a:pt x="298" y="1"/>
                      <a:pt x="238" y="20"/>
                      <a:pt x="187" y="60"/>
                    </a:cubicBezTo>
                    <a:cubicBezTo>
                      <a:pt x="1" y="211"/>
                      <a:pt x="91" y="513"/>
                      <a:pt x="328" y="539"/>
                    </a:cubicBezTo>
                    <a:cubicBezTo>
                      <a:pt x="338" y="539"/>
                      <a:pt x="347" y="540"/>
                      <a:pt x="356" y="540"/>
                    </a:cubicBezTo>
                    <a:cubicBezTo>
                      <a:pt x="581" y="540"/>
                      <a:pt x="711" y="281"/>
                      <a:pt x="566" y="102"/>
                    </a:cubicBezTo>
                    <a:cubicBezTo>
                      <a:pt x="513" y="35"/>
                      <a:pt x="435" y="1"/>
                      <a:pt x="3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15"/>
              <p:cNvSpPr/>
              <p:nvPr/>
            </p:nvSpPr>
            <p:spPr>
              <a:xfrm>
                <a:off x="4053175" y="4066450"/>
                <a:ext cx="17125" cy="13025"/>
              </a:xfrm>
              <a:custGeom>
                <a:avLst/>
                <a:gdLst/>
                <a:ahLst/>
                <a:cxnLst/>
                <a:rect l="l" t="t" r="r" b="b"/>
                <a:pathLst>
                  <a:path w="685" h="521" extrusionOk="0">
                    <a:moveTo>
                      <a:pt x="345" y="1"/>
                    </a:moveTo>
                    <a:cubicBezTo>
                      <a:pt x="287" y="1"/>
                      <a:pt x="229" y="20"/>
                      <a:pt x="180" y="59"/>
                    </a:cubicBezTo>
                    <a:cubicBezTo>
                      <a:pt x="0" y="203"/>
                      <a:pt x="87" y="493"/>
                      <a:pt x="315" y="518"/>
                    </a:cubicBezTo>
                    <a:cubicBezTo>
                      <a:pt x="326" y="519"/>
                      <a:pt x="336" y="520"/>
                      <a:pt x="346" y="520"/>
                    </a:cubicBezTo>
                    <a:cubicBezTo>
                      <a:pt x="559" y="520"/>
                      <a:pt x="685" y="269"/>
                      <a:pt x="547" y="97"/>
                    </a:cubicBezTo>
                    <a:cubicBezTo>
                      <a:pt x="496" y="33"/>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15"/>
              <p:cNvSpPr/>
              <p:nvPr/>
            </p:nvSpPr>
            <p:spPr>
              <a:xfrm>
                <a:off x="4039925" y="4049875"/>
                <a:ext cx="16575" cy="12625"/>
              </a:xfrm>
              <a:custGeom>
                <a:avLst/>
                <a:gdLst/>
                <a:ahLst/>
                <a:cxnLst/>
                <a:rect l="l" t="t" r="r" b="b"/>
                <a:pathLst>
                  <a:path w="663" h="505" extrusionOk="0">
                    <a:moveTo>
                      <a:pt x="331" y="1"/>
                    </a:moveTo>
                    <a:cubicBezTo>
                      <a:pt x="275" y="1"/>
                      <a:pt x="219" y="19"/>
                      <a:pt x="174" y="56"/>
                    </a:cubicBezTo>
                    <a:cubicBezTo>
                      <a:pt x="0" y="198"/>
                      <a:pt x="84" y="481"/>
                      <a:pt x="305" y="503"/>
                    </a:cubicBezTo>
                    <a:cubicBezTo>
                      <a:pt x="315" y="504"/>
                      <a:pt x="324" y="505"/>
                      <a:pt x="333" y="505"/>
                    </a:cubicBezTo>
                    <a:cubicBezTo>
                      <a:pt x="538" y="505"/>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15"/>
              <p:cNvSpPr/>
              <p:nvPr/>
            </p:nvSpPr>
            <p:spPr>
              <a:xfrm>
                <a:off x="4026650" y="4033375"/>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15"/>
              <p:cNvSpPr/>
              <p:nvPr/>
            </p:nvSpPr>
            <p:spPr>
              <a:xfrm>
                <a:off x="4013400" y="4016825"/>
                <a:ext cx="15325" cy="11675"/>
              </a:xfrm>
              <a:custGeom>
                <a:avLst/>
                <a:gdLst/>
                <a:ahLst/>
                <a:cxnLst/>
                <a:rect l="l" t="t" r="r" b="b"/>
                <a:pathLst>
                  <a:path w="613" h="467" extrusionOk="0">
                    <a:moveTo>
                      <a:pt x="308" y="1"/>
                    </a:moveTo>
                    <a:cubicBezTo>
                      <a:pt x="256" y="1"/>
                      <a:pt x="205" y="18"/>
                      <a:pt x="161" y="54"/>
                    </a:cubicBezTo>
                    <a:cubicBezTo>
                      <a:pt x="1" y="183"/>
                      <a:pt x="78" y="443"/>
                      <a:pt x="283" y="466"/>
                    </a:cubicBezTo>
                    <a:cubicBezTo>
                      <a:pt x="291" y="467"/>
                      <a:pt x="299" y="467"/>
                      <a:pt x="307" y="467"/>
                    </a:cubicBezTo>
                    <a:cubicBezTo>
                      <a:pt x="499" y="467"/>
                      <a:pt x="613" y="241"/>
                      <a:pt x="486" y="87"/>
                    </a:cubicBezTo>
                    <a:cubicBezTo>
                      <a:pt x="440" y="30"/>
                      <a:pt x="374"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15"/>
              <p:cNvSpPr/>
              <p:nvPr/>
            </p:nvSpPr>
            <p:spPr>
              <a:xfrm>
                <a:off x="4000075" y="4000325"/>
                <a:ext cx="14750" cy="11150"/>
              </a:xfrm>
              <a:custGeom>
                <a:avLst/>
                <a:gdLst/>
                <a:ahLst/>
                <a:cxnLst/>
                <a:rect l="l" t="t" r="r" b="b"/>
                <a:pathLst>
                  <a:path w="590" h="446" extrusionOk="0">
                    <a:moveTo>
                      <a:pt x="295" y="0"/>
                    </a:moveTo>
                    <a:cubicBezTo>
                      <a:pt x="246" y="0"/>
                      <a:pt x="196" y="16"/>
                      <a:pt x="154" y="49"/>
                    </a:cubicBezTo>
                    <a:cubicBezTo>
                      <a:pt x="0" y="175"/>
                      <a:pt x="74" y="425"/>
                      <a:pt x="273" y="444"/>
                    </a:cubicBezTo>
                    <a:cubicBezTo>
                      <a:pt x="281" y="445"/>
                      <a:pt x="289" y="446"/>
                      <a:pt x="296" y="446"/>
                    </a:cubicBezTo>
                    <a:cubicBezTo>
                      <a:pt x="479" y="446"/>
                      <a:pt x="590" y="229"/>
                      <a:pt x="469" y="81"/>
                    </a:cubicBezTo>
                    <a:cubicBezTo>
                      <a:pt x="425" y="28"/>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15"/>
              <p:cNvSpPr/>
              <p:nvPr/>
            </p:nvSpPr>
            <p:spPr>
              <a:xfrm>
                <a:off x="3986800" y="3983800"/>
                <a:ext cx="14100" cy="10650"/>
              </a:xfrm>
              <a:custGeom>
                <a:avLst/>
                <a:gdLst/>
                <a:ahLst/>
                <a:cxnLst/>
                <a:rect l="l" t="t" r="r" b="b"/>
                <a:pathLst>
                  <a:path w="564" h="426" extrusionOk="0">
                    <a:moveTo>
                      <a:pt x="285" y="0"/>
                    </a:moveTo>
                    <a:cubicBezTo>
                      <a:pt x="237" y="0"/>
                      <a:pt x="189" y="16"/>
                      <a:pt x="149" y="48"/>
                    </a:cubicBezTo>
                    <a:cubicBezTo>
                      <a:pt x="1" y="167"/>
                      <a:pt x="72" y="405"/>
                      <a:pt x="261" y="424"/>
                    </a:cubicBezTo>
                    <a:cubicBezTo>
                      <a:pt x="270" y="425"/>
                      <a:pt x="279" y="426"/>
                      <a:pt x="288" y="426"/>
                    </a:cubicBezTo>
                    <a:cubicBezTo>
                      <a:pt x="462" y="426"/>
                      <a:pt x="564" y="221"/>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15"/>
              <p:cNvSpPr/>
              <p:nvPr/>
            </p:nvSpPr>
            <p:spPr>
              <a:xfrm>
                <a:off x="3973550" y="3967225"/>
                <a:ext cx="13475" cy="10275"/>
              </a:xfrm>
              <a:custGeom>
                <a:avLst/>
                <a:gdLst/>
                <a:ahLst/>
                <a:cxnLst/>
                <a:rect l="l" t="t" r="r" b="b"/>
                <a:pathLst>
                  <a:path w="539" h="411" extrusionOk="0">
                    <a:moveTo>
                      <a:pt x="269" y="1"/>
                    </a:moveTo>
                    <a:cubicBezTo>
                      <a:pt x="224" y="1"/>
                      <a:pt x="179" y="16"/>
                      <a:pt x="142" y="46"/>
                    </a:cubicBezTo>
                    <a:cubicBezTo>
                      <a:pt x="1" y="162"/>
                      <a:pt x="68" y="390"/>
                      <a:pt x="248" y="409"/>
                    </a:cubicBezTo>
                    <a:cubicBezTo>
                      <a:pt x="256" y="410"/>
                      <a:pt x="264" y="410"/>
                      <a:pt x="272" y="410"/>
                    </a:cubicBezTo>
                    <a:cubicBezTo>
                      <a:pt x="441" y="410"/>
                      <a:pt x="539" y="213"/>
                      <a:pt x="428" y="78"/>
                    </a:cubicBezTo>
                    <a:cubicBezTo>
                      <a:pt x="388" y="27"/>
                      <a:pt x="329"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15"/>
              <p:cNvSpPr/>
              <p:nvPr/>
            </p:nvSpPr>
            <p:spPr>
              <a:xfrm>
                <a:off x="3960300" y="3950725"/>
                <a:ext cx="12850" cy="9800"/>
              </a:xfrm>
              <a:custGeom>
                <a:avLst/>
                <a:gdLst/>
                <a:ahLst/>
                <a:cxnLst/>
                <a:rect l="l" t="t" r="r" b="b"/>
                <a:pathLst>
                  <a:path w="514" h="392" extrusionOk="0">
                    <a:moveTo>
                      <a:pt x="257" y="1"/>
                    </a:moveTo>
                    <a:cubicBezTo>
                      <a:pt x="215" y="1"/>
                      <a:pt x="171" y="15"/>
                      <a:pt x="135" y="44"/>
                    </a:cubicBezTo>
                    <a:cubicBezTo>
                      <a:pt x="0" y="153"/>
                      <a:pt x="65" y="372"/>
                      <a:pt x="238" y="391"/>
                    </a:cubicBezTo>
                    <a:cubicBezTo>
                      <a:pt x="245" y="392"/>
                      <a:pt x="251" y="392"/>
                      <a:pt x="257" y="392"/>
                    </a:cubicBezTo>
                    <a:cubicBezTo>
                      <a:pt x="417" y="392"/>
                      <a:pt x="514" y="203"/>
                      <a:pt x="408" y="73"/>
                    </a:cubicBezTo>
                    <a:cubicBezTo>
                      <a:pt x="370"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15"/>
              <p:cNvSpPr/>
              <p:nvPr/>
            </p:nvSpPr>
            <p:spPr>
              <a:xfrm>
                <a:off x="3946950" y="3934175"/>
                <a:ext cx="12300" cy="9325"/>
              </a:xfrm>
              <a:custGeom>
                <a:avLst/>
                <a:gdLst/>
                <a:ahLst/>
                <a:cxnLst/>
                <a:rect l="l" t="t" r="r" b="b"/>
                <a:pathLst>
                  <a:path w="492" h="373" extrusionOk="0">
                    <a:moveTo>
                      <a:pt x="249" y="0"/>
                    </a:moveTo>
                    <a:cubicBezTo>
                      <a:pt x="208" y="0"/>
                      <a:pt x="166" y="15"/>
                      <a:pt x="133" y="44"/>
                    </a:cubicBezTo>
                    <a:cubicBezTo>
                      <a:pt x="1" y="147"/>
                      <a:pt x="65" y="356"/>
                      <a:pt x="229" y="372"/>
                    </a:cubicBezTo>
                    <a:cubicBezTo>
                      <a:pt x="236" y="372"/>
                      <a:pt x="242" y="373"/>
                      <a:pt x="248" y="373"/>
                    </a:cubicBezTo>
                    <a:cubicBezTo>
                      <a:pt x="401" y="373"/>
                      <a:pt x="492" y="193"/>
                      <a:pt x="393" y="70"/>
                    </a:cubicBezTo>
                    <a:cubicBezTo>
                      <a:pt x="357" y="24"/>
                      <a:pt x="303" y="0"/>
                      <a:pt x="2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15"/>
              <p:cNvSpPr/>
              <p:nvPr/>
            </p:nvSpPr>
            <p:spPr>
              <a:xfrm>
                <a:off x="3933700" y="3917600"/>
                <a:ext cx="11650" cy="8875"/>
              </a:xfrm>
              <a:custGeom>
                <a:avLst/>
                <a:gdLst/>
                <a:ahLst/>
                <a:cxnLst/>
                <a:rect l="l" t="t" r="r" b="b"/>
                <a:pathLst>
                  <a:path w="466" h="355" extrusionOk="0">
                    <a:moveTo>
                      <a:pt x="236" y="0"/>
                    </a:moveTo>
                    <a:cubicBezTo>
                      <a:pt x="196" y="0"/>
                      <a:pt x="156" y="14"/>
                      <a:pt x="123" y="42"/>
                    </a:cubicBezTo>
                    <a:cubicBezTo>
                      <a:pt x="1" y="138"/>
                      <a:pt x="58" y="337"/>
                      <a:pt x="216" y="353"/>
                    </a:cubicBezTo>
                    <a:cubicBezTo>
                      <a:pt x="223" y="354"/>
                      <a:pt x="229" y="354"/>
                      <a:pt x="235" y="354"/>
                    </a:cubicBezTo>
                    <a:cubicBezTo>
                      <a:pt x="381" y="354"/>
                      <a:pt x="466" y="184"/>
                      <a:pt x="373" y="67"/>
                    </a:cubicBezTo>
                    <a:cubicBezTo>
                      <a:pt x="339" y="24"/>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15"/>
              <p:cNvSpPr/>
              <p:nvPr/>
            </p:nvSpPr>
            <p:spPr>
              <a:xfrm>
                <a:off x="3920450" y="3901125"/>
                <a:ext cx="11000" cy="8400"/>
              </a:xfrm>
              <a:custGeom>
                <a:avLst/>
                <a:gdLst/>
                <a:ahLst/>
                <a:cxnLst/>
                <a:rect l="l" t="t" r="r" b="b"/>
                <a:pathLst>
                  <a:path w="440" h="336" extrusionOk="0">
                    <a:moveTo>
                      <a:pt x="222" y="1"/>
                    </a:moveTo>
                    <a:cubicBezTo>
                      <a:pt x="185" y="1"/>
                      <a:pt x="147" y="13"/>
                      <a:pt x="116" y="39"/>
                    </a:cubicBezTo>
                    <a:cubicBezTo>
                      <a:pt x="0" y="132"/>
                      <a:pt x="55" y="318"/>
                      <a:pt x="203" y="334"/>
                    </a:cubicBezTo>
                    <a:cubicBezTo>
                      <a:pt x="209" y="335"/>
                      <a:pt x="216" y="335"/>
                      <a:pt x="222" y="335"/>
                    </a:cubicBezTo>
                    <a:cubicBezTo>
                      <a:pt x="358" y="335"/>
                      <a:pt x="440"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15"/>
              <p:cNvSpPr/>
              <p:nvPr/>
            </p:nvSpPr>
            <p:spPr>
              <a:xfrm>
                <a:off x="3907200" y="3884650"/>
                <a:ext cx="10450" cy="7900"/>
              </a:xfrm>
              <a:custGeom>
                <a:avLst/>
                <a:gdLst/>
                <a:ahLst/>
                <a:cxnLst/>
                <a:rect l="l" t="t" r="r" b="b"/>
                <a:pathLst>
                  <a:path w="418" h="316" extrusionOk="0">
                    <a:moveTo>
                      <a:pt x="209" y="0"/>
                    </a:moveTo>
                    <a:cubicBezTo>
                      <a:pt x="174" y="0"/>
                      <a:pt x="139" y="12"/>
                      <a:pt x="109" y="36"/>
                    </a:cubicBezTo>
                    <a:cubicBezTo>
                      <a:pt x="0" y="122"/>
                      <a:pt x="51" y="299"/>
                      <a:pt x="193" y="315"/>
                    </a:cubicBezTo>
                    <a:cubicBezTo>
                      <a:pt x="198" y="316"/>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15"/>
              <p:cNvSpPr/>
              <p:nvPr/>
            </p:nvSpPr>
            <p:spPr>
              <a:xfrm>
                <a:off x="4110950" y="4101525"/>
                <a:ext cx="18950" cy="14425"/>
              </a:xfrm>
              <a:custGeom>
                <a:avLst/>
                <a:gdLst/>
                <a:ahLst/>
                <a:cxnLst/>
                <a:rect l="l" t="t" r="r" b="b"/>
                <a:pathLst>
                  <a:path w="758" h="577" extrusionOk="0">
                    <a:moveTo>
                      <a:pt x="381" y="0"/>
                    </a:moveTo>
                    <a:cubicBezTo>
                      <a:pt x="317" y="0"/>
                      <a:pt x="252" y="22"/>
                      <a:pt x="199" y="67"/>
                    </a:cubicBezTo>
                    <a:cubicBezTo>
                      <a:pt x="0" y="227"/>
                      <a:pt x="93" y="549"/>
                      <a:pt x="350" y="574"/>
                    </a:cubicBezTo>
                    <a:cubicBezTo>
                      <a:pt x="362" y="576"/>
                      <a:pt x="374" y="576"/>
                      <a:pt x="385" y="576"/>
                    </a:cubicBezTo>
                    <a:cubicBezTo>
                      <a:pt x="618" y="576"/>
                      <a:pt x="758" y="298"/>
                      <a:pt x="604"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15"/>
              <p:cNvSpPr/>
              <p:nvPr/>
            </p:nvSpPr>
            <p:spPr>
              <a:xfrm>
                <a:off x="4097600" y="4085000"/>
                <a:ext cx="18500" cy="13975"/>
              </a:xfrm>
              <a:custGeom>
                <a:avLst/>
                <a:gdLst/>
                <a:ahLst/>
                <a:cxnLst/>
                <a:rect l="l" t="t" r="r" b="b"/>
                <a:pathLst>
                  <a:path w="740" h="559" extrusionOk="0">
                    <a:moveTo>
                      <a:pt x="369" y="1"/>
                    </a:moveTo>
                    <a:cubicBezTo>
                      <a:pt x="308" y="1"/>
                      <a:pt x="246" y="21"/>
                      <a:pt x="193" y="62"/>
                    </a:cubicBezTo>
                    <a:cubicBezTo>
                      <a:pt x="1" y="220"/>
                      <a:pt x="94" y="532"/>
                      <a:pt x="341" y="557"/>
                    </a:cubicBezTo>
                    <a:cubicBezTo>
                      <a:pt x="352" y="558"/>
                      <a:pt x="362" y="559"/>
                      <a:pt x="372" y="559"/>
                    </a:cubicBezTo>
                    <a:cubicBezTo>
                      <a:pt x="602" y="559"/>
                      <a:pt x="740" y="289"/>
                      <a:pt x="589" y="104"/>
                    </a:cubicBezTo>
                    <a:cubicBezTo>
                      <a:pt x="532" y="36"/>
                      <a:pt x="451"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15"/>
              <p:cNvSpPr/>
              <p:nvPr/>
            </p:nvSpPr>
            <p:spPr>
              <a:xfrm>
                <a:off x="4084350" y="4068450"/>
                <a:ext cx="17775" cy="13500"/>
              </a:xfrm>
              <a:custGeom>
                <a:avLst/>
                <a:gdLst/>
                <a:ahLst/>
                <a:cxnLst/>
                <a:rect l="l" t="t" r="r" b="b"/>
                <a:pathLst>
                  <a:path w="711" h="540" extrusionOk="0">
                    <a:moveTo>
                      <a:pt x="357" y="1"/>
                    </a:moveTo>
                    <a:cubicBezTo>
                      <a:pt x="297" y="1"/>
                      <a:pt x="237" y="21"/>
                      <a:pt x="187" y="62"/>
                    </a:cubicBezTo>
                    <a:cubicBezTo>
                      <a:pt x="0" y="213"/>
                      <a:pt x="90" y="512"/>
                      <a:pt x="328" y="538"/>
                    </a:cubicBezTo>
                    <a:cubicBezTo>
                      <a:pt x="339" y="539"/>
                      <a:pt x="349" y="540"/>
                      <a:pt x="359" y="540"/>
                    </a:cubicBezTo>
                    <a:cubicBezTo>
                      <a:pt x="582" y="540"/>
                      <a:pt x="710"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15"/>
              <p:cNvSpPr/>
              <p:nvPr/>
            </p:nvSpPr>
            <p:spPr>
              <a:xfrm>
                <a:off x="4071100" y="4051925"/>
                <a:ext cx="17125" cy="13000"/>
              </a:xfrm>
              <a:custGeom>
                <a:avLst/>
                <a:gdLst/>
                <a:ahLst/>
                <a:cxnLst/>
                <a:rect l="l" t="t" r="r" b="b"/>
                <a:pathLst>
                  <a:path w="685" h="520" extrusionOk="0">
                    <a:moveTo>
                      <a:pt x="345" y="0"/>
                    </a:moveTo>
                    <a:cubicBezTo>
                      <a:pt x="287" y="0"/>
                      <a:pt x="229" y="19"/>
                      <a:pt x="180" y="58"/>
                    </a:cubicBezTo>
                    <a:cubicBezTo>
                      <a:pt x="0" y="203"/>
                      <a:pt x="84" y="495"/>
                      <a:pt x="315" y="518"/>
                    </a:cubicBezTo>
                    <a:cubicBezTo>
                      <a:pt x="326" y="519"/>
                      <a:pt x="336" y="519"/>
                      <a:pt x="346" y="519"/>
                    </a:cubicBezTo>
                    <a:cubicBezTo>
                      <a:pt x="559" y="519"/>
                      <a:pt x="684" y="271"/>
                      <a:pt x="546" y="97"/>
                    </a:cubicBezTo>
                    <a:cubicBezTo>
                      <a:pt x="495"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15"/>
              <p:cNvSpPr/>
              <p:nvPr/>
            </p:nvSpPr>
            <p:spPr>
              <a:xfrm>
                <a:off x="4057825" y="4035425"/>
                <a:ext cx="16600" cy="12625"/>
              </a:xfrm>
              <a:custGeom>
                <a:avLst/>
                <a:gdLst/>
                <a:ahLst/>
                <a:cxnLst/>
                <a:rect l="l" t="t" r="r" b="b"/>
                <a:pathLst>
                  <a:path w="664" h="505" extrusionOk="0">
                    <a:moveTo>
                      <a:pt x="331" y="0"/>
                    </a:moveTo>
                    <a:cubicBezTo>
                      <a:pt x="276" y="0"/>
                      <a:pt x="220" y="19"/>
                      <a:pt x="174" y="56"/>
                    </a:cubicBezTo>
                    <a:cubicBezTo>
                      <a:pt x="1" y="197"/>
                      <a:pt x="84" y="477"/>
                      <a:pt x="306" y="503"/>
                    </a:cubicBezTo>
                    <a:cubicBezTo>
                      <a:pt x="315" y="504"/>
                      <a:pt x="324" y="504"/>
                      <a:pt x="333" y="504"/>
                    </a:cubicBezTo>
                    <a:cubicBezTo>
                      <a:pt x="539" y="504"/>
                      <a:pt x="663" y="261"/>
                      <a:pt x="528" y="95"/>
                    </a:cubicBezTo>
                    <a:cubicBezTo>
                      <a:pt x="478" y="32"/>
                      <a:pt x="405"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15"/>
              <p:cNvSpPr/>
              <p:nvPr/>
            </p:nvSpPr>
            <p:spPr>
              <a:xfrm>
                <a:off x="4044575" y="4018850"/>
                <a:ext cx="15875" cy="12075"/>
              </a:xfrm>
              <a:custGeom>
                <a:avLst/>
                <a:gdLst/>
                <a:ahLst/>
                <a:cxnLst/>
                <a:rect l="l" t="t" r="r" b="b"/>
                <a:pathLst>
                  <a:path w="635" h="483" extrusionOk="0">
                    <a:moveTo>
                      <a:pt x="317" y="0"/>
                    </a:moveTo>
                    <a:cubicBezTo>
                      <a:pt x="265" y="0"/>
                      <a:pt x="212" y="18"/>
                      <a:pt x="168" y="54"/>
                    </a:cubicBezTo>
                    <a:cubicBezTo>
                      <a:pt x="1" y="192"/>
                      <a:pt x="81" y="459"/>
                      <a:pt x="293" y="481"/>
                    </a:cubicBezTo>
                    <a:cubicBezTo>
                      <a:pt x="302" y="482"/>
                      <a:pt x="311" y="483"/>
                      <a:pt x="320" y="483"/>
                    </a:cubicBezTo>
                    <a:cubicBezTo>
                      <a:pt x="519" y="483"/>
                      <a:pt x="634" y="249"/>
                      <a:pt x="508" y="92"/>
                    </a:cubicBezTo>
                    <a:cubicBezTo>
                      <a:pt x="459"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15"/>
              <p:cNvSpPr/>
              <p:nvPr/>
            </p:nvSpPr>
            <p:spPr>
              <a:xfrm>
                <a:off x="4031250" y="4002350"/>
                <a:ext cx="15375" cy="11625"/>
              </a:xfrm>
              <a:custGeom>
                <a:avLst/>
                <a:gdLst/>
                <a:ahLst/>
                <a:cxnLst/>
                <a:rect l="l" t="t" r="r" b="b"/>
                <a:pathLst>
                  <a:path w="615" h="465" extrusionOk="0">
                    <a:moveTo>
                      <a:pt x="306" y="1"/>
                    </a:moveTo>
                    <a:cubicBezTo>
                      <a:pt x="255" y="1"/>
                      <a:pt x="203" y="17"/>
                      <a:pt x="161" y="52"/>
                    </a:cubicBezTo>
                    <a:cubicBezTo>
                      <a:pt x="0" y="184"/>
                      <a:pt x="77" y="444"/>
                      <a:pt x="283" y="463"/>
                    </a:cubicBezTo>
                    <a:cubicBezTo>
                      <a:pt x="292" y="464"/>
                      <a:pt x="301" y="465"/>
                      <a:pt x="310" y="465"/>
                    </a:cubicBezTo>
                    <a:cubicBezTo>
                      <a:pt x="503" y="465"/>
                      <a:pt x="614" y="241"/>
                      <a:pt x="489" y="87"/>
                    </a:cubicBezTo>
                    <a:cubicBezTo>
                      <a:pt x="443" y="30"/>
                      <a:pt x="375"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15"/>
              <p:cNvSpPr/>
              <p:nvPr/>
            </p:nvSpPr>
            <p:spPr>
              <a:xfrm>
                <a:off x="4017975" y="3985800"/>
                <a:ext cx="14775" cy="11225"/>
              </a:xfrm>
              <a:custGeom>
                <a:avLst/>
                <a:gdLst/>
                <a:ahLst/>
                <a:cxnLst/>
                <a:rect l="l" t="t" r="r" b="b"/>
                <a:pathLst>
                  <a:path w="591" h="449" extrusionOk="0">
                    <a:moveTo>
                      <a:pt x="296" y="0"/>
                    </a:moveTo>
                    <a:cubicBezTo>
                      <a:pt x="247" y="0"/>
                      <a:pt x="197" y="17"/>
                      <a:pt x="155" y="52"/>
                    </a:cubicBezTo>
                    <a:cubicBezTo>
                      <a:pt x="1" y="177"/>
                      <a:pt x="75" y="425"/>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15"/>
              <p:cNvSpPr/>
              <p:nvPr/>
            </p:nvSpPr>
            <p:spPr>
              <a:xfrm>
                <a:off x="4004725" y="3969250"/>
                <a:ext cx="14125" cy="10725"/>
              </a:xfrm>
              <a:custGeom>
                <a:avLst/>
                <a:gdLst/>
                <a:ahLst/>
                <a:cxnLst/>
                <a:rect l="l" t="t" r="r" b="b"/>
                <a:pathLst>
                  <a:path w="565" h="429" extrusionOk="0">
                    <a:moveTo>
                      <a:pt x="284" y="1"/>
                    </a:moveTo>
                    <a:cubicBezTo>
                      <a:pt x="236" y="1"/>
                      <a:pt x="189" y="16"/>
                      <a:pt x="148" y="48"/>
                    </a:cubicBezTo>
                    <a:cubicBezTo>
                      <a:pt x="1" y="171"/>
                      <a:pt x="71" y="408"/>
                      <a:pt x="261" y="428"/>
                    </a:cubicBezTo>
                    <a:cubicBezTo>
                      <a:pt x="269" y="429"/>
                      <a:pt x="277" y="429"/>
                      <a:pt x="284" y="429"/>
                    </a:cubicBezTo>
                    <a:cubicBezTo>
                      <a:pt x="460" y="429"/>
                      <a:pt x="564" y="222"/>
                      <a:pt x="450" y="81"/>
                    </a:cubicBezTo>
                    <a:cubicBezTo>
                      <a:pt x="407" y="28"/>
                      <a:pt x="345"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15"/>
              <p:cNvSpPr/>
              <p:nvPr/>
            </p:nvSpPr>
            <p:spPr>
              <a:xfrm>
                <a:off x="3991475" y="395275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15"/>
              <p:cNvSpPr/>
              <p:nvPr/>
            </p:nvSpPr>
            <p:spPr>
              <a:xfrm>
                <a:off x="3978125" y="3936175"/>
                <a:ext cx="12925" cy="9825"/>
              </a:xfrm>
              <a:custGeom>
                <a:avLst/>
                <a:gdLst/>
                <a:ahLst/>
                <a:cxnLst/>
                <a:rect l="l" t="t" r="r" b="b"/>
                <a:pathLst>
                  <a:path w="517" h="393" extrusionOk="0">
                    <a:moveTo>
                      <a:pt x="260" y="1"/>
                    </a:moveTo>
                    <a:cubicBezTo>
                      <a:pt x="217" y="1"/>
                      <a:pt x="173" y="15"/>
                      <a:pt x="136" y="44"/>
                    </a:cubicBezTo>
                    <a:cubicBezTo>
                      <a:pt x="1" y="153"/>
                      <a:pt x="68" y="372"/>
                      <a:pt x="239" y="391"/>
                    </a:cubicBezTo>
                    <a:cubicBezTo>
                      <a:pt x="246" y="392"/>
                      <a:pt x="254" y="393"/>
                      <a:pt x="262" y="393"/>
                    </a:cubicBezTo>
                    <a:cubicBezTo>
                      <a:pt x="421" y="393"/>
                      <a:pt x="517"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15"/>
              <p:cNvSpPr/>
              <p:nvPr/>
            </p:nvSpPr>
            <p:spPr>
              <a:xfrm>
                <a:off x="3964875" y="3919700"/>
                <a:ext cx="12275" cy="9275"/>
              </a:xfrm>
              <a:custGeom>
                <a:avLst/>
                <a:gdLst/>
                <a:ahLst/>
                <a:cxnLst/>
                <a:rect l="l" t="t" r="r" b="b"/>
                <a:pathLst>
                  <a:path w="491" h="371" extrusionOk="0">
                    <a:moveTo>
                      <a:pt x="246" y="0"/>
                    </a:moveTo>
                    <a:cubicBezTo>
                      <a:pt x="205" y="0"/>
                      <a:pt x="163" y="14"/>
                      <a:pt x="129" y="41"/>
                    </a:cubicBezTo>
                    <a:cubicBezTo>
                      <a:pt x="1" y="147"/>
                      <a:pt x="65" y="353"/>
                      <a:pt x="229" y="369"/>
                    </a:cubicBezTo>
                    <a:cubicBezTo>
                      <a:pt x="236" y="370"/>
                      <a:pt x="244" y="370"/>
                      <a:pt x="252" y="370"/>
                    </a:cubicBezTo>
                    <a:cubicBezTo>
                      <a:pt x="402" y="370"/>
                      <a:pt x="491" y="193"/>
                      <a:pt x="393" y="70"/>
                    </a:cubicBezTo>
                    <a:cubicBezTo>
                      <a:pt x="356" y="24"/>
                      <a:pt x="301" y="0"/>
                      <a:pt x="2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15"/>
              <p:cNvSpPr/>
              <p:nvPr/>
            </p:nvSpPr>
            <p:spPr>
              <a:xfrm>
                <a:off x="3951625" y="3903150"/>
                <a:ext cx="11650" cy="8850"/>
              </a:xfrm>
              <a:custGeom>
                <a:avLst/>
                <a:gdLst/>
                <a:ahLst/>
                <a:cxnLst/>
                <a:rect l="l" t="t" r="r" b="b"/>
                <a:pathLst>
                  <a:path w="466" h="354" extrusionOk="0">
                    <a:moveTo>
                      <a:pt x="234" y="0"/>
                    </a:moveTo>
                    <a:cubicBezTo>
                      <a:pt x="195" y="0"/>
                      <a:pt x="156" y="13"/>
                      <a:pt x="122"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15"/>
              <p:cNvSpPr/>
              <p:nvPr/>
            </p:nvSpPr>
            <p:spPr>
              <a:xfrm>
                <a:off x="3938350" y="3886600"/>
                <a:ext cx="11025" cy="8375"/>
              </a:xfrm>
              <a:custGeom>
                <a:avLst/>
                <a:gdLst/>
                <a:ahLst/>
                <a:cxnLst/>
                <a:rect l="l" t="t" r="r" b="b"/>
                <a:pathLst>
                  <a:path w="441" h="335" extrusionOk="0">
                    <a:moveTo>
                      <a:pt x="222" y="0"/>
                    </a:moveTo>
                    <a:cubicBezTo>
                      <a:pt x="185" y="0"/>
                      <a:pt x="147" y="13"/>
                      <a:pt x="117" y="38"/>
                    </a:cubicBezTo>
                    <a:cubicBezTo>
                      <a:pt x="1" y="131"/>
                      <a:pt x="56" y="318"/>
                      <a:pt x="203" y="334"/>
                    </a:cubicBezTo>
                    <a:cubicBezTo>
                      <a:pt x="210" y="334"/>
                      <a:pt x="216" y="335"/>
                      <a:pt x="223" y="335"/>
                    </a:cubicBezTo>
                    <a:cubicBezTo>
                      <a:pt x="359" y="335"/>
                      <a:pt x="440" y="174"/>
                      <a:pt x="351" y="64"/>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15"/>
              <p:cNvSpPr/>
              <p:nvPr/>
            </p:nvSpPr>
            <p:spPr>
              <a:xfrm>
                <a:off x="3925100" y="3870100"/>
                <a:ext cx="10450" cy="7925"/>
              </a:xfrm>
              <a:custGeom>
                <a:avLst/>
                <a:gdLst/>
                <a:ahLst/>
                <a:cxnLst/>
                <a:rect l="l" t="t" r="r" b="b"/>
                <a:pathLst>
                  <a:path w="418" h="317" extrusionOk="0">
                    <a:moveTo>
                      <a:pt x="210" y="1"/>
                    </a:moveTo>
                    <a:cubicBezTo>
                      <a:pt x="175" y="1"/>
                      <a:pt x="139" y="12"/>
                      <a:pt x="110" y="36"/>
                    </a:cubicBezTo>
                    <a:cubicBezTo>
                      <a:pt x="1" y="123"/>
                      <a:pt x="52" y="299"/>
                      <a:pt x="190" y="315"/>
                    </a:cubicBezTo>
                    <a:cubicBezTo>
                      <a:pt x="197" y="316"/>
                      <a:pt x="203" y="317"/>
                      <a:pt x="209" y="317"/>
                    </a:cubicBezTo>
                    <a:cubicBezTo>
                      <a:pt x="340" y="317"/>
                      <a:pt x="418" y="163"/>
                      <a:pt x="332" y="58"/>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15"/>
              <p:cNvSpPr/>
              <p:nvPr/>
            </p:nvSpPr>
            <p:spPr>
              <a:xfrm>
                <a:off x="4128775" y="4087050"/>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4" y="576"/>
                      <a:pt x="375" y="576"/>
                      <a:pt x="385" y="576"/>
                    </a:cubicBezTo>
                    <a:cubicBezTo>
                      <a:pt x="621" y="576"/>
                      <a:pt x="762" y="297"/>
                      <a:pt x="608" y="106"/>
                    </a:cubicBezTo>
                    <a:cubicBezTo>
                      <a:pt x="551"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15"/>
              <p:cNvSpPr/>
              <p:nvPr/>
            </p:nvSpPr>
            <p:spPr>
              <a:xfrm>
                <a:off x="4115525" y="4070525"/>
                <a:ext cx="18400" cy="13925"/>
              </a:xfrm>
              <a:custGeom>
                <a:avLst/>
                <a:gdLst/>
                <a:ahLst/>
                <a:cxnLst/>
                <a:rect l="l" t="t" r="r" b="b"/>
                <a:pathLst>
                  <a:path w="736" h="557" extrusionOk="0">
                    <a:moveTo>
                      <a:pt x="370" y="0"/>
                    </a:moveTo>
                    <a:cubicBezTo>
                      <a:pt x="308" y="0"/>
                      <a:pt x="245" y="21"/>
                      <a:pt x="193" y="63"/>
                    </a:cubicBezTo>
                    <a:cubicBezTo>
                      <a:pt x="0" y="220"/>
                      <a:pt x="93" y="532"/>
                      <a:pt x="341" y="555"/>
                    </a:cubicBezTo>
                    <a:cubicBezTo>
                      <a:pt x="351" y="556"/>
                      <a:pt x="362" y="556"/>
                      <a:pt x="372" y="556"/>
                    </a:cubicBezTo>
                    <a:cubicBezTo>
                      <a:pt x="601" y="556"/>
                      <a:pt x="736" y="286"/>
                      <a:pt x="585" y="101"/>
                    </a:cubicBezTo>
                    <a:cubicBezTo>
                      <a:pt x="531" y="34"/>
                      <a:pt x="451" y="0"/>
                      <a:pt x="3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15"/>
              <p:cNvSpPr/>
              <p:nvPr/>
            </p:nvSpPr>
            <p:spPr>
              <a:xfrm>
                <a:off x="4102275" y="4053975"/>
                <a:ext cx="17775" cy="13525"/>
              </a:xfrm>
              <a:custGeom>
                <a:avLst/>
                <a:gdLst/>
                <a:ahLst/>
                <a:cxnLst/>
                <a:rect l="l" t="t" r="r" b="b"/>
                <a:pathLst>
                  <a:path w="711" h="541" extrusionOk="0">
                    <a:moveTo>
                      <a:pt x="354" y="0"/>
                    </a:moveTo>
                    <a:cubicBezTo>
                      <a:pt x="295" y="0"/>
                      <a:pt x="236" y="20"/>
                      <a:pt x="186" y="60"/>
                    </a:cubicBezTo>
                    <a:cubicBezTo>
                      <a:pt x="0" y="211"/>
                      <a:pt x="90" y="513"/>
                      <a:pt x="328" y="538"/>
                    </a:cubicBezTo>
                    <a:cubicBezTo>
                      <a:pt x="338" y="540"/>
                      <a:pt x="348" y="540"/>
                      <a:pt x="359" y="540"/>
                    </a:cubicBezTo>
                    <a:cubicBezTo>
                      <a:pt x="578" y="540"/>
                      <a:pt x="710" y="280"/>
                      <a:pt x="566" y="101"/>
                    </a:cubicBezTo>
                    <a:cubicBezTo>
                      <a:pt x="512" y="35"/>
                      <a:pt x="434" y="0"/>
                      <a:pt x="3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15"/>
              <p:cNvSpPr/>
              <p:nvPr/>
            </p:nvSpPr>
            <p:spPr>
              <a:xfrm>
                <a:off x="4089000" y="4037400"/>
                <a:ext cx="17150" cy="13050"/>
              </a:xfrm>
              <a:custGeom>
                <a:avLst/>
                <a:gdLst/>
                <a:ahLst/>
                <a:cxnLst/>
                <a:rect l="l" t="t" r="r" b="b"/>
                <a:pathLst>
                  <a:path w="686" h="522" extrusionOk="0">
                    <a:moveTo>
                      <a:pt x="342" y="1"/>
                    </a:moveTo>
                    <a:cubicBezTo>
                      <a:pt x="286" y="1"/>
                      <a:pt x="229" y="19"/>
                      <a:pt x="181" y="57"/>
                    </a:cubicBezTo>
                    <a:cubicBezTo>
                      <a:pt x="1" y="202"/>
                      <a:pt x="84" y="494"/>
                      <a:pt x="316" y="520"/>
                    </a:cubicBezTo>
                    <a:cubicBezTo>
                      <a:pt x="326" y="521"/>
                      <a:pt x="336" y="522"/>
                      <a:pt x="346" y="522"/>
                    </a:cubicBezTo>
                    <a:cubicBezTo>
                      <a:pt x="557"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15"/>
              <p:cNvSpPr/>
              <p:nvPr/>
            </p:nvSpPr>
            <p:spPr>
              <a:xfrm>
                <a:off x="4075750" y="4020875"/>
                <a:ext cx="16500" cy="12625"/>
              </a:xfrm>
              <a:custGeom>
                <a:avLst/>
                <a:gdLst/>
                <a:ahLst/>
                <a:cxnLst/>
                <a:rect l="l" t="t" r="r" b="b"/>
                <a:pathLst>
                  <a:path w="660" h="505" extrusionOk="0">
                    <a:moveTo>
                      <a:pt x="330" y="1"/>
                    </a:moveTo>
                    <a:cubicBezTo>
                      <a:pt x="275" y="1"/>
                      <a:pt x="220" y="19"/>
                      <a:pt x="174" y="56"/>
                    </a:cubicBezTo>
                    <a:cubicBezTo>
                      <a:pt x="0" y="198"/>
                      <a:pt x="81" y="481"/>
                      <a:pt x="306" y="503"/>
                    </a:cubicBezTo>
                    <a:cubicBezTo>
                      <a:pt x="315" y="504"/>
                      <a:pt x="324" y="504"/>
                      <a:pt x="333" y="504"/>
                    </a:cubicBezTo>
                    <a:cubicBezTo>
                      <a:pt x="538" y="504"/>
                      <a:pt x="660" y="261"/>
                      <a:pt x="524" y="95"/>
                    </a:cubicBezTo>
                    <a:cubicBezTo>
                      <a:pt x="475"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15"/>
              <p:cNvSpPr/>
              <p:nvPr/>
            </p:nvSpPr>
            <p:spPr>
              <a:xfrm>
                <a:off x="4062500" y="4004375"/>
                <a:ext cx="15850" cy="12100"/>
              </a:xfrm>
              <a:custGeom>
                <a:avLst/>
                <a:gdLst/>
                <a:ahLst/>
                <a:cxnLst/>
                <a:rect l="l" t="t" r="r" b="b"/>
                <a:pathLst>
                  <a:path w="634" h="484" extrusionOk="0">
                    <a:moveTo>
                      <a:pt x="317" y="1"/>
                    </a:moveTo>
                    <a:cubicBezTo>
                      <a:pt x="264" y="1"/>
                      <a:pt x="210" y="18"/>
                      <a:pt x="164" y="54"/>
                    </a:cubicBezTo>
                    <a:cubicBezTo>
                      <a:pt x="0" y="189"/>
                      <a:pt x="81" y="459"/>
                      <a:pt x="293" y="482"/>
                    </a:cubicBezTo>
                    <a:cubicBezTo>
                      <a:pt x="302" y="483"/>
                      <a:pt x="311" y="483"/>
                      <a:pt x="319" y="483"/>
                    </a:cubicBezTo>
                    <a:cubicBezTo>
                      <a:pt x="516" y="483"/>
                      <a:pt x="634" y="250"/>
                      <a:pt x="505" y="90"/>
                    </a:cubicBezTo>
                    <a:cubicBezTo>
                      <a:pt x="457" y="31"/>
                      <a:pt x="388" y="1"/>
                      <a:pt x="3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15"/>
              <p:cNvSpPr/>
              <p:nvPr/>
            </p:nvSpPr>
            <p:spPr>
              <a:xfrm>
                <a:off x="4049150" y="3987825"/>
                <a:ext cx="15400" cy="11675"/>
              </a:xfrm>
              <a:custGeom>
                <a:avLst/>
                <a:gdLst/>
                <a:ahLst/>
                <a:cxnLst/>
                <a:rect l="l" t="t" r="r" b="b"/>
                <a:pathLst>
                  <a:path w="616" h="467" extrusionOk="0">
                    <a:moveTo>
                      <a:pt x="309" y="0"/>
                    </a:moveTo>
                    <a:cubicBezTo>
                      <a:pt x="257" y="0"/>
                      <a:pt x="205" y="18"/>
                      <a:pt x="161" y="54"/>
                    </a:cubicBezTo>
                    <a:cubicBezTo>
                      <a:pt x="1" y="183"/>
                      <a:pt x="78" y="443"/>
                      <a:pt x="284" y="466"/>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15"/>
              <p:cNvSpPr/>
              <p:nvPr/>
            </p:nvSpPr>
            <p:spPr>
              <a:xfrm>
                <a:off x="4035900" y="3971300"/>
                <a:ext cx="14675" cy="11175"/>
              </a:xfrm>
              <a:custGeom>
                <a:avLst/>
                <a:gdLst/>
                <a:ahLst/>
                <a:cxnLst/>
                <a:rect l="l" t="t" r="r" b="b"/>
                <a:pathLst>
                  <a:path w="587" h="447" extrusionOk="0">
                    <a:moveTo>
                      <a:pt x="295" y="1"/>
                    </a:moveTo>
                    <a:cubicBezTo>
                      <a:pt x="246" y="1"/>
                      <a:pt x="196" y="17"/>
                      <a:pt x="155" y="50"/>
                    </a:cubicBezTo>
                    <a:cubicBezTo>
                      <a:pt x="0" y="175"/>
                      <a:pt x="74" y="426"/>
                      <a:pt x="270" y="445"/>
                    </a:cubicBezTo>
                    <a:cubicBezTo>
                      <a:pt x="278" y="446"/>
                      <a:pt x="286" y="446"/>
                      <a:pt x="294" y="446"/>
                    </a:cubicBezTo>
                    <a:cubicBezTo>
                      <a:pt x="479" y="446"/>
                      <a:pt x="587" y="230"/>
                      <a:pt x="470" y="82"/>
                    </a:cubicBezTo>
                    <a:cubicBezTo>
                      <a:pt x="426" y="29"/>
                      <a:pt x="361"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15"/>
              <p:cNvSpPr/>
              <p:nvPr/>
            </p:nvSpPr>
            <p:spPr>
              <a:xfrm>
                <a:off x="4022650" y="3954750"/>
                <a:ext cx="14100" cy="10700"/>
              </a:xfrm>
              <a:custGeom>
                <a:avLst/>
                <a:gdLst/>
                <a:ahLst/>
                <a:cxnLst/>
                <a:rect l="l" t="t" r="r" b="b"/>
                <a:pathLst>
                  <a:path w="564" h="428" extrusionOk="0">
                    <a:moveTo>
                      <a:pt x="281" y="1"/>
                    </a:moveTo>
                    <a:cubicBezTo>
                      <a:pt x="234" y="1"/>
                      <a:pt x="187" y="17"/>
                      <a:pt x="148" y="50"/>
                    </a:cubicBezTo>
                    <a:cubicBezTo>
                      <a:pt x="0" y="169"/>
                      <a:pt x="71" y="407"/>
                      <a:pt x="261" y="426"/>
                    </a:cubicBezTo>
                    <a:cubicBezTo>
                      <a:pt x="270" y="427"/>
                      <a:pt x="279" y="428"/>
                      <a:pt x="287" y="428"/>
                    </a:cubicBezTo>
                    <a:cubicBezTo>
                      <a:pt x="461" y="428"/>
                      <a:pt x="563" y="223"/>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15"/>
              <p:cNvSpPr/>
              <p:nvPr/>
            </p:nvSpPr>
            <p:spPr>
              <a:xfrm>
                <a:off x="4009375" y="3938225"/>
                <a:ext cx="13500" cy="10275"/>
              </a:xfrm>
              <a:custGeom>
                <a:avLst/>
                <a:gdLst/>
                <a:ahLst/>
                <a:cxnLst/>
                <a:rect l="l" t="t" r="r" b="b"/>
                <a:pathLst>
                  <a:path w="540" h="411" extrusionOk="0">
                    <a:moveTo>
                      <a:pt x="271" y="0"/>
                    </a:moveTo>
                    <a:cubicBezTo>
                      <a:pt x="225" y="0"/>
                      <a:pt x="180" y="15"/>
                      <a:pt x="142" y="46"/>
                    </a:cubicBezTo>
                    <a:cubicBezTo>
                      <a:pt x="1" y="161"/>
                      <a:pt x="68" y="390"/>
                      <a:pt x="252" y="409"/>
                    </a:cubicBezTo>
                    <a:cubicBezTo>
                      <a:pt x="259" y="410"/>
                      <a:pt x="267" y="410"/>
                      <a:pt x="275" y="410"/>
                    </a:cubicBezTo>
                    <a:cubicBezTo>
                      <a:pt x="441" y="410"/>
                      <a:pt x="539" y="213"/>
                      <a:pt x="432" y="78"/>
                    </a:cubicBezTo>
                    <a:cubicBezTo>
                      <a:pt x="391" y="27"/>
                      <a:pt x="331" y="0"/>
                      <a:pt x="2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15"/>
              <p:cNvSpPr/>
              <p:nvPr/>
            </p:nvSpPr>
            <p:spPr>
              <a:xfrm>
                <a:off x="3996050" y="3921725"/>
                <a:ext cx="12925" cy="9800"/>
              </a:xfrm>
              <a:custGeom>
                <a:avLst/>
                <a:gdLst/>
                <a:ahLst/>
                <a:cxnLst/>
                <a:rect l="l" t="t" r="r" b="b"/>
                <a:pathLst>
                  <a:path w="517" h="392" extrusionOk="0">
                    <a:moveTo>
                      <a:pt x="259" y="0"/>
                    </a:moveTo>
                    <a:cubicBezTo>
                      <a:pt x="215" y="0"/>
                      <a:pt x="171" y="15"/>
                      <a:pt x="135" y="44"/>
                    </a:cubicBezTo>
                    <a:cubicBezTo>
                      <a:pt x="0" y="153"/>
                      <a:pt x="65" y="372"/>
                      <a:pt x="238" y="391"/>
                    </a:cubicBezTo>
                    <a:cubicBezTo>
                      <a:pt x="245" y="391"/>
                      <a:pt x="251" y="392"/>
                      <a:pt x="258" y="392"/>
                    </a:cubicBezTo>
                    <a:cubicBezTo>
                      <a:pt x="420" y="392"/>
                      <a:pt x="517" y="202"/>
                      <a:pt x="412" y="73"/>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15"/>
              <p:cNvSpPr/>
              <p:nvPr/>
            </p:nvSpPr>
            <p:spPr>
              <a:xfrm>
                <a:off x="3982800" y="3905150"/>
                <a:ext cx="12275" cy="9350"/>
              </a:xfrm>
              <a:custGeom>
                <a:avLst/>
                <a:gdLst/>
                <a:ahLst/>
                <a:cxnLst/>
                <a:rect l="l" t="t" r="r" b="b"/>
                <a:pathLst>
                  <a:path w="491" h="374" extrusionOk="0">
                    <a:moveTo>
                      <a:pt x="245" y="1"/>
                    </a:moveTo>
                    <a:cubicBezTo>
                      <a:pt x="204" y="1"/>
                      <a:pt x="163" y="14"/>
                      <a:pt x="129" y="42"/>
                    </a:cubicBezTo>
                    <a:cubicBezTo>
                      <a:pt x="0" y="148"/>
                      <a:pt x="61" y="353"/>
                      <a:pt x="225" y="373"/>
                    </a:cubicBezTo>
                    <a:cubicBezTo>
                      <a:pt x="232" y="373"/>
                      <a:pt x="238" y="373"/>
                      <a:pt x="245" y="373"/>
                    </a:cubicBezTo>
                    <a:cubicBezTo>
                      <a:pt x="397" y="373"/>
                      <a:pt x="491" y="194"/>
                      <a:pt x="389" y="70"/>
                    </a:cubicBezTo>
                    <a:cubicBezTo>
                      <a:pt x="352"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15"/>
              <p:cNvSpPr/>
              <p:nvPr/>
            </p:nvSpPr>
            <p:spPr>
              <a:xfrm>
                <a:off x="3969525" y="3888650"/>
                <a:ext cx="11650" cy="8825"/>
              </a:xfrm>
              <a:custGeom>
                <a:avLst/>
                <a:gdLst/>
                <a:ahLst/>
                <a:cxnLst/>
                <a:rect l="l" t="t" r="r" b="b"/>
                <a:pathLst>
                  <a:path w="466" h="353" extrusionOk="0">
                    <a:moveTo>
                      <a:pt x="232" y="1"/>
                    </a:moveTo>
                    <a:cubicBezTo>
                      <a:pt x="194" y="1"/>
                      <a:pt x="155" y="13"/>
                      <a:pt x="123" y="39"/>
                    </a:cubicBezTo>
                    <a:cubicBezTo>
                      <a:pt x="1" y="139"/>
                      <a:pt x="59" y="335"/>
                      <a:pt x="216" y="351"/>
                    </a:cubicBezTo>
                    <a:cubicBezTo>
                      <a:pt x="224" y="352"/>
                      <a:pt x="231" y="353"/>
                      <a:pt x="239" y="353"/>
                    </a:cubicBezTo>
                    <a:cubicBezTo>
                      <a:pt x="380" y="353"/>
                      <a:pt x="465" y="181"/>
                      <a:pt x="370" y="65"/>
                    </a:cubicBezTo>
                    <a:cubicBezTo>
                      <a:pt x="336"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15"/>
              <p:cNvSpPr/>
              <p:nvPr/>
            </p:nvSpPr>
            <p:spPr>
              <a:xfrm>
                <a:off x="3956275" y="3872125"/>
                <a:ext cx="11025" cy="8400"/>
              </a:xfrm>
              <a:custGeom>
                <a:avLst/>
                <a:gdLst/>
                <a:ahLst/>
                <a:cxnLst/>
                <a:rect l="l" t="t" r="r" b="b"/>
                <a:pathLst>
                  <a:path w="441" h="336" extrusionOk="0">
                    <a:moveTo>
                      <a:pt x="222" y="1"/>
                    </a:moveTo>
                    <a:cubicBezTo>
                      <a:pt x="185" y="1"/>
                      <a:pt x="147" y="13"/>
                      <a:pt x="116" y="38"/>
                    </a:cubicBezTo>
                    <a:cubicBezTo>
                      <a:pt x="1" y="132"/>
                      <a:pt x="55" y="318"/>
                      <a:pt x="203" y="334"/>
                    </a:cubicBezTo>
                    <a:cubicBezTo>
                      <a:pt x="210" y="335"/>
                      <a:pt x="216" y="335"/>
                      <a:pt x="222" y="335"/>
                    </a:cubicBezTo>
                    <a:cubicBezTo>
                      <a:pt x="359" y="335"/>
                      <a:pt x="440" y="172"/>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15"/>
              <p:cNvSpPr/>
              <p:nvPr/>
            </p:nvSpPr>
            <p:spPr>
              <a:xfrm>
                <a:off x="3943025" y="3855550"/>
                <a:ext cx="10375" cy="7925"/>
              </a:xfrm>
              <a:custGeom>
                <a:avLst/>
                <a:gdLst/>
                <a:ahLst/>
                <a:cxnLst/>
                <a:rect l="l" t="t" r="r" b="b"/>
                <a:pathLst>
                  <a:path w="415" h="317" extrusionOk="0">
                    <a:moveTo>
                      <a:pt x="209" y="1"/>
                    </a:moveTo>
                    <a:cubicBezTo>
                      <a:pt x="173" y="1"/>
                      <a:pt x="137" y="12"/>
                      <a:pt x="106" y="36"/>
                    </a:cubicBezTo>
                    <a:cubicBezTo>
                      <a:pt x="0" y="126"/>
                      <a:pt x="52" y="303"/>
                      <a:pt x="190" y="316"/>
                    </a:cubicBezTo>
                    <a:cubicBezTo>
                      <a:pt x="197" y="317"/>
                      <a:pt x="203" y="317"/>
                      <a:pt x="209" y="317"/>
                    </a:cubicBezTo>
                    <a:cubicBezTo>
                      <a:pt x="339" y="317"/>
                      <a:pt x="414" y="166"/>
                      <a:pt x="331" y="59"/>
                    </a:cubicBezTo>
                    <a:cubicBezTo>
                      <a:pt x="300"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15"/>
              <p:cNvSpPr/>
              <p:nvPr/>
            </p:nvSpPr>
            <p:spPr>
              <a:xfrm>
                <a:off x="4159950" y="4089075"/>
                <a:ext cx="19675" cy="14900"/>
              </a:xfrm>
              <a:custGeom>
                <a:avLst/>
                <a:gdLst/>
                <a:ahLst/>
                <a:cxnLst/>
                <a:rect l="l" t="t" r="r" b="b"/>
                <a:pathLst>
                  <a:path w="787" h="596" extrusionOk="0">
                    <a:moveTo>
                      <a:pt x="395" y="0"/>
                    </a:moveTo>
                    <a:cubicBezTo>
                      <a:pt x="329" y="0"/>
                      <a:pt x="263" y="22"/>
                      <a:pt x="209" y="66"/>
                    </a:cubicBezTo>
                    <a:cubicBezTo>
                      <a:pt x="0" y="234"/>
                      <a:pt x="100" y="565"/>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15"/>
              <p:cNvSpPr/>
              <p:nvPr/>
            </p:nvSpPr>
            <p:spPr>
              <a:xfrm>
                <a:off x="4146700" y="4072525"/>
                <a:ext cx="19025" cy="14425"/>
              </a:xfrm>
              <a:custGeom>
                <a:avLst/>
                <a:gdLst/>
                <a:ahLst/>
                <a:cxnLst/>
                <a:rect l="l" t="t" r="r" b="b"/>
                <a:pathLst>
                  <a:path w="761" h="577" extrusionOk="0">
                    <a:moveTo>
                      <a:pt x="382" y="0"/>
                    </a:moveTo>
                    <a:cubicBezTo>
                      <a:pt x="318" y="0"/>
                      <a:pt x="254" y="22"/>
                      <a:pt x="199" y="66"/>
                    </a:cubicBezTo>
                    <a:cubicBezTo>
                      <a:pt x="0" y="227"/>
                      <a:pt x="97" y="548"/>
                      <a:pt x="351" y="574"/>
                    </a:cubicBezTo>
                    <a:cubicBezTo>
                      <a:pt x="362" y="575"/>
                      <a:pt x="374" y="576"/>
                      <a:pt x="385" y="576"/>
                    </a:cubicBezTo>
                    <a:cubicBezTo>
                      <a:pt x="622" y="576"/>
                      <a:pt x="761" y="298"/>
                      <a:pt x="608" y="108"/>
                    </a:cubicBezTo>
                    <a:cubicBezTo>
                      <a:pt x="549" y="37"/>
                      <a:pt x="466" y="0"/>
                      <a:pt x="3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15"/>
              <p:cNvSpPr/>
              <p:nvPr/>
            </p:nvSpPr>
            <p:spPr>
              <a:xfrm>
                <a:off x="4133425" y="4056000"/>
                <a:ext cx="18425" cy="13975"/>
              </a:xfrm>
              <a:custGeom>
                <a:avLst/>
                <a:gdLst/>
                <a:ahLst/>
                <a:cxnLst/>
                <a:rect l="l" t="t" r="r" b="b"/>
                <a:pathLst>
                  <a:path w="737" h="559" extrusionOk="0">
                    <a:moveTo>
                      <a:pt x="368" y="1"/>
                    </a:moveTo>
                    <a:cubicBezTo>
                      <a:pt x="307" y="1"/>
                      <a:pt x="245" y="21"/>
                      <a:pt x="194" y="62"/>
                    </a:cubicBezTo>
                    <a:cubicBezTo>
                      <a:pt x="1" y="220"/>
                      <a:pt x="94" y="531"/>
                      <a:pt x="342" y="557"/>
                    </a:cubicBezTo>
                    <a:cubicBezTo>
                      <a:pt x="352" y="558"/>
                      <a:pt x="362" y="559"/>
                      <a:pt x="373" y="559"/>
                    </a:cubicBezTo>
                    <a:cubicBezTo>
                      <a:pt x="602" y="559"/>
                      <a:pt x="737" y="289"/>
                      <a:pt x="586" y="104"/>
                    </a:cubicBezTo>
                    <a:cubicBezTo>
                      <a:pt x="531" y="36"/>
                      <a:pt x="450"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15"/>
              <p:cNvSpPr/>
              <p:nvPr/>
            </p:nvSpPr>
            <p:spPr>
              <a:xfrm>
                <a:off x="4120175" y="4039450"/>
                <a:ext cx="17775" cy="13500"/>
              </a:xfrm>
              <a:custGeom>
                <a:avLst/>
                <a:gdLst/>
                <a:ahLst/>
                <a:cxnLst/>
                <a:rect l="l" t="t" r="r" b="b"/>
                <a:pathLst>
                  <a:path w="711" h="540" extrusionOk="0">
                    <a:moveTo>
                      <a:pt x="357" y="0"/>
                    </a:moveTo>
                    <a:cubicBezTo>
                      <a:pt x="297" y="0"/>
                      <a:pt x="237" y="20"/>
                      <a:pt x="187" y="62"/>
                    </a:cubicBezTo>
                    <a:cubicBezTo>
                      <a:pt x="1" y="213"/>
                      <a:pt x="87" y="512"/>
                      <a:pt x="328" y="538"/>
                    </a:cubicBezTo>
                    <a:cubicBezTo>
                      <a:pt x="339" y="539"/>
                      <a:pt x="349" y="539"/>
                      <a:pt x="359" y="539"/>
                    </a:cubicBezTo>
                    <a:cubicBezTo>
                      <a:pt x="579" y="539"/>
                      <a:pt x="711" y="279"/>
                      <a:pt x="566" y="101"/>
                    </a:cubicBezTo>
                    <a:cubicBezTo>
                      <a:pt x="513" y="35"/>
                      <a:pt x="436"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15"/>
              <p:cNvSpPr/>
              <p:nvPr/>
            </p:nvSpPr>
            <p:spPr>
              <a:xfrm>
                <a:off x="4106925" y="4022900"/>
                <a:ext cx="17125" cy="13025"/>
              </a:xfrm>
              <a:custGeom>
                <a:avLst/>
                <a:gdLst/>
                <a:ahLst/>
                <a:cxnLst/>
                <a:rect l="l" t="t" r="r" b="b"/>
                <a:pathLst>
                  <a:path w="685" h="521" extrusionOk="0">
                    <a:moveTo>
                      <a:pt x="345" y="1"/>
                    </a:moveTo>
                    <a:cubicBezTo>
                      <a:pt x="287" y="1"/>
                      <a:pt x="229" y="20"/>
                      <a:pt x="180" y="59"/>
                    </a:cubicBezTo>
                    <a:cubicBezTo>
                      <a:pt x="0" y="204"/>
                      <a:pt x="84" y="496"/>
                      <a:pt x="315" y="518"/>
                    </a:cubicBezTo>
                    <a:cubicBezTo>
                      <a:pt x="326" y="520"/>
                      <a:pt x="336" y="520"/>
                      <a:pt x="346" y="520"/>
                    </a:cubicBezTo>
                    <a:cubicBezTo>
                      <a:pt x="556" y="520"/>
                      <a:pt x="685" y="272"/>
                      <a:pt x="547" y="97"/>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15"/>
              <p:cNvSpPr/>
              <p:nvPr/>
            </p:nvSpPr>
            <p:spPr>
              <a:xfrm>
                <a:off x="4093575" y="4006400"/>
                <a:ext cx="16575" cy="12575"/>
              </a:xfrm>
              <a:custGeom>
                <a:avLst/>
                <a:gdLst/>
                <a:ahLst/>
                <a:cxnLst/>
                <a:rect l="l" t="t" r="r" b="b"/>
                <a:pathLst>
                  <a:path w="663" h="503" extrusionOk="0">
                    <a:moveTo>
                      <a:pt x="334" y="1"/>
                    </a:moveTo>
                    <a:cubicBezTo>
                      <a:pt x="278" y="1"/>
                      <a:pt x="222" y="19"/>
                      <a:pt x="174" y="57"/>
                    </a:cubicBezTo>
                    <a:cubicBezTo>
                      <a:pt x="1" y="198"/>
                      <a:pt x="84" y="478"/>
                      <a:pt x="309" y="500"/>
                    </a:cubicBezTo>
                    <a:cubicBezTo>
                      <a:pt x="320" y="502"/>
                      <a:pt x="330" y="502"/>
                      <a:pt x="340" y="502"/>
                    </a:cubicBezTo>
                    <a:cubicBezTo>
                      <a:pt x="543" y="502"/>
                      <a:pt x="663" y="258"/>
                      <a:pt x="528" y="92"/>
                    </a:cubicBezTo>
                    <a:cubicBezTo>
                      <a:pt x="479" y="32"/>
                      <a:pt x="407"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15"/>
              <p:cNvSpPr/>
              <p:nvPr/>
            </p:nvSpPr>
            <p:spPr>
              <a:xfrm>
                <a:off x="4080400" y="3989850"/>
                <a:ext cx="15875" cy="12075"/>
              </a:xfrm>
              <a:custGeom>
                <a:avLst/>
                <a:gdLst/>
                <a:ahLst/>
                <a:cxnLst/>
                <a:rect l="l" t="t" r="r" b="b"/>
                <a:pathLst>
                  <a:path w="635" h="483" extrusionOk="0">
                    <a:moveTo>
                      <a:pt x="317" y="0"/>
                    </a:moveTo>
                    <a:cubicBezTo>
                      <a:pt x="264" y="0"/>
                      <a:pt x="210" y="18"/>
                      <a:pt x="165" y="54"/>
                    </a:cubicBezTo>
                    <a:cubicBezTo>
                      <a:pt x="1" y="192"/>
                      <a:pt x="81" y="459"/>
                      <a:pt x="293" y="481"/>
                    </a:cubicBezTo>
                    <a:cubicBezTo>
                      <a:pt x="302" y="482"/>
                      <a:pt x="311" y="482"/>
                      <a:pt x="320" y="482"/>
                    </a:cubicBezTo>
                    <a:cubicBezTo>
                      <a:pt x="517" y="482"/>
                      <a:pt x="635" y="249"/>
                      <a:pt x="505" y="92"/>
                    </a:cubicBezTo>
                    <a:cubicBezTo>
                      <a:pt x="458"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15"/>
              <p:cNvSpPr/>
              <p:nvPr/>
            </p:nvSpPr>
            <p:spPr>
              <a:xfrm>
                <a:off x="4067075" y="3973350"/>
                <a:ext cx="15300" cy="11625"/>
              </a:xfrm>
              <a:custGeom>
                <a:avLst/>
                <a:gdLst/>
                <a:ahLst/>
                <a:cxnLst/>
                <a:rect l="l" t="t" r="r" b="b"/>
                <a:pathLst>
                  <a:path w="612" h="465" extrusionOk="0">
                    <a:moveTo>
                      <a:pt x="307" y="0"/>
                    </a:moveTo>
                    <a:cubicBezTo>
                      <a:pt x="255" y="0"/>
                      <a:pt x="204" y="17"/>
                      <a:pt x="161" y="52"/>
                    </a:cubicBezTo>
                    <a:cubicBezTo>
                      <a:pt x="0" y="183"/>
                      <a:pt x="78" y="444"/>
                      <a:pt x="283" y="463"/>
                    </a:cubicBezTo>
                    <a:cubicBezTo>
                      <a:pt x="292" y="464"/>
                      <a:pt x="301" y="464"/>
                      <a:pt x="310" y="464"/>
                    </a:cubicBezTo>
                    <a:cubicBezTo>
                      <a:pt x="500" y="464"/>
                      <a:pt x="612" y="240"/>
                      <a:pt x="489" y="87"/>
                    </a:cubicBezTo>
                    <a:cubicBezTo>
                      <a:pt x="443"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15"/>
              <p:cNvSpPr/>
              <p:nvPr/>
            </p:nvSpPr>
            <p:spPr>
              <a:xfrm>
                <a:off x="4053825" y="3956800"/>
                <a:ext cx="14675" cy="11200"/>
              </a:xfrm>
              <a:custGeom>
                <a:avLst/>
                <a:gdLst/>
                <a:ahLst/>
                <a:cxnLst/>
                <a:rect l="l" t="t" r="r" b="b"/>
                <a:pathLst>
                  <a:path w="587" h="448" extrusionOk="0">
                    <a:moveTo>
                      <a:pt x="295" y="0"/>
                    </a:moveTo>
                    <a:cubicBezTo>
                      <a:pt x="246" y="0"/>
                      <a:pt x="196" y="17"/>
                      <a:pt x="154" y="52"/>
                    </a:cubicBezTo>
                    <a:cubicBezTo>
                      <a:pt x="0" y="177"/>
                      <a:pt x="74" y="424"/>
                      <a:pt x="270" y="447"/>
                    </a:cubicBezTo>
                    <a:cubicBezTo>
                      <a:pt x="278" y="448"/>
                      <a:pt x="286" y="448"/>
                      <a:pt x="294" y="448"/>
                    </a:cubicBezTo>
                    <a:cubicBezTo>
                      <a:pt x="479" y="448"/>
                      <a:pt x="587" y="232"/>
                      <a:pt x="469" y="84"/>
                    </a:cubicBezTo>
                    <a:cubicBezTo>
                      <a:pt x="424" y="29"/>
                      <a:pt x="359"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15"/>
              <p:cNvSpPr/>
              <p:nvPr/>
            </p:nvSpPr>
            <p:spPr>
              <a:xfrm>
                <a:off x="4040475" y="3940250"/>
                <a:ext cx="14200" cy="10725"/>
              </a:xfrm>
              <a:custGeom>
                <a:avLst/>
                <a:gdLst/>
                <a:ahLst/>
                <a:cxnLst/>
                <a:rect l="l" t="t" r="r" b="b"/>
                <a:pathLst>
                  <a:path w="568" h="429" extrusionOk="0">
                    <a:moveTo>
                      <a:pt x="285" y="1"/>
                    </a:moveTo>
                    <a:cubicBezTo>
                      <a:pt x="238" y="1"/>
                      <a:pt x="191" y="16"/>
                      <a:pt x="152" y="48"/>
                    </a:cubicBezTo>
                    <a:cubicBezTo>
                      <a:pt x="1" y="167"/>
                      <a:pt x="71" y="408"/>
                      <a:pt x="264" y="428"/>
                    </a:cubicBezTo>
                    <a:cubicBezTo>
                      <a:pt x="272" y="428"/>
                      <a:pt x="280" y="429"/>
                      <a:pt x="287" y="429"/>
                    </a:cubicBezTo>
                    <a:cubicBezTo>
                      <a:pt x="463" y="429"/>
                      <a:pt x="568" y="222"/>
                      <a:pt x="451" y="80"/>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15"/>
              <p:cNvSpPr/>
              <p:nvPr/>
            </p:nvSpPr>
            <p:spPr>
              <a:xfrm>
                <a:off x="4027225" y="3923750"/>
                <a:ext cx="13550" cy="10200"/>
              </a:xfrm>
              <a:custGeom>
                <a:avLst/>
                <a:gdLst/>
                <a:ahLst/>
                <a:cxnLst/>
                <a:rect l="l" t="t" r="r" b="b"/>
                <a:pathLst>
                  <a:path w="542" h="408" extrusionOk="0">
                    <a:moveTo>
                      <a:pt x="273" y="1"/>
                    </a:moveTo>
                    <a:cubicBezTo>
                      <a:pt x="227" y="1"/>
                      <a:pt x="181" y="16"/>
                      <a:pt x="142" y="46"/>
                    </a:cubicBezTo>
                    <a:cubicBezTo>
                      <a:pt x="0" y="159"/>
                      <a:pt x="68" y="390"/>
                      <a:pt x="251" y="406"/>
                    </a:cubicBezTo>
                    <a:cubicBezTo>
                      <a:pt x="259" y="407"/>
                      <a:pt x="267" y="407"/>
                      <a:pt x="274" y="407"/>
                    </a:cubicBezTo>
                    <a:cubicBezTo>
                      <a:pt x="441" y="407"/>
                      <a:pt x="542" y="210"/>
                      <a:pt x="431" y="75"/>
                    </a:cubicBezTo>
                    <a:cubicBezTo>
                      <a:pt x="391" y="26"/>
                      <a:pt x="332" y="1"/>
                      <a:pt x="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15"/>
              <p:cNvSpPr/>
              <p:nvPr/>
            </p:nvSpPr>
            <p:spPr>
              <a:xfrm>
                <a:off x="4013975" y="3907175"/>
                <a:ext cx="12900" cy="9825"/>
              </a:xfrm>
              <a:custGeom>
                <a:avLst/>
                <a:gdLst/>
                <a:ahLst/>
                <a:cxnLst/>
                <a:rect l="l" t="t" r="r" b="b"/>
                <a:pathLst>
                  <a:path w="516" h="393" extrusionOk="0">
                    <a:moveTo>
                      <a:pt x="258" y="1"/>
                    </a:moveTo>
                    <a:cubicBezTo>
                      <a:pt x="215" y="1"/>
                      <a:pt x="171" y="15"/>
                      <a:pt x="135" y="44"/>
                    </a:cubicBezTo>
                    <a:cubicBezTo>
                      <a:pt x="0" y="153"/>
                      <a:pt x="64" y="372"/>
                      <a:pt x="238" y="391"/>
                    </a:cubicBezTo>
                    <a:cubicBezTo>
                      <a:pt x="246" y="392"/>
                      <a:pt x="253" y="392"/>
                      <a:pt x="261" y="392"/>
                    </a:cubicBezTo>
                    <a:cubicBezTo>
                      <a:pt x="421" y="392"/>
                      <a:pt x="516" y="202"/>
                      <a:pt x="411" y="73"/>
                    </a:cubicBezTo>
                    <a:cubicBezTo>
                      <a:pt x="373" y="25"/>
                      <a:pt x="316"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15"/>
              <p:cNvSpPr/>
              <p:nvPr/>
            </p:nvSpPr>
            <p:spPr>
              <a:xfrm>
                <a:off x="4000700" y="3890700"/>
                <a:ext cx="12275" cy="9275"/>
              </a:xfrm>
              <a:custGeom>
                <a:avLst/>
                <a:gdLst/>
                <a:ahLst/>
                <a:cxnLst/>
                <a:rect l="l" t="t" r="r" b="b"/>
                <a:pathLst>
                  <a:path w="491" h="371" extrusionOk="0">
                    <a:moveTo>
                      <a:pt x="245" y="0"/>
                    </a:moveTo>
                    <a:cubicBezTo>
                      <a:pt x="205" y="0"/>
                      <a:pt x="164" y="14"/>
                      <a:pt x="129" y="41"/>
                    </a:cubicBezTo>
                    <a:cubicBezTo>
                      <a:pt x="1" y="147"/>
                      <a:pt x="62" y="353"/>
                      <a:pt x="226" y="369"/>
                    </a:cubicBezTo>
                    <a:cubicBezTo>
                      <a:pt x="234" y="370"/>
                      <a:pt x="242" y="370"/>
                      <a:pt x="249" y="370"/>
                    </a:cubicBezTo>
                    <a:cubicBezTo>
                      <a:pt x="402" y="370"/>
                      <a:pt x="491" y="192"/>
                      <a:pt x="390"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15"/>
              <p:cNvSpPr/>
              <p:nvPr/>
            </p:nvSpPr>
            <p:spPr>
              <a:xfrm>
                <a:off x="3987450" y="3874125"/>
                <a:ext cx="11650" cy="8875"/>
              </a:xfrm>
              <a:custGeom>
                <a:avLst/>
                <a:gdLst/>
                <a:ahLst/>
                <a:cxnLst/>
                <a:rect l="l" t="t" r="r" b="b"/>
                <a:pathLst>
                  <a:path w="466" h="355" extrusionOk="0">
                    <a:moveTo>
                      <a:pt x="231" y="0"/>
                    </a:moveTo>
                    <a:cubicBezTo>
                      <a:pt x="192" y="0"/>
                      <a:pt x="154" y="13"/>
                      <a:pt x="123" y="39"/>
                    </a:cubicBezTo>
                    <a:cubicBezTo>
                      <a:pt x="1" y="138"/>
                      <a:pt x="58" y="338"/>
                      <a:pt x="216" y="354"/>
                    </a:cubicBezTo>
                    <a:cubicBezTo>
                      <a:pt x="222" y="354"/>
                      <a:pt x="229" y="355"/>
                      <a:pt x="235" y="355"/>
                    </a:cubicBezTo>
                    <a:cubicBezTo>
                      <a:pt x="378" y="355"/>
                      <a:pt x="466" y="185"/>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15"/>
              <p:cNvSpPr/>
              <p:nvPr/>
            </p:nvSpPr>
            <p:spPr>
              <a:xfrm>
                <a:off x="3974200" y="3857600"/>
                <a:ext cx="11000" cy="8375"/>
              </a:xfrm>
              <a:custGeom>
                <a:avLst/>
                <a:gdLst/>
                <a:ahLst/>
                <a:cxnLst/>
                <a:rect l="l" t="t" r="r" b="b"/>
                <a:pathLst>
                  <a:path w="440" h="335" extrusionOk="0">
                    <a:moveTo>
                      <a:pt x="221" y="0"/>
                    </a:moveTo>
                    <a:cubicBezTo>
                      <a:pt x="184" y="0"/>
                      <a:pt x="147" y="13"/>
                      <a:pt x="116" y="38"/>
                    </a:cubicBezTo>
                    <a:cubicBezTo>
                      <a:pt x="0" y="131"/>
                      <a:pt x="55" y="317"/>
                      <a:pt x="203" y="333"/>
                    </a:cubicBezTo>
                    <a:cubicBezTo>
                      <a:pt x="209" y="334"/>
                      <a:pt x="216" y="334"/>
                      <a:pt x="222" y="334"/>
                    </a:cubicBezTo>
                    <a:cubicBezTo>
                      <a:pt x="359" y="334"/>
                      <a:pt x="440" y="174"/>
                      <a:pt x="351" y="63"/>
                    </a:cubicBezTo>
                    <a:cubicBezTo>
                      <a:pt x="318" y="22"/>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15"/>
              <p:cNvSpPr/>
              <p:nvPr/>
            </p:nvSpPr>
            <p:spPr>
              <a:xfrm>
                <a:off x="3960850" y="3841100"/>
                <a:ext cx="10450" cy="7925"/>
              </a:xfrm>
              <a:custGeom>
                <a:avLst/>
                <a:gdLst/>
                <a:ahLst/>
                <a:cxnLst/>
                <a:rect l="l" t="t" r="r" b="b"/>
                <a:pathLst>
                  <a:path w="418" h="317" extrusionOk="0">
                    <a:moveTo>
                      <a:pt x="210" y="0"/>
                    </a:moveTo>
                    <a:cubicBezTo>
                      <a:pt x="175" y="0"/>
                      <a:pt x="139" y="12"/>
                      <a:pt x="110" y="36"/>
                    </a:cubicBezTo>
                    <a:cubicBezTo>
                      <a:pt x="1" y="123"/>
                      <a:pt x="52" y="299"/>
                      <a:pt x="194" y="315"/>
                    </a:cubicBezTo>
                    <a:cubicBezTo>
                      <a:pt x="200" y="316"/>
                      <a:pt x="207" y="316"/>
                      <a:pt x="213" y="316"/>
                    </a:cubicBezTo>
                    <a:cubicBezTo>
                      <a:pt x="343" y="316"/>
                      <a:pt x="418" y="162"/>
                      <a:pt x="335" y="58"/>
                    </a:cubicBezTo>
                    <a:cubicBezTo>
                      <a:pt x="302"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15"/>
              <p:cNvSpPr/>
              <p:nvPr/>
            </p:nvSpPr>
            <p:spPr>
              <a:xfrm>
                <a:off x="4191125" y="4091100"/>
                <a:ext cx="20250" cy="15350"/>
              </a:xfrm>
              <a:custGeom>
                <a:avLst/>
                <a:gdLst/>
                <a:ahLst/>
                <a:cxnLst/>
                <a:rect l="l" t="t" r="r" b="b"/>
                <a:pathLst>
                  <a:path w="810" h="614" extrusionOk="0">
                    <a:moveTo>
                      <a:pt x="409" y="1"/>
                    </a:moveTo>
                    <a:cubicBezTo>
                      <a:pt x="341" y="1"/>
                      <a:pt x="273" y="23"/>
                      <a:pt x="216" y="69"/>
                    </a:cubicBezTo>
                    <a:cubicBezTo>
                      <a:pt x="0" y="239"/>
                      <a:pt x="103" y="583"/>
                      <a:pt x="376" y="612"/>
                    </a:cubicBezTo>
                    <a:cubicBezTo>
                      <a:pt x="388" y="613"/>
                      <a:pt x="400" y="614"/>
                      <a:pt x="411" y="614"/>
                    </a:cubicBezTo>
                    <a:cubicBezTo>
                      <a:pt x="660" y="614"/>
                      <a:pt x="809" y="317"/>
                      <a:pt x="646" y="114"/>
                    </a:cubicBezTo>
                    <a:cubicBezTo>
                      <a:pt x="586" y="39"/>
                      <a:pt x="498" y="1"/>
                      <a:pt x="4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15"/>
              <p:cNvSpPr/>
              <p:nvPr/>
            </p:nvSpPr>
            <p:spPr>
              <a:xfrm>
                <a:off x="4177875" y="4074525"/>
                <a:ext cx="19675" cy="14900"/>
              </a:xfrm>
              <a:custGeom>
                <a:avLst/>
                <a:gdLst/>
                <a:ahLst/>
                <a:cxnLst/>
                <a:rect l="l" t="t" r="r" b="b"/>
                <a:pathLst>
                  <a:path w="787" h="596" extrusionOk="0">
                    <a:moveTo>
                      <a:pt x="393" y="1"/>
                    </a:moveTo>
                    <a:cubicBezTo>
                      <a:pt x="327" y="1"/>
                      <a:pt x="261" y="22"/>
                      <a:pt x="206" y="67"/>
                    </a:cubicBezTo>
                    <a:cubicBezTo>
                      <a:pt x="0" y="234"/>
                      <a:pt x="100" y="568"/>
                      <a:pt x="363" y="594"/>
                    </a:cubicBezTo>
                    <a:cubicBezTo>
                      <a:pt x="375" y="595"/>
                      <a:pt x="387" y="596"/>
                      <a:pt x="398" y="596"/>
                    </a:cubicBezTo>
                    <a:cubicBezTo>
                      <a:pt x="641" y="596"/>
                      <a:pt x="786" y="308"/>
                      <a:pt x="627"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15"/>
              <p:cNvSpPr/>
              <p:nvPr/>
            </p:nvSpPr>
            <p:spPr>
              <a:xfrm>
                <a:off x="4164600" y="4058025"/>
                <a:ext cx="19075" cy="14450"/>
              </a:xfrm>
              <a:custGeom>
                <a:avLst/>
                <a:gdLst/>
                <a:ahLst/>
                <a:cxnLst/>
                <a:rect l="l" t="t" r="r" b="b"/>
                <a:pathLst>
                  <a:path w="763" h="578" extrusionOk="0">
                    <a:moveTo>
                      <a:pt x="382" y="1"/>
                    </a:moveTo>
                    <a:cubicBezTo>
                      <a:pt x="318" y="1"/>
                      <a:pt x="254" y="22"/>
                      <a:pt x="200" y="65"/>
                    </a:cubicBezTo>
                    <a:cubicBezTo>
                      <a:pt x="1" y="225"/>
                      <a:pt x="97" y="550"/>
                      <a:pt x="351" y="576"/>
                    </a:cubicBezTo>
                    <a:cubicBezTo>
                      <a:pt x="362" y="577"/>
                      <a:pt x="372" y="577"/>
                      <a:pt x="382" y="577"/>
                    </a:cubicBezTo>
                    <a:cubicBezTo>
                      <a:pt x="621" y="577"/>
                      <a:pt x="762" y="298"/>
                      <a:pt x="605" y="106"/>
                    </a:cubicBezTo>
                    <a:cubicBezTo>
                      <a:pt x="548" y="37"/>
                      <a:pt x="466" y="1"/>
                      <a:pt x="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15"/>
              <p:cNvSpPr/>
              <p:nvPr/>
            </p:nvSpPr>
            <p:spPr>
              <a:xfrm>
                <a:off x="4151350" y="4041500"/>
                <a:ext cx="18425" cy="13925"/>
              </a:xfrm>
              <a:custGeom>
                <a:avLst/>
                <a:gdLst/>
                <a:ahLst/>
                <a:cxnLst/>
                <a:rect l="l" t="t" r="r" b="b"/>
                <a:pathLst>
                  <a:path w="737" h="557" extrusionOk="0">
                    <a:moveTo>
                      <a:pt x="371" y="1"/>
                    </a:moveTo>
                    <a:cubicBezTo>
                      <a:pt x="308" y="1"/>
                      <a:pt x="245" y="22"/>
                      <a:pt x="193" y="64"/>
                    </a:cubicBezTo>
                    <a:cubicBezTo>
                      <a:pt x="1" y="221"/>
                      <a:pt x="94" y="533"/>
                      <a:pt x="341" y="555"/>
                    </a:cubicBezTo>
                    <a:cubicBezTo>
                      <a:pt x="352" y="556"/>
                      <a:pt x="362" y="557"/>
                      <a:pt x="372" y="557"/>
                    </a:cubicBezTo>
                    <a:cubicBezTo>
                      <a:pt x="601" y="557"/>
                      <a:pt x="736" y="287"/>
                      <a:pt x="586" y="102"/>
                    </a:cubicBezTo>
                    <a:cubicBezTo>
                      <a:pt x="531" y="35"/>
                      <a:pt x="451" y="1"/>
                      <a:pt x="3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15"/>
              <p:cNvSpPr/>
              <p:nvPr/>
            </p:nvSpPr>
            <p:spPr>
              <a:xfrm>
                <a:off x="4138025" y="4024975"/>
                <a:ext cx="17850" cy="13500"/>
              </a:xfrm>
              <a:custGeom>
                <a:avLst/>
                <a:gdLst/>
                <a:ahLst/>
                <a:cxnLst/>
                <a:rect l="l" t="t" r="r" b="b"/>
                <a:pathLst>
                  <a:path w="714" h="540" extrusionOk="0">
                    <a:moveTo>
                      <a:pt x="358" y="0"/>
                    </a:moveTo>
                    <a:cubicBezTo>
                      <a:pt x="299" y="0"/>
                      <a:pt x="239" y="20"/>
                      <a:pt x="190" y="59"/>
                    </a:cubicBezTo>
                    <a:cubicBezTo>
                      <a:pt x="0" y="210"/>
                      <a:pt x="90" y="513"/>
                      <a:pt x="331" y="538"/>
                    </a:cubicBezTo>
                    <a:cubicBezTo>
                      <a:pt x="342" y="539"/>
                      <a:pt x="352" y="540"/>
                      <a:pt x="362" y="540"/>
                    </a:cubicBezTo>
                    <a:cubicBezTo>
                      <a:pt x="582" y="540"/>
                      <a:pt x="713" y="279"/>
                      <a:pt x="569" y="101"/>
                    </a:cubicBezTo>
                    <a:cubicBezTo>
                      <a:pt x="516"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15"/>
              <p:cNvSpPr/>
              <p:nvPr/>
            </p:nvSpPr>
            <p:spPr>
              <a:xfrm>
                <a:off x="4124750" y="4008450"/>
                <a:ext cx="17225" cy="13000"/>
              </a:xfrm>
              <a:custGeom>
                <a:avLst/>
                <a:gdLst/>
                <a:ahLst/>
                <a:cxnLst/>
                <a:rect l="l" t="t" r="r" b="b"/>
                <a:pathLst>
                  <a:path w="689" h="520" extrusionOk="0">
                    <a:moveTo>
                      <a:pt x="346" y="0"/>
                    </a:moveTo>
                    <a:cubicBezTo>
                      <a:pt x="289" y="0"/>
                      <a:pt x="231" y="19"/>
                      <a:pt x="184" y="58"/>
                    </a:cubicBezTo>
                    <a:cubicBezTo>
                      <a:pt x="1" y="203"/>
                      <a:pt x="88" y="495"/>
                      <a:pt x="319" y="518"/>
                    </a:cubicBezTo>
                    <a:cubicBezTo>
                      <a:pt x="329" y="519"/>
                      <a:pt x="340" y="520"/>
                      <a:pt x="350" y="520"/>
                    </a:cubicBezTo>
                    <a:cubicBezTo>
                      <a:pt x="563" y="520"/>
                      <a:pt x="688" y="269"/>
                      <a:pt x="550" y="97"/>
                    </a:cubicBezTo>
                    <a:cubicBezTo>
                      <a:pt x="498" y="33"/>
                      <a:pt x="422" y="0"/>
                      <a:pt x="3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15"/>
              <p:cNvSpPr/>
              <p:nvPr/>
            </p:nvSpPr>
            <p:spPr>
              <a:xfrm>
                <a:off x="4111500" y="3991875"/>
                <a:ext cx="16600" cy="12625"/>
              </a:xfrm>
              <a:custGeom>
                <a:avLst/>
                <a:gdLst/>
                <a:ahLst/>
                <a:cxnLst/>
                <a:rect l="l" t="t" r="r" b="b"/>
                <a:pathLst>
                  <a:path w="664" h="505" extrusionOk="0">
                    <a:moveTo>
                      <a:pt x="333" y="1"/>
                    </a:moveTo>
                    <a:cubicBezTo>
                      <a:pt x="277" y="1"/>
                      <a:pt x="221" y="19"/>
                      <a:pt x="174" y="56"/>
                    </a:cubicBezTo>
                    <a:cubicBezTo>
                      <a:pt x="1" y="198"/>
                      <a:pt x="84" y="480"/>
                      <a:pt x="306" y="503"/>
                    </a:cubicBezTo>
                    <a:cubicBezTo>
                      <a:pt x="315" y="504"/>
                      <a:pt x="324" y="504"/>
                      <a:pt x="333" y="504"/>
                    </a:cubicBezTo>
                    <a:cubicBezTo>
                      <a:pt x="542" y="504"/>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15"/>
              <p:cNvSpPr/>
              <p:nvPr/>
            </p:nvSpPr>
            <p:spPr>
              <a:xfrm>
                <a:off x="4098250" y="3975375"/>
                <a:ext cx="15950" cy="12075"/>
              </a:xfrm>
              <a:custGeom>
                <a:avLst/>
                <a:gdLst/>
                <a:ahLst/>
                <a:cxnLst/>
                <a:rect l="l" t="t" r="r" b="b"/>
                <a:pathLst>
                  <a:path w="638" h="483" extrusionOk="0">
                    <a:moveTo>
                      <a:pt x="319" y="1"/>
                    </a:moveTo>
                    <a:cubicBezTo>
                      <a:pt x="266" y="1"/>
                      <a:pt x="212" y="18"/>
                      <a:pt x="167" y="54"/>
                    </a:cubicBezTo>
                    <a:cubicBezTo>
                      <a:pt x="0" y="189"/>
                      <a:pt x="81" y="459"/>
                      <a:pt x="296" y="482"/>
                    </a:cubicBezTo>
                    <a:cubicBezTo>
                      <a:pt x="305" y="483"/>
                      <a:pt x="314" y="483"/>
                      <a:pt x="323" y="483"/>
                    </a:cubicBezTo>
                    <a:cubicBezTo>
                      <a:pt x="519" y="483"/>
                      <a:pt x="637" y="249"/>
                      <a:pt x="508" y="90"/>
                    </a:cubicBezTo>
                    <a:cubicBezTo>
                      <a:pt x="461" y="31"/>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15"/>
              <p:cNvSpPr/>
              <p:nvPr/>
            </p:nvSpPr>
            <p:spPr>
              <a:xfrm>
                <a:off x="4085000" y="3958825"/>
                <a:ext cx="15325" cy="11675"/>
              </a:xfrm>
              <a:custGeom>
                <a:avLst/>
                <a:gdLst/>
                <a:ahLst/>
                <a:cxnLst/>
                <a:rect l="l" t="t" r="r" b="b"/>
                <a:pathLst>
                  <a:path w="613" h="467" extrusionOk="0">
                    <a:moveTo>
                      <a:pt x="307" y="0"/>
                    </a:moveTo>
                    <a:cubicBezTo>
                      <a:pt x="256" y="0"/>
                      <a:pt x="204" y="18"/>
                      <a:pt x="161" y="54"/>
                    </a:cubicBezTo>
                    <a:cubicBezTo>
                      <a:pt x="0" y="183"/>
                      <a:pt x="77" y="443"/>
                      <a:pt x="283" y="465"/>
                    </a:cubicBezTo>
                    <a:cubicBezTo>
                      <a:pt x="291" y="466"/>
                      <a:pt x="299" y="467"/>
                      <a:pt x="306" y="467"/>
                    </a:cubicBezTo>
                    <a:cubicBezTo>
                      <a:pt x="498" y="467"/>
                      <a:pt x="612" y="241"/>
                      <a:pt x="489" y="86"/>
                    </a:cubicBezTo>
                    <a:cubicBezTo>
                      <a:pt x="441"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15"/>
              <p:cNvSpPr/>
              <p:nvPr/>
            </p:nvSpPr>
            <p:spPr>
              <a:xfrm>
                <a:off x="4071725" y="3942275"/>
                <a:ext cx="14700" cy="11200"/>
              </a:xfrm>
              <a:custGeom>
                <a:avLst/>
                <a:gdLst/>
                <a:ahLst/>
                <a:cxnLst/>
                <a:rect l="l" t="t" r="r" b="b"/>
                <a:pathLst>
                  <a:path w="588" h="448" extrusionOk="0">
                    <a:moveTo>
                      <a:pt x="295" y="1"/>
                    </a:moveTo>
                    <a:cubicBezTo>
                      <a:pt x="245" y="1"/>
                      <a:pt x="196" y="17"/>
                      <a:pt x="155" y="51"/>
                    </a:cubicBezTo>
                    <a:cubicBezTo>
                      <a:pt x="1" y="176"/>
                      <a:pt x="75" y="424"/>
                      <a:pt x="271" y="446"/>
                    </a:cubicBezTo>
                    <a:cubicBezTo>
                      <a:pt x="279" y="447"/>
                      <a:pt x="287" y="447"/>
                      <a:pt x="294" y="447"/>
                    </a:cubicBezTo>
                    <a:cubicBezTo>
                      <a:pt x="479" y="447"/>
                      <a:pt x="587" y="231"/>
                      <a:pt x="467" y="83"/>
                    </a:cubicBezTo>
                    <a:cubicBezTo>
                      <a:pt x="423" y="29"/>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15"/>
              <p:cNvSpPr/>
              <p:nvPr/>
            </p:nvSpPr>
            <p:spPr>
              <a:xfrm>
                <a:off x="4058400" y="3925750"/>
                <a:ext cx="14100" cy="10700"/>
              </a:xfrm>
              <a:custGeom>
                <a:avLst/>
                <a:gdLst/>
                <a:ahLst/>
                <a:cxnLst/>
                <a:rect l="l" t="t" r="r" b="b"/>
                <a:pathLst>
                  <a:path w="564" h="428" extrusionOk="0">
                    <a:moveTo>
                      <a:pt x="283" y="1"/>
                    </a:moveTo>
                    <a:cubicBezTo>
                      <a:pt x="236" y="1"/>
                      <a:pt x="188" y="17"/>
                      <a:pt x="148" y="50"/>
                    </a:cubicBezTo>
                    <a:cubicBezTo>
                      <a:pt x="0" y="169"/>
                      <a:pt x="71" y="407"/>
                      <a:pt x="261" y="426"/>
                    </a:cubicBezTo>
                    <a:cubicBezTo>
                      <a:pt x="270" y="427"/>
                      <a:pt x="279" y="427"/>
                      <a:pt x="288" y="427"/>
                    </a:cubicBezTo>
                    <a:cubicBezTo>
                      <a:pt x="461" y="427"/>
                      <a:pt x="563"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15"/>
              <p:cNvSpPr/>
              <p:nvPr/>
            </p:nvSpPr>
            <p:spPr>
              <a:xfrm>
                <a:off x="4045150" y="3909225"/>
                <a:ext cx="13475" cy="10275"/>
              </a:xfrm>
              <a:custGeom>
                <a:avLst/>
                <a:gdLst/>
                <a:ahLst/>
                <a:cxnLst/>
                <a:rect l="l" t="t" r="r" b="b"/>
                <a:pathLst>
                  <a:path w="539" h="411" extrusionOk="0">
                    <a:moveTo>
                      <a:pt x="270" y="0"/>
                    </a:moveTo>
                    <a:cubicBezTo>
                      <a:pt x="224" y="0"/>
                      <a:pt x="179" y="15"/>
                      <a:pt x="141" y="46"/>
                    </a:cubicBezTo>
                    <a:cubicBezTo>
                      <a:pt x="0" y="161"/>
                      <a:pt x="68" y="389"/>
                      <a:pt x="251" y="409"/>
                    </a:cubicBezTo>
                    <a:cubicBezTo>
                      <a:pt x="259" y="410"/>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15"/>
              <p:cNvSpPr/>
              <p:nvPr/>
            </p:nvSpPr>
            <p:spPr>
              <a:xfrm>
                <a:off x="4031875" y="3892725"/>
                <a:ext cx="12850" cy="9800"/>
              </a:xfrm>
              <a:custGeom>
                <a:avLst/>
                <a:gdLst/>
                <a:ahLst/>
                <a:cxnLst/>
                <a:rect l="l" t="t" r="r" b="b"/>
                <a:pathLst>
                  <a:path w="514" h="392" extrusionOk="0">
                    <a:moveTo>
                      <a:pt x="258" y="0"/>
                    </a:moveTo>
                    <a:cubicBezTo>
                      <a:pt x="215" y="0"/>
                      <a:pt x="172" y="15"/>
                      <a:pt x="136" y="44"/>
                    </a:cubicBezTo>
                    <a:cubicBezTo>
                      <a:pt x="1" y="153"/>
                      <a:pt x="65" y="371"/>
                      <a:pt x="239" y="391"/>
                    </a:cubicBezTo>
                    <a:cubicBezTo>
                      <a:pt x="245" y="391"/>
                      <a:pt x="252" y="392"/>
                      <a:pt x="258" y="392"/>
                    </a:cubicBezTo>
                    <a:cubicBezTo>
                      <a:pt x="420" y="392"/>
                      <a:pt x="514" y="202"/>
                      <a:pt x="409" y="73"/>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15"/>
              <p:cNvSpPr/>
              <p:nvPr/>
            </p:nvSpPr>
            <p:spPr>
              <a:xfrm>
                <a:off x="4018625" y="3876150"/>
                <a:ext cx="12300" cy="9350"/>
              </a:xfrm>
              <a:custGeom>
                <a:avLst/>
                <a:gdLst/>
                <a:ahLst/>
                <a:cxnLst/>
                <a:rect l="l" t="t" r="r" b="b"/>
                <a:pathLst>
                  <a:path w="492" h="374" extrusionOk="0">
                    <a:moveTo>
                      <a:pt x="245" y="0"/>
                    </a:moveTo>
                    <a:cubicBezTo>
                      <a:pt x="204" y="0"/>
                      <a:pt x="163" y="14"/>
                      <a:pt x="129" y="41"/>
                    </a:cubicBezTo>
                    <a:cubicBezTo>
                      <a:pt x="1" y="147"/>
                      <a:pt x="62" y="356"/>
                      <a:pt x="225" y="372"/>
                    </a:cubicBezTo>
                    <a:cubicBezTo>
                      <a:pt x="232" y="373"/>
                      <a:pt x="239" y="373"/>
                      <a:pt x="245" y="373"/>
                    </a:cubicBezTo>
                    <a:cubicBezTo>
                      <a:pt x="398" y="373"/>
                      <a:pt x="491" y="194"/>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15"/>
              <p:cNvSpPr/>
              <p:nvPr/>
            </p:nvSpPr>
            <p:spPr>
              <a:xfrm>
                <a:off x="4005300" y="3859650"/>
                <a:ext cx="11700" cy="8825"/>
              </a:xfrm>
              <a:custGeom>
                <a:avLst/>
                <a:gdLst/>
                <a:ahLst/>
                <a:cxnLst/>
                <a:rect l="l" t="t" r="r" b="b"/>
                <a:pathLst>
                  <a:path w="468" h="353" extrusionOk="0">
                    <a:moveTo>
                      <a:pt x="234" y="1"/>
                    </a:moveTo>
                    <a:cubicBezTo>
                      <a:pt x="195" y="1"/>
                      <a:pt x="155" y="13"/>
                      <a:pt x="122" y="39"/>
                    </a:cubicBezTo>
                    <a:cubicBezTo>
                      <a:pt x="0" y="139"/>
                      <a:pt x="61" y="335"/>
                      <a:pt x="215" y="351"/>
                    </a:cubicBezTo>
                    <a:cubicBezTo>
                      <a:pt x="223" y="352"/>
                      <a:pt x="231" y="352"/>
                      <a:pt x="238" y="352"/>
                    </a:cubicBezTo>
                    <a:cubicBezTo>
                      <a:pt x="382" y="352"/>
                      <a:pt x="468" y="181"/>
                      <a:pt x="373" y="65"/>
                    </a:cubicBezTo>
                    <a:cubicBezTo>
                      <a:pt x="338" y="23"/>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15"/>
              <p:cNvSpPr/>
              <p:nvPr/>
            </p:nvSpPr>
            <p:spPr>
              <a:xfrm>
                <a:off x="3992025" y="3843100"/>
                <a:ext cx="11100" cy="8400"/>
              </a:xfrm>
              <a:custGeom>
                <a:avLst/>
                <a:gdLst/>
                <a:ahLst/>
                <a:cxnLst/>
                <a:rect l="l" t="t" r="r" b="b"/>
                <a:pathLst>
                  <a:path w="444" h="336" extrusionOk="0">
                    <a:moveTo>
                      <a:pt x="223" y="0"/>
                    </a:moveTo>
                    <a:cubicBezTo>
                      <a:pt x="186" y="0"/>
                      <a:pt x="148" y="13"/>
                      <a:pt x="116" y="39"/>
                    </a:cubicBezTo>
                    <a:cubicBezTo>
                      <a:pt x="1" y="133"/>
                      <a:pt x="59" y="319"/>
                      <a:pt x="206" y="335"/>
                    </a:cubicBezTo>
                    <a:cubicBezTo>
                      <a:pt x="213" y="336"/>
                      <a:pt x="219" y="336"/>
                      <a:pt x="225" y="336"/>
                    </a:cubicBezTo>
                    <a:cubicBezTo>
                      <a:pt x="362" y="336"/>
                      <a:pt x="443" y="172"/>
                      <a:pt x="351" y="62"/>
                    </a:cubicBezTo>
                    <a:cubicBezTo>
                      <a:pt x="318"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15"/>
              <p:cNvSpPr/>
              <p:nvPr/>
            </p:nvSpPr>
            <p:spPr>
              <a:xfrm>
                <a:off x="3978775" y="3826550"/>
                <a:ext cx="10450" cy="7925"/>
              </a:xfrm>
              <a:custGeom>
                <a:avLst/>
                <a:gdLst/>
                <a:ahLst/>
                <a:cxnLst/>
                <a:rect l="l" t="t" r="r" b="b"/>
                <a:pathLst>
                  <a:path w="418" h="317" extrusionOk="0">
                    <a:moveTo>
                      <a:pt x="208" y="1"/>
                    </a:moveTo>
                    <a:cubicBezTo>
                      <a:pt x="174" y="1"/>
                      <a:pt x="139" y="13"/>
                      <a:pt x="110" y="36"/>
                    </a:cubicBezTo>
                    <a:cubicBezTo>
                      <a:pt x="0" y="126"/>
                      <a:pt x="52" y="303"/>
                      <a:pt x="193" y="316"/>
                    </a:cubicBezTo>
                    <a:cubicBezTo>
                      <a:pt x="200" y="316"/>
                      <a:pt x="206" y="317"/>
                      <a:pt x="212" y="317"/>
                    </a:cubicBezTo>
                    <a:cubicBezTo>
                      <a:pt x="340" y="317"/>
                      <a:pt x="417" y="166"/>
                      <a:pt x="331" y="62"/>
                    </a:cubicBezTo>
                    <a:cubicBezTo>
                      <a:pt x="300" y="21"/>
                      <a:pt x="255"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15"/>
              <p:cNvSpPr/>
              <p:nvPr/>
            </p:nvSpPr>
            <p:spPr>
              <a:xfrm>
                <a:off x="4222300" y="4093100"/>
                <a:ext cx="20875" cy="15850"/>
              </a:xfrm>
              <a:custGeom>
                <a:avLst/>
                <a:gdLst/>
                <a:ahLst/>
                <a:cxnLst/>
                <a:rect l="l" t="t" r="r" b="b"/>
                <a:pathLst>
                  <a:path w="835" h="634" extrusionOk="0">
                    <a:moveTo>
                      <a:pt x="421" y="1"/>
                    </a:moveTo>
                    <a:cubicBezTo>
                      <a:pt x="351" y="1"/>
                      <a:pt x="280" y="24"/>
                      <a:pt x="222" y="73"/>
                    </a:cubicBezTo>
                    <a:cubicBezTo>
                      <a:pt x="0" y="249"/>
                      <a:pt x="106" y="603"/>
                      <a:pt x="386" y="632"/>
                    </a:cubicBezTo>
                    <a:cubicBezTo>
                      <a:pt x="398" y="633"/>
                      <a:pt x="409" y="634"/>
                      <a:pt x="421" y="634"/>
                    </a:cubicBezTo>
                    <a:cubicBezTo>
                      <a:pt x="680" y="634"/>
                      <a:pt x="835" y="327"/>
                      <a:pt x="666" y="118"/>
                    </a:cubicBezTo>
                    <a:cubicBezTo>
                      <a:pt x="604" y="41"/>
                      <a:pt x="513"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15"/>
              <p:cNvSpPr/>
              <p:nvPr/>
            </p:nvSpPr>
            <p:spPr>
              <a:xfrm>
                <a:off x="4209050" y="4076550"/>
                <a:ext cx="20225" cy="15375"/>
              </a:xfrm>
              <a:custGeom>
                <a:avLst/>
                <a:gdLst/>
                <a:ahLst/>
                <a:cxnLst/>
                <a:rect l="l" t="t" r="r" b="b"/>
                <a:pathLst>
                  <a:path w="809" h="615" extrusionOk="0">
                    <a:moveTo>
                      <a:pt x="407" y="1"/>
                    </a:moveTo>
                    <a:cubicBezTo>
                      <a:pt x="338" y="1"/>
                      <a:pt x="269" y="23"/>
                      <a:pt x="212" y="69"/>
                    </a:cubicBezTo>
                    <a:cubicBezTo>
                      <a:pt x="0" y="243"/>
                      <a:pt x="103" y="587"/>
                      <a:pt x="376" y="612"/>
                    </a:cubicBezTo>
                    <a:cubicBezTo>
                      <a:pt x="388" y="614"/>
                      <a:pt x="399" y="614"/>
                      <a:pt x="411" y="614"/>
                    </a:cubicBezTo>
                    <a:cubicBezTo>
                      <a:pt x="660" y="614"/>
                      <a:pt x="809" y="320"/>
                      <a:pt x="646" y="114"/>
                    </a:cubicBezTo>
                    <a:cubicBezTo>
                      <a:pt x="586" y="40"/>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15"/>
              <p:cNvSpPr/>
              <p:nvPr/>
            </p:nvSpPr>
            <p:spPr>
              <a:xfrm>
                <a:off x="4195775" y="4060075"/>
                <a:ext cx="19625" cy="14975"/>
              </a:xfrm>
              <a:custGeom>
                <a:avLst/>
                <a:gdLst/>
                <a:ahLst/>
                <a:cxnLst/>
                <a:rect l="l" t="t" r="r" b="b"/>
                <a:pathLst>
                  <a:path w="785" h="599" extrusionOk="0">
                    <a:moveTo>
                      <a:pt x="396" y="1"/>
                    </a:moveTo>
                    <a:cubicBezTo>
                      <a:pt x="329" y="1"/>
                      <a:pt x="262" y="23"/>
                      <a:pt x="206" y="69"/>
                    </a:cubicBezTo>
                    <a:cubicBezTo>
                      <a:pt x="1" y="233"/>
                      <a:pt x="100" y="568"/>
                      <a:pt x="364" y="597"/>
                    </a:cubicBezTo>
                    <a:cubicBezTo>
                      <a:pt x="374" y="598"/>
                      <a:pt x="385" y="598"/>
                      <a:pt x="395" y="598"/>
                    </a:cubicBezTo>
                    <a:cubicBezTo>
                      <a:pt x="640" y="598"/>
                      <a:pt x="785" y="309"/>
                      <a:pt x="624" y="111"/>
                    </a:cubicBezTo>
                    <a:cubicBezTo>
                      <a:pt x="566" y="39"/>
                      <a:pt x="481" y="1"/>
                      <a:pt x="3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15"/>
              <p:cNvSpPr/>
              <p:nvPr/>
            </p:nvSpPr>
            <p:spPr>
              <a:xfrm>
                <a:off x="4182525" y="4043525"/>
                <a:ext cx="19050" cy="14400"/>
              </a:xfrm>
              <a:custGeom>
                <a:avLst/>
                <a:gdLst/>
                <a:ahLst/>
                <a:cxnLst/>
                <a:rect l="l" t="t" r="r" b="b"/>
                <a:pathLst>
                  <a:path w="762" h="576" extrusionOk="0">
                    <a:moveTo>
                      <a:pt x="381" y="0"/>
                    </a:moveTo>
                    <a:cubicBezTo>
                      <a:pt x="317" y="0"/>
                      <a:pt x="253" y="22"/>
                      <a:pt x="200" y="66"/>
                    </a:cubicBezTo>
                    <a:cubicBezTo>
                      <a:pt x="1" y="227"/>
                      <a:pt x="97" y="548"/>
                      <a:pt x="351" y="574"/>
                    </a:cubicBezTo>
                    <a:cubicBezTo>
                      <a:pt x="363" y="575"/>
                      <a:pt x="374" y="576"/>
                      <a:pt x="386" y="576"/>
                    </a:cubicBezTo>
                    <a:cubicBezTo>
                      <a:pt x="622" y="576"/>
                      <a:pt x="761" y="298"/>
                      <a:pt x="605"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15"/>
              <p:cNvSpPr/>
              <p:nvPr/>
            </p:nvSpPr>
            <p:spPr>
              <a:xfrm>
                <a:off x="4169275" y="4027000"/>
                <a:ext cx="18400" cy="13975"/>
              </a:xfrm>
              <a:custGeom>
                <a:avLst/>
                <a:gdLst/>
                <a:ahLst/>
                <a:cxnLst/>
                <a:rect l="l" t="t" r="r" b="b"/>
                <a:pathLst>
                  <a:path w="736" h="559" extrusionOk="0">
                    <a:moveTo>
                      <a:pt x="366" y="1"/>
                    </a:moveTo>
                    <a:cubicBezTo>
                      <a:pt x="305" y="1"/>
                      <a:pt x="244" y="21"/>
                      <a:pt x="193" y="62"/>
                    </a:cubicBezTo>
                    <a:cubicBezTo>
                      <a:pt x="0" y="219"/>
                      <a:pt x="93" y="531"/>
                      <a:pt x="341" y="557"/>
                    </a:cubicBezTo>
                    <a:cubicBezTo>
                      <a:pt x="351" y="558"/>
                      <a:pt x="362" y="559"/>
                      <a:pt x="372" y="559"/>
                    </a:cubicBezTo>
                    <a:cubicBezTo>
                      <a:pt x="601" y="559"/>
                      <a:pt x="736" y="288"/>
                      <a:pt x="585" y="104"/>
                    </a:cubicBezTo>
                    <a:cubicBezTo>
                      <a:pt x="528" y="36"/>
                      <a:pt x="447" y="1"/>
                      <a:pt x="3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15"/>
              <p:cNvSpPr/>
              <p:nvPr/>
            </p:nvSpPr>
            <p:spPr>
              <a:xfrm>
                <a:off x="4155925" y="4010450"/>
                <a:ext cx="17775" cy="13500"/>
              </a:xfrm>
              <a:custGeom>
                <a:avLst/>
                <a:gdLst/>
                <a:ahLst/>
                <a:cxnLst/>
                <a:rect l="l" t="t" r="r" b="b"/>
                <a:pathLst>
                  <a:path w="711" h="540" extrusionOk="0">
                    <a:moveTo>
                      <a:pt x="359" y="0"/>
                    </a:moveTo>
                    <a:cubicBezTo>
                      <a:pt x="300" y="0"/>
                      <a:pt x="240" y="20"/>
                      <a:pt x="190" y="62"/>
                    </a:cubicBezTo>
                    <a:cubicBezTo>
                      <a:pt x="1" y="210"/>
                      <a:pt x="91" y="512"/>
                      <a:pt x="329" y="538"/>
                    </a:cubicBezTo>
                    <a:cubicBezTo>
                      <a:pt x="339" y="539"/>
                      <a:pt x="350" y="539"/>
                      <a:pt x="360" y="539"/>
                    </a:cubicBezTo>
                    <a:cubicBezTo>
                      <a:pt x="582" y="539"/>
                      <a:pt x="711" y="279"/>
                      <a:pt x="570" y="101"/>
                    </a:cubicBezTo>
                    <a:cubicBezTo>
                      <a:pt x="515" y="35"/>
                      <a:pt x="437" y="0"/>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15"/>
              <p:cNvSpPr/>
              <p:nvPr/>
            </p:nvSpPr>
            <p:spPr>
              <a:xfrm>
                <a:off x="4142675" y="3993875"/>
                <a:ext cx="17125" cy="13050"/>
              </a:xfrm>
              <a:custGeom>
                <a:avLst/>
                <a:gdLst/>
                <a:ahLst/>
                <a:cxnLst/>
                <a:rect l="l" t="t" r="r" b="b"/>
                <a:pathLst>
                  <a:path w="685" h="522" extrusionOk="0">
                    <a:moveTo>
                      <a:pt x="344" y="0"/>
                    </a:moveTo>
                    <a:cubicBezTo>
                      <a:pt x="287" y="0"/>
                      <a:pt x="229" y="20"/>
                      <a:pt x="180" y="60"/>
                    </a:cubicBezTo>
                    <a:cubicBezTo>
                      <a:pt x="1" y="204"/>
                      <a:pt x="87" y="494"/>
                      <a:pt x="315" y="519"/>
                    </a:cubicBezTo>
                    <a:cubicBezTo>
                      <a:pt x="326" y="520"/>
                      <a:pt x="336" y="521"/>
                      <a:pt x="346" y="521"/>
                    </a:cubicBezTo>
                    <a:cubicBezTo>
                      <a:pt x="559" y="521"/>
                      <a:pt x="685" y="270"/>
                      <a:pt x="547" y="98"/>
                    </a:cubicBezTo>
                    <a:cubicBezTo>
                      <a:pt x="496" y="34"/>
                      <a:pt x="420" y="0"/>
                      <a:pt x="3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15"/>
              <p:cNvSpPr/>
              <p:nvPr/>
            </p:nvSpPr>
            <p:spPr>
              <a:xfrm>
                <a:off x="4129425" y="3977400"/>
                <a:ext cx="16575" cy="12550"/>
              </a:xfrm>
              <a:custGeom>
                <a:avLst/>
                <a:gdLst/>
                <a:ahLst/>
                <a:cxnLst/>
                <a:rect l="l" t="t" r="r" b="b"/>
                <a:pathLst>
                  <a:path w="663" h="502" extrusionOk="0">
                    <a:moveTo>
                      <a:pt x="333" y="1"/>
                    </a:moveTo>
                    <a:cubicBezTo>
                      <a:pt x="278" y="1"/>
                      <a:pt x="221" y="19"/>
                      <a:pt x="174" y="57"/>
                    </a:cubicBezTo>
                    <a:cubicBezTo>
                      <a:pt x="0" y="198"/>
                      <a:pt x="84" y="478"/>
                      <a:pt x="306" y="500"/>
                    </a:cubicBezTo>
                    <a:cubicBezTo>
                      <a:pt x="316" y="501"/>
                      <a:pt x="326" y="502"/>
                      <a:pt x="336" y="502"/>
                    </a:cubicBezTo>
                    <a:cubicBezTo>
                      <a:pt x="540" y="502"/>
                      <a:pt x="662" y="258"/>
                      <a:pt x="527" y="92"/>
                    </a:cubicBezTo>
                    <a:cubicBezTo>
                      <a:pt x="478"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15"/>
              <p:cNvSpPr/>
              <p:nvPr/>
            </p:nvSpPr>
            <p:spPr>
              <a:xfrm>
                <a:off x="4116150" y="3960850"/>
                <a:ext cx="15875" cy="12075"/>
              </a:xfrm>
              <a:custGeom>
                <a:avLst/>
                <a:gdLst/>
                <a:ahLst/>
                <a:cxnLst/>
                <a:rect l="l" t="t" r="r" b="b"/>
                <a:pathLst>
                  <a:path w="635" h="483" extrusionOk="0">
                    <a:moveTo>
                      <a:pt x="319" y="0"/>
                    </a:moveTo>
                    <a:cubicBezTo>
                      <a:pt x="266" y="0"/>
                      <a:pt x="212" y="18"/>
                      <a:pt x="168" y="53"/>
                    </a:cubicBezTo>
                    <a:cubicBezTo>
                      <a:pt x="1" y="188"/>
                      <a:pt x="81" y="458"/>
                      <a:pt x="293" y="481"/>
                    </a:cubicBezTo>
                    <a:cubicBezTo>
                      <a:pt x="303" y="482"/>
                      <a:pt x="312" y="482"/>
                      <a:pt x="321" y="482"/>
                    </a:cubicBezTo>
                    <a:cubicBezTo>
                      <a:pt x="520" y="482"/>
                      <a:pt x="635" y="249"/>
                      <a:pt x="509" y="92"/>
                    </a:cubicBezTo>
                    <a:cubicBezTo>
                      <a:pt x="461"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15"/>
              <p:cNvSpPr/>
              <p:nvPr/>
            </p:nvSpPr>
            <p:spPr>
              <a:xfrm>
                <a:off x="4102900" y="3944350"/>
                <a:ext cx="15300" cy="11625"/>
              </a:xfrm>
              <a:custGeom>
                <a:avLst/>
                <a:gdLst/>
                <a:ahLst/>
                <a:cxnLst/>
                <a:rect l="l" t="t" r="r" b="b"/>
                <a:pathLst>
                  <a:path w="612" h="465" extrusionOk="0">
                    <a:moveTo>
                      <a:pt x="306" y="0"/>
                    </a:moveTo>
                    <a:cubicBezTo>
                      <a:pt x="255" y="0"/>
                      <a:pt x="204" y="17"/>
                      <a:pt x="161" y="51"/>
                    </a:cubicBezTo>
                    <a:cubicBezTo>
                      <a:pt x="1" y="183"/>
                      <a:pt x="78" y="444"/>
                      <a:pt x="284" y="463"/>
                    </a:cubicBezTo>
                    <a:cubicBezTo>
                      <a:pt x="293" y="464"/>
                      <a:pt x="302" y="464"/>
                      <a:pt x="311" y="464"/>
                    </a:cubicBezTo>
                    <a:cubicBezTo>
                      <a:pt x="500" y="464"/>
                      <a:pt x="612" y="240"/>
                      <a:pt x="486" y="87"/>
                    </a:cubicBezTo>
                    <a:cubicBezTo>
                      <a:pt x="440" y="30"/>
                      <a:pt x="373"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15"/>
              <p:cNvSpPr/>
              <p:nvPr/>
            </p:nvSpPr>
            <p:spPr>
              <a:xfrm>
                <a:off x="4089575" y="3927775"/>
                <a:ext cx="14750" cy="11225"/>
              </a:xfrm>
              <a:custGeom>
                <a:avLst/>
                <a:gdLst/>
                <a:ahLst/>
                <a:cxnLst/>
                <a:rect l="l" t="t" r="r" b="b"/>
                <a:pathLst>
                  <a:path w="590" h="449" extrusionOk="0">
                    <a:moveTo>
                      <a:pt x="296" y="1"/>
                    </a:moveTo>
                    <a:cubicBezTo>
                      <a:pt x="246" y="1"/>
                      <a:pt x="196" y="18"/>
                      <a:pt x="154" y="52"/>
                    </a:cubicBezTo>
                    <a:cubicBezTo>
                      <a:pt x="0" y="178"/>
                      <a:pt x="74" y="425"/>
                      <a:pt x="273" y="448"/>
                    </a:cubicBezTo>
                    <a:cubicBezTo>
                      <a:pt x="281" y="448"/>
                      <a:pt x="289" y="449"/>
                      <a:pt x="297" y="449"/>
                    </a:cubicBezTo>
                    <a:cubicBezTo>
                      <a:pt x="479" y="449"/>
                      <a:pt x="590" y="233"/>
                      <a:pt x="469" y="85"/>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15"/>
              <p:cNvSpPr/>
              <p:nvPr/>
            </p:nvSpPr>
            <p:spPr>
              <a:xfrm>
                <a:off x="4076300" y="3911250"/>
                <a:ext cx="14125" cy="10725"/>
              </a:xfrm>
              <a:custGeom>
                <a:avLst/>
                <a:gdLst/>
                <a:ahLst/>
                <a:cxnLst/>
                <a:rect l="l" t="t" r="r" b="b"/>
                <a:pathLst>
                  <a:path w="565" h="429" extrusionOk="0">
                    <a:moveTo>
                      <a:pt x="285" y="0"/>
                    </a:moveTo>
                    <a:cubicBezTo>
                      <a:pt x="237" y="0"/>
                      <a:pt x="189" y="16"/>
                      <a:pt x="149" y="48"/>
                    </a:cubicBezTo>
                    <a:cubicBezTo>
                      <a:pt x="1" y="167"/>
                      <a:pt x="72" y="408"/>
                      <a:pt x="261" y="427"/>
                    </a:cubicBezTo>
                    <a:cubicBezTo>
                      <a:pt x="269" y="428"/>
                      <a:pt x="277" y="429"/>
                      <a:pt x="285" y="429"/>
                    </a:cubicBezTo>
                    <a:cubicBezTo>
                      <a:pt x="460" y="429"/>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15"/>
              <p:cNvSpPr/>
              <p:nvPr/>
            </p:nvSpPr>
            <p:spPr>
              <a:xfrm>
                <a:off x="4063050" y="3894750"/>
                <a:ext cx="13475" cy="10200"/>
              </a:xfrm>
              <a:custGeom>
                <a:avLst/>
                <a:gdLst/>
                <a:ahLst/>
                <a:cxnLst/>
                <a:rect l="l" t="t" r="r" b="b"/>
                <a:pathLst>
                  <a:path w="539" h="408" extrusionOk="0">
                    <a:moveTo>
                      <a:pt x="271" y="1"/>
                    </a:moveTo>
                    <a:cubicBezTo>
                      <a:pt x="225" y="1"/>
                      <a:pt x="180" y="15"/>
                      <a:pt x="142" y="46"/>
                    </a:cubicBezTo>
                    <a:cubicBezTo>
                      <a:pt x="1" y="159"/>
                      <a:pt x="68" y="390"/>
                      <a:pt x="248" y="406"/>
                    </a:cubicBezTo>
                    <a:cubicBezTo>
                      <a:pt x="256" y="407"/>
                      <a:pt x="264" y="407"/>
                      <a:pt x="272" y="407"/>
                    </a:cubicBezTo>
                    <a:cubicBezTo>
                      <a:pt x="441" y="407"/>
                      <a:pt x="539" y="210"/>
                      <a:pt x="431" y="75"/>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15"/>
              <p:cNvSpPr/>
              <p:nvPr/>
            </p:nvSpPr>
            <p:spPr>
              <a:xfrm>
                <a:off x="4049800" y="3878175"/>
                <a:ext cx="12825" cy="9825"/>
              </a:xfrm>
              <a:custGeom>
                <a:avLst/>
                <a:gdLst/>
                <a:ahLst/>
                <a:cxnLst/>
                <a:rect l="l" t="t" r="r" b="b"/>
                <a:pathLst>
                  <a:path w="513" h="393" extrusionOk="0">
                    <a:moveTo>
                      <a:pt x="258" y="1"/>
                    </a:moveTo>
                    <a:cubicBezTo>
                      <a:pt x="215" y="1"/>
                      <a:pt x="171" y="15"/>
                      <a:pt x="135" y="44"/>
                    </a:cubicBezTo>
                    <a:cubicBezTo>
                      <a:pt x="0" y="153"/>
                      <a:pt x="65" y="372"/>
                      <a:pt x="238" y="391"/>
                    </a:cubicBezTo>
                    <a:cubicBezTo>
                      <a:pt x="246" y="392"/>
                      <a:pt x="253" y="392"/>
                      <a:pt x="261" y="392"/>
                    </a:cubicBezTo>
                    <a:cubicBezTo>
                      <a:pt x="418" y="392"/>
                      <a:pt x="513" y="202"/>
                      <a:pt x="409" y="73"/>
                    </a:cubicBezTo>
                    <a:cubicBezTo>
                      <a:pt x="370" y="25"/>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15"/>
              <p:cNvSpPr/>
              <p:nvPr/>
            </p:nvSpPr>
            <p:spPr>
              <a:xfrm>
                <a:off x="4036450" y="3861675"/>
                <a:ext cx="12300" cy="9350"/>
              </a:xfrm>
              <a:custGeom>
                <a:avLst/>
                <a:gdLst/>
                <a:ahLst/>
                <a:cxnLst/>
                <a:rect l="l" t="t" r="r" b="b"/>
                <a:pathLst>
                  <a:path w="492" h="374" extrusionOk="0">
                    <a:moveTo>
                      <a:pt x="247" y="1"/>
                    </a:moveTo>
                    <a:cubicBezTo>
                      <a:pt x="205" y="1"/>
                      <a:pt x="164" y="14"/>
                      <a:pt x="130" y="42"/>
                    </a:cubicBezTo>
                    <a:cubicBezTo>
                      <a:pt x="1" y="145"/>
                      <a:pt x="65" y="354"/>
                      <a:pt x="229" y="373"/>
                    </a:cubicBezTo>
                    <a:cubicBezTo>
                      <a:pt x="236" y="374"/>
                      <a:pt x="242" y="374"/>
                      <a:pt x="249" y="374"/>
                    </a:cubicBezTo>
                    <a:cubicBezTo>
                      <a:pt x="401" y="374"/>
                      <a:pt x="492" y="194"/>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15"/>
              <p:cNvSpPr/>
              <p:nvPr/>
            </p:nvSpPr>
            <p:spPr>
              <a:xfrm>
                <a:off x="4023200" y="3845125"/>
                <a:ext cx="11725" cy="8875"/>
              </a:xfrm>
              <a:custGeom>
                <a:avLst/>
                <a:gdLst/>
                <a:ahLst/>
                <a:cxnLst/>
                <a:rect l="l" t="t" r="r" b="b"/>
                <a:pathLst>
                  <a:path w="469" h="355" extrusionOk="0">
                    <a:moveTo>
                      <a:pt x="234" y="0"/>
                    </a:moveTo>
                    <a:cubicBezTo>
                      <a:pt x="195" y="0"/>
                      <a:pt x="156" y="13"/>
                      <a:pt x="123" y="39"/>
                    </a:cubicBezTo>
                    <a:cubicBezTo>
                      <a:pt x="1" y="138"/>
                      <a:pt x="59" y="338"/>
                      <a:pt x="216" y="354"/>
                    </a:cubicBezTo>
                    <a:cubicBezTo>
                      <a:pt x="223" y="354"/>
                      <a:pt x="229" y="355"/>
                      <a:pt x="236" y="355"/>
                    </a:cubicBezTo>
                    <a:cubicBezTo>
                      <a:pt x="382" y="355"/>
                      <a:pt x="469" y="185"/>
                      <a:pt x="373" y="68"/>
                    </a:cubicBezTo>
                    <a:cubicBezTo>
                      <a:pt x="338" y="23"/>
                      <a:pt x="286"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15"/>
              <p:cNvSpPr/>
              <p:nvPr/>
            </p:nvSpPr>
            <p:spPr>
              <a:xfrm>
                <a:off x="4009950" y="3828600"/>
                <a:ext cx="11100" cy="8450"/>
              </a:xfrm>
              <a:custGeom>
                <a:avLst/>
                <a:gdLst/>
                <a:ahLst/>
                <a:cxnLst/>
                <a:rect l="l" t="t" r="r" b="b"/>
                <a:pathLst>
                  <a:path w="444" h="338" extrusionOk="0">
                    <a:moveTo>
                      <a:pt x="221" y="0"/>
                    </a:moveTo>
                    <a:cubicBezTo>
                      <a:pt x="184" y="0"/>
                      <a:pt x="147" y="13"/>
                      <a:pt x="116" y="38"/>
                    </a:cubicBezTo>
                    <a:cubicBezTo>
                      <a:pt x="0" y="131"/>
                      <a:pt x="55" y="320"/>
                      <a:pt x="203" y="337"/>
                    </a:cubicBezTo>
                    <a:cubicBezTo>
                      <a:pt x="208" y="337"/>
                      <a:pt x="214" y="337"/>
                      <a:pt x="219" y="337"/>
                    </a:cubicBezTo>
                    <a:cubicBezTo>
                      <a:pt x="360" y="337"/>
                      <a:pt x="444" y="175"/>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15"/>
              <p:cNvSpPr/>
              <p:nvPr/>
            </p:nvSpPr>
            <p:spPr>
              <a:xfrm>
                <a:off x="3996700" y="3812100"/>
                <a:ext cx="10450" cy="7925"/>
              </a:xfrm>
              <a:custGeom>
                <a:avLst/>
                <a:gdLst/>
                <a:ahLst/>
                <a:cxnLst/>
                <a:rect l="l" t="t" r="r" b="b"/>
                <a:pathLst>
                  <a:path w="418" h="317" extrusionOk="0">
                    <a:moveTo>
                      <a:pt x="209" y="0"/>
                    </a:moveTo>
                    <a:cubicBezTo>
                      <a:pt x="174" y="0"/>
                      <a:pt x="139" y="12"/>
                      <a:pt x="109" y="36"/>
                    </a:cubicBezTo>
                    <a:cubicBezTo>
                      <a:pt x="0" y="122"/>
                      <a:pt x="52" y="299"/>
                      <a:pt x="193" y="315"/>
                    </a:cubicBezTo>
                    <a:cubicBezTo>
                      <a:pt x="199" y="316"/>
                      <a:pt x="206" y="316"/>
                      <a:pt x="212" y="316"/>
                    </a:cubicBezTo>
                    <a:cubicBezTo>
                      <a:pt x="339" y="316"/>
                      <a:pt x="417" y="162"/>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15"/>
              <p:cNvSpPr/>
              <p:nvPr/>
            </p:nvSpPr>
            <p:spPr>
              <a:xfrm>
                <a:off x="4253550" y="4095175"/>
                <a:ext cx="21450" cy="16350"/>
              </a:xfrm>
              <a:custGeom>
                <a:avLst/>
                <a:gdLst/>
                <a:ahLst/>
                <a:cxnLst/>
                <a:rect l="l" t="t" r="r" b="b"/>
                <a:pathLst>
                  <a:path w="858" h="654" extrusionOk="0">
                    <a:moveTo>
                      <a:pt x="430" y="0"/>
                    </a:moveTo>
                    <a:cubicBezTo>
                      <a:pt x="358" y="0"/>
                      <a:pt x="285" y="24"/>
                      <a:pt x="225" y="73"/>
                    </a:cubicBezTo>
                    <a:cubicBezTo>
                      <a:pt x="0" y="256"/>
                      <a:pt x="110" y="623"/>
                      <a:pt x="399" y="652"/>
                    </a:cubicBezTo>
                    <a:cubicBezTo>
                      <a:pt x="411" y="653"/>
                      <a:pt x="422" y="653"/>
                      <a:pt x="433" y="653"/>
                    </a:cubicBezTo>
                    <a:cubicBezTo>
                      <a:pt x="699" y="653"/>
                      <a:pt x="858" y="334"/>
                      <a:pt x="682" y="121"/>
                    </a:cubicBezTo>
                    <a:cubicBezTo>
                      <a:pt x="618" y="41"/>
                      <a:pt x="525" y="0"/>
                      <a:pt x="4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15"/>
              <p:cNvSpPr/>
              <p:nvPr/>
            </p:nvSpPr>
            <p:spPr>
              <a:xfrm>
                <a:off x="4240225" y="4078600"/>
                <a:ext cx="20850" cy="15825"/>
              </a:xfrm>
              <a:custGeom>
                <a:avLst/>
                <a:gdLst/>
                <a:ahLst/>
                <a:cxnLst/>
                <a:rect l="l" t="t" r="r" b="b"/>
                <a:pathLst>
                  <a:path w="834" h="633" extrusionOk="0">
                    <a:moveTo>
                      <a:pt x="420" y="0"/>
                    </a:moveTo>
                    <a:cubicBezTo>
                      <a:pt x="349" y="0"/>
                      <a:pt x="278" y="24"/>
                      <a:pt x="219" y="71"/>
                    </a:cubicBezTo>
                    <a:cubicBezTo>
                      <a:pt x="0" y="248"/>
                      <a:pt x="106" y="601"/>
                      <a:pt x="386" y="630"/>
                    </a:cubicBezTo>
                    <a:cubicBezTo>
                      <a:pt x="399" y="632"/>
                      <a:pt x="411" y="632"/>
                      <a:pt x="424" y="632"/>
                    </a:cubicBezTo>
                    <a:cubicBezTo>
                      <a:pt x="681" y="632"/>
                      <a:pt x="834" y="327"/>
                      <a:pt x="665" y="119"/>
                    </a:cubicBezTo>
                    <a:cubicBezTo>
                      <a:pt x="603" y="41"/>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15"/>
              <p:cNvSpPr/>
              <p:nvPr/>
            </p:nvSpPr>
            <p:spPr>
              <a:xfrm>
                <a:off x="4226950" y="4062100"/>
                <a:ext cx="20250" cy="15350"/>
              </a:xfrm>
              <a:custGeom>
                <a:avLst/>
                <a:gdLst/>
                <a:ahLst/>
                <a:cxnLst/>
                <a:rect l="l" t="t" r="r" b="b"/>
                <a:pathLst>
                  <a:path w="810" h="614" extrusionOk="0">
                    <a:moveTo>
                      <a:pt x="407" y="1"/>
                    </a:moveTo>
                    <a:cubicBezTo>
                      <a:pt x="339" y="1"/>
                      <a:pt x="270" y="23"/>
                      <a:pt x="213" y="69"/>
                    </a:cubicBezTo>
                    <a:cubicBezTo>
                      <a:pt x="1" y="239"/>
                      <a:pt x="104" y="583"/>
                      <a:pt x="377" y="612"/>
                    </a:cubicBezTo>
                    <a:cubicBezTo>
                      <a:pt x="388" y="613"/>
                      <a:pt x="400" y="614"/>
                      <a:pt x="411" y="614"/>
                    </a:cubicBezTo>
                    <a:cubicBezTo>
                      <a:pt x="661" y="614"/>
                      <a:pt x="810" y="317"/>
                      <a:pt x="647" y="114"/>
                    </a:cubicBezTo>
                    <a:cubicBezTo>
                      <a:pt x="587" y="39"/>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15"/>
              <p:cNvSpPr/>
              <p:nvPr/>
            </p:nvSpPr>
            <p:spPr>
              <a:xfrm>
                <a:off x="4213700" y="4045525"/>
                <a:ext cx="19600" cy="14900"/>
              </a:xfrm>
              <a:custGeom>
                <a:avLst/>
                <a:gdLst/>
                <a:ahLst/>
                <a:cxnLst/>
                <a:rect l="l" t="t" r="r" b="b"/>
                <a:pathLst>
                  <a:path w="784" h="596" extrusionOk="0">
                    <a:moveTo>
                      <a:pt x="393" y="1"/>
                    </a:moveTo>
                    <a:cubicBezTo>
                      <a:pt x="328" y="1"/>
                      <a:pt x="262" y="22"/>
                      <a:pt x="206" y="67"/>
                    </a:cubicBezTo>
                    <a:cubicBezTo>
                      <a:pt x="0" y="234"/>
                      <a:pt x="100" y="568"/>
                      <a:pt x="364" y="594"/>
                    </a:cubicBezTo>
                    <a:cubicBezTo>
                      <a:pt x="375" y="595"/>
                      <a:pt x="387" y="596"/>
                      <a:pt x="398" y="596"/>
                    </a:cubicBezTo>
                    <a:cubicBezTo>
                      <a:pt x="641" y="596"/>
                      <a:pt x="784" y="308"/>
                      <a:pt x="624" y="112"/>
                    </a:cubicBezTo>
                    <a:cubicBezTo>
                      <a:pt x="565" y="38"/>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15"/>
              <p:cNvSpPr/>
              <p:nvPr/>
            </p:nvSpPr>
            <p:spPr>
              <a:xfrm>
                <a:off x="4200450" y="4029050"/>
                <a:ext cx="18950" cy="14425"/>
              </a:xfrm>
              <a:custGeom>
                <a:avLst/>
                <a:gdLst/>
                <a:ahLst/>
                <a:cxnLst/>
                <a:rect l="l" t="t" r="r" b="b"/>
                <a:pathLst>
                  <a:path w="758" h="577" extrusionOk="0">
                    <a:moveTo>
                      <a:pt x="381" y="1"/>
                    </a:moveTo>
                    <a:cubicBezTo>
                      <a:pt x="317" y="1"/>
                      <a:pt x="252" y="22"/>
                      <a:pt x="199" y="67"/>
                    </a:cubicBezTo>
                    <a:cubicBezTo>
                      <a:pt x="0" y="227"/>
                      <a:pt x="97" y="549"/>
                      <a:pt x="351" y="575"/>
                    </a:cubicBezTo>
                    <a:cubicBezTo>
                      <a:pt x="362" y="576"/>
                      <a:pt x="374" y="577"/>
                      <a:pt x="385" y="577"/>
                    </a:cubicBezTo>
                    <a:cubicBezTo>
                      <a:pt x="621" y="577"/>
                      <a:pt x="758" y="299"/>
                      <a:pt x="604" y="109"/>
                    </a:cubicBezTo>
                    <a:cubicBezTo>
                      <a:pt x="548"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15"/>
              <p:cNvSpPr/>
              <p:nvPr/>
            </p:nvSpPr>
            <p:spPr>
              <a:xfrm>
                <a:off x="4187175" y="4012500"/>
                <a:ext cx="18350" cy="13925"/>
              </a:xfrm>
              <a:custGeom>
                <a:avLst/>
                <a:gdLst/>
                <a:ahLst/>
                <a:cxnLst/>
                <a:rect l="l" t="t" r="r" b="b"/>
                <a:pathLst>
                  <a:path w="734" h="557" extrusionOk="0">
                    <a:moveTo>
                      <a:pt x="370" y="1"/>
                    </a:moveTo>
                    <a:cubicBezTo>
                      <a:pt x="308" y="1"/>
                      <a:pt x="246" y="21"/>
                      <a:pt x="194" y="64"/>
                    </a:cubicBezTo>
                    <a:cubicBezTo>
                      <a:pt x="1" y="221"/>
                      <a:pt x="94" y="533"/>
                      <a:pt x="338" y="555"/>
                    </a:cubicBezTo>
                    <a:cubicBezTo>
                      <a:pt x="349" y="556"/>
                      <a:pt x="359" y="557"/>
                      <a:pt x="369" y="557"/>
                    </a:cubicBezTo>
                    <a:cubicBezTo>
                      <a:pt x="598" y="557"/>
                      <a:pt x="734" y="287"/>
                      <a:pt x="586" y="102"/>
                    </a:cubicBezTo>
                    <a:cubicBezTo>
                      <a:pt x="530" y="35"/>
                      <a:pt x="450"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15"/>
              <p:cNvSpPr/>
              <p:nvPr/>
            </p:nvSpPr>
            <p:spPr>
              <a:xfrm>
                <a:off x="4173850" y="3995950"/>
                <a:ext cx="17775" cy="13525"/>
              </a:xfrm>
              <a:custGeom>
                <a:avLst/>
                <a:gdLst/>
                <a:ahLst/>
                <a:cxnLst/>
                <a:rect l="l" t="t" r="r" b="b"/>
                <a:pathLst>
                  <a:path w="711" h="541" extrusionOk="0">
                    <a:moveTo>
                      <a:pt x="357" y="0"/>
                    </a:moveTo>
                    <a:cubicBezTo>
                      <a:pt x="297" y="0"/>
                      <a:pt x="237" y="20"/>
                      <a:pt x="187" y="60"/>
                    </a:cubicBezTo>
                    <a:cubicBezTo>
                      <a:pt x="0" y="211"/>
                      <a:pt x="90" y="513"/>
                      <a:pt x="328" y="539"/>
                    </a:cubicBezTo>
                    <a:cubicBezTo>
                      <a:pt x="339" y="540"/>
                      <a:pt x="349" y="541"/>
                      <a:pt x="359" y="541"/>
                    </a:cubicBezTo>
                    <a:cubicBezTo>
                      <a:pt x="582" y="541"/>
                      <a:pt x="711" y="280"/>
                      <a:pt x="566" y="102"/>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15"/>
              <p:cNvSpPr/>
              <p:nvPr/>
            </p:nvSpPr>
            <p:spPr>
              <a:xfrm>
                <a:off x="4160600" y="3979400"/>
                <a:ext cx="17125" cy="13050"/>
              </a:xfrm>
              <a:custGeom>
                <a:avLst/>
                <a:gdLst/>
                <a:ahLst/>
                <a:cxnLst/>
                <a:rect l="l" t="t" r="r" b="b"/>
                <a:pathLst>
                  <a:path w="685" h="522" extrusionOk="0">
                    <a:moveTo>
                      <a:pt x="342" y="0"/>
                    </a:moveTo>
                    <a:cubicBezTo>
                      <a:pt x="285" y="0"/>
                      <a:pt x="228" y="19"/>
                      <a:pt x="180" y="57"/>
                    </a:cubicBezTo>
                    <a:cubicBezTo>
                      <a:pt x="0" y="202"/>
                      <a:pt x="84" y="494"/>
                      <a:pt x="315" y="520"/>
                    </a:cubicBezTo>
                    <a:cubicBezTo>
                      <a:pt x="326" y="521"/>
                      <a:pt x="336" y="522"/>
                      <a:pt x="346" y="522"/>
                    </a:cubicBezTo>
                    <a:cubicBezTo>
                      <a:pt x="559" y="522"/>
                      <a:pt x="685" y="271"/>
                      <a:pt x="547" y="99"/>
                    </a:cubicBezTo>
                    <a:cubicBezTo>
                      <a:pt x="495" y="34"/>
                      <a:pt x="419" y="0"/>
                      <a:pt x="3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15"/>
              <p:cNvSpPr/>
              <p:nvPr/>
            </p:nvSpPr>
            <p:spPr>
              <a:xfrm>
                <a:off x="4147325" y="3962875"/>
                <a:ext cx="16600" cy="12625"/>
              </a:xfrm>
              <a:custGeom>
                <a:avLst/>
                <a:gdLst/>
                <a:ahLst/>
                <a:cxnLst/>
                <a:rect l="l" t="t" r="r" b="b"/>
                <a:pathLst>
                  <a:path w="664" h="505" extrusionOk="0">
                    <a:moveTo>
                      <a:pt x="332" y="0"/>
                    </a:moveTo>
                    <a:cubicBezTo>
                      <a:pt x="276" y="0"/>
                      <a:pt x="220" y="19"/>
                      <a:pt x="174" y="56"/>
                    </a:cubicBezTo>
                    <a:cubicBezTo>
                      <a:pt x="1" y="197"/>
                      <a:pt x="84" y="477"/>
                      <a:pt x="306" y="503"/>
                    </a:cubicBezTo>
                    <a:cubicBezTo>
                      <a:pt x="315" y="504"/>
                      <a:pt x="324" y="504"/>
                      <a:pt x="333" y="504"/>
                    </a:cubicBezTo>
                    <a:cubicBezTo>
                      <a:pt x="539" y="504"/>
                      <a:pt x="664" y="261"/>
                      <a:pt x="528" y="95"/>
                    </a:cubicBezTo>
                    <a:cubicBezTo>
                      <a:pt x="479"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15"/>
              <p:cNvSpPr/>
              <p:nvPr/>
            </p:nvSpPr>
            <p:spPr>
              <a:xfrm>
                <a:off x="4134075" y="3946375"/>
                <a:ext cx="15875" cy="12075"/>
              </a:xfrm>
              <a:custGeom>
                <a:avLst/>
                <a:gdLst/>
                <a:ahLst/>
                <a:cxnLst/>
                <a:rect l="l" t="t" r="r" b="b"/>
                <a:pathLst>
                  <a:path w="635" h="483" extrusionOk="0">
                    <a:moveTo>
                      <a:pt x="318" y="0"/>
                    </a:moveTo>
                    <a:cubicBezTo>
                      <a:pt x="265" y="0"/>
                      <a:pt x="212" y="18"/>
                      <a:pt x="168" y="54"/>
                    </a:cubicBezTo>
                    <a:cubicBezTo>
                      <a:pt x="1" y="189"/>
                      <a:pt x="81" y="459"/>
                      <a:pt x="293" y="481"/>
                    </a:cubicBezTo>
                    <a:cubicBezTo>
                      <a:pt x="302" y="482"/>
                      <a:pt x="311" y="483"/>
                      <a:pt x="320" y="483"/>
                    </a:cubicBezTo>
                    <a:cubicBezTo>
                      <a:pt x="519" y="483"/>
                      <a:pt x="634" y="249"/>
                      <a:pt x="505" y="89"/>
                    </a:cubicBezTo>
                    <a:cubicBezTo>
                      <a:pt x="458"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15"/>
              <p:cNvSpPr/>
              <p:nvPr/>
            </p:nvSpPr>
            <p:spPr>
              <a:xfrm>
                <a:off x="4120750" y="3929825"/>
                <a:ext cx="15400" cy="11675"/>
              </a:xfrm>
              <a:custGeom>
                <a:avLst/>
                <a:gdLst/>
                <a:ahLst/>
                <a:cxnLst/>
                <a:rect l="l" t="t" r="r" b="b"/>
                <a:pathLst>
                  <a:path w="616" h="467" extrusionOk="0">
                    <a:moveTo>
                      <a:pt x="310" y="0"/>
                    </a:moveTo>
                    <a:cubicBezTo>
                      <a:pt x="258" y="0"/>
                      <a:pt x="206" y="18"/>
                      <a:pt x="161" y="54"/>
                    </a:cubicBezTo>
                    <a:cubicBezTo>
                      <a:pt x="0" y="183"/>
                      <a:pt x="77" y="443"/>
                      <a:pt x="286" y="465"/>
                    </a:cubicBezTo>
                    <a:cubicBezTo>
                      <a:pt x="294" y="466"/>
                      <a:pt x="302" y="466"/>
                      <a:pt x="310" y="466"/>
                    </a:cubicBezTo>
                    <a:cubicBezTo>
                      <a:pt x="501" y="466"/>
                      <a:pt x="615"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15"/>
              <p:cNvSpPr/>
              <p:nvPr/>
            </p:nvSpPr>
            <p:spPr>
              <a:xfrm>
                <a:off x="4107475" y="3913300"/>
                <a:ext cx="14775" cy="11175"/>
              </a:xfrm>
              <a:custGeom>
                <a:avLst/>
                <a:gdLst/>
                <a:ahLst/>
                <a:cxnLst/>
                <a:rect l="l" t="t" r="r" b="b"/>
                <a:pathLst>
                  <a:path w="591" h="447" extrusionOk="0">
                    <a:moveTo>
                      <a:pt x="296" y="1"/>
                    </a:moveTo>
                    <a:cubicBezTo>
                      <a:pt x="246" y="1"/>
                      <a:pt x="197" y="17"/>
                      <a:pt x="155" y="50"/>
                    </a:cubicBezTo>
                    <a:cubicBezTo>
                      <a:pt x="1" y="175"/>
                      <a:pt x="75" y="426"/>
                      <a:pt x="274" y="445"/>
                    </a:cubicBezTo>
                    <a:cubicBezTo>
                      <a:pt x="282" y="446"/>
                      <a:pt x="290" y="446"/>
                      <a:pt x="297" y="446"/>
                    </a:cubicBezTo>
                    <a:cubicBezTo>
                      <a:pt x="480" y="446"/>
                      <a:pt x="590" y="230"/>
                      <a:pt x="470" y="82"/>
                    </a:cubicBezTo>
                    <a:cubicBezTo>
                      <a:pt x="426" y="29"/>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15"/>
              <p:cNvSpPr/>
              <p:nvPr/>
            </p:nvSpPr>
            <p:spPr>
              <a:xfrm>
                <a:off x="4094300" y="3896750"/>
                <a:ext cx="14025" cy="10700"/>
              </a:xfrm>
              <a:custGeom>
                <a:avLst/>
                <a:gdLst/>
                <a:ahLst/>
                <a:cxnLst/>
                <a:rect l="l" t="t" r="r" b="b"/>
                <a:pathLst>
                  <a:path w="561" h="428" extrusionOk="0">
                    <a:moveTo>
                      <a:pt x="282" y="0"/>
                    </a:moveTo>
                    <a:cubicBezTo>
                      <a:pt x="235" y="0"/>
                      <a:pt x="188" y="16"/>
                      <a:pt x="149" y="50"/>
                    </a:cubicBezTo>
                    <a:cubicBezTo>
                      <a:pt x="1" y="169"/>
                      <a:pt x="72" y="406"/>
                      <a:pt x="261" y="426"/>
                    </a:cubicBezTo>
                    <a:cubicBezTo>
                      <a:pt x="270" y="427"/>
                      <a:pt x="279" y="427"/>
                      <a:pt x="288" y="427"/>
                    </a:cubicBezTo>
                    <a:cubicBezTo>
                      <a:pt x="458" y="427"/>
                      <a:pt x="561" y="222"/>
                      <a:pt x="448" y="79"/>
                    </a:cubicBezTo>
                    <a:cubicBezTo>
                      <a:pt x="406" y="28"/>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15"/>
              <p:cNvSpPr/>
              <p:nvPr/>
            </p:nvSpPr>
            <p:spPr>
              <a:xfrm>
                <a:off x="4080975" y="388020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15"/>
              <p:cNvSpPr/>
              <p:nvPr/>
            </p:nvSpPr>
            <p:spPr>
              <a:xfrm>
                <a:off x="4067725" y="3863725"/>
                <a:ext cx="12850" cy="9800"/>
              </a:xfrm>
              <a:custGeom>
                <a:avLst/>
                <a:gdLst/>
                <a:ahLst/>
                <a:cxnLst/>
                <a:rect l="l" t="t" r="r" b="b"/>
                <a:pathLst>
                  <a:path w="514" h="392" extrusionOk="0">
                    <a:moveTo>
                      <a:pt x="257" y="0"/>
                    </a:moveTo>
                    <a:cubicBezTo>
                      <a:pt x="214" y="0"/>
                      <a:pt x="171" y="14"/>
                      <a:pt x="135" y="43"/>
                    </a:cubicBezTo>
                    <a:cubicBezTo>
                      <a:pt x="0" y="153"/>
                      <a:pt x="64" y="371"/>
                      <a:pt x="235" y="391"/>
                    </a:cubicBezTo>
                    <a:cubicBezTo>
                      <a:pt x="241" y="391"/>
                      <a:pt x="248" y="391"/>
                      <a:pt x="254" y="391"/>
                    </a:cubicBezTo>
                    <a:cubicBezTo>
                      <a:pt x="416" y="391"/>
                      <a:pt x="513" y="202"/>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15"/>
              <p:cNvSpPr/>
              <p:nvPr/>
            </p:nvSpPr>
            <p:spPr>
              <a:xfrm>
                <a:off x="4054375" y="3847225"/>
                <a:ext cx="12300" cy="9350"/>
              </a:xfrm>
              <a:custGeom>
                <a:avLst/>
                <a:gdLst/>
                <a:ahLst/>
                <a:cxnLst/>
                <a:rect l="l" t="t" r="r" b="b"/>
                <a:pathLst>
                  <a:path w="492" h="374" extrusionOk="0">
                    <a:moveTo>
                      <a:pt x="246" y="1"/>
                    </a:moveTo>
                    <a:cubicBezTo>
                      <a:pt x="205" y="1"/>
                      <a:pt x="164" y="14"/>
                      <a:pt x="129" y="41"/>
                    </a:cubicBezTo>
                    <a:cubicBezTo>
                      <a:pt x="1" y="147"/>
                      <a:pt x="65" y="353"/>
                      <a:pt x="229" y="372"/>
                    </a:cubicBezTo>
                    <a:cubicBezTo>
                      <a:pt x="235" y="373"/>
                      <a:pt x="242" y="373"/>
                      <a:pt x="248" y="373"/>
                    </a:cubicBezTo>
                    <a:cubicBezTo>
                      <a:pt x="401" y="373"/>
                      <a:pt x="491" y="194"/>
                      <a:pt x="393" y="70"/>
                    </a:cubicBezTo>
                    <a:cubicBezTo>
                      <a:pt x="356" y="24"/>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15"/>
              <p:cNvSpPr/>
              <p:nvPr/>
            </p:nvSpPr>
            <p:spPr>
              <a:xfrm>
                <a:off x="4041125" y="3830650"/>
                <a:ext cx="11625" cy="8825"/>
              </a:xfrm>
              <a:custGeom>
                <a:avLst/>
                <a:gdLst/>
                <a:ahLst/>
                <a:cxnLst/>
                <a:rect l="l" t="t" r="r" b="b"/>
                <a:pathLst>
                  <a:path w="465" h="353" extrusionOk="0">
                    <a:moveTo>
                      <a:pt x="233" y="0"/>
                    </a:moveTo>
                    <a:cubicBezTo>
                      <a:pt x="195" y="0"/>
                      <a:pt x="156" y="13"/>
                      <a:pt x="122" y="39"/>
                    </a:cubicBezTo>
                    <a:cubicBezTo>
                      <a:pt x="0" y="139"/>
                      <a:pt x="58" y="335"/>
                      <a:pt x="216" y="351"/>
                    </a:cubicBezTo>
                    <a:cubicBezTo>
                      <a:pt x="223" y="352"/>
                      <a:pt x="231" y="352"/>
                      <a:pt x="238" y="352"/>
                    </a:cubicBezTo>
                    <a:cubicBezTo>
                      <a:pt x="382" y="352"/>
                      <a:pt x="465" y="181"/>
                      <a:pt x="373" y="65"/>
                    </a:cubicBezTo>
                    <a:cubicBezTo>
                      <a:pt x="336" y="23"/>
                      <a:pt x="285"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15"/>
              <p:cNvSpPr/>
              <p:nvPr/>
            </p:nvSpPr>
            <p:spPr>
              <a:xfrm>
                <a:off x="4027875" y="3814100"/>
                <a:ext cx="11000" cy="8400"/>
              </a:xfrm>
              <a:custGeom>
                <a:avLst/>
                <a:gdLst/>
                <a:ahLst/>
                <a:cxnLst/>
                <a:rect l="l" t="t" r="r" b="b"/>
                <a:pathLst>
                  <a:path w="440" h="336" extrusionOk="0">
                    <a:moveTo>
                      <a:pt x="221" y="0"/>
                    </a:moveTo>
                    <a:cubicBezTo>
                      <a:pt x="184" y="0"/>
                      <a:pt x="146" y="13"/>
                      <a:pt x="116" y="39"/>
                    </a:cubicBezTo>
                    <a:cubicBezTo>
                      <a:pt x="0" y="132"/>
                      <a:pt x="55" y="319"/>
                      <a:pt x="203" y="335"/>
                    </a:cubicBezTo>
                    <a:cubicBezTo>
                      <a:pt x="209" y="336"/>
                      <a:pt x="215" y="336"/>
                      <a:pt x="222" y="336"/>
                    </a:cubicBezTo>
                    <a:cubicBezTo>
                      <a:pt x="358" y="336"/>
                      <a:pt x="440" y="172"/>
                      <a:pt x="350" y="62"/>
                    </a:cubicBezTo>
                    <a:cubicBezTo>
                      <a:pt x="318" y="22"/>
                      <a:pt x="269"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15"/>
              <p:cNvSpPr/>
              <p:nvPr/>
            </p:nvSpPr>
            <p:spPr>
              <a:xfrm>
                <a:off x="4014600" y="3797550"/>
                <a:ext cx="10375" cy="7925"/>
              </a:xfrm>
              <a:custGeom>
                <a:avLst/>
                <a:gdLst/>
                <a:ahLst/>
                <a:cxnLst/>
                <a:rect l="l" t="t" r="r" b="b"/>
                <a:pathLst>
                  <a:path w="415" h="317" extrusionOk="0">
                    <a:moveTo>
                      <a:pt x="209" y="1"/>
                    </a:moveTo>
                    <a:cubicBezTo>
                      <a:pt x="174" y="1"/>
                      <a:pt x="139" y="12"/>
                      <a:pt x="110" y="36"/>
                    </a:cubicBezTo>
                    <a:cubicBezTo>
                      <a:pt x="1" y="126"/>
                      <a:pt x="52" y="303"/>
                      <a:pt x="194" y="316"/>
                    </a:cubicBezTo>
                    <a:cubicBezTo>
                      <a:pt x="200" y="316"/>
                      <a:pt x="206" y="317"/>
                      <a:pt x="213" y="317"/>
                    </a:cubicBezTo>
                    <a:cubicBezTo>
                      <a:pt x="340" y="317"/>
                      <a:pt x="415" y="166"/>
                      <a:pt x="332" y="62"/>
                    </a:cubicBezTo>
                    <a:cubicBezTo>
                      <a:pt x="301"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15"/>
              <p:cNvSpPr/>
              <p:nvPr/>
            </p:nvSpPr>
            <p:spPr>
              <a:xfrm>
                <a:off x="4271375" y="4080650"/>
                <a:ext cx="21525" cy="16250"/>
              </a:xfrm>
              <a:custGeom>
                <a:avLst/>
                <a:gdLst/>
                <a:ahLst/>
                <a:cxnLst/>
                <a:rect l="l" t="t" r="r" b="b"/>
                <a:pathLst>
                  <a:path w="861" h="650" extrusionOk="0">
                    <a:moveTo>
                      <a:pt x="431" y="1"/>
                    </a:moveTo>
                    <a:cubicBezTo>
                      <a:pt x="359" y="1"/>
                      <a:pt x="287" y="24"/>
                      <a:pt x="226" y="72"/>
                    </a:cubicBezTo>
                    <a:cubicBezTo>
                      <a:pt x="1" y="256"/>
                      <a:pt x="110" y="619"/>
                      <a:pt x="399" y="648"/>
                    </a:cubicBezTo>
                    <a:cubicBezTo>
                      <a:pt x="412" y="649"/>
                      <a:pt x="425" y="650"/>
                      <a:pt x="438" y="650"/>
                    </a:cubicBezTo>
                    <a:cubicBezTo>
                      <a:pt x="701" y="650"/>
                      <a:pt x="860" y="335"/>
                      <a:pt x="685" y="121"/>
                    </a:cubicBezTo>
                    <a:cubicBezTo>
                      <a:pt x="621" y="42"/>
                      <a:pt x="527" y="1"/>
                      <a:pt x="4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15"/>
              <p:cNvSpPr/>
              <p:nvPr/>
            </p:nvSpPr>
            <p:spPr>
              <a:xfrm>
                <a:off x="4258125" y="4064100"/>
                <a:ext cx="20900" cy="15850"/>
              </a:xfrm>
              <a:custGeom>
                <a:avLst/>
                <a:gdLst/>
                <a:ahLst/>
                <a:cxnLst/>
                <a:rect l="l" t="t" r="r" b="b"/>
                <a:pathLst>
                  <a:path w="836" h="634" extrusionOk="0">
                    <a:moveTo>
                      <a:pt x="418" y="0"/>
                    </a:moveTo>
                    <a:cubicBezTo>
                      <a:pt x="348" y="0"/>
                      <a:pt x="278" y="24"/>
                      <a:pt x="219" y="72"/>
                    </a:cubicBezTo>
                    <a:cubicBezTo>
                      <a:pt x="1" y="249"/>
                      <a:pt x="107" y="603"/>
                      <a:pt x="386" y="632"/>
                    </a:cubicBezTo>
                    <a:cubicBezTo>
                      <a:pt x="398" y="633"/>
                      <a:pt x="410" y="633"/>
                      <a:pt x="421" y="633"/>
                    </a:cubicBezTo>
                    <a:cubicBezTo>
                      <a:pt x="680" y="633"/>
                      <a:pt x="835" y="327"/>
                      <a:pt x="666" y="117"/>
                    </a:cubicBezTo>
                    <a:cubicBezTo>
                      <a:pt x="602" y="41"/>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15"/>
              <p:cNvSpPr/>
              <p:nvPr/>
            </p:nvSpPr>
            <p:spPr>
              <a:xfrm>
                <a:off x="4244875" y="4047550"/>
                <a:ext cx="20250" cy="15375"/>
              </a:xfrm>
              <a:custGeom>
                <a:avLst/>
                <a:gdLst/>
                <a:ahLst/>
                <a:cxnLst/>
                <a:rect l="l" t="t" r="r" b="b"/>
                <a:pathLst>
                  <a:path w="810" h="615" extrusionOk="0">
                    <a:moveTo>
                      <a:pt x="406" y="1"/>
                    </a:moveTo>
                    <a:cubicBezTo>
                      <a:pt x="338" y="1"/>
                      <a:pt x="270" y="23"/>
                      <a:pt x="213" y="69"/>
                    </a:cubicBezTo>
                    <a:cubicBezTo>
                      <a:pt x="0" y="243"/>
                      <a:pt x="103" y="587"/>
                      <a:pt x="373" y="612"/>
                    </a:cubicBezTo>
                    <a:cubicBezTo>
                      <a:pt x="385" y="614"/>
                      <a:pt x="397" y="614"/>
                      <a:pt x="408" y="614"/>
                    </a:cubicBezTo>
                    <a:cubicBezTo>
                      <a:pt x="661"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15"/>
              <p:cNvSpPr/>
              <p:nvPr/>
            </p:nvSpPr>
            <p:spPr>
              <a:xfrm>
                <a:off x="4231625" y="4031075"/>
                <a:ext cx="19600" cy="14900"/>
              </a:xfrm>
              <a:custGeom>
                <a:avLst/>
                <a:gdLst/>
                <a:ahLst/>
                <a:cxnLst/>
                <a:rect l="l" t="t" r="r" b="b"/>
                <a:pathLst>
                  <a:path w="784" h="596" extrusionOk="0">
                    <a:moveTo>
                      <a:pt x="392" y="0"/>
                    </a:moveTo>
                    <a:cubicBezTo>
                      <a:pt x="326" y="0"/>
                      <a:pt x="260" y="22"/>
                      <a:pt x="206" y="66"/>
                    </a:cubicBezTo>
                    <a:cubicBezTo>
                      <a:pt x="0" y="233"/>
                      <a:pt x="97" y="564"/>
                      <a:pt x="360" y="593"/>
                    </a:cubicBezTo>
                    <a:cubicBezTo>
                      <a:pt x="372" y="594"/>
                      <a:pt x="384" y="595"/>
                      <a:pt x="395" y="595"/>
                    </a:cubicBezTo>
                    <a:cubicBezTo>
                      <a:pt x="641" y="595"/>
                      <a:pt x="783" y="308"/>
                      <a:pt x="624" y="111"/>
                    </a:cubicBezTo>
                    <a:cubicBezTo>
                      <a:pt x="565" y="38"/>
                      <a:pt x="478" y="0"/>
                      <a:pt x="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15"/>
              <p:cNvSpPr/>
              <p:nvPr/>
            </p:nvSpPr>
            <p:spPr>
              <a:xfrm>
                <a:off x="4218275" y="4014500"/>
                <a:ext cx="19050" cy="14425"/>
              </a:xfrm>
              <a:custGeom>
                <a:avLst/>
                <a:gdLst/>
                <a:ahLst/>
                <a:cxnLst/>
                <a:rect l="l" t="t" r="r" b="b"/>
                <a:pathLst>
                  <a:path w="762" h="577" extrusionOk="0">
                    <a:moveTo>
                      <a:pt x="384" y="1"/>
                    </a:moveTo>
                    <a:cubicBezTo>
                      <a:pt x="319" y="1"/>
                      <a:pt x="254" y="23"/>
                      <a:pt x="200" y="67"/>
                    </a:cubicBezTo>
                    <a:cubicBezTo>
                      <a:pt x="1" y="228"/>
                      <a:pt x="97" y="549"/>
                      <a:pt x="354" y="575"/>
                    </a:cubicBezTo>
                    <a:cubicBezTo>
                      <a:pt x="366" y="576"/>
                      <a:pt x="377" y="577"/>
                      <a:pt x="389" y="577"/>
                    </a:cubicBezTo>
                    <a:cubicBezTo>
                      <a:pt x="622" y="577"/>
                      <a:pt x="761" y="299"/>
                      <a:pt x="608" y="109"/>
                    </a:cubicBezTo>
                    <a:cubicBezTo>
                      <a:pt x="552" y="38"/>
                      <a:pt x="468" y="1"/>
                      <a:pt x="3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15"/>
              <p:cNvSpPr/>
              <p:nvPr/>
            </p:nvSpPr>
            <p:spPr>
              <a:xfrm>
                <a:off x="4205025" y="3998050"/>
                <a:ext cx="18425" cy="13925"/>
              </a:xfrm>
              <a:custGeom>
                <a:avLst/>
                <a:gdLst/>
                <a:ahLst/>
                <a:cxnLst/>
                <a:rect l="l" t="t" r="r" b="b"/>
                <a:pathLst>
                  <a:path w="737" h="557" extrusionOk="0">
                    <a:moveTo>
                      <a:pt x="372" y="0"/>
                    </a:moveTo>
                    <a:cubicBezTo>
                      <a:pt x="310" y="0"/>
                      <a:pt x="247" y="21"/>
                      <a:pt x="193" y="63"/>
                    </a:cubicBezTo>
                    <a:cubicBezTo>
                      <a:pt x="0" y="217"/>
                      <a:pt x="94" y="532"/>
                      <a:pt x="341" y="555"/>
                    </a:cubicBezTo>
                    <a:cubicBezTo>
                      <a:pt x="352" y="556"/>
                      <a:pt x="362" y="556"/>
                      <a:pt x="372" y="556"/>
                    </a:cubicBezTo>
                    <a:cubicBezTo>
                      <a:pt x="601" y="556"/>
                      <a:pt x="736" y="286"/>
                      <a:pt x="589" y="102"/>
                    </a:cubicBezTo>
                    <a:cubicBezTo>
                      <a:pt x="532" y="35"/>
                      <a:pt x="453"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15"/>
              <p:cNvSpPr/>
              <p:nvPr/>
            </p:nvSpPr>
            <p:spPr>
              <a:xfrm>
                <a:off x="4191775" y="3981450"/>
                <a:ext cx="17775" cy="13500"/>
              </a:xfrm>
              <a:custGeom>
                <a:avLst/>
                <a:gdLst/>
                <a:ahLst/>
                <a:cxnLst/>
                <a:rect l="l" t="t" r="r" b="b"/>
                <a:pathLst>
                  <a:path w="711" h="540" extrusionOk="0">
                    <a:moveTo>
                      <a:pt x="357" y="0"/>
                    </a:moveTo>
                    <a:cubicBezTo>
                      <a:pt x="297" y="0"/>
                      <a:pt x="237" y="20"/>
                      <a:pt x="187" y="62"/>
                    </a:cubicBezTo>
                    <a:cubicBezTo>
                      <a:pt x="0" y="210"/>
                      <a:pt x="90" y="512"/>
                      <a:pt x="328" y="537"/>
                    </a:cubicBezTo>
                    <a:cubicBezTo>
                      <a:pt x="338" y="539"/>
                      <a:pt x="349" y="539"/>
                      <a:pt x="359" y="539"/>
                    </a:cubicBezTo>
                    <a:cubicBezTo>
                      <a:pt x="578" y="539"/>
                      <a:pt x="710" y="279"/>
                      <a:pt x="566" y="100"/>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15"/>
              <p:cNvSpPr/>
              <p:nvPr/>
            </p:nvSpPr>
            <p:spPr>
              <a:xfrm>
                <a:off x="4178500" y="3964875"/>
                <a:ext cx="17150" cy="13025"/>
              </a:xfrm>
              <a:custGeom>
                <a:avLst/>
                <a:gdLst/>
                <a:ahLst/>
                <a:cxnLst/>
                <a:rect l="l" t="t" r="r" b="b"/>
                <a:pathLst>
                  <a:path w="686" h="521" extrusionOk="0">
                    <a:moveTo>
                      <a:pt x="345" y="0"/>
                    </a:moveTo>
                    <a:cubicBezTo>
                      <a:pt x="287" y="0"/>
                      <a:pt x="229" y="19"/>
                      <a:pt x="181" y="60"/>
                    </a:cubicBezTo>
                    <a:cubicBezTo>
                      <a:pt x="1" y="204"/>
                      <a:pt x="84" y="493"/>
                      <a:pt x="316" y="519"/>
                    </a:cubicBezTo>
                    <a:cubicBezTo>
                      <a:pt x="326" y="520"/>
                      <a:pt x="336" y="521"/>
                      <a:pt x="346" y="521"/>
                    </a:cubicBezTo>
                    <a:cubicBezTo>
                      <a:pt x="557" y="521"/>
                      <a:pt x="685" y="270"/>
                      <a:pt x="547" y="98"/>
                    </a:cubicBezTo>
                    <a:cubicBezTo>
                      <a:pt x="496" y="34"/>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15"/>
              <p:cNvSpPr/>
              <p:nvPr/>
            </p:nvSpPr>
            <p:spPr>
              <a:xfrm>
                <a:off x="4165250" y="3948400"/>
                <a:ext cx="16500" cy="12550"/>
              </a:xfrm>
              <a:custGeom>
                <a:avLst/>
                <a:gdLst/>
                <a:ahLst/>
                <a:cxnLst/>
                <a:rect l="l" t="t" r="r" b="b"/>
                <a:pathLst>
                  <a:path w="660" h="502" extrusionOk="0">
                    <a:moveTo>
                      <a:pt x="331" y="1"/>
                    </a:moveTo>
                    <a:cubicBezTo>
                      <a:pt x="276" y="1"/>
                      <a:pt x="220" y="19"/>
                      <a:pt x="174" y="57"/>
                    </a:cubicBezTo>
                    <a:cubicBezTo>
                      <a:pt x="1" y="198"/>
                      <a:pt x="81" y="478"/>
                      <a:pt x="306" y="500"/>
                    </a:cubicBezTo>
                    <a:cubicBezTo>
                      <a:pt x="316" y="501"/>
                      <a:pt x="326" y="502"/>
                      <a:pt x="336" y="502"/>
                    </a:cubicBezTo>
                    <a:cubicBezTo>
                      <a:pt x="540" y="502"/>
                      <a:pt x="659" y="260"/>
                      <a:pt x="528" y="92"/>
                    </a:cubicBezTo>
                    <a:cubicBezTo>
                      <a:pt x="477" y="32"/>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15"/>
              <p:cNvSpPr/>
              <p:nvPr/>
            </p:nvSpPr>
            <p:spPr>
              <a:xfrm>
                <a:off x="4152000" y="3931850"/>
                <a:ext cx="15875" cy="12075"/>
              </a:xfrm>
              <a:custGeom>
                <a:avLst/>
                <a:gdLst/>
                <a:ahLst/>
                <a:cxnLst/>
                <a:rect l="l" t="t" r="r" b="b"/>
                <a:pathLst>
                  <a:path w="635" h="483" extrusionOk="0">
                    <a:moveTo>
                      <a:pt x="317" y="0"/>
                    </a:moveTo>
                    <a:cubicBezTo>
                      <a:pt x="264" y="0"/>
                      <a:pt x="211" y="18"/>
                      <a:pt x="167" y="53"/>
                    </a:cubicBezTo>
                    <a:cubicBezTo>
                      <a:pt x="0" y="188"/>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15"/>
              <p:cNvSpPr/>
              <p:nvPr/>
            </p:nvSpPr>
            <p:spPr>
              <a:xfrm>
                <a:off x="4138650" y="3915350"/>
                <a:ext cx="15400" cy="11625"/>
              </a:xfrm>
              <a:custGeom>
                <a:avLst/>
                <a:gdLst/>
                <a:ahLst/>
                <a:cxnLst/>
                <a:rect l="l" t="t" r="r" b="b"/>
                <a:pathLst>
                  <a:path w="616" h="465" extrusionOk="0">
                    <a:moveTo>
                      <a:pt x="307" y="0"/>
                    </a:moveTo>
                    <a:cubicBezTo>
                      <a:pt x="256" y="0"/>
                      <a:pt x="204" y="17"/>
                      <a:pt x="162" y="51"/>
                    </a:cubicBezTo>
                    <a:cubicBezTo>
                      <a:pt x="1" y="183"/>
                      <a:pt x="78" y="443"/>
                      <a:pt x="284" y="463"/>
                    </a:cubicBezTo>
                    <a:cubicBezTo>
                      <a:pt x="293" y="464"/>
                      <a:pt x="302" y="464"/>
                      <a:pt x="311" y="464"/>
                    </a:cubicBezTo>
                    <a:cubicBezTo>
                      <a:pt x="501" y="464"/>
                      <a:pt x="615" y="240"/>
                      <a:pt x="489" y="87"/>
                    </a:cubicBezTo>
                    <a:cubicBezTo>
                      <a:pt x="443"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15"/>
              <p:cNvSpPr/>
              <p:nvPr/>
            </p:nvSpPr>
            <p:spPr>
              <a:xfrm>
                <a:off x="4125400" y="3898775"/>
                <a:ext cx="14775" cy="11225"/>
              </a:xfrm>
              <a:custGeom>
                <a:avLst/>
                <a:gdLst/>
                <a:ahLst/>
                <a:cxnLst/>
                <a:rect l="l" t="t" r="r" b="b"/>
                <a:pathLst>
                  <a:path w="591" h="449" extrusionOk="0">
                    <a:moveTo>
                      <a:pt x="296" y="1"/>
                    </a:moveTo>
                    <a:cubicBezTo>
                      <a:pt x="247" y="1"/>
                      <a:pt x="196" y="18"/>
                      <a:pt x="155" y="52"/>
                    </a:cubicBezTo>
                    <a:cubicBezTo>
                      <a:pt x="1" y="178"/>
                      <a:pt x="74" y="425"/>
                      <a:pt x="274" y="448"/>
                    </a:cubicBezTo>
                    <a:cubicBezTo>
                      <a:pt x="282" y="448"/>
                      <a:pt x="289" y="449"/>
                      <a:pt x="297" y="449"/>
                    </a:cubicBezTo>
                    <a:cubicBezTo>
                      <a:pt x="479" y="449"/>
                      <a:pt x="590" y="232"/>
                      <a:pt x="470" y="84"/>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15"/>
              <p:cNvSpPr/>
              <p:nvPr/>
            </p:nvSpPr>
            <p:spPr>
              <a:xfrm>
                <a:off x="4112150" y="3882250"/>
                <a:ext cx="14125" cy="10725"/>
              </a:xfrm>
              <a:custGeom>
                <a:avLst/>
                <a:gdLst/>
                <a:ahLst/>
                <a:cxnLst/>
                <a:rect l="l" t="t" r="r" b="b"/>
                <a:pathLst>
                  <a:path w="565" h="429" extrusionOk="0">
                    <a:moveTo>
                      <a:pt x="282" y="0"/>
                    </a:moveTo>
                    <a:cubicBezTo>
                      <a:pt x="234" y="0"/>
                      <a:pt x="187" y="16"/>
                      <a:pt x="148" y="48"/>
                    </a:cubicBezTo>
                    <a:cubicBezTo>
                      <a:pt x="0" y="167"/>
                      <a:pt x="71" y="408"/>
                      <a:pt x="261" y="427"/>
                    </a:cubicBezTo>
                    <a:cubicBezTo>
                      <a:pt x="269" y="428"/>
                      <a:pt x="276" y="428"/>
                      <a:pt x="284" y="428"/>
                    </a:cubicBezTo>
                    <a:cubicBezTo>
                      <a:pt x="460" y="428"/>
                      <a:pt x="564" y="222"/>
                      <a:pt x="447" y="80"/>
                    </a:cubicBezTo>
                    <a:cubicBezTo>
                      <a:pt x="405"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15"/>
              <p:cNvSpPr/>
              <p:nvPr/>
            </p:nvSpPr>
            <p:spPr>
              <a:xfrm>
                <a:off x="4098900" y="3865750"/>
                <a:ext cx="13475" cy="10200"/>
              </a:xfrm>
              <a:custGeom>
                <a:avLst/>
                <a:gdLst/>
                <a:ahLst/>
                <a:cxnLst/>
                <a:rect l="l" t="t" r="r" b="b"/>
                <a:pathLst>
                  <a:path w="539" h="408" extrusionOk="0">
                    <a:moveTo>
                      <a:pt x="270" y="0"/>
                    </a:moveTo>
                    <a:cubicBezTo>
                      <a:pt x="225" y="0"/>
                      <a:pt x="179" y="15"/>
                      <a:pt x="141" y="46"/>
                    </a:cubicBezTo>
                    <a:cubicBezTo>
                      <a:pt x="0" y="158"/>
                      <a:pt x="68" y="390"/>
                      <a:pt x="247" y="406"/>
                    </a:cubicBezTo>
                    <a:cubicBezTo>
                      <a:pt x="255" y="407"/>
                      <a:pt x="263" y="407"/>
                      <a:pt x="271" y="407"/>
                    </a:cubicBezTo>
                    <a:cubicBezTo>
                      <a:pt x="437" y="407"/>
                      <a:pt x="538" y="210"/>
                      <a:pt x="427" y="75"/>
                    </a:cubicBezTo>
                    <a:cubicBezTo>
                      <a:pt x="387"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15"/>
              <p:cNvSpPr/>
              <p:nvPr/>
            </p:nvSpPr>
            <p:spPr>
              <a:xfrm>
                <a:off x="4085550" y="3849175"/>
                <a:ext cx="12925" cy="9825"/>
              </a:xfrm>
              <a:custGeom>
                <a:avLst/>
                <a:gdLst/>
                <a:ahLst/>
                <a:cxnLst/>
                <a:rect l="l" t="t" r="r" b="b"/>
                <a:pathLst>
                  <a:path w="517" h="393" extrusionOk="0">
                    <a:moveTo>
                      <a:pt x="259" y="1"/>
                    </a:moveTo>
                    <a:cubicBezTo>
                      <a:pt x="215" y="1"/>
                      <a:pt x="172" y="15"/>
                      <a:pt x="136" y="44"/>
                    </a:cubicBezTo>
                    <a:cubicBezTo>
                      <a:pt x="1" y="153"/>
                      <a:pt x="65" y="372"/>
                      <a:pt x="238" y="391"/>
                    </a:cubicBezTo>
                    <a:cubicBezTo>
                      <a:pt x="246" y="392"/>
                      <a:pt x="254" y="392"/>
                      <a:pt x="261" y="392"/>
                    </a:cubicBezTo>
                    <a:cubicBezTo>
                      <a:pt x="421" y="392"/>
                      <a:pt x="516" y="202"/>
                      <a:pt x="412" y="73"/>
                    </a:cubicBezTo>
                    <a:cubicBezTo>
                      <a:pt x="374" y="25"/>
                      <a:pt x="31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15"/>
              <p:cNvSpPr/>
              <p:nvPr/>
            </p:nvSpPr>
            <p:spPr>
              <a:xfrm>
                <a:off x="4072300" y="3832675"/>
                <a:ext cx="12300" cy="9350"/>
              </a:xfrm>
              <a:custGeom>
                <a:avLst/>
                <a:gdLst/>
                <a:ahLst/>
                <a:cxnLst/>
                <a:rect l="l" t="t" r="r" b="b"/>
                <a:pathLst>
                  <a:path w="492" h="374" extrusionOk="0">
                    <a:moveTo>
                      <a:pt x="245" y="1"/>
                    </a:moveTo>
                    <a:cubicBezTo>
                      <a:pt x="204" y="1"/>
                      <a:pt x="163" y="14"/>
                      <a:pt x="129" y="42"/>
                    </a:cubicBezTo>
                    <a:cubicBezTo>
                      <a:pt x="0" y="145"/>
                      <a:pt x="61" y="353"/>
                      <a:pt x="228" y="373"/>
                    </a:cubicBezTo>
                    <a:cubicBezTo>
                      <a:pt x="235" y="373"/>
                      <a:pt x="242" y="374"/>
                      <a:pt x="248" y="374"/>
                    </a:cubicBezTo>
                    <a:cubicBezTo>
                      <a:pt x="400" y="374"/>
                      <a:pt x="491" y="194"/>
                      <a:pt x="392" y="71"/>
                    </a:cubicBezTo>
                    <a:cubicBezTo>
                      <a:pt x="354"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15"/>
              <p:cNvSpPr/>
              <p:nvPr/>
            </p:nvSpPr>
            <p:spPr>
              <a:xfrm>
                <a:off x="4059050" y="3816175"/>
                <a:ext cx="11700" cy="8825"/>
              </a:xfrm>
              <a:custGeom>
                <a:avLst/>
                <a:gdLst/>
                <a:ahLst/>
                <a:cxnLst/>
                <a:rect l="l" t="t" r="r" b="b"/>
                <a:pathLst>
                  <a:path w="468" h="353" extrusionOk="0">
                    <a:moveTo>
                      <a:pt x="235" y="1"/>
                    </a:moveTo>
                    <a:cubicBezTo>
                      <a:pt x="196" y="1"/>
                      <a:pt x="157" y="14"/>
                      <a:pt x="125" y="40"/>
                    </a:cubicBezTo>
                    <a:cubicBezTo>
                      <a:pt x="0" y="139"/>
                      <a:pt x="61" y="335"/>
                      <a:pt x="215" y="351"/>
                    </a:cubicBezTo>
                    <a:cubicBezTo>
                      <a:pt x="223" y="352"/>
                      <a:pt x="231" y="353"/>
                      <a:pt x="238" y="353"/>
                    </a:cubicBezTo>
                    <a:cubicBezTo>
                      <a:pt x="382" y="353"/>
                      <a:pt x="468" y="182"/>
                      <a:pt x="373" y="65"/>
                    </a:cubicBezTo>
                    <a:cubicBezTo>
                      <a:pt x="338"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15"/>
              <p:cNvSpPr/>
              <p:nvPr/>
            </p:nvSpPr>
            <p:spPr>
              <a:xfrm>
                <a:off x="4045775" y="3799600"/>
                <a:ext cx="11025" cy="8375"/>
              </a:xfrm>
              <a:custGeom>
                <a:avLst/>
                <a:gdLst/>
                <a:ahLst/>
                <a:cxnLst/>
                <a:rect l="l" t="t" r="r" b="b"/>
                <a:pathLst>
                  <a:path w="441" h="335" extrusionOk="0">
                    <a:moveTo>
                      <a:pt x="221" y="0"/>
                    </a:moveTo>
                    <a:cubicBezTo>
                      <a:pt x="184" y="0"/>
                      <a:pt x="147" y="12"/>
                      <a:pt x="116" y="37"/>
                    </a:cubicBezTo>
                    <a:cubicBezTo>
                      <a:pt x="1" y="131"/>
                      <a:pt x="55" y="320"/>
                      <a:pt x="203" y="333"/>
                    </a:cubicBezTo>
                    <a:cubicBezTo>
                      <a:pt x="210" y="334"/>
                      <a:pt x="216" y="334"/>
                      <a:pt x="223" y="334"/>
                    </a:cubicBezTo>
                    <a:cubicBezTo>
                      <a:pt x="359" y="334"/>
                      <a:pt x="440" y="174"/>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15"/>
              <p:cNvSpPr/>
              <p:nvPr/>
            </p:nvSpPr>
            <p:spPr>
              <a:xfrm>
                <a:off x="4032525" y="3783100"/>
                <a:ext cx="10375" cy="7900"/>
              </a:xfrm>
              <a:custGeom>
                <a:avLst/>
                <a:gdLst/>
                <a:ahLst/>
                <a:cxnLst/>
                <a:rect l="l" t="t" r="r" b="b"/>
                <a:pathLst>
                  <a:path w="415" h="316" extrusionOk="0">
                    <a:moveTo>
                      <a:pt x="209" y="0"/>
                    </a:moveTo>
                    <a:cubicBezTo>
                      <a:pt x="173" y="0"/>
                      <a:pt x="137" y="12"/>
                      <a:pt x="107" y="35"/>
                    </a:cubicBezTo>
                    <a:cubicBezTo>
                      <a:pt x="0" y="122"/>
                      <a:pt x="52" y="299"/>
                      <a:pt x="190" y="315"/>
                    </a:cubicBezTo>
                    <a:cubicBezTo>
                      <a:pt x="195" y="316"/>
                      <a:pt x="201" y="316"/>
                      <a:pt x="206" y="316"/>
                    </a:cubicBezTo>
                    <a:cubicBezTo>
                      <a:pt x="338" y="316"/>
                      <a:pt x="415" y="163"/>
                      <a:pt x="331" y="58"/>
                    </a:cubicBezTo>
                    <a:cubicBezTo>
                      <a:pt x="301"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15"/>
              <p:cNvSpPr/>
              <p:nvPr/>
            </p:nvSpPr>
            <p:spPr>
              <a:xfrm>
                <a:off x="4302550" y="4082675"/>
                <a:ext cx="22075" cy="16725"/>
              </a:xfrm>
              <a:custGeom>
                <a:avLst/>
                <a:gdLst/>
                <a:ahLst/>
                <a:cxnLst/>
                <a:rect l="l" t="t" r="r" b="b"/>
                <a:pathLst>
                  <a:path w="883" h="669" extrusionOk="0">
                    <a:moveTo>
                      <a:pt x="444" y="1"/>
                    </a:moveTo>
                    <a:cubicBezTo>
                      <a:pt x="370" y="1"/>
                      <a:pt x="295" y="25"/>
                      <a:pt x="232" y="75"/>
                    </a:cubicBezTo>
                    <a:cubicBezTo>
                      <a:pt x="1" y="261"/>
                      <a:pt x="113" y="637"/>
                      <a:pt x="409" y="666"/>
                    </a:cubicBezTo>
                    <a:cubicBezTo>
                      <a:pt x="422" y="668"/>
                      <a:pt x="435" y="668"/>
                      <a:pt x="447" y="668"/>
                    </a:cubicBezTo>
                    <a:cubicBezTo>
                      <a:pt x="720" y="668"/>
                      <a:pt x="883" y="344"/>
                      <a:pt x="705" y="123"/>
                    </a:cubicBezTo>
                    <a:cubicBezTo>
                      <a:pt x="639" y="43"/>
                      <a:pt x="542" y="1"/>
                      <a:pt x="4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15"/>
              <p:cNvSpPr/>
              <p:nvPr/>
            </p:nvSpPr>
            <p:spPr>
              <a:xfrm>
                <a:off x="4289300" y="4066125"/>
                <a:ext cx="21425" cy="16325"/>
              </a:xfrm>
              <a:custGeom>
                <a:avLst/>
                <a:gdLst/>
                <a:ahLst/>
                <a:cxnLst/>
                <a:rect l="l" t="t" r="r" b="b"/>
                <a:pathLst>
                  <a:path w="857" h="653" extrusionOk="0">
                    <a:moveTo>
                      <a:pt x="429" y="1"/>
                    </a:moveTo>
                    <a:cubicBezTo>
                      <a:pt x="357" y="1"/>
                      <a:pt x="285" y="25"/>
                      <a:pt x="226" y="75"/>
                    </a:cubicBezTo>
                    <a:cubicBezTo>
                      <a:pt x="1" y="255"/>
                      <a:pt x="107" y="621"/>
                      <a:pt x="396" y="650"/>
                    </a:cubicBezTo>
                    <a:cubicBezTo>
                      <a:pt x="409" y="652"/>
                      <a:pt x="422" y="652"/>
                      <a:pt x="434" y="652"/>
                    </a:cubicBezTo>
                    <a:cubicBezTo>
                      <a:pt x="701" y="652"/>
                      <a:pt x="857" y="338"/>
                      <a:pt x="682" y="123"/>
                    </a:cubicBezTo>
                    <a:cubicBezTo>
                      <a:pt x="618" y="43"/>
                      <a:pt x="524" y="1"/>
                      <a:pt x="4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15"/>
              <p:cNvSpPr/>
              <p:nvPr/>
            </p:nvSpPr>
            <p:spPr>
              <a:xfrm>
                <a:off x="4276050" y="4049600"/>
                <a:ext cx="20850" cy="15825"/>
              </a:xfrm>
              <a:custGeom>
                <a:avLst/>
                <a:gdLst/>
                <a:ahLst/>
                <a:cxnLst/>
                <a:rect l="l" t="t" r="r" b="b"/>
                <a:pathLst>
                  <a:path w="834" h="633" extrusionOk="0">
                    <a:moveTo>
                      <a:pt x="417" y="0"/>
                    </a:moveTo>
                    <a:cubicBezTo>
                      <a:pt x="347" y="0"/>
                      <a:pt x="277" y="23"/>
                      <a:pt x="219" y="71"/>
                    </a:cubicBezTo>
                    <a:cubicBezTo>
                      <a:pt x="0" y="247"/>
                      <a:pt x="106" y="601"/>
                      <a:pt x="386" y="630"/>
                    </a:cubicBezTo>
                    <a:cubicBezTo>
                      <a:pt x="399" y="631"/>
                      <a:pt x="412" y="632"/>
                      <a:pt x="424" y="632"/>
                    </a:cubicBezTo>
                    <a:cubicBezTo>
                      <a:pt x="681" y="632"/>
                      <a:pt x="834" y="327"/>
                      <a:pt x="662" y="119"/>
                    </a:cubicBezTo>
                    <a:cubicBezTo>
                      <a:pt x="600" y="40"/>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15"/>
              <p:cNvSpPr/>
              <p:nvPr/>
            </p:nvSpPr>
            <p:spPr>
              <a:xfrm>
                <a:off x="4262800" y="4033100"/>
                <a:ext cx="20225" cy="15350"/>
              </a:xfrm>
              <a:custGeom>
                <a:avLst/>
                <a:gdLst/>
                <a:ahLst/>
                <a:cxnLst/>
                <a:rect l="l" t="t" r="r" b="b"/>
                <a:pathLst>
                  <a:path w="809" h="614" extrusionOk="0">
                    <a:moveTo>
                      <a:pt x="406" y="0"/>
                    </a:moveTo>
                    <a:cubicBezTo>
                      <a:pt x="338" y="0"/>
                      <a:pt x="269" y="23"/>
                      <a:pt x="212" y="69"/>
                    </a:cubicBezTo>
                    <a:cubicBezTo>
                      <a:pt x="0" y="239"/>
                      <a:pt x="100" y="583"/>
                      <a:pt x="373" y="612"/>
                    </a:cubicBezTo>
                    <a:cubicBezTo>
                      <a:pt x="385" y="613"/>
                      <a:pt x="396" y="614"/>
                      <a:pt x="407" y="614"/>
                    </a:cubicBezTo>
                    <a:cubicBezTo>
                      <a:pt x="657" y="614"/>
                      <a:pt x="809" y="317"/>
                      <a:pt x="643" y="114"/>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15"/>
              <p:cNvSpPr/>
              <p:nvPr/>
            </p:nvSpPr>
            <p:spPr>
              <a:xfrm>
                <a:off x="4249450" y="4016525"/>
                <a:ext cx="19675" cy="14900"/>
              </a:xfrm>
              <a:custGeom>
                <a:avLst/>
                <a:gdLst/>
                <a:ahLst/>
                <a:cxnLst/>
                <a:rect l="l" t="t" r="r" b="b"/>
                <a:pathLst>
                  <a:path w="787" h="596" extrusionOk="0">
                    <a:moveTo>
                      <a:pt x="395" y="0"/>
                    </a:moveTo>
                    <a:cubicBezTo>
                      <a:pt x="329" y="0"/>
                      <a:pt x="263" y="22"/>
                      <a:pt x="209" y="66"/>
                    </a:cubicBezTo>
                    <a:cubicBezTo>
                      <a:pt x="1" y="234"/>
                      <a:pt x="100" y="568"/>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15"/>
              <p:cNvSpPr/>
              <p:nvPr/>
            </p:nvSpPr>
            <p:spPr>
              <a:xfrm>
                <a:off x="4236200" y="4000050"/>
                <a:ext cx="19050" cy="14400"/>
              </a:xfrm>
              <a:custGeom>
                <a:avLst/>
                <a:gdLst/>
                <a:ahLst/>
                <a:cxnLst/>
                <a:rect l="l" t="t" r="r" b="b"/>
                <a:pathLst>
                  <a:path w="762" h="576" extrusionOk="0">
                    <a:moveTo>
                      <a:pt x="384" y="0"/>
                    </a:moveTo>
                    <a:cubicBezTo>
                      <a:pt x="319" y="0"/>
                      <a:pt x="254" y="22"/>
                      <a:pt x="200" y="67"/>
                    </a:cubicBezTo>
                    <a:cubicBezTo>
                      <a:pt x="0" y="227"/>
                      <a:pt x="100" y="549"/>
                      <a:pt x="354" y="574"/>
                    </a:cubicBezTo>
                    <a:cubicBezTo>
                      <a:pt x="364" y="575"/>
                      <a:pt x="375" y="576"/>
                      <a:pt x="385" y="576"/>
                    </a:cubicBezTo>
                    <a:cubicBezTo>
                      <a:pt x="623" y="576"/>
                      <a:pt x="762" y="296"/>
                      <a:pt x="608" y="105"/>
                    </a:cubicBezTo>
                    <a:cubicBezTo>
                      <a:pt x="550" y="36"/>
                      <a:pt x="467"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15"/>
              <p:cNvSpPr/>
              <p:nvPr/>
            </p:nvSpPr>
            <p:spPr>
              <a:xfrm>
                <a:off x="4222950" y="3983500"/>
                <a:ext cx="18400" cy="13925"/>
              </a:xfrm>
              <a:custGeom>
                <a:avLst/>
                <a:gdLst/>
                <a:ahLst/>
                <a:cxnLst/>
                <a:rect l="l" t="t" r="r" b="b"/>
                <a:pathLst>
                  <a:path w="736" h="557" extrusionOk="0">
                    <a:moveTo>
                      <a:pt x="370" y="1"/>
                    </a:moveTo>
                    <a:cubicBezTo>
                      <a:pt x="308" y="1"/>
                      <a:pt x="245" y="21"/>
                      <a:pt x="193" y="63"/>
                    </a:cubicBezTo>
                    <a:cubicBezTo>
                      <a:pt x="0" y="221"/>
                      <a:pt x="93" y="533"/>
                      <a:pt x="341" y="555"/>
                    </a:cubicBezTo>
                    <a:cubicBezTo>
                      <a:pt x="351" y="556"/>
                      <a:pt x="362" y="557"/>
                      <a:pt x="372" y="557"/>
                    </a:cubicBezTo>
                    <a:cubicBezTo>
                      <a:pt x="601" y="557"/>
                      <a:pt x="736" y="287"/>
                      <a:pt x="585" y="102"/>
                    </a:cubicBezTo>
                    <a:cubicBezTo>
                      <a:pt x="531" y="35"/>
                      <a:pt x="451"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15"/>
              <p:cNvSpPr/>
              <p:nvPr/>
            </p:nvSpPr>
            <p:spPr>
              <a:xfrm>
                <a:off x="4209675" y="3966975"/>
                <a:ext cx="17775" cy="13500"/>
              </a:xfrm>
              <a:custGeom>
                <a:avLst/>
                <a:gdLst/>
                <a:ahLst/>
                <a:cxnLst/>
                <a:rect l="l" t="t" r="r" b="b"/>
                <a:pathLst>
                  <a:path w="711" h="540" extrusionOk="0">
                    <a:moveTo>
                      <a:pt x="355" y="0"/>
                    </a:moveTo>
                    <a:cubicBezTo>
                      <a:pt x="296" y="0"/>
                      <a:pt x="237" y="19"/>
                      <a:pt x="187" y="59"/>
                    </a:cubicBezTo>
                    <a:cubicBezTo>
                      <a:pt x="1" y="210"/>
                      <a:pt x="88" y="512"/>
                      <a:pt x="329" y="538"/>
                    </a:cubicBezTo>
                    <a:cubicBezTo>
                      <a:pt x="339" y="539"/>
                      <a:pt x="349" y="540"/>
                      <a:pt x="359" y="540"/>
                    </a:cubicBezTo>
                    <a:cubicBezTo>
                      <a:pt x="579" y="540"/>
                      <a:pt x="711" y="279"/>
                      <a:pt x="566" y="101"/>
                    </a:cubicBezTo>
                    <a:cubicBezTo>
                      <a:pt x="513" y="35"/>
                      <a:pt x="434" y="0"/>
                      <a:pt x="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15"/>
              <p:cNvSpPr/>
              <p:nvPr/>
            </p:nvSpPr>
            <p:spPr>
              <a:xfrm>
                <a:off x="4196350" y="3950400"/>
                <a:ext cx="17200" cy="13050"/>
              </a:xfrm>
              <a:custGeom>
                <a:avLst/>
                <a:gdLst/>
                <a:ahLst/>
                <a:cxnLst/>
                <a:rect l="l" t="t" r="r" b="b"/>
                <a:pathLst>
                  <a:path w="688" h="522" extrusionOk="0">
                    <a:moveTo>
                      <a:pt x="345" y="0"/>
                    </a:moveTo>
                    <a:cubicBezTo>
                      <a:pt x="288" y="0"/>
                      <a:pt x="231" y="19"/>
                      <a:pt x="183" y="57"/>
                    </a:cubicBezTo>
                    <a:cubicBezTo>
                      <a:pt x="0" y="202"/>
                      <a:pt x="87" y="494"/>
                      <a:pt x="318" y="520"/>
                    </a:cubicBezTo>
                    <a:cubicBezTo>
                      <a:pt x="329" y="521"/>
                      <a:pt x="339" y="521"/>
                      <a:pt x="349" y="521"/>
                    </a:cubicBezTo>
                    <a:cubicBezTo>
                      <a:pt x="562" y="521"/>
                      <a:pt x="688" y="271"/>
                      <a:pt x="550" y="99"/>
                    </a:cubicBezTo>
                    <a:cubicBezTo>
                      <a:pt x="498" y="34"/>
                      <a:pt x="422"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15"/>
              <p:cNvSpPr/>
              <p:nvPr/>
            </p:nvSpPr>
            <p:spPr>
              <a:xfrm>
                <a:off x="4183100" y="3933875"/>
                <a:ext cx="16575" cy="12600"/>
              </a:xfrm>
              <a:custGeom>
                <a:avLst/>
                <a:gdLst/>
                <a:ahLst/>
                <a:cxnLst/>
                <a:rect l="l" t="t" r="r" b="b"/>
                <a:pathLst>
                  <a:path w="663" h="504" extrusionOk="0">
                    <a:moveTo>
                      <a:pt x="333" y="0"/>
                    </a:moveTo>
                    <a:cubicBezTo>
                      <a:pt x="278" y="0"/>
                      <a:pt x="222" y="19"/>
                      <a:pt x="177" y="56"/>
                    </a:cubicBezTo>
                    <a:cubicBezTo>
                      <a:pt x="0" y="197"/>
                      <a:pt x="84" y="477"/>
                      <a:pt x="305" y="503"/>
                    </a:cubicBezTo>
                    <a:cubicBezTo>
                      <a:pt x="315" y="504"/>
                      <a:pt x="324" y="504"/>
                      <a:pt x="333" y="504"/>
                    </a:cubicBezTo>
                    <a:cubicBezTo>
                      <a:pt x="541" y="504"/>
                      <a:pt x="663" y="261"/>
                      <a:pt x="527" y="94"/>
                    </a:cubicBezTo>
                    <a:cubicBezTo>
                      <a:pt x="478" y="32"/>
                      <a:pt x="405"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15"/>
              <p:cNvSpPr/>
              <p:nvPr/>
            </p:nvSpPr>
            <p:spPr>
              <a:xfrm>
                <a:off x="4169900" y="3917375"/>
                <a:ext cx="15875" cy="12075"/>
              </a:xfrm>
              <a:custGeom>
                <a:avLst/>
                <a:gdLst/>
                <a:ahLst/>
                <a:cxnLst/>
                <a:rect l="l" t="t" r="r" b="b"/>
                <a:pathLst>
                  <a:path w="635" h="483" extrusionOk="0">
                    <a:moveTo>
                      <a:pt x="318" y="0"/>
                    </a:moveTo>
                    <a:cubicBezTo>
                      <a:pt x="265" y="0"/>
                      <a:pt x="211" y="18"/>
                      <a:pt x="165" y="54"/>
                    </a:cubicBezTo>
                    <a:cubicBezTo>
                      <a:pt x="1" y="189"/>
                      <a:pt x="81" y="459"/>
                      <a:pt x="293" y="481"/>
                    </a:cubicBezTo>
                    <a:cubicBezTo>
                      <a:pt x="303" y="482"/>
                      <a:pt x="311" y="483"/>
                      <a:pt x="320" y="483"/>
                    </a:cubicBezTo>
                    <a:cubicBezTo>
                      <a:pt x="517" y="483"/>
                      <a:pt x="635" y="249"/>
                      <a:pt x="506" y="89"/>
                    </a:cubicBezTo>
                    <a:cubicBezTo>
                      <a:pt x="458" y="31"/>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15"/>
              <p:cNvSpPr/>
              <p:nvPr/>
            </p:nvSpPr>
            <p:spPr>
              <a:xfrm>
                <a:off x="4156575" y="3900825"/>
                <a:ext cx="15325" cy="11675"/>
              </a:xfrm>
              <a:custGeom>
                <a:avLst/>
                <a:gdLst/>
                <a:ahLst/>
                <a:cxnLst/>
                <a:rect l="l" t="t" r="r" b="b"/>
                <a:pathLst>
                  <a:path w="613" h="467" extrusionOk="0">
                    <a:moveTo>
                      <a:pt x="309" y="0"/>
                    </a:moveTo>
                    <a:cubicBezTo>
                      <a:pt x="257" y="0"/>
                      <a:pt x="204" y="18"/>
                      <a:pt x="161" y="54"/>
                    </a:cubicBezTo>
                    <a:cubicBezTo>
                      <a:pt x="0" y="182"/>
                      <a:pt x="78" y="443"/>
                      <a:pt x="283" y="465"/>
                    </a:cubicBezTo>
                    <a:cubicBezTo>
                      <a:pt x="291" y="466"/>
                      <a:pt x="299" y="466"/>
                      <a:pt x="307" y="466"/>
                    </a:cubicBezTo>
                    <a:cubicBezTo>
                      <a:pt x="498" y="466"/>
                      <a:pt x="613" y="240"/>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15"/>
              <p:cNvSpPr/>
              <p:nvPr/>
            </p:nvSpPr>
            <p:spPr>
              <a:xfrm>
                <a:off x="4143325" y="3884300"/>
                <a:ext cx="14675" cy="11175"/>
              </a:xfrm>
              <a:custGeom>
                <a:avLst/>
                <a:gdLst/>
                <a:ahLst/>
                <a:cxnLst/>
                <a:rect l="l" t="t" r="r" b="b"/>
                <a:pathLst>
                  <a:path w="587" h="447" extrusionOk="0">
                    <a:moveTo>
                      <a:pt x="294" y="1"/>
                    </a:moveTo>
                    <a:cubicBezTo>
                      <a:pt x="245" y="1"/>
                      <a:pt x="196" y="16"/>
                      <a:pt x="154" y="50"/>
                    </a:cubicBezTo>
                    <a:cubicBezTo>
                      <a:pt x="0" y="175"/>
                      <a:pt x="74" y="426"/>
                      <a:pt x="270" y="445"/>
                    </a:cubicBezTo>
                    <a:cubicBezTo>
                      <a:pt x="278" y="446"/>
                      <a:pt x="286" y="446"/>
                      <a:pt x="294" y="446"/>
                    </a:cubicBezTo>
                    <a:cubicBezTo>
                      <a:pt x="479" y="446"/>
                      <a:pt x="587" y="230"/>
                      <a:pt x="466" y="82"/>
                    </a:cubicBezTo>
                    <a:cubicBezTo>
                      <a:pt x="422" y="29"/>
                      <a:pt x="358"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15"/>
              <p:cNvSpPr/>
              <p:nvPr/>
            </p:nvSpPr>
            <p:spPr>
              <a:xfrm>
                <a:off x="4130050" y="3867750"/>
                <a:ext cx="14025" cy="10700"/>
              </a:xfrm>
              <a:custGeom>
                <a:avLst/>
                <a:gdLst/>
                <a:ahLst/>
                <a:cxnLst/>
                <a:rect l="l" t="t" r="r" b="b"/>
                <a:pathLst>
                  <a:path w="561" h="428" extrusionOk="0">
                    <a:moveTo>
                      <a:pt x="281" y="0"/>
                    </a:moveTo>
                    <a:cubicBezTo>
                      <a:pt x="234" y="0"/>
                      <a:pt x="187" y="16"/>
                      <a:pt x="149" y="50"/>
                    </a:cubicBezTo>
                    <a:cubicBezTo>
                      <a:pt x="1" y="168"/>
                      <a:pt x="72" y="406"/>
                      <a:pt x="261" y="426"/>
                    </a:cubicBezTo>
                    <a:cubicBezTo>
                      <a:pt x="270" y="427"/>
                      <a:pt x="279" y="427"/>
                      <a:pt x="288" y="427"/>
                    </a:cubicBezTo>
                    <a:cubicBezTo>
                      <a:pt x="459" y="427"/>
                      <a:pt x="561" y="222"/>
                      <a:pt x="448" y="82"/>
                    </a:cubicBezTo>
                    <a:cubicBezTo>
                      <a:pt x="406" y="29"/>
                      <a:pt x="344"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15"/>
              <p:cNvSpPr/>
              <p:nvPr/>
            </p:nvSpPr>
            <p:spPr>
              <a:xfrm>
                <a:off x="4116725" y="3851200"/>
                <a:ext cx="13550" cy="10275"/>
              </a:xfrm>
              <a:custGeom>
                <a:avLst/>
                <a:gdLst/>
                <a:ahLst/>
                <a:cxnLst/>
                <a:rect l="l" t="t" r="r" b="b"/>
                <a:pathLst>
                  <a:path w="542" h="411" extrusionOk="0">
                    <a:moveTo>
                      <a:pt x="272" y="1"/>
                    </a:moveTo>
                    <a:cubicBezTo>
                      <a:pt x="226" y="1"/>
                      <a:pt x="181" y="16"/>
                      <a:pt x="142" y="46"/>
                    </a:cubicBezTo>
                    <a:cubicBezTo>
                      <a:pt x="0" y="162"/>
                      <a:pt x="71" y="390"/>
                      <a:pt x="251" y="409"/>
                    </a:cubicBezTo>
                    <a:cubicBezTo>
                      <a:pt x="259" y="410"/>
                      <a:pt x="267" y="411"/>
                      <a:pt x="274" y="411"/>
                    </a:cubicBezTo>
                    <a:cubicBezTo>
                      <a:pt x="441" y="411"/>
                      <a:pt x="542" y="214"/>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15"/>
              <p:cNvSpPr/>
              <p:nvPr/>
            </p:nvSpPr>
            <p:spPr>
              <a:xfrm>
                <a:off x="4103475" y="3834725"/>
                <a:ext cx="12925" cy="9800"/>
              </a:xfrm>
              <a:custGeom>
                <a:avLst/>
                <a:gdLst/>
                <a:ahLst/>
                <a:cxnLst/>
                <a:rect l="l" t="t" r="r" b="b"/>
                <a:pathLst>
                  <a:path w="517" h="392" extrusionOk="0">
                    <a:moveTo>
                      <a:pt x="259" y="0"/>
                    </a:moveTo>
                    <a:cubicBezTo>
                      <a:pt x="215" y="0"/>
                      <a:pt x="171" y="14"/>
                      <a:pt x="135" y="43"/>
                    </a:cubicBezTo>
                    <a:cubicBezTo>
                      <a:pt x="0" y="153"/>
                      <a:pt x="64" y="371"/>
                      <a:pt x="238" y="390"/>
                    </a:cubicBezTo>
                    <a:cubicBezTo>
                      <a:pt x="245" y="391"/>
                      <a:pt x="251" y="391"/>
                      <a:pt x="258" y="391"/>
                    </a:cubicBezTo>
                    <a:cubicBezTo>
                      <a:pt x="420" y="391"/>
                      <a:pt x="517" y="202"/>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15"/>
              <p:cNvSpPr/>
              <p:nvPr/>
            </p:nvSpPr>
            <p:spPr>
              <a:xfrm>
                <a:off x="4090200" y="3818150"/>
                <a:ext cx="12300" cy="9350"/>
              </a:xfrm>
              <a:custGeom>
                <a:avLst/>
                <a:gdLst/>
                <a:ahLst/>
                <a:cxnLst/>
                <a:rect l="l" t="t" r="r" b="b"/>
                <a:pathLst>
                  <a:path w="492" h="374" extrusionOk="0">
                    <a:moveTo>
                      <a:pt x="247" y="1"/>
                    </a:moveTo>
                    <a:cubicBezTo>
                      <a:pt x="206" y="1"/>
                      <a:pt x="164" y="15"/>
                      <a:pt x="129" y="44"/>
                    </a:cubicBezTo>
                    <a:cubicBezTo>
                      <a:pt x="1" y="147"/>
                      <a:pt x="62" y="356"/>
                      <a:pt x="226" y="372"/>
                    </a:cubicBezTo>
                    <a:cubicBezTo>
                      <a:pt x="233" y="373"/>
                      <a:pt x="239" y="373"/>
                      <a:pt x="246" y="373"/>
                    </a:cubicBezTo>
                    <a:cubicBezTo>
                      <a:pt x="401" y="373"/>
                      <a:pt x="492" y="193"/>
                      <a:pt x="390" y="70"/>
                    </a:cubicBezTo>
                    <a:cubicBezTo>
                      <a:pt x="354"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15"/>
              <p:cNvSpPr/>
              <p:nvPr/>
            </p:nvSpPr>
            <p:spPr>
              <a:xfrm>
                <a:off x="4076950" y="3801650"/>
                <a:ext cx="11625" cy="8825"/>
              </a:xfrm>
              <a:custGeom>
                <a:avLst/>
                <a:gdLst/>
                <a:ahLst/>
                <a:cxnLst/>
                <a:rect l="l" t="t" r="r" b="b"/>
                <a:pathLst>
                  <a:path w="465" h="353" extrusionOk="0">
                    <a:moveTo>
                      <a:pt x="232" y="0"/>
                    </a:moveTo>
                    <a:cubicBezTo>
                      <a:pt x="193" y="0"/>
                      <a:pt x="155" y="13"/>
                      <a:pt x="123" y="39"/>
                    </a:cubicBezTo>
                    <a:cubicBezTo>
                      <a:pt x="1" y="139"/>
                      <a:pt x="59" y="335"/>
                      <a:pt x="216" y="351"/>
                    </a:cubicBezTo>
                    <a:cubicBezTo>
                      <a:pt x="224" y="352"/>
                      <a:pt x="231" y="352"/>
                      <a:pt x="238" y="352"/>
                    </a:cubicBezTo>
                    <a:cubicBezTo>
                      <a:pt x="380" y="352"/>
                      <a:pt x="465" y="181"/>
                      <a:pt x="370" y="65"/>
                    </a:cubicBezTo>
                    <a:cubicBezTo>
                      <a:pt x="335" y="23"/>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15"/>
              <p:cNvSpPr/>
              <p:nvPr/>
            </p:nvSpPr>
            <p:spPr>
              <a:xfrm>
                <a:off x="4063625" y="3785125"/>
                <a:ext cx="11075" cy="8375"/>
              </a:xfrm>
              <a:custGeom>
                <a:avLst/>
                <a:gdLst/>
                <a:ahLst/>
                <a:cxnLst/>
                <a:rect l="l" t="t" r="r" b="b"/>
                <a:pathLst>
                  <a:path w="443" h="335" extrusionOk="0">
                    <a:moveTo>
                      <a:pt x="223" y="1"/>
                    </a:moveTo>
                    <a:cubicBezTo>
                      <a:pt x="186" y="1"/>
                      <a:pt x="148" y="13"/>
                      <a:pt x="116" y="38"/>
                    </a:cubicBezTo>
                    <a:cubicBezTo>
                      <a:pt x="0" y="131"/>
                      <a:pt x="58" y="321"/>
                      <a:pt x="206" y="334"/>
                    </a:cubicBezTo>
                    <a:cubicBezTo>
                      <a:pt x="212" y="334"/>
                      <a:pt x="219" y="335"/>
                      <a:pt x="225" y="335"/>
                    </a:cubicBezTo>
                    <a:cubicBezTo>
                      <a:pt x="362" y="335"/>
                      <a:pt x="443" y="174"/>
                      <a:pt x="354" y="64"/>
                    </a:cubicBezTo>
                    <a:cubicBezTo>
                      <a:pt x="321" y="22"/>
                      <a:pt x="273"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15"/>
              <p:cNvSpPr/>
              <p:nvPr/>
            </p:nvSpPr>
            <p:spPr>
              <a:xfrm>
                <a:off x="4050350" y="3768550"/>
                <a:ext cx="10450" cy="7925"/>
              </a:xfrm>
              <a:custGeom>
                <a:avLst/>
                <a:gdLst/>
                <a:ahLst/>
                <a:cxnLst/>
                <a:rect l="l" t="t" r="r" b="b"/>
                <a:pathLst>
                  <a:path w="418" h="317" extrusionOk="0">
                    <a:moveTo>
                      <a:pt x="209" y="1"/>
                    </a:moveTo>
                    <a:cubicBezTo>
                      <a:pt x="174" y="1"/>
                      <a:pt x="139" y="12"/>
                      <a:pt x="110" y="36"/>
                    </a:cubicBezTo>
                    <a:cubicBezTo>
                      <a:pt x="1" y="126"/>
                      <a:pt x="56" y="303"/>
                      <a:pt x="194" y="315"/>
                    </a:cubicBezTo>
                    <a:cubicBezTo>
                      <a:pt x="200" y="316"/>
                      <a:pt x="207" y="316"/>
                      <a:pt x="213" y="316"/>
                    </a:cubicBezTo>
                    <a:cubicBezTo>
                      <a:pt x="343" y="316"/>
                      <a:pt x="418" y="166"/>
                      <a:pt x="335" y="61"/>
                    </a:cubicBezTo>
                    <a:cubicBezTo>
                      <a:pt x="302" y="21"/>
                      <a:pt x="256"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15"/>
              <p:cNvSpPr/>
              <p:nvPr/>
            </p:nvSpPr>
            <p:spPr>
              <a:xfrm>
                <a:off x="4333725" y="4084725"/>
                <a:ext cx="22800" cy="17250"/>
              </a:xfrm>
              <a:custGeom>
                <a:avLst/>
                <a:gdLst/>
                <a:ahLst/>
                <a:cxnLst/>
                <a:rect l="l" t="t" r="r" b="b"/>
                <a:pathLst>
                  <a:path w="912" h="690" extrusionOk="0">
                    <a:moveTo>
                      <a:pt x="457" y="0"/>
                    </a:moveTo>
                    <a:cubicBezTo>
                      <a:pt x="382" y="0"/>
                      <a:pt x="306" y="25"/>
                      <a:pt x="242" y="77"/>
                    </a:cubicBezTo>
                    <a:cubicBezTo>
                      <a:pt x="1" y="269"/>
                      <a:pt x="116" y="655"/>
                      <a:pt x="422" y="687"/>
                    </a:cubicBezTo>
                    <a:cubicBezTo>
                      <a:pt x="435" y="689"/>
                      <a:pt x="448" y="689"/>
                      <a:pt x="460" y="689"/>
                    </a:cubicBezTo>
                    <a:cubicBezTo>
                      <a:pt x="743" y="689"/>
                      <a:pt x="912" y="356"/>
                      <a:pt x="724" y="128"/>
                    </a:cubicBezTo>
                    <a:cubicBezTo>
                      <a:pt x="656" y="44"/>
                      <a:pt x="557" y="0"/>
                      <a:pt x="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15"/>
              <p:cNvSpPr/>
              <p:nvPr/>
            </p:nvSpPr>
            <p:spPr>
              <a:xfrm>
                <a:off x="4320475" y="4068175"/>
                <a:ext cx="22075" cy="16750"/>
              </a:xfrm>
              <a:custGeom>
                <a:avLst/>
                <a:gdLst/>
                <a:ahLst/>
                <a:cxnLst/>
                <a:rect l="l" t="t" r="r" b="b"/>
                <a:pathLst>
                  <a:path w="883" h="670" extrusionOk="0">
                    <a:moveTo>
                      <a:pt x="445" y="0"/>
                    </a:moveTo>
                    <a:cubicBezTo>
                      <a:pt x="370" y="0"/>
                      <a:pt x="295" y="25"/>
                      <a:pt x="232" y="76"/>
                    </a:cubicBezTo>
                    <a:cubicBezTo>
                      <a:pt x="1" y="263"/>
                      <a:pt x="113" y="636"/>
                      <a:pt x="409" y="668"/>
                    </a:cubicBezTo>
                    <a:cubicBezTo>
                      <a:pt x="422" y="669"/>
                      <a:pt x="434" y="670"/>
                      <a:pt x="447" y="670"/>
                    </a:cubicBezTo>
                    <a:cubicBezTo>
                      <a:pt x="720" y="670"/>
                      <a:pt x="883" y="346"/>
                      <a:pt x="704" y="125"/>
                    </a:cubicBezTo>
                    <a:cubicBezTo>
                      <a:pt x="639" y="43"/>
                      <a:pt x="542" y="0"/>
                      <a:pt x="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15"/>
              <p:cNvSpPr/>
              <p:nvPr/>
            </p:nvSpPr>
            <p:spPr>
              <a:xfrm>
                <a:off x="4307225" y="4051650"/>
                <a:ext cx="21425" cy="16250"/>
              </a:xfrm>
              <a:custGeom>
                <a:avLst/>
                <a:gdLst/>
                <a:ahLst/>
                <a:cxnLst/>
                <a:rect l="l" t="t" r="r" b="b"/>
                <a:pathLst>
                  <a:path w="857" h="650" extrusionOk="0">
                    <a:moveTo>
                      <a:pt x="428" y="0"/>
                    </a:moveTo>
                    <a:cubicBezTo>
                      <a:pt x="357" y="0"/>
                      <a:pt x="285" y="24"/>
                      <a:pt x="225" y="72"/>
                    </a:cubicBezTo>
                    <a:cubicBezTo>
                      <a:pt x="0" y="255"/>
                      <a:pt x="110" y="619"/>
                      <a:pt x="396" y="648"/>
                    </a:cubicBezTo>
                    <a:cubicBezTo>
                      <a:pt x="409" y="649"/>
                      <a:pt x="421" y="650"/>
                      <a:pt x="434" y="650"/>
                    </a:cubicBezTo>
                    <a:cubicBezTo>
                      <a:pt x="700" y="650"/>
                      <a:pt x="856" y="335"/>
                      <a:pt x="682" y="120"/>
                    </a:cubicBezTo>
                    <a:cubicBezTo>
                      <a:pt x="617" y="42"/>
                      <a:pt x="523" y="0"/>
                      <a:pt x="4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15"/>
              <p:cNvSpPr/>
              <p:nvPr/>
            </p:nvSpPr>
            <p:spPr>
              <a:xfrm>
                <a:off x="4293975" y="4035100"/>
                <a:ext cx="20875" cy="15850"/>
              </a:xfrm>
              <a:custGeom>
                <a:avLst/>
                <a:gdLst/>
                <a:ahLst/>
                <a:cxnLst/>
                <a:rect l="l" t="t" r="r" b="b"/>
                <a:pathLst>
                  <a:path w="835" h="634" extrusionOk="0">
                    <a:moveTo>
                      <a:pt x="417" y="0"/>
                    </a:moveTo>
                    <a:cubicBezTo>
                      <a:pt x="347" y="0"/>
                      <a:pt x="277" y="24"/>
                      <a:pt x="219" y="72"/>
                    </a:cubicBezTo>
                    <a:cubicBezTo>
                      <a:pt x="0" y="249"/>
                      <a:pt x="103" y="602"/>
                      <a:pt x="386" y="631"/>
                    </a:cubicBezTo>
                    <a:cubicBezTo>
                      <a:pt x="397" y="633"/>
                      <a:pt x="409" y="633"/>
                      <a:pt x="420" y="633"/>
                    </a:cubicBezTo>
                    <a:cubicBezTo>
                      <a:pt x="679" y="633"/>
                      <a:pt x="834" y="327"/>
                      <a:pt x="662" y="117"/>
                    </a:cubicBezTo>
                    <a:cubicBezTo>
                      <a:pt x="600" y="41"/>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15"/>
              <p:cNvSpPr/>
              <p:nvPr/>
            </p:nvSpPr>
            <p:spPr>
              <a:xfrm>
                <a:off x="4280700" y="4018550"/>
                <a:ext cx="20250" cy="15350"/>
              </a:xfrm>
              <a:custGeom>
                <a:avLst/>
                <a:gdLst/>
                <a:ahLst/>
                <a:cxnLst/>
                <a:rect l="l" t="t" r="r" b="b"/>
                <a:pathLst>
                  <a:path w="810" h="614" extrusionOk="0">
                    <a:moveTo>
                      <a:pt x="406" y="1"/>
                    </a:moveTo>
                    <a:cubicBezTo>
                      <a:pt x="338" y="1"/>
                      <a:pt x="270" y="23"/>
                      <a:pt x="213" y="69"/>
                    </a:cubicBezTo>
                    <a:cubicBezTo>
                      <a:pt x="1" y="243"/>
                      <a:pt x="100" y="586"/>
                      <a:pt x="374" y="612"/>
                    </a:cubicBezTo>
                    <a:cubicBezTo>
                      <a:pt x="385" y="613"/>
                      <a:pt x="397" y="614"/>
                      <a:pt x="408" y="614"/>
                    </a:cubicBezTo>
                    <a:cubicBezTo>
                      <a:pt x="658"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15"/>
              <p:cNvSpPr/>
              <p:nvPr/>
            </p:nvSpPr>
            <p:spPr>
              <a:xfrm>
                <a:off x="4267375" y="4002075"/>
                <a:ext cx="19675" cy="14875"/>
              </a:xfrm>
              <a:custGeom>
                <a:avLst/>
                <a:gdLst/>
                <a:ahLst/>
                <a:cxnLst/>
                <a:rect l="l" t="t" r="r" b="b"/>
                <a:pathLst>
                  <a:path w="787" h="595" extrusionOk="0">
                    <a:moveTo>
                      <a:pt x="393" y="0"/>
                    </a:moveTo>
                    <a:cubicBezTo>
                      <a:pt x="327" y="0"/>
                      <a:pt x="261" y="22"/>
                      <a:pt x="206" y="66"/>
                    </a:cubicBezTo>
                    <a:cubicBezTo>
                      <a:pt x="0" y="233"/>
                      <a:pt x="100" y="564"/>
                      <a:pt x="363" y="593"/>
                    </a:cubicBezTo>
                    <a:cubicBezTo>
                      <a:pt x="375" y="594"/>
                      <a:pt x="387" y="595"/>
                      <a:pt x="398" y="595"/>
                    </a:cubicBezTo>
                    <a:cubicBezTo>
                      <a:pt x="641" y="595"/>
                      <a:pt x="787" y="307"/>
                      <a:pt x="627" y="111"/>
                    </a:cubicBezTo>
                    <a:cubicBezTo>
                      <a:pt x="567"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15"/>
              <p:cNvSpPr/>
              <p:nvPr/>
            </p:nvSpPr>
            <p:spPr>
              <a:xfrm>
                <a:off x="4254100" y="3985550"/>
                <a:ext cx="19075" cy="14450"/>
              </a:xfrm>
              <a:custGeom>
                <a:avLst/>
                <a:gdLst/>
                <a:ahLst/>
                <a:cxnLst/>
                <a:rect l="l" t="t" r="r" b="b"/>
                <a:pathLst>
                  <a:path w="763" h="578" extrusionOk="0">
                    <a:moveTo>
                      <a:pt x="383" y="0"/>
                    </a:moveTo>
                    <a:cubicBezTo>
                      <a:pt x="318" y="0"/>
                      <a:pt x="253" y="22"/>
                      <a:pt x="200" y="65"/>
                    </a:cubicBezTo>
                    <a:cubicBezTo>
                      <a:pt x="1" y="229"/>
                      <a:pt x="101" y="550"/>
                      <a:pt x="354" y="576"/>
                    </a:cubicBezTo>
                    <a:cubicBezTo>
                      <a:pt x="365" y="577"/>
                      <a:pt x="375" y="577"/>
                      <a:pt x="385" y="577"/>
                    </a:cubicBezTo>
                    <a:cubicBezTo>
                      <a:pt x="624" y="577"/>
                      <a:pt x="762" y="295"/>
                      <a:pt x="605" y="107"/>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15"/>
              <p:cNvSpPr/>
              <p:nvPr/>
            </p:nvSpPr>
            <p:spPr>
              <a:xfrm>
                <a:off x="4240850" y="3969000"/>
                <a:ext cx="18425" cy="13975"/>
              </a:xfrm>
              <a:custGeom>
                <a:avLst/>
                <a:gdLst/>
                <a:ahLst/>
                <a:cxnLst/>
                <a:rect l="l" t="t" r="r" b="b"/>
                <a:pathLst>
                  <a:path w="737" h="559" extrusionOk="0">
                    <a:moveTo>
                      <a:pt x="368" y="0"/>
                    </a:moveTo>
                    <a:cubicBezTo>
                      <a:pt x="306" y="0"/>
                      <a:pt x="245" y="20"/>
                      <a:pt x="194" y="62"/>
                    </a:cubicBezTo>
                    <a:cubicBezTo>
                      <a:pt x="1" y="219"/>
                      <a:pt x="94" y="531"/>
                      <a:pt x="341" y="557"/>
                    </a:cubicBezTo>
                    <a:cubicBezTo>
                      <a:pt x="352" y="558"/>
                      <a:pt x="362" y="558"/>
                      <a:pt x="372" y="558"/>
                    </a:cubicBezTo>
                    <a:cubicBezTo>
                      <a:pt x="601" y="558"/>
                      <a:pt x="736" y="288"/>
                      <a:pt x="586" y="103"/>
                    </a:cubicBezTo>
                    <a:cubicBezTo>
                      <a:pt x="531" y="36"/>
                      <a:pt x="449" y="0"/>
                      <a:pt x="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15"/>
              <p:cNvSpPr/>
              <p:nvPr/>
            </p:nvSpPr>
            <p:spPr>
              <a:xfrm>
                <a:off x="4227600" y="3952425"/>
                <a:ext cx="17775" cy="13500"/>
              </a:xfrm>
              <a:custGeom>
                <a:avLst/>
                <a:gdLst/>
                <a:ahLst/>
                <a:cxnLst/>
                <a:rect l="l" t="t" r="r" b="b"/>
                <a:pathLst>
                  <a:path w="711" h="540" extrusionOk="0">
                    <a:moveTo>
                      <a:pt x="357" y="1"/>
                    </a:moveTo>
                    <a:cubicBezTo>
                      <a:pt x="297" y="1"/>
                      <a:pt x="237" y="21"/>
                      <a:pt x="187" y="63"/>
                    </a:cubicBezTo>
                    <a:cubicBezTo>
                      <a:pt x="0" y="211"/>
                      <a:pt x="87" y="513"/>
                      <a:pt x="328" y="538"/>
                    </a:cubicBezTo>
                    <a:cubicBezTo>
                      <a:pt x="339" y="539"/>
                      <a:pt x="349" y="540"/>
                      <a:pt x="359" y="540"/>
                    </a:cubicBezTo>
                    <a:cubicBezTo>
                      <a:pt x="579" y="540"/>
                      <a:pt x="710" y="279"/>
                      <a:pt x="566" y="101"/>
                    </a:cubicBezTo>
                    <a:cubicBezTo>
                      <a:pt x="513" y="36"/>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15"/>
              <p:cNvSpPr/>
              <p:nvPr/>
            </p:nvSpPr>
            <p:spPr>
              <a:xfrm>
                <a:off x="4214250" y="3935900"/>
                <a:ext cx="17225" cy="13000"/>
              </a:xfrm>
              <a:custGeom>
                <a:avLst/>
                <a:gdLst/>
                <a:ahLst/>
                <a:cxnLst/>
                <a:rect l="l" t="t" r="r" b="b"/>
                <a:pathLst>
                  <a:path w="689" h="520" extrusionOk="0">
                    <a:moveTo>
                      <a:pt x="347" y="0"/>
                    </a:moveTo>
                    <a:cubicBezTo>
                      <a:pt x="289" y="0"/>
                      <a:pt x="231" y="19"/>
                      <a:pt x="184" y="58"/>
                    </a:cubicBezTo>
                    <a:cubicBezTo>
                      <a:pt x="1" y="203"/>
                      <a:pt x="88" y="492"/>
                      <a:pt x="316" y="518"/>
                    </a:cubicBezTo>
                    <a:cubicBezTo>
                      <a:pt x="326" y="519"/>
                      <a:pt x="337" y="520"/>
                      <a:pt x="347" y="520"/>
                    </a:cubicBezTo>
                    <a:cubicBezTo>
                      <a:pt x="560" y="520"/>
                      <a:pt x="689" y="269"/>
                      <a:pt x="551" y="97"/>
                    </a:cubicBezTo>
                    <a:cubicBezTo>
                      <a:pt x="498" y="33"/>
                      <a:pt x="422"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15"/>
              <p:cNvSpPr/>
              <p:nvPr/>
            </p:nvSpPr>
            <p:spPr>
              <a:xfrm>
                <a:off x="4201000" y="3919400"/>
                <a:ext cx="16600" cy="12550"/>
              </a:xfrm>
              <a:custGeom>
                <a:avLst/>
                <a:gdLst/>
                <a:ahLst/>
                <a:cxnLst/>
                <a:rect l="l" t="t" r="r" b="b"/>
                <a:pathLst>
                  <a:path w="664" h="502" extrusionOk="0">
                    <a:moveTo>
                      <a:pt x="334" y="0"/>
                    </a:moveTo>
                    <a:cubicBezTo>
                      <a:pt x="278" y="0"/>
                      <a:pt x="222" y="19"/>
                      <a:pt x="174" y="56"/>
                    </a:cubicBezTo>
                    <a:cubicBezTo>
                      <a:pt x="1" y="198"/>
                      <a:pt x="84" y="477"/>
                      <a:pt x="306" y="500"/>
                    </a:cubicBezTo>
                    <a:cubicBezTo>
                      <a:pt x="315" y="501"/>
                      <a:pt x="324" y="501"/>
                      <a:pt x="333" y="501"/>
                    </a:cubicBezTo>
                    <a:cubicBezTo>
                      <a:pt x="539" y="501"/>
                      <a:pt x="663" y="261"/>
                      <a:pt x="528" y="92"/>
                    </a:cubicBezTo>
                    <a:cubicBezTo>
                      <a:pt x="479" y="32"/>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15"/>
              <p:cNvSpPr/>
              <p:nvPr/>
            </p:nvSpPr>
            <p:spPr>
              <a:xfrm>
                <a:off x="4187750" y="3902825"/>
                <a:ext cx="15950" cy="12100"/>
              </a:xfrm>
              <a:custGeom>
                <a:avLst/>
                <a:gdLst/>
                <a:ahLst/>
                <a:cxnLst/>
                <a:rect l="l" t="t" r="r" b="b"/>
                <a:pathLst>
                  <a:path w="638" h="484" extrusionOk="0">
                    <a:moveTo>
                      <a:pt x="318" y="1"/>
                    </a:moveTo>
                    <a:cubicBezTo>
                      <a:pt x="265" y="1"/>
                      <a:pt x="212" y="18"/>
                      <a:pt x="168" y="54"/>
                    </a:cubicBezTo>
                    <a:cubicBezTo>
                      <a:pt x="0" y="189"/>
                      <a:pt x="81" y="459"/>
                      <a:pt x="296" y="482"/>
                    </a:cubicBezTo>
                    <a:cubicBezTo>
                      <a:pt x="305" y="483"/>
                      <a:pt x="314" y="483"/>
                      <a:pt x="323" y="483"/>
                    </a:cubicBezTo>
                    <a:cubicBezTo>
                      <a:pt x="519" y="483"/>
                      <a:pt x="637" y="250"/>
                      <a:pt x="508" y="93"/>
                    </a:cubicBezTo>
                    <a:cubicBezTo>
                      <a:pt x="460" y="32"/>
                      <a:pt x="390"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15"/>
              <p:cNvSpPr/>
              <p:nvPr/>
            </p:nvSpPr>
            <p:spPr>
              <a:xfrm>
                <a:off x="4174500" y="3886325"/>
                <a:ext cx="15300" cy="11625"/>
              </a:xfrm>
              <a:custGeom>
                <a:avLst/>
                <a:gdLst/>
                <a:ahLst/>
                <a:cxnLst/>
                <a:rect l="l" t="t" r="r" b="b"/>
                <a:pathLst>
                  <a:path w="612" h="465" extrusionOk="0">
                    <a:moveTo>
                      <a:pt x="306" y="1"/>
                    </a:moveTo>
                    <a:cubicBezTo>
                      <a:pt x="255" y="1"/>
                      <a:pt x="204" y="18"/>
                      <a:pt x="161" y="52"/>
                    </a:cubicBezTo>
                    <a:cubicBezTo>
                      <a:pt x="0" y="184"/>
                      <a:pt x="77" y="444"/>
                      <a:pt x="283" y="463"/>
                    </a:cubicBezTo>
                    <a:cubicBezTo>
                      <a:pt x="292" y="465"/>
                      <a:pt x="301" y="465"/>
                      <a:pt x="310" y="465"/>
                    </a:cubicBezTo>
                    <a:cubicBezTo>
                      <a:pt x="500" y="465"/>
                      <a:pt x="611" y="241"/>
                      <a:pt x="489" y="87"/>
                    </a:cubicBezTo>
                    <a:cubicBezTo>
                      <a:pt x="441" y="31"/>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15"/>
              <p:cNvSpPr/>
              <p:nvPr/>
            </p:nvSpPr>
            <p:spPr>
              <a:xfrm>
                <a:off x="4161225" y="3869775"/>
                <a:ext cx="14700" cy="11225"/>
              </a:xfrm>
              <a:custGeom>
                <a:avLst/>
                <a:gdLst/>
                <a:ahLst/>
                <a:cxnLst/>
                <a:rect l="l" t="t" r="r" b="b"/>
                <a:pathLst>
                  <a:path w="588" h="449" extrusionOk="0">
                    <a:moveTo>
                      <a:pt x="294" y="1"/>
                    </a:moveTo>
                    <a:cubicBezTo>
                      <a:pt x="245" y="1"/>
                      <a:pt x="195" y="17"/>
                      <a:pt x="155" y="52"/>
                    </a:cubicBezTo>
                    <a:cubicBezTo>
                      <a:pt x="1" y="177"/>
                      <a:pt x="75" y="425"/>
                      <a:pt x="271" y="447"/>
                    </a:cubicBezTo>
                    <a:cubicBezTo>
                      <a:pt x="279" y="448"/>
                      <a:pt x="287" y="449"/>
                      <a:pt x="294" y="449"/>
                    </a:cubicBezTo>
                    <a:cubicBezTo>
                      <a:pt x="479" y="449"/>
                      <a:pt x="587" y="232"/>
                      <a:pt x="467" y="84"/>
                    </a:cubicBezTo>
                    <a:cubicBezTo>
                      <a:pt x="423" y="30"/>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15"/>
              <p:cNvSpPr/>
              <p:nvPr/>
            </p:nvSpPr>
            <p:spPr>
              <a:xfrm>
                <a:off x="4147900" y="3853250"/>
                <a:ext cx="14125" cy="10725"/>
              </a:xfrm>
              <a:custGeom>
                <a:avLst/>
                <a:gdLst/>
                <a:ahLst/>
                <a:cxnLst/>
                <a:rect l="l" t="t" r="r" b="b"/>
                <a:pathLst>
                  <a:path w="565" h="429" extrusionOk="0">
                    <a:moveTo>
                      <a:pt x="285" y="0"/>
                    </a:moveTo>
                    <a:cubicBezTo>
                      <a:pt x="238" y="0"/>
                      <a:pt x="190" y="16"/>
                      <a:pt x="151" y="48"/>
                    </a:cubicBezTo>
                    <a:cubicBezTo>
                      <a:pt x="0" y="167"/>
                      <a:pt x="71" y="408"/>
                      <a:pt x="261" y="427"/>
                    </a:cubicBezTo>
                    <a:cubicBezTo>
                      <a:pt x="269" y="428"/>
                      <a:pt x="276" y="428"/>
                      <a:pt x="284" y="428"/>
                    </a:cubicBezTo>
                    <a:cubicBezTo>
                      <a:pt x="460" y="428"/>
                      <a:pt x="564" y="222"/>
                      <a:pt x="450" y="80"/>
                    </a:cubicBezTo>
                    <a:cubicBezTo>
                      <a:pt x="408"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15"/>
              <p:cNvSpPr/>
              <p:nvPr/>
            </p:nvSpPr>
            <p:spPr>
              <a:xfrm>
                <a:off x="4134650" y="3836750"/>
                <a:ext cx="13475" cy="10200"/>
              </a:xfrm>
              <a:custGeom>
                <a:avLst/>
                <a:gdLst/>
                <a:ahLst/>
                <a:cxnLst/>
                <a:rect l="l" t="t" r="r" b="b"/>
                <a:pathLst>
                  <a:path w="539" h="408" extrusionOk="0">
                    <a:moveTo>
                      <a:pt x="273" y="0"/>
                    </a:moveTo>
                    <a:cubicBezTo>
                      <a:pt x="227" y="0"/>
                      <a:pt x="181" y="15"/>
                      <a:pt x="142" y="46"/>
                    </a:cubicBezTo>
                    <a:cubicBezTo>
                      <a:pt x="0" y="158"/>
                      <a:pt x="68" y="390"/>
                      <a:pt x="251" y="406"/>
                    </a:cubicBezTo>
                    <a:cubicBezTo>
                      <a:pt x="259" y="407"/>
                      <a:pt x="266" y="407"/>
                      <a:pt x="274" y="407"/>
                    </a:cubicBezTo>
                    <a:cubicBezTo>
                      <a:pt x="440" y="407"/>
                      <a:pt x="538" y="210"/>
                      <a:pt x="431" y="75"/>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15"/>
              <p:cNvSpPr/>
              <p:nvPr/>
            </p:nvSpPr>
            <p:spPr>
              <a:xfrm>
                <a:off x="4121375" y="3820175"/>
                <a:ext cx="12850" cy="9800"/>
              </a:xfrm>
              <a:custGeom>
                <a:avLst/>
                <a:gdLst/>
                <a:ahLst/>
                <a:cxnLst/>
                <a:rect l="l" t="t" r="r" b="b"/>
                <a:pathLst>
                  <a:path w="514" h="392" extrusionOk="0">
                    <a:moveTo>
                      <a:pt x="258" y="0"/>
                    </a:moveTo>
                    <a:cubicBezTo>
                      <a:pt x="215" y="0"/>
                      <a:pt x="172" y="15"/>
                      <a:pt x="136" y="44"/>
                    </a:cubicBezTo>
                    <a:cubicBezTo>
                      <a:pt x="1" y="156"/>
                      <a:pt x="65" y="371"/>
                      <a:pt x="239" y="391"/>
                    </a:cubicBezTo>
                    <a:cubicBezTo>
                      <a:pt x="246" y="392"/>
                      <a:pt x="254" y="392"/>
                      <a:pt x="262" y="392"/>
                    </a:cubicBezTo>
                    <a:cubicBezTo>
                      <a:pt x="421" y="392"/>
                      <a:pt x="513" y="201"/>
                      <a:pt x="409" y="73"/>
                    </a:cubicBezTo>
                    <a:cubicBezTo>
                      <a:pt x="371" y="25"/>
                      <a:pt x="315"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15"/>
              <p:cNvSpPr/>
              <p:nvPr/>
            </p:nvSpPr>
            <p:spPr>
              <a:xfrm>
                <a:off x="4108125" y="3803675"/>
                <a:ext cx="12275" cy="9275"/>
              </a:xfrm>
              <a:custGeom>
                <a:avLst/>
                <a:gdLst/>
                <a:ahLst/>
                <a:cxnLst/>
                <a:rect l="l" t="t" r="r" b="b"/>
                <a:pathLst>
                  <a:path w="491" h="371" extrusionOk="0">
                    <a:moveTo>
                      <a:pt x="245" y="1"/>
                    </a:moveTo>
                    <a:cubicBezTo>
                      <a:pt x="204" y="1"/>
                      <a:pt x="164" y="14"/>
                      <a:pt x="129" y="42"/>
                    </a:cubicBezTo>
                    <a:cubicBezTo>
                      <a:pt x="1" y="144"/>
                      <a:pt x="62" y="353"/>
                      <a:pt x="226" y="369"/>
                    </a:cubicBezTo>
                    <a:cubicBezTo>
                      <a:pt x="233" y="370"/>
                      <a:pt x="241" y="371"/>
                      <a:pt x="249" y="371"/>
                    </a:cubicBezTo>
                    <a:cubicBezTo>
                      <a:pt x="399" y="371"/>
                      <a:pt x="490" y="193"/>
                      <a:pt x="389"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15"/>
              <p:cNvSpPr/>
              <p:nvPr/>
            </p:nvSpPr>
            <p:spPr>
              <a:xfrm>
                <a:off x="4094800" y="3787125"/>
                <a:ext cx="11725" cy="8875"/>
              </a:xfrm>
              <a:custGeom>
                <a:avLst/>
                <a:gdLst/>
                <a:ahLst/>
                <a:cxnLst/>
                <a:rect l="l" t="t" r="r" b="b"/>
                <a:pathLst>
                  <a:path w="469" h="355" extrusionOk="0">
                    <a:moveTo>
                      <a:pt x="236" y="0"/>
                    </a:moveTo>
                    <a:cubicBezTo>
                      <a:pt x="197" y="0"/>
                      <a:pt x="157" y="14"/>
                      <a:pt x="125" y="42"/>
                    </a:cubicBezTo>
                    <a:cubicBezTo>
                      <a:pt x="0" y="138"/>
                      <a:pt x="61" y="337"/>
                      <a:pt x="215" y="353"/>
                    </a:cubicBezTo>
                    <a:cubicBezTo>
                      <a:pt x="222" y="354"/>
                      <a:pt x="229" y="354"/>
                      <a:pt x="235" y="354"/>
                    </a:cubicBezTo>
                    <a:cubicBezTo>
                      <a:pt x="381" y="354"/>
                      <a:pt x="468" y="184"/>
                      <a:pt x="373" y="67"/>
                    </a:cubicBezTo>
                    <a:cubicBezTo>
                      <a:pt x="338" y="23"/>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15"/>
              <p:cNvSpPr/>
              <p:nvPr/>
            </p:nvSpPr>
            <p:spPr>
              <a:xfrm>
                <a:off x="4081525" y="3770575"/>
                <a:ext cx="11100" cy="8400"/>
              </a:xfrm>
              <a:custGeom>
                <a:avLst/>
                <a:gdLst/>
                <a:ahLst/>
                <a:cxnLst/>
                <a:rect l="l" t="t" r="r" b="b"/>
                <a:pathLst>
                  <a:path w="444" h="336" extrusionOk="0">
                    <a:moveTo>
                      <a:pt x="224" y="1"/>
                    </a:moveTo>
                    <a:cubicBezTo>
                      <a:pt x="187" y="1"/>
                      <a:pt x="149" y="13"/>
                      <a:pt x="117" y="38"/>
                    </a:cubicBezTo>
                    <a:cubicBezTo>
                      <a:pt x="1" y="132"/>
                      <a:pt x="59" y="321"/>
                      <a:pt x="207" y="334"/>
                    </a:cubicBezTo>
                    <a:cubicBezTo>
                      <a:pt x="213" y="335"/>
                      <a:pt x="220" y="335"/>
                      <a:pt x="226" y="335"/>
                    </a:cubicBezTo>
                    <a:cubicBezTo>
                      <a:pt x="362" y="335"/>
                      <a:pt x="443" y="175"/>
                      <a:pt x="354" y="64"/>
                    </a:cubicBezTo>
                    <a:cubicBezTo>
                      <a:pt x="322" y="22"/>
                      <a:pt x="273" y="1"/>
                      <a:pt x="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15"/>
              <p:cNvSpPr/>
              <p:nvPr/>
            </p:nvSpPr>
            <p:spPr>
              <a:xfrm>
                <a:off x="4068275" y="3754075"/>
                <a:ext cx="10475" cy="7925"/>
              </a:xfrm>
              <a:custGeom>
                <a:avLst/>
                <a:gdLst/>
                <a:ahLst/>
                <a:cxnLst/>
                <a:rect l="l" t="t" r="r" b="b"/>
                <a:pathLst>
                  <a:path w="419" h="317" extrusionOk="0">
                    <a:moveTo>
                      <a:pt x="210" y="1"/>
                    </a:moveTo>
                    <a:cubicBezTo>
                      <a:pt x="175" y="1"/>
                      <a:pt x="139" y="13"/>
                      <a:pt x="110" y="36"/>
                    </a:cubicBezTo>
                    <a:cubicBezTo>
                      <a:pt x="1" y="123"/>
                      <a:pt x="52" y="300"/>
                      <a:pt x="193" y="316"/>
                    </a:cubicBezTo>
                    <a:cubicBezTo>
                      <a:pt x="199" y="316"/>
                      <a:pt x="204" y="317"/>
                      <a:pt x="209" y="317"/>
                    </a:cubicBezTo>
                    <a:cubicBezTo>
                      <a:pt x="338" y="317"/>
                      <a:pt x="418" y="164"/>
                      <a:pt x="332" y="59"/>
                    </a:cubicBezTo>
                    <a:cubicBezTo>
                      <a:pt x="301" y="21"/>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15"/>
              <p:cNvSpPr/>
              <p:nvPr/>
            </p:nvSpPr>
            <p:spPr>
              <a:xfrm>
                <a:off x="4338400" y="4053675"/>
                <a:ext cx="22075" cy="16725"/>
              </a:xfrm>
              <a:custGeom>
                <a:avLst/>
                <a:gdLst/>
                <a:ahLst/>
                <a:cxnLst/>
                <a:rect l="l" t="t" r="r" b="b"/>
                <a:pathLst>
                  <a:path w="883" h="669" extrusionOk="0">
                    <a:moveTo>
                      <a:pt x="442" y="1"/>
                    </a:moveTo>
                    <a:cubicBezTo>
                      <a:pt x="368" y="1"/>
                      <a:pt x="294" y="25"/>
                      <a:pt x="232" y="75"/>
                    </a:cubicBezTo>
                    <a:cubicBezTo>
                      <a:pt x="0" y="261"/>
                      <a:pt x="113" y="637"/>
                      <a:pt x="408" y="666"/>
                    </a:cubicBezTo>
                    <a:cubicBezTo>
                      <a:pt x="421" y="668"/>
                      <a:pt x="434" y="668"/>
                      <a:pt x="447" y="668"/>
                    </a:cubicBezTo>
                    <a:cubicBezTo>
                      <a:pt x="720" y="668"/>
                      <a:pt x="882" y="344"/>
                      <a:pt x="704" y="123"/>
                    </a:cubicBezTo>
                    <a:cubicBezTo>
                      <a:pt x="636" y="43"/>
                      <a:pt x="540" y="1"/>
                      <a:pt x="4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15"/>
              <p:cNvSpPr/>
              <p:nvPr/>
            </p:nvSpPr>
            <p:spPr>
              <a:xfrm>
                <a:off x="4325125" y="4037125"/>
                <a:ext cx="21450" cy="16325"/>
              </a:xfrm>
              <a:custGeom>
                <a:avLst/>
                <a:gdLst/>
                <a:ahLst/>
                <a:cxnLst/>
                <a:rect l="l" t="t" r="r" b="b"/>
                <a:pathLst>
                  <a:path w="858" h="653" extrusionOk="0">
                    <a:moveTo>
                      <a:pt x="430" y="1"/>
                    </a:moveTo>
                    <a:cubicBezTo>
                      <a:pt x="358" y="1"/>
                      <a:pt x="286" y="25"/>
                      <a:pt x="226" y="75"/>
                    </a:cubicBezTo>
                    <a:cubicBezTo>
                      <a:pt x="1" y="255"/>
                      <a:pt x="107" y="621"/>
                      <a:pt x="396" y="650"/>
                    </a:cubicBezTo>
                    <a:cubicBezTo>
                      <a:pt x="409" y="651"/>
                      <a:pt x="422" y="652"/>
                      <a:pt x="435" y="652"/>
                    </a:cubicBezTo>
                    <a:cubicBezTo>
                      <a:pt x="701" y="652"/>
                      <a:pt x="857" y="338"/>
                      <a:pt x="682" y="123"/>
                    </a:cubicBezTo>
                    <a:cubicBezTo>
                      <a:pt x="618" y="43"/>
                      <a:pt x="524" y="1"/>
                      <a:pt x="4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15"/>
              <p:cNvSpPr/>
              <p:nvPr/>
            </p:nvSpPr>
            <p:spPr>
              <a:xfrm>
                <a:off x="4311875" y="4020600"/>
                <a:ext cx="20800" cy="15800"/>
              </a:xfrm>
              <a:custGeom>
                <a:avLst/>
                <a:gdLst/>
                <a:ahLst/>
                <a:cxnLst/>
                <a:rect l="l" t="t" r="r" b="b"/>
                <a:pathLst>
                  <a:path w="832" h="632" extrusionOk="0">
                    <a:moveTo>
                      <a:pt x="418" y="0"/>
                    </a:moveTo>
                    <a:cubicBezTo>
                      <a:pt x="348" y="0"/>
                      <a:pt x="278" y="23"/>
                      <a:pt x="219" y="71"/>
                    </a:cubicBezTo>
                    <a:cubicBezTo>
                      <a:pt x="1" y="247"/>
                      <a:pt x="104" y="601"/>
                      <a:pt x="386" y="630"/>
                    </a:cubicBezTo>
                    <a:cubicBezTo>
                      <a:pt x="399" y="631"/>
                      <a:pt x="412" y="632"/>
                      <a:pt x="425" y="632"/>
                    </a:cubicBezTo>
                    <a:cubicBezTo>
                      <a:pt x="681" y="632"/>
                      <a:pt x="831" y="327"/>
                      <a:pt x="663" y="119"/>
                    </a:cubicBezTo>
                    <a:cubicBezTo>
                      <a:pt x="601" y="40"/>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15"/>
              <p:cNvSpPr/>
              <p:nvPr/>
            </p:nvSpPr>
            <p:spPr>
              <a:xfrm>
                <a:off x="4298550" y="4004100"/>
                <a:ext cx="20250" cy="15350"/>
              </a:xfrm>
              <a:custGeom>
                <a:avLst/>
                <a:gdLst/>
                <a:ahLst/>
                <a:cxnLst/>
                <a:rect l="l" t="t" r="r" b="b"/>
                <a:pathLst>
                  <a:path w="810" h="614" extrusionOk="0">
                    <a:moveTo>
                      <a:pt x="407" y="0"/>
                    </a:moveTo>
                    <a:cubicBezTo>
                      <a:pt x="338" y="0"/>
                      <a:pt x="269" y="23"/>
                      <a:pt x="212" y="69"/>
                    </a:cubicBezTo>
                    <a:cubicBezTo>
                      <a:pt x="0" y="239"/>
                      <a:pt x="103" y="583"/>
                      <a:pt x="376" y="612"/>
                    </a:cubicBezTo>
                    <a:cubicBezTo>
                      <a:pt x="388" y="613"/>
                      <a:pt x="399" y="614"/>
                      <a:pt x="411" y="614"/>
                    </a:cubicBezTo>
                    <a:cubicBezTo>
                      <a:pt x="660" y="614"/>
                      <a:pt x="809" y="316"/>
                      <a:pt x="646" y="114"/>
                    </a:cubicBezTo>
                    <a:cubicBezTo>
                      <a:pt x="586" y="39"/>
                      <a:pt x="497" y="0"/>
                      <a:pt x="4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15"/>
              <p:cNvSpPr/>
              <p:nvPr/>
            </p:nvSpPr>
            <p:spPr>
              <a:xfrm>
                <a:off x="4285275" y="3987525"/>
                <a:ext cx="19625" cy="14900"/>
              </a:xfrm>
              <a:custGeom>
                <a:avLst/>
                <a:gdLst/>
                <a:ahLst/>
                <a:cxnLst/>
                <a:rect l="l" t="t" r="r" b="b"/>
                <a:pathLst>
                  <a:path w="785" h="596" extrusionOk="0">
                    <a:moveTo>
                      <a:pt x="394" y="0"/>
                    </a:moveTo>
                    <a:cubicBezTo>
                      <a:pt x="328" y="0"/>
                      <a:pt x="262" y="22"/>
                      <a:pt x="207" y="66"/>
                    </a:cubicBezTo>
                    <a:cubicBezTo>
                      <a:pt x="1" y="233"/>
                      <a:pt x="101" y="568"/>
                      <a:pt x="364" y="593"/>
                    </a:cubicBezTo>
                    <a:cubicBezTo>
                      <a:pt x="376" y="595"/>
                      <a:pt x="387" y="595"/>
                      <a:pt x="399" y="595"/>
                    </a:cubicBezTo>
                    <a:cubicBezTo>
                      <a:pt x="642" y="595"/>
                      <a:pt x="784" y="308"/>
                      <a:pt x="624" y="111"/>
                    </a:cubicBezTo>
                    <a:cubicBezTo>
                      <a:pt x="566" y="38"/>
                      <a:pt x="480" y="0"/>
                      <a:pt x="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15"/>
              <p:cNvSpPr/>
              <p:nvPr/>
            </p:nvSpPr>
            <p:spPr>
              <a:xfrm>
                <a:off x="4272025" y="3971050"/>
                <a:ext cx="19050" cy="14400"/>
              </a:xfrm>
              <a:custGeom>
                <a:avLst/>
                <a:gdLst/>
                <a:ahLst/>
                <a:cxnLst/>
                <a:rect l="l" t="t" r="r" b="b"/>
                <a:pathLst>
                  <a:path w="762" h="576" extrusionOk="0">
                    <a:moveTo>
                      <a:pt x="383" y="0"/>
                    </a:moveTo>
                    <a:cubicBezTo>
                      <a:pt x="318" y="0"/>
                      <a:pt x="253" y="22"/>
                      <a:pt x="200" y="66"/>
                    </a:cubicBezTo>
                    <a:cubicBezTo>
                      <a:pt x="1" y="227"/>
                      <a:pt x="97" y="552"/>
                      <a:pt x="354" y="574"/>
                    </a:cubicBezTo>
                    <a:cubicBezTo>
                      <a:pt x="365" y="575"/>
                      <a:pt x="375" y="576"/>
                      <a:pt x="385" y="576"/>
                    </a:cubicBezTo>
                    <a:cubicBezTo>
                      <a:pt x="624" y="576"/>
                      <a:pt x="762" y="296"/>
                      <a:pt x="605" y="105"/>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15"/>
              <p:cNvSpPr/>
              <p:nvPr/>
            </p:nvSpPr>
            <p:spPr>
              <a:xfrm>
                <a:off x="4258775" y="3954500"/>
                <a:ext cx="18425" cy="13925"/>
              </a:xfrm>
              <a:custGeom>
                <a:avLst/>
                <a:gdLst/>
                <a:ahLst/>
                <a:cxnLst/>
                <a:rect l="l" t="t" r="r" b="b"/>
                <a:pathLst>
                  <a:path w="737" h="557" extrusionOk="0">
                    <a:moveTo>
                      <a:pt x="371" y="0"/>
                    </a:moveTo>
                    <a:cubicBezTo>
                      <a:pt x="308" y="0"/>
                      <a:pt x="245" y="21"/>
                      <a:pt x="193" y="63"/>
                    </a:cubicBezTo>
                    <a:cubicBezTo>
                      <a:pt x="0" y="221"/>
                      <a:pt x="94" y="532"/>
                      <a:pt x="341" y="555"/>
                    </a:cubicBezTo>
                    <a:cubicBezTo>
                      <a:pt x="352" y="556"/>
                      <a:pt x="362" y="557"/>
                      <a:pt x="372" y="557"/>
                    </a:cubicBezTo>
                    <a:cubicBezTo>
                      <a:pt x="601" y="557"/>
                      <a:pt x="736" y="286"/>
                      <a:pt x="585" y="102"/>
                    </a:cubicBezTo>
                    <a:cubicBezTo>
                      <a:pt x="531" y="35"/>
                      <a:pt x="451"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15"/>
              <p:cNvSpPr/>
              <p:nvPr/>
            </p:nvSpPr>
            <p:spPr>
              <a:xfrm>
                <a:off x="4245425" y="3937925"/>
                <a:ext cx="17875" cy="13550"/>
              </a:xfrm>
              <a:custGeom>
                <a:avLst/>
                <a:gdLst/>
                <a:ahLst/>
                <a:cxnLst/>
                <a:rect l="l" t="t" r="r" b="b"/>
                <a:pathLst>
                  <a:path w="715" h="542" extrusionOk="0">
                    <a:moveTo>
                      <a:pt x="360" y="1"/>
                    </a:moveTo>
                    <a:cubicBezTo>
                      <a:pt x="300" y="1"/>
                      <a:pt x="239" y="20"/>
                      <a:pt x="187" y="61"/>
                    </a:cubicBezTo>
                    <a:cubicBezTo>
                      <a:pt x="1" y="212"/>
                      <a:pt x="91" y="514"/>
                      <a:pt x="329" y="540"/>
                    </a:cubicBezTo>
                    <a:cubicBezTo>
                      <a:pt x="339" y="541"/>
                      <a:pt x="350" y="542"/>
                      <a:pt x="360" y="542"/>
                    </a:cubicBezTo>
                    <a:cubicBezTo>
                      <a:pt x="582" y="542"/>
                      <a:pt x="714" y="281"/>
                      <a:pt x="570" y="100"/>
                    </a:cubicBezTo>
                    <a:cubicBezTo>
                      <a:pt x="515" y="34"/>
                      <a:pt x="438" y="1"/>
                      <a:pt x="3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15"/>
              <p:cNvSpPr/>
              <p:nvPr/>
            </p:nvSpPr>
            <p:spPr>
              <a:xfrm>
                <a:off x="4232175" y="3921375"/>
                <a:ext cx="17150" cy="13075"/>
              </a:xfrm>
              <a:custGeom>
                <a:avLst/>
                <a:gdLst/>
                <a:ahLst/>
                <a:cxnLst/>
                <a:rect l="l" t="t" r="r" b="b"/>
                <a:pathLst>
                  <a:path w="686" h="523" extrusionOk="0">
                    <a:moveTo>
                      <a:pt x="342" y="1"/>
                    </a:moveTo>
                    <a:cubicBezTo>
                      <a:pt x="286" y="1"/>
                      <a:pt x="228" y="20"/>
                      <a:pt x="181" y="58"/>
                    </a:cubicBezTo>
                    <a:cubicBezTo>
                      <a:pt x="1" y="202"/>
                      <a:pt x="87" y="495"/>
                      <a:pt x="316" y="521"/>
                    </a:cubicBezTo>
                    <a:cubicBezTo>
                      <a:pt x="326" y="522"/>
                      <a:pt x="336" y="522"/>
                      <a:pt x="346" y="522"/>
                    </a:cubicBezTo>
                    <a:cubicBezTo>
                      <a:pt x="559" y="522"/>
                      <a:pt x="685" y="271"/>
                      <a:pt x="547" y="100"/>
                    </a:cubicBezTo>
                    <a:cubicBezTo>
                      <a:pt x="495" y="35"/>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15"/>
              <p:cNvSpPr/>
              <p:nvPr/>
            </p:nvSpPr>
            <p:spPr>
              <a:xfrm>
                <a:off x="4218925" y="3904875"/>
                <a:ext cx="16575" cy="12525"/>
              </a:xfrm>
              <a:custGeom>
                <a:avLst/>
                <a:gdLst/>
                <a:ahLst/>
                <a:cxnLst/>
                <a:rect l="l" t="t" r="r" b="b"/>
                <a:pathLst>
                  <a:path w="663" h="501" extrusionOk="0">
                    <a:moveTo>
                      <a:pt x="332" y="0"/>
                    </a:moveTo>
                    <a:cubicBezTo>
                      <a:pt x="277" y="0"/>
                      <a:pt x="221" y="18"/>
                      <a:pt x="174" y="56"/>
                    </a:cubicBezTo>
                    <a:cubicBezTo>
                      <a:pt x="0" y="197"/>
                      <a:pt x="84" y="477"/>
                      <a:pt x="306" y="499"/>
                    </a:cubicBezTo>
                    <a:cubicBezTo>
                      <a:pt x="316" y="500"/>
                      <a:pt x="326" y="501"/>
                      <a:pt x="336" y="501"/>
                    </a:cubicBezTo>
                    <a:cubicBezTo>
                      <a:pt x="540" y="501"/>
                      <a:pt x="662" y="260"/>
                      <a:pt x="527" y="94"/>
                    </a:cubicBezTo>
                    <a:cubicBezTo>
                      <a:pt x="478" y="32"/>
                      <a:pt x="406"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15"/>
              <p:cNvSpPr/>
              <p:nvPr/>
            </p:nvSpPr>
            <p:spPr>
              <a:xfrm>
                <a:off x="4205675" y="3888375"/>
                <a:ext cx="15950" cy="12075"/>
              </a:xfrm>
              <a:custGeom>
                <a:avLst/>
                <a:gdLst/>
                <a:ahLst/>
                <a:cxnLst/>
                <a:rect l="l" t="t" r="r" b="b"/>
                <a:pathLst>
                  <a:path w="638" h="483" extrusionOk="0">
                    <a:moveTo>
                      <a:pt x="319" y="0"/>
                    </a:moveTo>
                    <a:cubicBezTo>
                      <a:pt x="266" y="0"/>
                      <a:pt x="212" y="18"/>
                      <a:pt x="167" y="54"/>
                    </a:cubicBezTo>
                    <a:cubicBezTo>
                      <a:pt x="0" y="189"/>
                      <a:pt x="80" y="459"/>
                      <a:pt x="293" y="481"/>
                    </a:cubicBezTo>
                    <a:cubicBezTo>
                      <a:pt x="302" y="482"/>
                      <a:pt x="311" y="483"/>
                      <a:pt x="320" y="483"/>
                    </a:cubicBezTo>
                    <a:cubicBezTo>
                      <a:pt x="519" y="483"/>
                      <a:pt x="637" y="249"/>
                      <a:pt x="508" y="89"/>
                    </a:cubicBezTo>
                    <a:cubicBezTo>
                      <a:pt x="460"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15"/>
              <p:cNvSpPr/>
              <p:nvPr/>
            </p:nvSpPr>
            <p:spPr>
              <a:xfrm>
                <a:off x="4192400" y="3871800"/>
                <a:ext cx="15325" cy="11700"/>
              </a:xfrm>
              <a:custGeom>
                <a:avLst/>
                <a:gdLst/>
                <a:ahLst/>
                <a:cxnLst/>
                <a:rect l="l" t="t" r="r" b="b"/>
                <a:pathLst>
                  <a:path w="613" h="468" extrusionOk="0">
                    <a:moveTo>
                      <a:pt x="308" y="1"/>
                    </a:moveTo>
                    <a:cubicBezTo>
                      <a:pt x="257" y="1"/>
                      <a:pt x="205" y="18"/>
                      <a:pt x="162" y="55"/>
                    </a:cubicBezTo>
                    <a:cubicBezTo>
                      <a:pt x="1" y="183"/>
                      <a:pt x="78" y="444"/>
                      <a:pt x="284" y="466"/>
                    </a:cubicBezTo>
                    <a:cubicBezTo>
                      <a:pt x="292" y="467"/>
                      <a:pt x="299" y="467"/>
                      <a:pt x="307" y="467"/>
                    </a:cubicBezTo>
                    <a:cubicBezTo>
                      <a:pt x="499" y="467"/>
                      <a:pt x="613" y="241"/>
                      <a:pt x="489" y="87"/>
                    </a:cubicBezTo>
                    <a:cubicBezTo>
                      <a:pt x="442" y="30"/>
                      <a:pt x="375"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15"/>
              <p:cNvSpPr/>
              <p:nvPr/>
            </p:nvSpPr>
            <p:spPr>
              <a:xfrm>
                <a:off x="4179150" y="3855300"/>
                <a:ext cx="14775" cy="11150"/>
              </a:xfrm>
              <a:custGeom>
                <a:avLst/>
                <a:gdLst/>
                <a:ahLst/>
                <a:cxnLst/>
                <a:rect l="l" t="t" r="r" b="b"/>
                <a:pathLst>
                  <a:path w="591" h="446" extrusionOk="0">
                    <a:moveTo>
                      <a:pt x="295" y="0"/>
                    </a:moveTo>
                    <a:cubicBezTo>
                      <a:pt x="246" y="0"/>
                      <a:pt x="196" y="16"/>
                      <a:pt x="155" y="49"/>
                    </a:cubicBezTo>
                    <a:cubicBezTo>
                      <a:pt x="1" y="175"/>
                      <a:pt x="74" y="425"/>
                      <a:pt x="274" y="445"/>
                    </a:cubicBezTo>
                    <a:cubicBezTo>
                      <a:pt x="282" y="445"/>
                      <a:pt x="289" y="446"/>
                      <a:pt x="297" y="446"/>
                    </a:cubicBezTo>
                    <a:cubicBezTo>
                      <a:pt x="479"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15"/>
              <p:cNvSpPr/>
              <p:nvPr/>
            </p:nvSpPr>
            <p:spPr>
              <a:xfrm>
                <a:off x="4165825" y="3838750"/>
                <a:ext cx="14100" cy="10750"/>
              </a:xfrm>
              <a:custGeom>
                <a:avLst/>
                <a:gdLst/>
                <a:ahLst/>
                <a:cxnLst/>
                <a:rect l="l" t="t" r="r" b="b"/>
                <a:pathLst>
                  <a:path w="564" h="430" extrusionOk="0">
                    <a:moveTo>
                      <a:pt x="283" y="0"/>
                    </a:moveTo>
                    <a:cubicBezTo>
                      <a:pt x="236" y="0"/>
                      <a:pt x="188" y="16"/>
                      <a:pt x="148" y="49"/>
                    </a:cubicBezTo>
                    <a:cubicBezTo>
                      <a:pt x="0" y="168"/>
                      <a:pt x="71" y="406"/>
                      <a:pt x="260" y="429"/>
                    </a:cubicBezTo>
                    <a:cubicBezTo>
                      <a:pt x="268" y="429"/>
                      <a:pt x="276" y="430"/>
                      <a:pt x="284" y="430"/>
                    </a:cubicBezTo>
                    <a:cubicBezTo>
                      <a:pt x="460" y="430"/>
                      <a:pt x="564" y="223"/>
                      <a:pt x="450" y="82"/>
                    </a:cubicBezTo>
                    <a:cubicBezTo>
                      <a:pt x="408" y="28"/>
                      <a:pt x="346" y="0"/>
                      <a:pt x="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15"/>
              <p:cNvSpPr/>
              <p:nvPr/>
            </p:nvSpPr>
            <p:spPr>
              <a:xfrm>
                <a:off x="4152550" y="3822200"/>
                <a:ext cx="13500" cy="10275"/>
              </a:xfrm>
              <a:custGeom>
                <a:avLst/>
                <a:gdLst/>
                <a:ahLst/>
                <a:cxnLst/>
                <a:rect l="l" t="t" r="r" b="b"/>
                <a:pathLst>
                  <a:path w="540" h="411" extrusionOk="0">
                    <a:moveTo>
                      <a:pt x="270" y="1"/>
                    </a:moveTo>
                    <a:cubicBezTo>
                      <a:pt x="225" y="1"/>
                      <a:pt x="180" y="16"/>
                      <a:pt x="142" y="46"/>
                    </a:cubicBezTo>
                    <a:cubicBezTo>
                      <a:pt x="1" y="162"/>
                      <a:pt x="68" y="390"/>
                      <a:pt x="251" y="409"/>
                    </a:cubicBezTo>
                    <a:cubicBezTo>
                      <a:pt x="259" y="410"/>
                      <a:pt x="267" y="411"/>
                      <a:pt x="275" y="411"/>
                    </a:cubicBezTo>
                    <a:cubicBezTo>
                      <a:pt x="441" y="411"/>
                      <a:pt x="539" y="214"/>
                      <a:pt x="431" y="78"/>
                    </a:cubicBezTo>
                    <a:cubicBezTo>
                      <a:pt x="389" y="27"/>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15"/>
              <p:cNvSpPr/>
              <p:nvPr/>
            </p:nvSpPr>
            <p:spPr>
              <a:xfrm>
                <a:off x="4139300" y="3805700"/>
                <a:ext cx="12825" cy="9750"/>
              </a:xfrm>
              <a:custGeom>
                <a:avLst/>
                <a:gdLst/>
                <a:ahLst/>
                <a:cxnLst/>
                <a:rect l="l" t="t" r="r" b="b"/>
                <a:pathLst>
                  <a:path w="513" h="390" extrusionOk="0">
                    <a:moveTo>
                      <a:pt x="258" y="1"/>
                    </a:moveTo>
                    <a:cubicBezTo>
                      <a:pt x="215" y="1"/>
                      <a:pt x="172" y="15"/>
                      <a:pt x="136" y="44"/>
                    </a:cubicBezTo>
                    <a:cubicBezTo>
                      <a:pt x="1" y="153"/>
                      <a:pt x="65" y="372"/>
                      <a:pt x="235" y="388"/>
                    </a:cubicBezTo>
                    <a:cubicBezTo>
                      <a:pt x="243" y="389"/>
                      <a:pt x="251" y="389"/>
                      <a:pt x="258" y="389"/>
                    </a:cubicBezTo>
                    <a:cubicBezTo>
                      <a:pt x="418" y="389"/>
                      <a:pt x="513" y="202"/>
                      <a:pt x="409" y="73"/>
                    </a:cubicBezTo>
                    <a:cubicBezTo>
                      <a:pt x="370" y="26"/>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15"/>
              <p:cNvSpPr/>
              <p:nvPr/>
            </p:nvSpPr>
            <p:spPr>
              <a:xfrm>
                <a:off x="4126050" y="3789150"/>
                <a:ext cx="12200" cy="9325"/>
              </a:xfrm>
              <a:custGeom>
                <a:avLst/>
                <a:gdLst/>
                <a:ahLst/>
                <a:cxnLst/>
                <a:rect l="l" t="t" r="r" b="b"/>
                <a:pathLst>
                  <a:path w="488" h="373" extrusionOk="0">
                    <a:moveTo>
                      <a:pt x="243" y="0"/>
                    </a:moveTo>
                    <a:cubicBezTo>
                      <a:pt x="203" y="0"/>
                      <a:pt x="162" y="13"/>
                      <a:pt x="129" y="41"/>
                    </a:cubicBezTo>
                    <a:cubicBezTo>
                      <a:pt x="0" y="147"/>
                      <a:pt x="61" y="356"/>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15"/>
              <p:cNvSpPr/>
              <p:nvPr/>
            </p:nvSpPr>
            <p:spPr>
              <a:xfrm>
                <a:off x="4112700" y="3772650"/>
                <a:ext cx="11725" cy="8800"/>
              </a:xfrm>
              <a:custGeom>
                <a:avLst/>
                <a:gdLst/>
                <a:ahLst/>
                <a:cxnLst/>
                <a:rect l="l" t="t" r="r" b="b"/>
                <a:pathLst>
                  <a:path w="469" h="352"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4" y="65"/>
                    </a:cubicBezTo>
                    <a:cubicBezTo>
                      <a:pt x="339" y="22"/>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15"/>
              <p:cNvSpPr/>
              <p:nvPr/>
            </p:nvSpPr>
            <p:spPr>
              <a:xfrm>
                <a:off x="4099450" y="3756075"/>
                <a:ext cx="11100" cy="8425"/>
              </a:xfrm>
              <a:custGeom>
                <a:avLst/>
                <a:gdLst/>
                <a:ahLst/>
                <a:cxnLst/>
                <a:rect l="l" t="t" r="r" b="b"/>
                <a:pathLst>
                  <a:path w="444" h="337" extrusionOk="0">
                    <a:moveTo>
                      <a:pt x="221" y="1"/>
                    </a:moveTo>
                    <a:cubicBezTo>
                      <a:pt x="184" y="1"/>
                      <a:pt x="147" y="13"/>
                      <a:pt x="116" y="40"/>
                    </a:cubicBezTo>
                    <a:cubicBezTo>
                      <a:pt x="1" y="133"/>
                      <a:pt x="55" y="319"/>
                      <a:pt x="206" y="336"/>
                    </a:cubicBezTo>
                    <a:cubicBezTo>
                      <a:pt x="213" y="336"/>
                      <a:pt x="219" y="337"/>
                      <a:pt x="225" y="337"/>
                    </a:cubicBezTo>
                    <a:cubicBezTo>
                      <a:pt x="362" y="337"/>
                      <a:pt x="443" y="173"/>
                      <a:pt x="351" y="62"/>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15"/>
              <p:cNvSpPr/>
              <p:nvPr/>
            </p:nvSpPr>
            <p:spPr>
              <a:xfrm>
                <a:off x="4086200" y="3739550"/>
                <a:ext cx="10350" cy="7925"/>
              </a:xfrm>
              <a:custGeom>
                <a:avLst/>
                <a:gdLst/>
                <a:ahLst/>
                <a:cxnLst/>
                <a:rect l="l" t="t" r="r" b="b"/>
                <a:pathLst>
                  <a:path w="414" h="317" extrusionOk="0">
                    <a:moveTo>
                      <a:pt x="208" y="1"/>
                    </a:moveTo>
                    <a:cubicBezTo>
                      <a:pt x="173" y="1"/>
                      <a:pt x="139" y="12"/>
                      <a:pt x="110" y="36"/>
                    </a:cubicBezTo>
                    <a:cubicBezTo>
                      <a:pt x="0" y="126"/>
                      <a:pt x="52" y="302"/>
                      <a:pt x="190" y="315"/>
                    </a:cubicBezTo>
                    <a:cubicBezTo>
                      <a:pt x="196" y="316"/>
                      <a:pt x="203" y="316"/>
                      <a:pt x="209" y="316"/>
                    </a:cubicBezTo>
                    <a:cubicBezTo>
                      <a:pt x="339" y="316"/>
                      <a:pt x="414" y="165"/>
                      <a:pt x="331" y="61"/>
                    </a:cubicBezTo>
                    <a:cubicBezTo>
                      <a:pt x="300" y="21"/>
                      <a:pt x="254"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15"/>
              <p:cNvSpPr/>
              <p:nvPr/>
            </p:nvSpPr>
            <p:spPr>
              <a:xfrm>
                <a:off x="4343050" y="4022675"/>
                <a:ext cx="21450" cy="16300"/>
              </a:xfrm>
              <a:custGeom>
                <a:avLst/>
                <a:gdLst/>
                <a:ahLst/>
                <a:cxnLst/>
                <a:rect l="l" t="t" r="r" b="b"/>
                <a:pathLst>
                  <a:path w="858" h="652" extrusionOk="0">
                    <a:moveTo>
                      <a:pt x="429" y="0"/>
                    </a:moveTo>
                    <a:cubicBezTo>
                      <a:pt x="357" y="0"/>
                      <a:pt x="285" y="24"/>
                      <a:pt x="226" y="74"/>
                    </a:cubicBezTo>
                    <a:cubicBezTo>
                      <a:pt x="1" y="258"/>
                      <a:pt x="107" y="621"/>
                      <a:pt x="396" y="650"/>
                    </a:cubicBezTo>
                    <a:cubicBezTo>
                      <a:pt x="408" y="651"/>
                      <a:pt x="420" y="651"/>
                      <a:pt x="431" y="651"/>
                    </a:cubicBezTo>
                    <a:cubicBezTo>
                      <a:pt x="699" y="651"/>
                      <a:pt x="858" y="338"/>
                      <a:pt x="682" y="123"/>
                    </a:cubicBezTo>
                    <a:cubicBezTo>
                      <a:pt x="618" y="42"/>
                      <a:pt x="524" y="0"/>
                      <a:pt x="4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15"/>
              <p:cNvSpPr/>
              <p:nvPr/>
            </p:nvSpPr>
            <p:spPr>
              <a:xfrm>
                <a:off x="4329725" y="4006100"/>
                <a:ext cx="20875" cy="15850"/>
              </a:xfrm>
              <a:custGeom>
                <a:avLst/>
                <a:gdLst/>
                <a:ahLst/>
                <a:cxnLst/>
                <a:rect l="l" t="t" r="r" b="b"/>
                <a:pathLst>
                  <a:path w="835" h="634" extrusionOk="0">
                    <a:moveTo>
                      <a:pt x="420" y="0"/>
                    </a:moveTo>
                    <a:cubicBezTo>
                      <a:pt x="351" y="0"/>
                      <a:pt x="280" y="23"/>
                      <a:pt x="222" y="72"/>
                    </a:cubicBezTo>
                    <a:cubicBezTo>
                      <a:pt x="0" y="249"/>
                      <a:pt x="106" y="602"/>
                      <a:pt x="386" y="631"/>
                    </a:cubicBezTo>
                    <a:cubicBezTo>
                      <a:pt x="398" y="632"/>
                      <a:pt x="409" y="633"/>
                      <a:pt x="420" y="633"/>
                    </a:cubicBezTo>
                    <a:cubicBezTo>
                      <a:pt x="680" y="633"/>
                      <a:pt x="835" y="326"/>
                      <a:pt x="665" y="117"/>
                    </a:cubicBezTo>
                    <a:cubicBezTo>
                      <a:pt x="603" y="40"/>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15"/>
              <p:cNvSpPr/>
              <p:nvPr/>
            </p:nvSpPr>
            <p:spPr>
              <a:xfrm>
                <a:off x="4316450" y="3989550"/>
                <a:ext cx="20250" cy="15350"/>
              </a:xfrm>
              <a:custGeom>
                <a:avLst/>
                <a:gdLst/>
                <a:ahLst/>
                <a:cxnLst/>
                <a:rect l="l" t="t" r="r" b="b"/>
                <a:pathLst>
                  <a:path w="810" h="614" extrusionOk="0">
                    <a:moveTo>
                      <a:pt x="407" y="1"/>
                    </a:moveTo>
                    <a:cubicBezTo>
                      <a:pt x="338" y="1"/>
                      <a:pt x="270" y="23"/>
                      <a:pt x="213" y="69"/>
                    </a:cubicBezTo>
                    <a:cubicBezTo>
                      <a:pt x="1" y="242"/>
                      <a:pt x="104" y="586"/>
                      <a:pt x="374" y="612"/>
                    </a:cubicBezTo>
                    <a:cubicBezTo>
                      <a:pt x="386" y="613"/>
                      <a:pt x="397" y="614"/>
                      <a:pt x="409" y="614"/>
                    </a:cubicBezTo>
                    <a:cubicBezTo>
                      <a:pt x="661" y="614"/>
                      <a:pt x="810" y="320"/>
                      <a:pt x="647" y="114"/>
                    </a:cubicBezTo>
                    <a:cubicBezTo>
                      <a:pt x="585" y="39"/>
                      <a:pt x="496"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15"/>
              <p:cNvSpPr/>
              <p:nvPr/>
            </p:nvSpPr>
            <p:spPr>
              <a:xfrm>
                <a:off x="4303200" y="3973050"/>
                <a:ext cx="19600" cy="14900"/>
              </a:xfrm>
              <a:custGeom>
                <a:avLst/>
                <a:gdLst/>
                <a:ahLst/>
                <a:cxnLst/>
                <a:rect l="l" t="t" r="r" b="b"/>
                <a:pathLst>
                  <a:path w="784" h="596" extrusionOk="0">
                    <a:moveTo>
                      <a:pt x="393" y="1"/>
                    </a:moveTo>
                    <a:cubicBezTo>
                      <a:pt x="328" y="1"/>
                      <a:pt x="262" y="23"/>
                      <a:pt x="206" y="67"/>
                    </a:cubicBezTo>
                    <a:cubicBezTo>
                      <a:pt x="1" y="234"/>
                      <a:pt x="100" y="565"/>
                      <a:pt x="364" y="594"/>
                    </a:cubicBezTo>
                    <a:cubicBezTo>
                      <a:pt x="375" y="595"/>
                      <a:pt x="387" y="596"/>
                      <a:pt x="398" y="596"/>
                    </a:cubicBezTo>
                    <a:cubicBezTo>
                      <a:pt x="641" y="596"/>
                      <a:pt x="784" y="308"/>
                      <a:pt x="624"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15"/>
              <p:cNvSpPr/>
              <p:nvPr/>
            </p:nvSpPr>
            <p:spPr>
              <a:xfrm>
                <a:off x="4289950" y="3956475"/>
                <a:ext cx="18950" cy="14450"/>
              </a:xfrm>
              <a:custGeom>
                <a:avLst/>
                <a:gdLst/>
                <a:ahLst/>
                <a:cxnLst/>
                <a:rect l="l" t="t" r="r" b="b"/>
                <a:pathLst>
                  <a:path w="758" h="578" extrusionOk="0">
                    <a:moveTo>
                      <a:pt x="379" y="1"/>
                    </a:moveTo>
                    <a:cubicBezTo>
                      <a:pt x="316" y="1"/>
                      <a:pt x="252" y="22"/>
                      <a:pt x="200" y="65"/>
                    </a:cubicBezTo>
                    <a:cubicBezTo>
                      <a:pt x="0" y="228"/>
                      <a:pt x="94" y="550"/>
                      <a:pt x="351" y="576"/>
                    </a:cubicBezTo>
                    <a:cubicBezTo>
                      <a:pt x="362" y="577"/>
                      <a:pt x="374" y="578"/>
                      <a:pt x="385" y="578"/>
                    </a:cubicBezTo>
                    <a:cubicBezTo>
                      <a:pt x="619" y="578"/>
                      <a:pt x="758" y="300"/>
                      <a:pt x="604" y="110"/>
                    </a:cubicBezTo>
                    <a:cubicBezTo>
                      <a:pt x="548" y="38"/>
                      <a:pt x="463"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15"/>
              <p:cNvSpPr/>
              <p:nvPr/>
            </p:nvSpPr>
            <p:spPr>
              <a:xfrm>
                <a:off x="4276700" y="3940000"/>
                <a:ext cx="18400" cy="13975"/>
              </a:xfrm>
              <a:custGeom>
                <a:avLst/>
                <a:gdLst/>
                <a:ahLst/>
                <a:cxnLst/>
                <a:rect l="l" t="t" r="r" b="b"/>
                <a:pathLst>
                  <a:path w="736" h="559" extrusionOk="0">
                    <a:moveTo>
                      <a:pt x="366" y="0"/>
                    </a:moveTo>
                    <a:cubicBezTo>
                      <a:pt x="305" y="0"/>
                      <a:pt x="244" y="20"/>
                      <a:pt x="193" y="62"/>
                    </a:cubicBezTo>
                    <a:cubicBezTo>
                      <a:pt x="0" y="219"/>
                      <a:pt x="93" y="531"/>
                      <a:pt x="341" y="556"/>
                    </a:cubicBezTo>
                    <a:cubicBezTo>
                      <a:pt x="351" y="558"/>
                      <a:pt x="362" y="558"/>
                      <a:pt x="372" y="558"/>
                    </a:cubicBezTo>
                    <a:cubicBezTo>
                      <a:pt x="601" y="558"/>
                      <a:pt x="736" y="288"/>
                      <a:pt x="585" y="103"/>
                    </a:cubicBezTo>
                    <a:cubicBezTo>
                      <a:pt x="528" y="35"/>
                      <a:pt x="447" y="0"/>
                      <a:pt x="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15"/>
              <p:cNvSpPr/>
              <p:nvPr/>
            </p:nvSpPr>
            <p:spPr>
              <a:xfrm>
                <a:off x="4263350" y="3923425"/>
                <a:ext cx="17775" cy="13500"/>
              </a:xfrm>
              <a:custGeom>
                <a:avLst/>
                <a:gdLst/>
                <a:ahLst/>
                <a:cxnLst/>
                <a:rect l="l" t="t" r="r" b="b"/>
                <a:pathLst>
                  <a:path w="711" h="540" extrusionOk="0">
                    <a:moveTo>
                      <a:pt x="357" y="1"/>
                    </a:moveTo>
                    <a:cubicBezTo>
                      <a:pt x="297" y="1"/>
                      <a:pt x="237" y="21"/>
                      <a:pt x="187" y="63"/>
                    </a:cubicBezTo>
                    <a:cubicBezTo>
                      <a:pt x="1" y="210"/>
                      <a:pt x="91" y="512"/>
                      <a:pt x="328" y="538"/>
                    </a:cubicBezTo>
                    <a:cubicBezTo>
                      <a:pt x="339" y="539"/>
                      <a:pt x="349" y="540"/>
                      <a:pt x="359" y="540"/>
                    </a:cubicBezTo>
                    <a:cubicBezTo>
                      <a:pt x="582" y="540"/>
                      <a:pt x="711"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15"/>
              <p:cNvSpPr/>
              <p:nvPr/>
            </p:nvSpPr>
            <p:spPr>
              <a:xfrm>
                <a:off x="4250100" y="3906900"/>
                <a:ext cx="17225" cy="13075"/>
              </a:xfrm>
              <a:custGeom>
                <a:avLst/>
                <a:gdLst/>
                <a:ahLst/>
                <a:cxnLst/>
                <a:rect l="l" t="t" r="r" b="b"/>
                <a:pathLst>
                  <a:path w="689" h="523" extrusionOk="0">
                    <a:moveTo>
                      <a:pt x="345" y="0"/>
                    </a:moveTo>
                    <a:cubicBezTo>
                      <a:pt x="287" y="0"/>
                      <a:pt x="229" y="19"/>
                      <a:pt x="180" y="58"/>
                    </a:cubicBezTo>
                    <a:cubicBezTo>
                      <a:pt x="0" y="206"/>
                      <a:pt x="87" y="495"/>
                      <a:pt x="318" y="521"/>
                    </a:cubicBezTo>
                    <a:cubicBezTo>
                      <a:pt x="328" y="522"/>
                      <a:pt x="337" y="522"/>
                      <a:pt x="346" y="522"/>
                    </a:cubicBezTo>
                    <a:cubicBezTo>
                      <a:pt x="561" y="522"/>
                      <a:pt x="689" y="270"/>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15"/>
              <p:cNvSpPr/>
              <p:nvPr/>
            </p:nvSpPr>
            <p:spPr>
              <a:xfrm>
                <a:off x="4236850" y="3890400"/>
                <a:ext cx="16575" cy="12550"/>
              </a:xfrm>
              <a:custGeom>
                <a:avLst/>
                <a:gdLst/>
                <a:ahLst/>
                <a:cxnLst/>
                <a:rect l="l" t="t" r="r" b="b"/>
                <a:pathLst>
                  <a:path w="663" h="502" extrusionOk="0">
                    <a:moveTo>
                      <a:pt x="332" y="0"/>
                    </a:moveTo>
                    <a:cubicBezTo>
                      <a:pt x="276" y="0"/>
                      <a:pt x="220" y="19"/>
                      <a:pt x="174" y="56"/>
                    </a:cubicBezTo>
                    <a:cubicBezTo>
                      <a:pt x="0" y="198"/>
                      <a:pt x="84" y="477"/>
                      <a:pt x="305" y="500"/>
                    </a:cubicBezTo>
                    <a:cubicBezTo>
                      <a:pt x="315" y="501"/>
                      <a:pt x="324" y="501"/>
                      <a:pt x="333" y="501"/>
                    </a:cubicBezTo>
                    <a:cubicBezTo>
                      <a:pt x="538" y="501"/>
                      <a:pt x="663" y="261"/>
                      <a:pt x="527" y="92"/>
                    </a:cubicBezTo>
                    <a:cubicBezTo>
                      <a:pt x="478"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15"/>
              <p:cNvSpPr/>
              <p:nvPr/>
            </p:nvSpPr>
            <p:spPr>
              <a:xfrm>
                <a:off x="4223575" y="3873825"/>
                <a:ext cx="15875" cy="12075"/>
              </a:xfrm>
              <a:custGeom>
                <a:avLst/>
                <a:gdLst/>
                <a:ahLst/>
                <a:cxnLst/>
                <a:rect l="l" t="t" r="r" b="b"/>
                <a:pathLst>
                  <a:path w="635" h="483" extrusionOk="0">
                    <a:moveTo>
                      <a:pt x="319" y="0"/>
                    </a:moveTo>
                    <a:cubicBezTo>
                      <a:pt x="266" y="0"/>
                      <a:pt x="212" y="18"/>
                      <a:pt x="168" y="54"/>
                    </a:cubicBezTo>
                    <a:cubicBezTo>
                      <a:pt x="1" y="189"/>
                      <a:pt x="81" y="459"/>
                      <a:pt x="293" y="481"/>
                    </a:cubicBezTo>
                    <a:cubicBezTo>
                      <a:pt x="302" y="482"/>
                      <a:pt x="312" y="483"/>
                      <a:pt x="320" y="483"/>
                    </a:cubicBezTo>
                    <a:cubicBezTo>
                      <a:pt x="519" y="483"/>
                      <a:pt x="635" y="249"/>
                      <a:pt x="509" y="89"/>
                    </a:cubicBezTo>
                    <a:cubicBezTo>
                      <a:pt x="459" y="31"/>
                      <a:pt x="389"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15"/>
              <p:cNvSpPr/>
              <p:nvPr/>
            </p:nvSpPr>
            <p:spPr>
              <a:xfrm>
                <a:off x="4210250" y="3857325"/>
                <a:ext cx="15375" cy="11625"/>
              </a:xfrm>
              <a:custGeom>
                <a:avLst/>
                <a:gdLst/>
                <a:ahLst/>
                <a:cxnLst/>
                <a:rect l="l" t="t" r="r" b="b"/>
                <a:pathLst>
                  <a:path w="615" h="465" extrusionOk="0">
                    <a:moveTo>
                      <a:pt x="309" y="1"/>
                    </a:moveTo>
                    <a:cubicBezTo>
                      <a:pt x="258" y="1"/>
                      <a:pt x="207" y="18"/>
                      <a:pt x="164" y="52"/>
                    </a:cubicBezTo>
                    <a:cubicBezTo>
                      <a:pt x="0" y="184"/>
                      <a:pt x="77" y="444"/>
                      <a:pt x="286" y="463"/>
                    </a:cubicBezTo>
                    <a:cubicBezTo>
                      <a:pt x="295" y="464"/>
                      <a:pt x="304" y="465"/>
                      <a:pt x="313" y="465"/>
                    </a:cubicBezTo>
                    <a:cubicBezTo>
                      <a:pt x="503" y="465"/>
                      <a:pt x="615" y="241"/>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15"/>
              <p:cNvSpPr/>
              <p:nvPr/>
            </p:nvSpPr>
            <p:spPr>
              <a:xfrm>
                <a:off x="4197000" y="3840800"/>
                <a:ext cx="14750" cy="11200"/>
              </a:xfrm>
              <a:custGeom>
                <a:avLst/>
                <a:gdLst/>
                <a:ahLst/>
                <a:cxnLst/>
                <a:rect l="l" t="t" r="r" b="b"/>
                <a:pathLst>
                  <a:path w="590" h="448" extrusionOk="0">
                    <a:moveTo>
                      <a:pt x="297" y="1"/>
                    </a:moveTo>
                    <a:cubicBezTo>
                      <a:pt x="247" y="1"/>
                      <a:pt x="196" y="17"/>
                      <a:pt x="154" y="51"/>
                    </a:cubicBezTo>
                    <a:cubicBezTo>
                      <a:pt x="0" y="176"/>
                      <a:pt x="74" y="424"/>
                      <a:pt x="273" y="446"/>
                    </a:cubicBezTo>
                    <a:cubicBezTo>
                      <a:pt x="281" y="447"/>
                      <a:pt x="289" y="447"/>
                      <a:pt x="296" y="447"/>
                    </a:cubicBezTo>
                    <a:cubicBezTo>
                      <a:pt x="479" y="447"/>
                      <a:pt x="590" y="231"/>
                      <a:pt x="469" y="83"/>
                    </a:cubicBezTo>
                    <a:cubicBezTo>
                      <a:pt x="426" y="29"/>
                      <a:pt x="362" y="1"/>
                      <a:pt x="2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15"/>
              <p:cNvSpPr/>
              <p:nvPr/>
            </p:nvSpPr>
            <p:spPr>
              <a:xfrm>
                <a:off x="4183725" y="3824225"/>
                <a:ext cx="14125" cy="10750"/>
              </a:xfrm>
              <a:custGeom>
                <a:avLst/>
                <a:gdLst/>
                <a:ahLst/>
                <a:cxnLst/>
                <a:rect l="l" t="t" r="r" b="b"/>
                <a:pathLst>
                  <a:path w="565" h="430" extrusionOk="0">
                    <a:moveTo>
                      <a:pt x="284" y="1"/>
                    </a:moveTo>
                    <a:cubicBezTo>
                      <a:pt x="236" y="1"/>
                      <a:pt x="189" y="17"/>
                      <a:pt x="149" y="49"/>
                    </a:cubicBezTo>
                    <a:cubicBezTo>
                      <a:pt x="1" y="168"/>
                      <a:pt x="71" y="409"/>
                      <a:pt x="261" y="428"/>
                    </a:cubicBezTo>
                    <a:cubicBezTo>
                      <a:pt x="269" y="429"/>
                      <a:pt x="277" y="429"/>
                      <a:pt x="284" y="429"/>
                    </a:cubicBezTo>
                    <a:cubicBezTo>
                      <a:pt x="460" y="429"/>
                      <a:pt x="565" y="223"/>
                      <a:pt x="451" y="81"/>
                    </a:cubicBezTo>
                    <a:cubicBezTo>
                      <a:pt x="407" y="28"/>
                      <a:pt x="346"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15"/>
              <p:cNvSpPr/>
              <p:nvPr/>
            </p:nvSpPr>
            <p:spPr>
              <a:xfrm>
                <a:off x="4170475" y="3807750"/>
                <a:ext cx="13475" cy="10175"/>
              </a:xfrm>
              <a:custGeom>
                <a:avLst/>
                <a:gdLst/>
                <a:ahLst/>
                <a:cxnLst/>
                <a:rect l="l" t="t" r="r" b="b"/>
                <a:pathLst>
                  <a:path w="539" h="407" extrusionOk="0">
                    <a:moveTo>
                      <a:pt x="270" y="0"/>
                    </a:moveTo>
                    <a:cubicBezTo>
                      <a:pt x="225" y="0"/>
                      <a:pt x="180" y="15"/>
                      <a:pt x="142" y="46"/>
                    </a:cubicBezTo>
                    <a:cubicBezTo>
                      <a:pt x="0" y="158"/>
                      <a:pt x="68" y="390"/>
                      <a:pt x="248" y="406"/>
                    </a:cubicBezTo>
                    <a:cubicBezTo>
                      <a:pt x="256" y="406"/>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15"/>
              <p:cNvSpPr/>
              <p:nvPr/>
            </p:nvSpPr>
            <p:spPr>
              <a:xfrm>
                <a:off x="4157225" y="3791175"/>
                <a:ext cx="12825" cy="9800"/>
              </a:xfrm>
              <a:custGeom>
                <a:avLst/>
                <a:gdLst/>
                <a:ahLst/>
                <a:cxnLst/>
                <a:rect l="l" t="t" r="r" b="b"/>
                <a:pathLst>
                  <a:path w="513" h="392" extrusionOk="0">
                    <a:moveTo>
                      <a:pt x="257" y="0"/>
                    </a:moveTo>
                    <a:cubicBezTo>
                      <a:pt x="214" y="0"/>
                      <a:pt x="171" y="14"/>
                      <a:pt x="135" y="43"/>
                    </a:cubicBezTo>
                    <a:cubicBezTo>
                      <a:pt x="0" y="156"/>
                      <a:pt x="64" y="371"/>
                      <a:pt x="238" y="391"/>
                    </a:cubicBezTo>
                    <a:cubicBezTo>
                      <a:pt x="246" y="391"/>
                      <a:pt x="253" y="392"/>
                      <a:pt x="261" y="392"/>
                    </a:cubicBezTo>
                    <a:cubicBezTo>
                      <a:pt x="418" y="392"/>
                      <a:pt x="513" y="201"/>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15"/>
              <p:cNvSpPr/>
              <p:nvPr/>
            </p:nvSpPr>
            <p:spPr>
              <a:xfrm>
                <a:off x="4143950" y="3774675"/>
                <a:ext cx="12275" cy="9275"/>
              </a:xfrm>
              <a:custGeom>
                <a:avLst/>
                <a:gdLst/>
                <a:ahLst/>
                <a:cxnLst/>
                <a:rect l="l" t="t" r="r" b="b"/>
                <a:pathLst>
                  <a:path w="491" h="371" extrusionOk="0">
                    <a:moveTo>
                      <a:pt x="245" y="1"/>
                    </a:moveTo>
                    <a:cubicBezTo>
                      <a:pt x="205" y="1"/>
                      <a:pt x="164" y="14"/>
                      <a:pt x="129" y="41"/>
                    </a:cubicBezTo>
                    <a:cubicBezTo>
                      <a:pt x="1" y="144"/>
                      <a:pt x="62" y="353"/>
                      <a:pt x="226" y="369"/>
                    </a:cubicBezTo>
                    <a:cubicBezTo>
                      <a:pt x="234" y="370"/>
                      <a:pt x="241" y="371"/>
                      <a:pt x="249" y="371"/>
                    </a:cubicBezTo>
                    <a:cubicBezTo>
                      <a:pt x="399" y="371"/>
                      <a:pt x="491" y="193"/>
                      <a:pt x="390" y="70"/>
                    </a:cubicBezTo>
                    <a:cubicBezTo>
                      <a:pt x="353"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15"/>
              <p:cNvSpPr/>
              <p:nvPr/>
            </p:nvSpPr>
            <p:spPr>
              <a:xfrm>
                <a:off x="4130625" y="3758125"/>
                <a:ext cx="11650" cy="8875"/>
              </a:xfrm>
              <a:custGeom>
                <a:avLst/>
                <a:gdLst/>
                <a:ahLst/>
                <a:cxnLst/>
                <a:rect l="l" t="t" r="r" b="b"/>
                <a:pathLst>
                  <a:path w="466" h="355" extrusionOk="0">
                    <a:moveTo>
                      <a:pt x="234" y="0"/>
                    </a:moveTo>
                    <a:cubicBezTo>
                      <a:pt x="195" y="0"/>
                      <a:pt x="156" y="14"/>
                      <a:pt x="123"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15"/>
              <p:cNvSpPr/>
              <p:nvPr/>
            </p:nvSpPr>
            <p:spPr>
              <a:xfrm>
                <a:off x="4117375" y="3741575"/>
                <a:ext cx="11075" cy="8375"/>
              </a:xfrm>
              <a:custGeom>
                <a:avLst/>
                <a:gdLst/>
                <a:ahLst/>
                <a:cxnLst/>
                <a:rect l="l" t="t" r="r" b="b"/>
                <a:pathLst>
                  <a:path w="443" h="335" extrusionOk="0">
                    <a:moveTo>
                      <a:pt x="221" y="1"/>
                    </a:moveTo>
                    <a:cubicBezTo>
                      <a:pt x="184" y="1"/>
                      <a:pt x="147" y="13"/>
                      <a:pt x="116" y="38"/>
                    </a:cubicBezTo>
                    <a:cubicBezTo>
                      <a:pt x="0" y="131"/>
                      <a:pt x="55" y="321"/>
                      <a:pt x="203" y="334"/>
                    </a:cubicBezTo>
                    <a:cubicBezTo>
                      <a:pt x="209" y="335"/>
                      <a:pt x="216" y="335"/>
                      <a:pt x="222" y="335"/>
                    </a:cubicBezTo>
                    <a:cubicBezTo>
                      <a:pt x="362" y="335"/>
                      <a:pt x="443" y="174"/>
                      <a:pt x="350" y="64"/>
                    </a:cubicBezTo>
                    <a:cubicBezTo>
                      <a:pt x="318" y="22"/>
                      <a:pt x="269"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15"/>
              <p:cNvSpPr/>
              <p:nvPr/>
            </p:nvSpPr>
            <p:spPr>
              <a:xfrm>
                <a:off x="4104100" y="3725075"/>
                <a:ext cx="10400" cy="7925"/>
              </a:xfrm>
              <a:custGeom>
                <a:avLst/>
                <a:gdLst/>
                <a:ahLst/>
                <a:cxnLst/>
                <a:rect l="l" t="t" r="r" b="b"/>
                <a:pathLst>
                  <a:path w="416" h="317" extrusionOk="0">
                    <a:moveTo>
                      <a:pt x="210" y="1"/>
                    </a:moveTo>
                    <a:cubicBezTo>
                      <a:pt x="175" y="1"/>
                      <a:pt x="140" y="12"/>
                      <a:pt x="110" y="36"/>
                    </a:cubicBezTo>
                    <a:cubicBezTo>
                      <a:pt x="1" y="123"/>
                      <a:pt x="52" y="300"/>
                      <a:pt x="194" y="316"/>
                    </a:cubicBezTo>
                    <a:cubicBezTo>
                      <a:pt x="199" y="316"/>
                      <a:pt x="204" y="316"/>
                      <a:pt x="209" y="316"/>
                    </a:cubicBezTo>
                    <a:cubicBezTo>
                      <a:pt x="338" y="316"/>
                      <a:pt x="415" y="164"/>
                      <a:pt x="332" y="59"/>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15"/>
              <p:cNvSpPr/>
              <p:nvPr/>
            </p:nvSpPr>
            <p:spPr>
              <a:xfrm>
                <a:off x="4347625" y="3991625"/>
                <a:ext cx="20900" cy="15850"/>
              </a:xfrm>
              <a:custGeom>
                <a:avLst/>
                <a:gdLst/>
                <a:ahLst/>
                <a:cxnLst/>
                <a:rect l="l" t="t" r="r" b="b"/>
                <a:pathLst>
                  <a:path w="836" h="634" extrusionOk="0">
                    <a:moveTo>
                      <a:pt x="418" y="1"/>
                    </a:moveTo>
                    <a:cubicBezTo>
                      <a:pt x="348" y="1"/>
                      <a:pt x="278" y="24"/>
                      <a:pt x="219" y="73"/>
                    </a:cubicBezTo>
                    <a:cubicBezTo>
                      <a:pt x="1" y="249"/>
                      <a:pt x="107" y="603"/>
                      <a:pt x="386" y="632"/>
                    </a:cubicBezTo>
                    <a:cubicBezTo>
                      <a:pt x="398" y="633"/>
                      <a:pt x="410" y="634"/>
                      <a:pt x="421" y="634"/>
                    </a:cubicBezTo>
                    <a:cubicBezTo>
                      <a:pt x="680" y="634"/>
                      <a:pt x="835" y="327"/>
                      <a:pt x="666" y="118"/>
                    </a:cubicBezTo>
                    <a:cubicBezTo>
                      <a:pt x="602" y="41"/>
                      <a:pt x="51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15"/>
              <p:cNvSpPr/>
              <p:nvPr/>
            </p:nvSpPr>
            <p:spPr>
              <a:xfrm>
                <a:off x="4334375" y="3975100"/>
                <a:ext cx="20250" cy="15350"/>
              </a:xfrm>
              <a:custGeom>
                <a:avLst/>
                <a:gdLst/>
                <a:ahLst/>
                <a:cxnLst/>
                <a:rect l="l" t="t" r="r" b="b"/>
                <a:pathLst>
                  <a:path w="810" h="614" extrusionOk="0">
                    <a:moveTo>
                      <a:pt x="406" y="0"/>
                    </a:moveTo>
                    <a:cubicBezTo>
                      <a:pt x="338" y="0"/>
                      <a:pt x="270" y="22"/>
                      <a:pt x="213" y="68"/>
                    </a:cubicBezTo>
                    <a:cubicBezTo>
                      <a:pt x="1" y="239"/>
                      <a:pt x="103" y="583"/>
                      <a:pt x="373" y="611"/>
                    </a:cubicBezTo>
                    <a:cubicBezTo>
                      <a:pt x="385" y="613"/>
                      <a:pt x="397" y="613"/>
                      <a:pt x="408" y="613"/>
                    </a:cubicBezTo>
                    <a:cubicBezTo>
                      <a:pt x="661" y="613"/>
                      <a:pt x="809" y="316"/>
                      <a:pt x="643" y="113"/>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15"/>
              <p:cNvSpPr/>
              <p:nvPr/>
            </p:nvSpPr>
            <p:spPr>
              <a:xfrm>
                <a:off x="4321125" y="3958525"/>
                <a:ext cx="19600" cy="14900"/>
              </a:xfrm>
              <a:custGeom>
                <a:avLst/>
                <a:gdLst/>
                <a:ahLst/>
                <a:cxnLst/>
                <a:rect l="l" t="t" r="r" b="b"/>
                <a:pathLst>
                  <a:path w="784" h="596" extrusionOk="0">
                    <a:moveTo>
                      <a:pt x="393" y="0"/>
                    </a:moveTo>
                    <a:cubicBezTo>
                      <a:pt x="327" y="0"/>
                      <a:pt x="261" y="22"/>
                      <a:pt x="206" y="66"/>
                    </a:cubicBezTo>
                    <a:cubicBezTo>
                      <a:pt x="0" y="233"/>
                      <a:pt x="97" y="567"/>
                      <a:pt x="363" y="593"/>
                    </a:cubicBezTo>
                    <a:cubicBezTo>
                      <a:pt x="375" y="594"/>
                      <a:pt x="387" y="595"/>
                      <a:pt x="398" y="595"/>
                    </a:cubicBezTo>
                    <a:cubicBezTo>
                      <a:pt x="641" y="595"/>
                      <a:pt x="783" y="308"/>
                      <a:pt x="624" y="111"/>
                    </a:cubicBezTo>
                    <a:cubicBezTo>
                      <a:pt x="565"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15"/>
              <p:cNvSpPr/>
              <p:nvPr/>
            </p:nvSpPr>
            <p:spPr>
              <a:xfrm>
                <a:off x="4307775" y="3942025"/>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5" y="576"/>
                      <a:pt x="375" y="577"/>
                      <a:pt x="385" y="577"/>
                    </a:cubicBezTo>
                    <a:cubicBezTo>
                      <a:pt x="621" y="577"/>
                      <a:pt x="762" y="297"/>
                      <a:pt x="608" y="106"/>
                    </a:cubicBezTo>
                    <a:cubicBezTo>
                      <a:pt x="552"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15"/>
              <p:cNvSpPr/>
              <p:nvPr/>
            </p:nvSpPr>
            <p:spPr>
              <a:xfrm>
                <a:off x="4294525" y="3925500"/>
                <a:ext cx="18425" cy="13925"/>
              </a:xfrm>
              <a:custGeom>
                <a:avLst/>
                <a:gdLst/>
                <a:ahLst/>
                <a:cxnLst/>
                <a:rect l="l" t="t" r="r" b="b"/>
                <a:pathLst>
                  <a:path w="737" h="557" extrusionOk="0">
                    <a:moveTo>
                      <a:pt x="372" y="0"/>
                    </a:moveTo>
                    <a:cubicBezTo>
                      <a:pt x="310" y="0"/>
                      <a:pt x="247" y="21"/>
                      <a:pt x="193" y="63"/>
                    </a:cubicBezTo>
                    <a:cubicBezTo>
                      <a:pt x="0" y="221"/>
                      <a:pt x="97" y="532"/>
                      <a:pt x="341" y="555"/>
                    </a:cubicBezTo>
                    <a:cubicBezTo>
                      <a:pt x="352" y="556"/>
                      <a:pt x="362" y="556"/>
                      <a:pt x="372" y="556"/>
                    </a:cubicBezTo>
                    <a:cubicBezTo>
                      <a:pt x="601" y="556"/>
                      <a:pt x="736" y="286"/>
                      <a:pt x="585" y="102"/>
                    </a:cubicBezTo>
                    <a:cubicBezTo>
                      <a:pt x="531" y="35"/>
                      <a:pt x="452"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15"/>
              <p:cNvSpPr/>
              <p:nvPr/>
            </p:nvSpPr>
            <p:spPr>
              <a:xfrm>
                <a:off x="4281275" y="3908925"/>
                <a:ext cx="17775" cy="13550"/>
              </a:xfrm>
              <a:custGeom>
                <a:avLst/>
                <a:gdLst/>
                <a:ahLst/>
                <a:cxnLst/>
                <a:rect l="l" t="t" r="r" b="b"/>
                <a:pathLst>
                  <a:path w="711" h="542" extrusionOk="0">
                    <a:moveTo>
                      <a:pt x="357" y="1"/>
                    </a:moveTo>
                    <a:cubicBezTo>
                      <a:pt x="297" y="1"/>
                      <a:pt x="237" y="21"/>
                      <a:pt x="187" y="61"/>
                    </a:cubicBezTo>
                    <a:cubicBezTo>
                      <a:pt x="0" y="212"/>
                      <a:pt x="90" y="514"/>
                      <a:pt x="328" y="540"/>
                    </a:cubicBezTo>
                    <a:cubicBezTo>
                      <a:pt x="339" y="541"/>
                      <a:pt x="349" y="541"/>
                      <a:pt x="359" y="541"/>
                    </a:cubicBezTo>
                    <a:cubicBezTo>
                      <a:pt x="581" y="541"/>
                      <a:pt x="710" y="281"/>
                      <a:pt x="566" y="103"/>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15"/>
              <p:cNvSpPr/>
              <p:nvPr/>
            </p:nvSpPr>
            <p:spPr>
              <a:xfrm>
                <a:off x="4268000" y="3892375"/>
                <a:ext cx="17150" cy="13075"/>
              </a:xfrm>
              <a:custGeom>
                <a:avLst/>
                <a:gdLst/>
                <a:ahLst/>
                <a:cxnLst/>
                <a:rect l="l" t="t" r="r" b="b"/>
                <a:pathLst>
                  <a:path w="686" h="523" extrusionOk="0">
                    <a:moveTo>
                      <a:pt x="343" y="1"/>
                    </a:moveTo>
                    <a:cubicBezTo>
                      <a:pt x="286" y="1"/>
                      <a:pt x="229" y="19"/>
                      <a:pt x="181" y="58"/>
                    </a:cubicBezTo>
                    <a:cubicBezTo>
                      <a:pt x="1" y="202"/>
                      <a:pt x="85" y="495"/>
                      <a:pt x="316" y="520"/>
                    </a:cubicBezTo>
                    <a:cubicBezTo>
                      <a:pt x="326" y="522"/>
                      <a:pt x="337" y="522"/>
                      <a:pt x="347" y="522"/>
                    </a:cubicBezTo>
                    <a:cubicBezTo>
                      <a:pt x="560" y="522"/>
                      <a:pt x="685" y="271"/>
                      <a:pt x="547" y="99"/>
                    </a:cubicBezTo>
                    <a:cubicBezTo>
                      <a:pt x="496" y="35"/>
                      <a:pt x="419"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15"/>
              <p:cNvSpPr/>
              <p:nvPr/>
            </p:nvSpPr>
            <p:spPr>
              <a:xfrm>
                <a:off x="4254750" y="3875850"/>
                <a:ext cx="16525" cy="12625"/>
              </a:xfrm>
              <a:custGeom>
                <a:avLst/>
                <a:gdLst/>
                <a:ahLst/>
                <a:cxnLst/>
                <a:rect l="l" t="t" r="r" b="b"/>
                <a:pathLst>
                  <a:path w="661" h="505" extrusionOk="0">
                    <a:moveTo>
                      <a:pt x="330" y="1"/>
                    </a:moveTo>
                    <a:cubicBezTo>
                      <a:pt x="275" y="1"/>
                      <a:pt x="220" y="19"/>
                      <a:pt x="174" y="57"/>
                    </a:cubicBezTo>
                    <a:cubicBezTo>
                      <a:pt x="1" y="198"/>
                      <a:pt x="81" y="478"/>
                      <a:pt x="306" y="503"/>
                    </a:cubicBezTo>
                    <a:cubicBezTo>
                      <a:pt x="315" y="504"/>
                      <a:pt x="324" y="505"/>
                      <a:pt x="333" y="505"/>
                    </a:cubicBezTo>
                    <a:cubicBezTo>
                      <a:pt x="539" y="505"/>
                      <a:pt x="660" y="262"/>
                      <a:pt x="528" y="95"/>
                    </a:cubicBezTo>
                    <a:cubicBezTo>
                      <a:pt x="477"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15"/>
              <p:cNvSpPr/>
              <p:nvPr/>
            </p:nvSpPr>
            <p:spPr>
              <a:xfrm>
                <a:off x="4241500" y="3859350"/>
                <a:ext cx="15875" cy="12100"/>
              </a:xfrm>
              <a:custGeom>
                <a:avLst/>
                <a:gdLst/>
                <a:ahLst/>
                <a:cxnLst/>
                <a:rect l="l" t="t" r="r" b="b"/>
                <a:pathLst>
                  <a:path w="635" h="484" extrusionOk="0">
                    <a:moveTo>
                      <a:pt x="318" y="1"/>
                    </a:moveTo>
                    <a:cubicBezTo>
                      <a:pt x="264" y="1"/>
                      <a:pt x="210" y="19"/>
                      <a:pt x="164" y="55"/>
                    </a:cubicBezTo>
                    <a:cubicBezTo>
                      <a:pt x="0" y="190"/>
                      <a:pt x="81" y="459"/>
                      <a:pt x="293" y="482"/>
                    </a:cubicBezTo>
                    <a:cubicBezTo>
                      <a:pt x="302" y="483"/>
                      <a:pt x="311" y="483"/>
                      <a:pt x="320" y="483"/>
                    </a:cubicBezTo>
                    <a:cubicBezTo>
                      <a:pt x="516" y="483"/>
                      <a:pt x="634" y="250"/>
                      <a:pt x="505" y="90"/>
                    </a:cubicBezTo>
                    <a:cubicBezTo>
                      <a:pt x="457" y="31"/>
                      <a:pt x="388"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15"/>
              <p:cNvSpPr/>
              <p:nvPr/>
            </p:nvSpPr>
            <p:spPr>
              <a:xfrm>
                <a:off x="4228150" y="3842800"/>
                <a:ext cx="15400" cy="11625"/>
              </a:xfrm>
              <a:custGeom>
                <a:avLst/>
                <a:gdLst/>
                <a:ahLst/>
                <a:cxnLst/>
                <a:rect l="l" t="t" r="r" b="b"/>
                <a:pathLst>
                  <a:path w="616" h="465" extrusionOk="0">
                    <a:moveTo>
                      <a:pt x="307" y="0"/>
                    </a:moveTo>
                    <a:cubicBezTo>
                      <a:pt x="256" y="0"/>
                      <a:pt x="204" y="17"/>
                      <a:pt x="162" y="51"/>
                    </a:cubicBezTo>
                    <a:cubicBezTo>
                      <a:pt x="1" y="183"/>
                      <a:pt x="78" y="440"/>
                      <a:pt x="284" y="463"/>
                    </a:cubicBezTo>
                    <a:cubicBezTo>
                      <a:pt x="293" y="464"/>
                      <a:pt x="302" y="464"/>
                      <a:pt x="311" y="464"/>
                    </a:cubicBezTo>
                    <a:cubicBezTo>
                      <a:pt x="501" y="464"/>
                      <a:pt x="615" y="240"/>
                      <a:pt x="489" y="87"/>
                    </a:cubicBezTo>
                    <a:cubicBezTo>
                      <a:pt x="444"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15"/>
              <p:cNvSpPr/>
              <p:nvPr/>
            </p:nvSpPr>
            <p:spPr>
              <a:xfrm>
                <a:off x="4214900" y="3826300"/>
                <a:ext cx="14775" cy="11150"/>
              </a:xfrm>
              <a:custGeom>
                <a:avLst/>
                <a:gdLst/>
                <a:ahLst/>
                <a:cxnLst/>
                <a:rect l="l" t="t" r="r" b="b"/>
                <a:pathLst>
                  <a:path w="591" h="446" extrusionOk="0">
                    <a:moveTo>
                      <a:pt x="295" y="0"/>
                    </a:moveTo>
                    <a:cubicBezTo>
                      <a:pt x="246" y="0"/>
                      <a:pt x="196" y="16"/>
                      <a:pt x="155" y="49"/>
                    </a:cubicBezTo>
                    <a:cubicBezTo>
                      <a:pt x="1" y="175"/>
                      <a:pt x="75" y="425"/>
                      <a:pt x="274" y="445"/>
                    </a:cubicBezTo>
                    <a:cubicBezTo>
                      <a:pt x="282" y="445"/>
                      <a:pt x="289" y="446"/>
                      <a:pt x="297" y="446"/>
                    </a:cubicBezTo>
                    <a:cubicBezTo>
                      <a:pt x="480" y="446"/>
                      <a:pt x="590" y="230"/>
                      <a:pt x="470" y="81"/>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15"/>
              <p:cNvSpPr/>
              <p:nvPr/>
            </p:nvSpPr>
            <p:spPr>
              <a:xfrm>
                <a:off x="4201650" y="3809800"/>
                <a:ext cx="14100" cy="10725"/>
              </a:xfrm>
              <a:custGeom>
                <a:avLst/>
                <a:gdLst/>
                <a:ahLst/>
                <a:cxnLst/>
                <a:rect l="l" t="t" r="r" b="b"/>
                <a:pathLst>
                  <a:path w="564" h="429" extrusionOk="0">
                    <a:moveTo>
                      <a:pt x="280" y="1"/>
                    </a:moveTo>
                    <a:cubicBezTo>
                      <a:pt x="233" y="1"/>
                      <a:pt x="187" y="16"/>
                      <a:pt x="148" y="47"/>
                    </a:cubicBezTo>
                    <a:cubicBezTo>
                      <a:pt x="0" y="169"/>
                      <a:pt x="71" y="407"/>
                      <a:pt x="261" y="426"/>
                    </a:cubicBezTo>
                    <a:cubicBezTo>
                      <a:pt x="270" y="428"/>
                      <a:pt x="279" y="428"/>
                      <a:pt x="287" y="428"/>
                    </a:cubicBezTo>
                    <a:cubicBezTo>
                      <a:pt x="461" y="428"/>
                      <a:pt x="564" y="220"/>
                      <a:pt x="450" y="79"/>
                    </a:cubicBezTo>
                    <a:cubicBezTo>
                      <a:pt x="406" y="28"/>
                      <a:pt x="343" y="1"/>
                      <a:pt x="2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15"/>
              <p:cNvSpPr/>
              <p:nvPr/>
            </p:nvSpPr>
            <p:spPr>
              <a:xfrm>
                <a:off x="4188400" y="3793200"/>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5" y="410"/>
                      <a:pt x="263" y="410"/>
                      <a:pt x="271" y="410"/>
                    </a:cubicBezTo>
                    <a:cubicBezTo>
                      <a:pt x="437" y="410"/>
                      <a:pt x="538" y="213"/>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15"/>
              <p:cNvSpPr/>
              <p:nvPr/>
            </p:nvSpPr>
            <p:spPr>
              <a:xfrm>
                <a:off x="4175050" y="3776700"/>
                <a:ext cx="12925" cy="9750"/>
              </a:xfrm>
              <a:custGeom>
                <a:avLst/>
                <a:gdLst/>
                <a:ahLst/>
                <a:cxnLst/>
                <a:rect l="l" t="t" r="r" b="b"/>
                <a:pathLst>
                  <a:path w="517" h="390" extrusionOk="0">
                    <a:moveTo>
                      <a:pt x="261" y="1"/>
                    </a:moveTo>
                    <a:cubicBezTo>
                      <a:pt x="218" y="1"/>
                      <a:pt x="175" y="15"/>
                      <a:pt x="139" y="44"/>
                    </a:cubicBezTo>
                    <a:cubicBezTo>
                      <a:pt x="1" y="153"/>
                      <a:pt x="68" y="372"/>
                      <a:pt x="238" y="388"/>
                    </a:cubicBezTo>
                    <a:cubicBezTo>
                      <a:pt x="246" y="389"/>
                      <a:pt x="254" y="389"/>
                      <a:pt x="262" y="389"/>
                    </a:cubicBezTo>
                    <a:cubicBezTo>
                      <a:pt x="422" y="389"/>
                      <a:pt x="516" y="202"/>
                      <a:pt x="412" y="73"/>
                    </a:cubicBezTo>
                    <a:cubicBezTo>
                      <a:pt x="374" y="25"/>
                      <a:pt x="318"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15"/>
              <p:cNvSpPr/>
              <p:nvPr/>
            </p:nvSpPr>
            <p:spPr>
              <a:xfrm>
                <a:off x="4161800" y="3760125"/>
                <a:ext cx="12300" cy="9350"/>
              </a:xfrm>
              <a:custGeom>
                <a:avLst/>
                <a:gdLst/>
                <a:ahLst/>
                <a:cxnLst/>
                <a:rect l="l" t="t" r="r" b="b"/>
                <a:pathLst>
                  <a:path w="492" h="374" extrusionOk="0">
                    <a:moveTo>
                      <a:pt x="246" y="1"/>
                    </a:moveTo>
                    <a:cubicBezTo>
                      <a:pt x="205" y="1"/>
                      <a:pt x="163" y="14"/>
                      <a:pt x="129" y="42"/>
                    </a:cubicBezTo>
                    <a:cubicBezTo>
                      <a:pt x="0" y="148"/>
                      <a:pt x="61" y="357"/>
                      <a:pt x="229" y="373"/>
                    </a:cubicBezTo>
                    <a:cubicBezTo>
                      <a:pt x="235" y="373"/>
                      <a:pt x="242" y="374"/>
                      <a:pt x="248" y="374"/>
                    </a:cubicBezTo>
                    <a:cubicBezTo>
                      <a:pt x="400" y="374"/>
                      <a:pt x="491" y="194"/>
                      <a:pt x="392" y="71"/>
                    </a:cubicBezTo>
                    <a:cubicBezTo>
                      <a:pt x="356" y="25"/>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15"/>
              <p:cNvSpPr/>
              <p:nvPr/>
            </p:nvSpPr>
            <p:spPr>
              <a:xfrm>
                <a:off x="4148550" y="3743625"/>
                <a:ext cx="11625" cy="8825"/>
              </a:xfrm>
              <a:custGeom>
                <a:avLst/>
                <a:gdLst/>
                <a:ahLst/>
                <a:cxnLst/>
                <a:rect l="l" t="t" r="r" b="b"/>
                <a:pathLst>
                  <a:path w="465" h="353" extrusionOk="0">
                    <a:moveTo>
                      <a:pt x="233" y="1"/>
                    </a:moveTo>
                    <a:cubicBezTo>
                      <a:pt x="194" y="1"/>
                      <a:pt x="155" y="14"/>
                      <a:pt x="122" y="40"/>
                    </a:cubicBezTo>
                    <a:cubicBezTo>
                      <a:pt x="0" y="139"/>
                      <a:pt x="58" y="335"/>
                      <a:pt x="215" y="351"/>
                    </a:cubicBezTo>
                    <a:cubicBezTo>
                      <a:pt x="223" y="352"/>
                      <a:pt x="231" y="353"/>
                      <a:pt x="238" y="353"/>
                    </a:cubicBezTo>
                    <a:cubicBezTo>
                      <a:pt x="382" y="353"/>
                      <a:pt x="464" y="182"/>
                      <a:pt x="370" y="65"/>
                    </a:cubicBezTo>
                    <a:cubicBezTo>
                      <a:pt x="335" y="23"/>
                      <a:pt x="284" y="1"/>
                      <a:pt x="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15"/>
              <p:cNvSpPr/>
              <p:nvPr/>
            </p:nvSpPr>
            <p:spPr>
              <a:xfrm>
                <a:off x="4135275" y="3727075"/>
                <a:ext cx="11025" cy="8425"/>
              </a:xfrm>
              <a:custGeom>
                <a:avLst/>
                <a:gdLst/>
                <a:ahLst/>
                <a:cxnLst/>
                <a:rect l="l" t="t" r="r" b="b"/>
                <a:pathLst>
                  <a:path w="441" h="337" extrusionOk="0">
                    <a:moveTo>
                      <a:pt x="222" y="1"/>
                    </a:moveTo>
                    <a:cubicBezTo>
                      <a:pt x="184" y="1"/>
                      <a:pt x="147" y="13"/>
                      <a:pt x="117" y="40"/>
                    </a:cubicBezTo>
                    <a:cubicBezTo>
                      <a:pt x="1" y="133"/>
                      <a:pt x="55" y="319"/>
                      <a:pt x="203" y="335"/>
                    </a:cubicBezTo>
                    <a:cubicBezTo>
                      <a:pt x="210" y="336"/>
                      <a:pt x="216" y="336"/>
                      <a:pt x="222" y="336"/>
                    </a:cubicBezTo>
                    <a:cubicBezTo>
                      <a:pt x="359" y="336"/>
                      <a:pt x="440" y="173"/>
                      <a:pt x="351" y="62"/>
                    </a:cubicBezTo>
                    <a:cubicBezTo>
                      <a:pt x="318" y="22"/>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15"/>
              <p:cNvSpPr/>
              <p:nvPr/>
            </p:nvSpPr>
            <p:spPr>
              <a:xfrm>
                <a:off x="4122025" y="3710550"/>
                <a:ext cx="10375" cy="7925"/>
              </a:xfrm>
              <a:custGeom>
                <a:avLst/>
                <a:gdLst/>
                <a:ahLst/>
                <a:cxnLst/>
                <a:rect l="l" t="t" r="r" b="b"/>
                <a:pathLst>
                  <a:path w="415" h="317" extrusionOk="0">
                    <a:moveTo>
                      <a:pt x="209" y="0"/>
                    </a:moveTo>
                    <a:cubicBezTo>
                      <a:pt x="174" y="0"/>
                      <a:pt x="139" y="12"/>
                      <a:pt x="110" y="35"/>
                    </a:cubicBezTo>
                    <a:cubicBezTo>
                      <a:pt x="1" y="125"/>
                      <a:pt x="52" y="302"/>
                      <a:pt x="190" y="315"/>
                    </a:cubicBezTo>
                    <a:cubicBezTo>
                      <a:pt x="197" y="316"/>
                      <a:pt x="203" y="316"/>
                      <a:pt x="210" y="316"/>
                    </a:cubicBezTo>
                    <a:cubicBezTo>
                      <a:pt x="339" y="316"/>
                      <a:pt x="414" y="165"/>
                      <a:pt x="332" y="61"/>
                    </a:cubicBezTo>
                    <a:cubicBezTo>
                      <a:pt x="300"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15"/>
              <p:cNvSpPr/>
              <p:nvPr/>
            </p:nvSpPr>
            <p:spPr>
              <a:xfrm>
                <a:off x="4338950" y="3944050"/>
                <a:ext cx="19700" cy="14900"/>
              </a:xfrm>
              <a:custGeom>
                <a:avLst/>
                <a:gdLst/>
                <a:ahLst/>
                <a:cxnLst/>
                <a:rect l="l" t="t" r="r" b="b"/>
                <a:pathLst>
                  <a:path w="788" h="596" extrusionOk="0">
                    <a:moveTo>
                      <a:pt x="395" y="1"/>
                    </a:moveTo>
                    <a:cubicBezTo>
                      <a:pt x="330" y="1"/>
                      <a:pt x="264" y="22"/>
                      <a:pt x="210" y="67"/>
                    </a:cubicBezTo>
                    <a:cubicBezTo>
                      <a:pt x="1" y="234"/>
                      <a:pt x="100" y="565"/>
                      <a:pt x="364" y="594"/>
                    </a:cubicBezTo>
                    <a:cubicBezTo>
                      <a:pt x="376" y="595"/>
                      <a:pt x="387" y="596"/>
                      <a:pt x="398" y="596"/>
                    </a:cubicBezTo>
                    <a:cubicBezTo>
                      <a:pt x="642" y="596"/>
                      <a:pt x="787" y="308"/>
                      <a:pt x="627" y="112"/>
                    </a:cubicBezTo>
                    <a:cubicBezTo>
                      <a:pt x="569" y="38"/>
                      <a:pt x="482" y="1"/>
                      <a:pt x="3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15"/>
              <p:cNvSpPr/>
              <p:nvPr/>
            </p:nvSpPr>
            <p:spPr>
              <a:xfrm>
                <a:off x="4325700" y="3927475"/>
                <a:ext cx="19050" cy="14450"/>
              </a:xfrm>
              <a:custGeom>
                <a:avLst/>
                <a:gdLst/>
                <a:ahLst/>
                <a:cxnLst/>
                <a:rect l="l" t="t" r="r" b="b"/>
                <a:pathLst>
                  <a:path w="762" h="578" extrusionOk="0">
                    <a:moveTo>
                      <a:pt x="381" y="1"/>
                    </a:moveTo>
                    <a:cubicBezTo>
                      <a:pt x="317" y="1"/>
                      <a:pt x="253" y="22"/>
                      <a:pt x="200" y="64"/>
                    </a:cubicBezTo>
                    <a:cubicBezTo>
                      <a:pt x="0" y="228"/>
                      <a:pt x="97" y="550"/>
                      <a:pt x="354" y="575"/>
                    </a:cubicBezTo>
                    <a:cubicBezTo>
                      <a:pt x="366" y="577"/>
                      <a:pt x="377" y="577"/>
                      <a:pt x="388" y="577"/>
                    </a:cubicBezTo>
                    <a:cubicBezTo>
                      <a:pt x="622" y="577"/>
                      <a:pt x="761" y="300"/>
                      <a:pt x="608" y="109"/>
                    </a:cubicBezTo>
                    <a:cubicBezTo>
                      <a:pt x="549"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15"/>
              <p:cNvSpPr/>
              <p:nvPr/>
            </p:nvSpPr>
            <p:spPr>
              <a:xfrm>
                <a:off x="4312450" y="3910975"/>
                <a:ext cx="18400" cy="13975"/>
              </a:xfrm>
              <a:custGeom>
                <a:avLst/>
                <a:gdLst/>
                <a:ahLst/>
                <a:cxnLst/>
                <a:rect l="l" t="t" r="r" b="b"/>
                <a:pathLst>
                  <a:path w="736" h="559" extrusionOk="0">
                    <a:moveTo>
                      <a:pt x="369" y="1"/>
                    </a:moveTo>
                    <a:cubicBezTo>
                      <a:pt x="307" y="1"/>
                      <a:pt x="245" y="21"/>
                      <a:pt x="193" y="62"/>
                    </a:cubicBezTo>
                    <a:cubicBezTo>
                      <a:pt x="0" y="220"/>
                      <a:pt x="93" y="532"/>
                      <a:pt x="341" y="557"/>
                    </a:cubicBezTo>
                    <a:cubicBezTo>
                      <a:pt x="351" y="558"/>
                      <a:pt x="362" y="559"/>
                      <a:pt x="372" y="559"/>
                    </a:cubicBezTo>
                    <a:cubicBezTo>
                      <a:pt x="601" y="559"/>
                      <a:pt x="736" y="289"/>
                      <a:pt x="585" y="104"/>
                    </a:cubicBezTo>
                    <a:cubicBezTo>
                      <a:pt x="530" y="36"/>
                      <a:pt x="450"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15"/>
              <p:cNvSpPr/>
              <p:nvPr/>
            </p:nvSpPr>
            <p:spPr>
              <a:xfrm>
                <a:off x="4299175" y="3894425"/>
                <a:ext cx="17775" cy="13500"/>
              </a:xfrm>
              <a:custGeom>
                <a:avLst/>
                <a:gdLst/>
                <a:ahLst/>
                <a:cxnLst/>
                <a:rect l="l" t="t" r="r" b="b"/>
                <a:pathLst>
                  <a:path w="711" h="540" extrusionOk="0">
                    <a:moveTo>
                      <a:pt x="357" y="1"/>
                    </a:moveTo>
                    <a:cubicBezTo>
                      <a:pt x="298" y="1"/>
                      <a:pt x="237" y="21"/>
                      <a:pt x="187" y="62"/>
                    </a:cubicBezTo>
                    <a:cubicBezTo>
                      <a:pt x="1" y="210"/>
                      <a:pt x="91" y="512"/>
                      <a:pt x="329" y="538"/>
                    </a:cubicBezTo>
                    <a:cubicBezTo>
                      <a:pt x="339" y="539"/>
                      <a:pt x="349" y="540"/>
                      <a:pt x="359" y="540"/>
                    </a:cubicBezTo>
                    <a:cubicBezTo>
                      <a:pt x="579" y="540"/>
                      <a:pt x="711" y="279"/>
                      <a:pt x="567" y="101"/>
                    </a:cubicBezTo>
                    <a:cubicBezTo>
                      <a:pt x="514" y="35"/>
                      <a:pt x="436"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15"/>
              <p:cNvSpPr/>
              <p:nvPr/>
            </p:nvSpPr>
            <p:spPr>
              <a:xfrm>
                <a:off x="4285925" y="3877900"/>
                <a:ext cx="17150" cy="13000"/>
              </a:xfrm>
              <a:custGeom>
                <a:avLst/>
                <a:gdLst/>
                <a:ahLst/>
                <a:cxnLst/>
                <a:rect l="l" t="t" r="r" b="b"/>
                <a:pathLst>
                  <a:path w="686" h="520" extrusionOk="0">
                    <a:moveTo>
                      <a:pt x="345" y="0"/>
                    </a:moveTo>
                    <a:cubicBezTo>
                      <a:pt x="288" y="0"/>
                      <a:pt x="229" y="19"/>
                      <a:pt x="181" y="58"/>
                    </a:cubicBezTo>
                    <a:cubicBezTo>
                      <a:pt x="1" y="203"/>
                      <a:pt x="84" y="492"/>
                      <a:pt x="316" y="518"/>
                    </a:cubicBezTo>
                    <a:cubicBezTo>
                      <a:pt x="326" y="519"/>
                      <a:pt x="336" y="519"/>
                      <a:pt x="346" y="519"/>
                    </a:cubicBezTo>
                    <a:cubicBezTo>
                      <a:pt x="557" y="519"/>
                      <a:pt x="685" y="269"/>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15"/>
              <p:cNvSpPr/>
              <p:nvPr/>
            </p:nvSpPr>
            <p:spPr>
              <a:xfrm>
                <a:off x="4272600" y="3861400"/>
                <a:ext cx="16575" cy="12525"/>
              </a:xfrm>
              <a:custGeom>
                <a:avLst/>
                <a:gdLst/>
                <a:ahLst/>
                <a:cxnLst/>
                <a:rect l="l" t="t" r="r" b="b"/>
                <a:pathLst>
                  <a:path w="663" h="501" extrusionOk="0">
                    <a:moveTo>
                      <a:pt x="334" y="0"/>
                    </a:moveTo>
                    <a:cubicBezTo>
                      <a:pt x="279" y="0"/>
                      <a:pt x="223" y="18"/>
                      <a:pt x="177" y="56"/>
                    </a:cubicBezTo>
                    <a:cubicBezTo>
                      <a:pt x="0" y="198"/>
                      <a:pt x="84" y="477"/>
                      <a:pt x="305" y="500"/>
                    </a:cubicBezTo>
                    <a:cubicBezTo>
                      <a:pt x="315" y="501"/>
                      <a:pt x="324" y="501"/>
                      <a:pt x="333" y="501"/>
                    </a:cubicBezTo>
                    <a:cubicBezTo>
                      <a:pt x="541" y="501"/>
                      <a:pt x="663" y="261"/>
                      <a:pt x="527" y="91"/>
                    </a:cubicBezTo>
                    <a:cubicBezTo>
                      <a:pt x="478" y="31"/>
                      <a:pt x="406"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15"/>
              <p:cNvSpPr/>
              <p:nvPr/>
            </p:nvSpPr>
            <p:spPr>
              <a:xfrm>
                <a:off x="4259425" y="3844825"/>
                <a:ext cx="15850" cy="12075"/>
              </a:xfrm>
              <a:custGeom>
                <a:avLst/>
                <a:gdLst/>
                <a:ahLst/>
                <a:cxnLst/>
                <a:rect l="l" t="t" r="r" b="b"/>
                <a:pathLst>
                  <a:path w="634" h="483" extrusionOk="0">
                    <a:moveTo>
                      <a:pt x="316" y="1"/>
                    </a:moveTo>
                    <a:cubicBezTo>
                      <a:pt x="263" y="1"/>
                      <a:pt x="209" y="18"/>
                      <a:pt x="164" y="54"/>
                    </a:cubicBezTo>
                    <a:cubicBezTo>
                      <a:pt x="0" y="189"/>
                      <a:pt x="80" y="459"/>
                      <a:pt x="293" y="481"/>
                    </a:cubicBezTo>
                    <a:cubicBezTo>
                      <a:pt x="302" y="482"/>
                      <a:pt x="311" y="483"/>
                      <a:pt x="319" y="483"/>
                    </a:cubicBezTo>
                    <a:cubicBezTo>
                      <a:pt x="516" y="483"/>
                      <a:pt x="634" y="249"/>
                      <a:pt x="505" y="92"/>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15"/>
              <p:cNvSpPr/>
              <p:nvPr/>
            </p:nvSpPr>
            <p:spPr>
              <a:xfrm>
                <a:off x="4246075" y="3828325"/>
                <a:ext cx="15375" cy="11625"/>
              </a:xfrm>
              <a:custGeom>
                <a:avLst/>
                <a:gdLst/>
                <a:ahLst/>
                <a:cxnLst/>
                <a:rect l="l" t="t" r="r" b="b"/>
                <a:pathLst>
                  <a:path w="615" h="465" extrusionOk="0">
                    <a:moveTo>
                      <a:pt x="307" y="1"/>
                    </a:moveTo>
                    <a:cubicBezTo>
                      <a:pt x="256" y="1"/>
                      <a:pt x="204" y="17"/>
                      <a:pt x="161" y="52"/>
                    </a:cubicBezTo>
                    <a:cubicBezTo>
                      <a:pt x="1" y="184"/>
                      <a:pt x="78" y="444"/>
                      <a:pt x="283" y="463"/>
                    </a:cubicBezTo>
                    <a:cubicBezTo>
                      <a:pt x="293" y="464"/>
                      <a:pt x="302" y="465"/>
                      <a:pt x="310" y="465"/>
                    </a:cubicBezTo>
                    <a:cubicBezTo>
                      <a:pt x="500" y="465"/>
                      <a:pt x="615" y="241"/>
                      <a:pt x="489" y="87"/>
                    </a:cubicBezTo>
                    <a:cubicBezTo>
                      <a:pt x="443" y="30"/>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15"/>
              <p:cNvSpPr/>
              <p:nvPr/>
            </p:nvSpPr>
            <p:spPr>
              <a:xfrm>
                <a:off x="4232825" y="3811775"/>
                <a:ext cx="14750" cy="11225"/>
              </a:xfrm>
              <a:custGeom>
                <a:avLst/>
                <a:gdLst/>
                <a:ahLst/>
                <a:cxnLst/>
                <a:rect l="l" t="t" r="r" b="b"/>
                <a:pathLst>
                  <a:path w="590" h="449" extrusionOk="0">
                    <a:moveTo>
                      <a:pt x="295" y="0"/>
                    </a:moveTo>
                    <a:cubicBezTo>
                      <a:pt x="246" y="0"/>
                      <a:pt x="196" y="17"/>
                      <a:pt x="155" y="52"/>
                    </a:cubicBezTo>
                    <a:cubicBezTo>
                      <a:pt x="0" y="174"/>
                      <a:pt x="74" y="425"/>
                      <a:pt x="270" y="447"/>
                    </a:cubicBezTo>
                    <a:cubicBezTo>
                      <a:pt x="278" y="448"/>
                      <a:pt x="286" y="448"/>
                      <a:pt x="294" y="448"/>
                    </a:cubicBezTo>
                    <a:cubicBezTo>
                      <a:pt x="479" y="448"/>
                      <a:pt x="590" y="232"/>
                      <a:pt x="470" y="84"/>
                    </a:cubicBezTo>
                    <a:cubicBezTo>
                      <a:pt x="424" y="29"/>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15"/>
              <p:cNvSpPr/>
              <p:nvPr/>
            </p:nvSpPr>
            <p:spPr>
              <a:xfrm>
                <a:off x="4219575" y="3795225"/>
                <a:ext cx="14025" cy="10725"/>
              </a:xfrm>
              <a:custGeom>
                <a:avLst/>
                <a:gdLst/>
                <a:ahLst/>
                <a:cxnLst/>
                <a:rect l="l" t="t" r="r" b="b"/>
                <a:pathLst>
                  <a:path w="561" h="429" extrusionOk="0">
                    <a:moveTo>
                      <a:pt x="281" y="1"/>
                    </a:moveTo>
                    <a:cubicBezTo>
                      <a:pt x="234" y="1"/>
                      <a:pt x="187" y="17"/>
                      <a:pt x="148" y="49"/>
                    </a:cubicBezTo>
                    <a:cubicBezTo>
                      <a:pt x="0" y="167"/>
                      <a:pt x="71" y="409"/>
                      <a:pt x="260" y="428"/>
                    </a:cubicBezTo>
                    <a:cubicBezTo>
                      <a:pt x="268" y="429"/>
                      <a:pt x="276" y="429"/>
                      <a:pt x="283" y="429"/>
                    </a:cubicBezTo>
                    <a:cubicBezTo>
                      <a:pt x="456" y="429"/>
                      <a:pt x="561" y="222"/>
                      <a:pt x="447" y="81"/>
                    </a:cubicBezTo>
                    <a:cubicBezTo>
                      <a:pt x="405" y="28"/>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15"/>
              <p:cNvSpPr/>
              <p:nvPr/>
            </p:nvSpPr>
            <p:spPr>
              <a:xfrm>
                <a:off x="4206225" y="3778750"/>
                <a:ext cx="13475" cy="10250"/>
              </a:xfrm>
              <a:custGeom>
                <a:avLst/>
                <a:gdLst/>
                <a:ahLst/>
                <a:cxnLst/>
                <a:rect l="l" t="t" r="r" b="b"/>
                <a:pathLst>
                  <a:path w="539" h="410" extrusionOk="0">
                    <a:moveTo>
                      <a:pt x="272" y="0"/>
                    </a:moveTo>
                    <a:cubicBezTo>
                      <a:pt x="227" y="0"/>
                      <a:pt x="181" y="15"/>
                      <a:pt x="142" y="46"/>
                    </a:cubicBezTo>
                    <a:cubicBezTo>
                      <a:pt x="1" y="161"/>
                      <a:pt x="68" y="389"/>
                      <a:pt x="251" y="409"/>
                    </a:cubicBezTo>
                    <a:cubicBezTo>
                      <a:pt x="259" y="410"/>
                      <a:pt x="267" y="410"/>
                      <a:pt x="274" y="410"/>
                    </a:cubicBezTo>
                    <a:cubicBezTo>
                      <a:pt x="441" y="410"/>
                      <a:pt x="539" y="213"/>
                      <a:pt x="431" y="78"/>
                    </a:cubicBezTo>
                    <a:cubicBezTo>
                      <a:pt x="391" y="26"/>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15"/>
              <p:cNvSpPr/>
              <p:nvPr/>
            </p:nvSpPr>
            <p:spPr>
              <a:xfrm>
                <a:off x="4192975" y="3762175"/>
                <a:ext cx="12925" cy="9800"/>
              </a:xfrm>
              <a:custGeom>
                <a:avLst/>
                <a:gdLst/>
                <a:ahLst/>
                <a:cxnLst/>
                <a:rect l="l" t="t" r="r" b="b"/>
                <a:pathLst>
                  <a:path w="517" h="392" extrusionOk="0">
                    <a:moveTo>
                      <a:pt x="259" y="0"/>
                    </a:moveTo>
                    <a:cubicBezTo>
                      <a:pt x="215" y="0"/>
                      <a:pt x="171" y="14"/>
                      <a:pt x="135" y="43"/>
                    </a:cubicBezTo>
                    <a:cubicBezTo>
                      <a:pt x="0" y="156"/>
                      <a:pt x="65" y="371"/>
                      <a:pt x="238" y="390"/>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15"/>
              <p:cNvSpPr/>
              <p:nvPr/>
            </p:nvSpPr>
            <p:spPr>
              <a:xfrm>
                <a:off x="4179725" y="3745675"/>
                <a:ext cx="12250" cy="9275"/>
              </a:xfrm>
              <a:custGeom>
                <a:avLst/>
                <a:gdLst/>
                <a:ahLst/>
                <a:cxnLst/>
                <a:rect l="l" t="t" r="r" b="b"/>
                <a:pathLst>
                  <a:path w="490" h="371" extrusionOk="0">
                    <a:moveTo>
                      <a:pt x="244" y="0"/>
                    </a:moveTo>
                    <a:cubicBezTo>
                      <a:pt x="204" y="0"/>
                      <a:pt x="163" y="14"/>
                      <a:pt x="129" y="41"/>
                    </a:cubicBezTo>
                    <a:cubicBezTo>
                      <a:pt x="0" y="144"/>
                      <a:pt x="61" y="353"/>
                      <a:pt x="225" y="369"/>
                    </a:cubicBezTo>
                    <a:cubicBezTo>
                      <a:pt x="233" y="370"/>
                      <a:pt x="241" y="370"/>
                      <a:pt x="248" y="370"/>
                    </a:cubicBezTo>
                    <a:cubicBezTo>
                      <a:pt x="401" y="370"/>
                      <a:pt x="490" y="193"/>
                      <a:pt x="389" y="70"/>
                    </a:cubicBezTo>
                    <a:cubicBezTo>
                      <a:pt x="352" y="24"/>
                      <a:pt x="299" y="0"/>
                      <a:pt x="2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15"/>
              <p:cNvSpPr/>
              <p:nvPr/>
            </p:nvSpPr>
            <p:spPr>
              <a:xfrm>
                <a:off x="4166450" y="3729100"/>
                <a:ext cx="11650" cy="8875"/>
              </a:xfrm>
              <a:custGeom>
                <a:avLst/>
                <a:gdLst/>
                <a:ahLst/>
                <a:cxnLst/>
                <a:rect l="l" t="t" r="r" b="b"/>
                <a:pathLst>
                  <a:path w="466" h="355" extrusionOk="0">
                    <a:moveTo>
                      <a:pt x="231" y="0"/>
                    </a:moveTo>
                    <a:cubicBezTo>
                      <a:pt x="193" y="0"/>
                      <a:pt x="154" y="13"/>
                      <a:pt x="123" y="39"/>
                    </a:cubicBezTo>
                    <a:cubicBezTo>
                      <a:pt x="1" y="139"/>
                      <a:pt x="59" y="338"/>
                      <a:pt x="216" y="354"/>
                    </a:cubicBezTo>
                    <a:cubicBezTo>
                      <a:pt x="223" y="355"/>
                      <a:pt x="229" y="355"/>
                      <a:pt x="235" y="355"/>
                    </a:cubicBezTo>
                    <a:cubicBezTo>
                      <a:pt x="378" y="355"/>
                      <a:pt x="466" y="185"/>
                      <a:pt x="370" y="68"/>
                    </a:cubicBezTo>
                    <a:cubicBezTo>
                      <a:pt x="335" y="24"/>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15"/>
              <p:cNvSpPr/>
              <p:nvPr/>
            </p:nvSpPr>
            <p:spPr>
              <a:xfrm>
                <a:off x="4153200" y="3712575"/>
                <a:ext cx="11000" cy="8375"/>
              </a:xfrm>
              <a:custGeom>
                <a:avLst/>
                <a:gdLst/>
                <a:ahLst/>
                <a:cxnLst/>
                <a:rect l="l" t="t" r="r" b="b"/>
                <a:pathLst>
                  <a:path w="440" h="335" extrusionOk="0">
                    <a:moveTo>
                      <a:pt x="221" y="1"/>
                    </a:moveTo>
                    <a:cubicBezTo>
                      <a:pt x="184" y="1"/>
                      <a:pt x="147" y="13"/>
                      <a:pt x="116" y="38"/>
                    </a:cubicBezTo>
                    <a:cubicBezTo>
                      <a:pt x="1" y="131"/>
                      <a:pt x="55" y="321"/>
                      <a:pt x="203" y="334"/>
                    </a:cubicBezTo>
                    <a:cubicBezTo>
                      <a:pt x="210" y="334"/>
                      <a:pt x="216" y="335"/>
                      <a:pt x="222" y="335"/>
                    </a:cubicBezTo>
                    <a:cubicBezTo>
                      <a:pt x="359" y="335"/>
                      <a:pt x="440" y="174"/>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15"/>
              <p:cNvSpPr/>
              <p:nvPr/>
            </p:nvSpPr>
            <p:spPr>
              <a:xfrm>
                <a:off x="4139875" y="3696075"/>
                <a:ext cx="10450" cy="7925"/>
              </a:xfrm>
              <a:custGeom>
                <a:avLst/>
                <a:gdLst/>
                <a:ahLst/>
                <a:cxnLst/>
                <a:rect l="l" t="t" r="r" b="b"/>
                <a:pathLst>
                  <a:path w="418" h="317" extrusionOk="0">
                    <a:moveTo>
                      <a:pt x="209" y="1"/>
                    </a:moveTo>
                    <a:cubicBezTo>
                      <a:pt x="174" y="1"/>
                      <a:pt x="139" y="12"/>
                      <a:pt x="109" y="36"/>
                    </a:cubicBezTo>
                    <a:cubicBezTo>
                      <a:pt x="0" y="123"/>
                      <a:pt x="55" y="300"/>
                      <a:pt x="193" y="316"/>
                    </a:cubicBezTo>
                    <a:cubicBezTo>
                      <a:pt x="198" y="316"/>
                      <a:pt x="204" y="316"/>
                      <a:pt x="209" y="316"/>
                    </a:cubicBezTo>
                    <a:cubicBezTo>
                      <a:pt x="341" y="316"/>
                      <a:pt x="418" y="164"/>
                      <a:pt x="331" y="58"/>
                    </a:cubicBezTo>
                    <a:cubicBezTo>
                      <a:pt x="300" y="20"/>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15"/>
              <p:cNvSpPr/>
              <p:nvPr/>
            </p:nvSpPr>
            <p:spPr>
              <a:xfrm>
                <a:off x="4343625" y="3913025"/>
                <a:ext cx="19050" cy="14425"/>
              </a:xfrm>
              <a:custGeom>
                <a:avLst/>
                <a:gdLst/>
                <a:ahLst/>
                <a:cxnLst/>
                <a:rect l="l" t="t" r="r" b="b"/>
                <a:pathLst>
                  <a:path w="762" h="577" extrusionOk="0">
                    <a:moveTo>
                      <a:pt x="381" y="0"/>
                    </a:moveTo>
                    <a:cubicBezTo>
                      <a:pt x="318" y="0"/>
                      <a:pt x="253" y="21"/>
                      <a:pt x="199" y="64"/>
                    </a:cubicBezTo>
                    <a:cubicBezTo>
                      <a:pt x="0" y="225"/>
                      <a:pt x="97" y="549"/>
                      <a:pt x="350" y="575"/>
                    </a:cubicBezTo>
                    <a:cubicBezTo>
                      <a:pt x="361" y="576"/>
                      <a:pt x="371" y="577"/>
                      <a:pt x="382" y="577"/>
                    </a:cubicBezTo>
                    <a:cubicBezTo>
                      <a:pt x="620" y="577"/>
                      <a:pt x="761" y="297"/>
                      <a:pt x="604" y="106"/>
                    </a:cubicBezTo>
                    <a:cubicBezTo>
                      <a:pt x="548" y="36"/>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15"/>
              <p:cNvSpPr/>
              <p:nvPr/>
            </p:nvSpPr>
            <p:spPr>
              <a:xfrm>
                <a:off x="4330350" y="3896500"/>
                <a:ext cx="18425" cy="13925"/>
              </a:xfrm>
              <a:custGeom>
                <a:avLst/>
                <a:gdLst/>
                <a:ahLst/>
                <a:cxnLst/>
                <a:rect l="l" t="t" r="r" b="b"/>
                <a:pathLst>
                  <a:path w="737" h="557" extrusionOk="0">
                    <a:moveTo>
                      <a:pt x="371" y="0"/>
                    </a:moveTo>
                    <a:cubicBezTo>
                      <a:pt x="309" y="0"/>
                      <a:pt x="246" y="21"/>
                      <a:pt x="194" y="63"/>
                    </a:cubicBezTo>
                    <a:cubicBezTo>
                      <a:pt x="1" y="220"/>
                      <a:pt x="94" y="532"/>
                      <a:pt x="341" y="555"/>
                    </a:cubicBezTo>
                    <a:cubicBezTo>
                      <a:pt x="352" y="556"/>
                      <a:pt x="362" y="556"/>
                      <a:pt x="372" y="556"/>
                    </a:cubicBezTo>
                    <a:cubicBezTo>
                      <a:pt x="601" y="556"/>
                      <a:pt x="737" y="286"/>
                      <a:pt x="586" y="101"/>
                    </a:cubicBezTo>
                    <a:cubicBezTo>
                      <a:pt x="531" y="35"/>
                      <a:pt x="452"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15"/>
              <p:cNvSpPr/>
              <p:nvPr/>
            </p:nvSpPr>
            <p:spPr>
              <a:xfrm>
                <a:off x="4317100" y="3879925"/>
                <a:ext cx="17775" cy="13550"/>
              </a:xfrm>
              <a:custGeom>
                <a:avLst/>
                <a:gdLst/>
                <a:ahLst/>
                <a:cxnLst/>
                <a:rect l="l" t="t" r="r" b="b"/>
                <a:pathLst>
                  <a:path w="711" h="542" extrusionOk="0">
                    <a:moveTo>
                      <a:pt x="357" y="1"/>
                    </a:moveTo>
                    <a:cubicBezTo>
                      <a:pt x="297" y="1"/>
                      <a:pt x="237" y="20"/>
                      <a:pt x="187" y="61"/>
                    </a:cubicBezTo>
                    <a:cubicBezTo>
                      <a:pt x="1" y="212"/>
                      <a:pt x="87" y="514"/>
                      <a:pt x="328" y="540"/>
                    </a:cubicBezTo>
                    <a:cubicBezTo>
                      <a:pt x="339" y="541"/>
                      <a:pt x="349" y="541"/>
                      <a:pt x="359" y="541"/>
                    </a:cubicBezTo>
                    <a:cubicBezTo>
                      <a:pt x="579" y="541"/>
                      <a:pt x="711" y="281"/>
                      <a:pt x="566" y="102"/>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15"/>
              <p:cNvSpPr/>
              <p:nvPr/>
            </p:nvSpPr>
            <p:spPr>
              <a:xfrm>
                <a:off x="4303775" y="3863375"/>
                <a:ext cx="17200" cy="13050"/>
              </a:xfrm>
              <a:custGeom>
                <a:avLst/>
                <a:gdLst/>
                <a:ahLst/>
                <a:cxnLst/>
                <a:rect l="l" t="t" r="r" b="b"/>
                <a:pathLst>
                  <a:path w="688" h="522" extrusionOk="0">
                    <a:moveTo>
                      <a:pt x="345" y="1"/>
                    </a:moveTo>
                    <a:cubicBezTo>
                      <a:pt x="288" y="1"/>
                      <a:pt x="231" y="19"/>
                      <a:pt x="183" y="57"/>
                    </a:cubicBezTo>
                    <a:cubicBezTo>
                      <a:pt x="0" y="202"/>
                      <a:pt x="87" y="495"/>
                      <a:pt x="315" y="520"/>
                    </a:cubicBezTo>
                    <a:cubicBezTo>
                      <a:pt x="326" y="521"/>
                      <a:pt x="336" y="522"/>
                      <a:pt x="346" y="522"/>
                    </a:cubicBezTo>
                    <a:cubicBezTo>
                      <a:pt x="559" y="522"/>
                      <a:pt x="688" y="271"/>
                      <a:pt x="546" y="99"/>
                    </a:cubicBezTo>
                    <a:cubicBezTo>
                      <a:pt x="497" y="35"/>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15"/>
              <p:cNvSpPr/>
              <p:nvPr/>
            </p:nvSpPr>
            <p:spPr>
              <a:xfrm>
                <a:off x="4290500" y="3846850"/>
                <a:ext cx="16600" cy="12625"/>
              </a:xfrm>
              <a:custGeom>
                <a:avLst/>
                <a:gdLst/>
                <a:ahLst/>
                <a:cxnLst/>
                <a:rect l="l" t="t" r="r" b="b"/>
                <a:pathLst>
                  <a:path w="664" h="505" extrusionOk="0">
                    <a:moveTo>
                      <a:pt x="333" y="1"/>
                    </a:moveTo>
                    <a:cubicBezTo>
                      <a:pt x="277" y="1"/>
                      <a:pt x="221" y="19"/>
                      <a:pt x="174" y="56"/>
                    </a:cubicBezTo>
                    <a:cubicBezTo>
                      <a:pt x="1" y="198"/>
                      <a:pt x="84" y="477"/>
                      <a:pt x="306" y="503"/>
                    </a:cubicBezTo>
                    <a:cubicBezTo>
                      <a:pt x="315" y="504"/>
                      <a:pt x="324" y="505"/>
                      <a:pt x="333" y="505"/>
                    </a:cubicBezTo>
                    <a:cubicBezTo>
                      <a:pt x="539" y="505"/>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15"/>
              <p:cNvSpPr/>
              <p:nvPr/>
            </p:nvSpPr>
            <p:spPr>
              <a:xfrm>
                <a:off x="4277250" y="3830350"/>
                <a:ext cx="15950" cy="12100"/>
              </a:xfrm>
              <a:custGeom>
                <a:avLst/>
                <a:gdLst/>
                <a:ahLst/>
                <a:cxnLst/>
                <a:rect l="l" t="t" r="r" b="b"/>
                <a:pathLst>
                  <a:path w="638" h="484" extrusionOk="0">
                    <a:moveTo>
                      <a:pt x="320" y="1"/>
                    </a:moveTo>
                    <a:cubicBezTo>
                      <a:pt x="266" y="1"/>
                      <a:pt x="212" y="18"/>
                      <a:pt x="168" y="54"/>
                    </a:cubicBezTo>
                    <a:cubicBezTo>
                      <a:pt x="1" y="189"/>
                      <a:pt x="81" y="459"/>
                      <a:pt x="296" y="482"/>
                    </a:cubicBezTo>
                    <a:cubicBezTo>
                      <a:pt x="305" y="483"/>
                      <a:pt x="314" y="483"/>
                      <a:pt x="323" y="483"/>
                    </a:cubicBezTo>
                    <a:cubicBezTo>
                      <a:pt x="519" y="483"/>
                      <a:pt x="638" y="250"/>
                      <a:pt x="508" y="90"/>
                    </a:cubicBezTo>
                    <a:cubicBezTo>
                      <a:pt x="461" y="31"/>
                      <a:pt x="390"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15"/>
              <p:cNvSpPr/>
              <p:nvPr/>
            </p:nvSpPr>
            <p:spPr>
              <a:xfrm>
                <a:off x="4264000" y="3813800"/>
                <a:ext cx="15400" cy="11675"/>
              </a:xfrm>
              <a:custGeom>
                <a:avLst/>
                <a:gdLst/>
                <a:ahLst/>
                <a:cxnLst/>
                <a:rect l="l" t="t" r="r" b="b"/>
                <a:pathLst>
                  <a:path w="616" h="467" extrusionOk="0">
                    <a:moveTo>
                      <a:pt x="310" y="1"/>
                    </a:moveTo>
                    <a:cubicBezTo>
                      <a:pt x="258" y="1"/>
                      <a:pt x="206" y="18"/>
                      <a:pt x="161" y="54"/>
                    </a:cubicBezTo>
                    <a:cubicBezTo>
                      <a:pt x="0" y="183"/>
                      <a:pt x="77" y="443"/>
                      <a:pt x="286" y="466"/>
                    </a:cubicBezTo>
                    <a:cubicBezTo>
                      <a:pt x="294" y="466"/>
                      <a:pt x="302" y="467"/>
                      <a:pt x="310" y="467"/>
                    </a:cubicBezTo>
                    <a:cubicBezTo>
                      <a:pt x="501" y="467"/>
                      <a:pt x="615" y="241"/>
                      <a:pt x="489" y="87"/>
                    </a:cubicBezTo>
                    <a:cubicBezTo>
                      <a:pt x="443" y="30"/>
                      <a:pt x="377" y="1"/>
                      <a:pt x="3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15"/>
              <p:cNvSpPr/>
              <p:nvPr/>
            </p:nvSpPr>
            <p:spPr>
              <a:xfrm>
                <a:off x="4250750" y="3797300"/>
                <a:ext cx="14650" cy="11150"/>
              </a:xfrm>
              <a:custGeom>
                <a:avLst/>
                <a:gdLst/>
                <a:ahLst/>
                <a:cxnLst/>
                <a:rect l="l" t="t" r="r" b="b"/>
                <a:pathLst>
                  <a:path w="586" h="446" extrusionOk="0">
                    <a:moveTo>
                      <a:pt x="294" y="0"/>
                    </a:moveTo>
                    <a:cubicBezTo>
                      <a:pt x="245" y="0"/>
                      <a:pt x="196" y="16"/>
                      <a:pt x="154" y="49"/>
                    </a:cubicBezTo>
                    <a:cubicBezTo>
                      <a:pt x="0" y="174"/>
                      <a:pt x="74" y="425"/>
                      <a:pt x="270" y="444"/>
                    </a:cubicBezTo>
                    <a:cubicBezTo>
                      <a:pt x="279" y="445"/>
                      <a:pt x="288" y="446"/>
                      <a:pt x="297" y="446"/>
                    </a:cubicBezTo>
                    <a:cubicBezTo>
                      <a:pt x="480" y="446"/>
                      <a:pt x="586" y="228"/>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15"/>
              <p:cNvSpPr/>
              <p:nvPr/>
            </p:nvSpPr>
            <p:spPr>
              <a:xfrm>
                <a:off x="4237400" y="3780725"/>
                <a:ext cx="14200" cy="10775"/>
              </a:xfrm>
              <a:custGeom>
                <a:avLst/>
                <a:gdLst/>
                <a:ahLst/>
                <a:cxnLst/>
                <a:rect l="l" t="t" r="r" b="b"/>
                <a:pathLst>
                  <a:path w="568" h="431" extrusionOk="0">
                    <a:moveTo>
                      <a:pt x="285" y="1"/>
                    </a:moveTo>
                    <a:cubicBezTo>
                      <a:pt x="237" y="1"/>
                      <a:pt x="189" y="17"/>
                      <a:pt x="148" y="50"/>
                    </a:cubicBezTo>
                    <a:cubicBezTo>
                      <a:pt x="1" y="169"/>
                      <a:pt x="71" y="407"/>
                      <a:pt x="261" y="429"/>
                    </a:cubicBezTo>
                    <a:cubicBezTo>
                      <a:pt x="269" y="430"/>
                      <a:pt x="277" y="431"/>
                      <a:pt x="284" y="431"/>
                    </a:cubicBezTo>
                    <a:cubicBezTo>
                      <a:pt x="460" y="431"/>
                      <a:pt x="567" y="224"/>
                      <a:pt x="450" y="79"/>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15"/>
              <p:cNvSpPr/>
              <p:nvPr/>
            </p:nvSpPr>
            <p:spPr>
              <a:xfrm>
                <a:off x="4224150" y="3764200"/>
                <a:ext cx="13475" cy="10275"/>
              </a:xfrm>
              <a:custGeom>
                <a:avLst/>
                <a:gdLst/>
                <a:ahLst/>
                <a:cxnLst/>
                <a:rect l="l" t="t" r="r" b="b"/>
                <a:pathLst>
                  <a:path w="539" h="411" extrusionOk="0">
                    <a:moveTo>
                      <a:pt x="272" y="0"/>
                    </a:moveTo>
                    <a:cubicBezTo>
                      <a:pt x="226" y="0"/>
                      <a:pt x="180" y="15"/>
                      <a:pt x="142" y="46"/>
                    </a:cubicBezTo>
                    <a:cubicBezTo>
                      <a:pt x="0" y="162"/>
                      <a:pt x="68" y="390"/>
                      <a:pt x="251" y="409"/>
                    </a:cubicBezTo>
                    <a:cubicBezTo>
                      <a:pt x="259" y="410"/>
                      <a:pt x="266" y="410"/>
                      <a:pt x="274" y="410"/>
                    </a:cubicBezTo>
                    <a:cubicBezTo>
                      <a:pt x="440" y="410"/>
                      <a:pt x="538" y="213"/>
                      <a:pt x="431" y="78"/>
                    </a:cubicBezTo>
                    <a:cubicBezTo>
                      <a:pt x="391" y="27"/>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15"/>
              <p:cNvSpPr/>
              <p:nvPr/>
            </p:nvSpPr>
            <p:spPr>
              <a:xfrm>
                <a:off x="4210875" y="3747700"/>
                <a:ext cx="12950" cy="9800"/>
              </a:xfrm>
              <a:custGeom>
                <a:avLst/>
                <a:gdLst/>
                <a:ahLst/>
                <a:cxnLst/>
                <a:rect l="l" t="t" r="r" b="b"/>
                <a:pathLst>
                  <a:path w="518" h="392" extrusionOk="0">
                    <a:moveTo>
                      <a:pt x="258" y="1"/>
                    </a:moveTo>
                    <a:cubicBezTo>
                      <a:pt x="215" y="1"/>
                      <a:pt x="172" y="15"/>
                      <a:pt x="136" y="44"/>
                    </a:cubicBezTo>
                    <a:cubicBezTo>
                      <a:pt x="1" y="153"/>
                      <a:pt x="65" y="372"/>
                      <a:pt x="239" y="391"/>
                    </a:cubicBezTo>
                    <a:cubicBezTo>
                      <a:pt x="245" y="392"/>
                      <a:pt x="252" y="392"/>
                      <a:pt x="258" y="392"/>
                    </a:cubicBezTo>
                    <a:cubicBezTo>
                      <a:pt x="420" y="392"/>
                      <a:pt x="517" y="203"/>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15"/>
              <p:cNvSpPr/>
              <p:nvPr/>
            </p:nvSpPr>
            <p:spPr>
              <a:xfrm>
                <a:off x="4197625" y="3731125"/>
                <a:ext cx="12300" cy="9350"/>
              </a:xfrm>
              <a:custGeom>
                <a:avLst/>
                <a:gdLst/>
                <a:ahLst/>
                <a:cxnLst/>
                <a:rect l="l" t="t" r="r" b="b"/>
                <a:pathLst>
                  <a:path w="492" h="374" extrusionOk="0">
                    <a:moveTo>
                      <a:pt x="245" y="1"/>
                    </a:moveTo>
                    <a:cubicBezTo>
                      <a:pt x="205" y="1"/>
                      <a:pt x="164" y="14"/>
                      <a:pt x="129" y="42"/>
                    </a:cubicBezTo>
                    <a:cubicBezTo>
                      <a:pt x="1" y="148"/>
                      <a:pt x="62" y="357"/>
                      <a:pt x="226" y="373"/>
                    </a:cubicBezTo>
                    <a:cubicBezTo>
                      <a:pt x="232" y="373"/>
                      <a:pt x="239" y="374"/>
                      <a:pt x="245" y="374"/>
                    </a:cubicBezTo>
                    <a:cubicBezTo>
                      <a:pt x="398" y="374"/>
                      <a:pt x="491" y="194"/>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15"/>
              <p:cNvSpPr/>
              <p:nvPr/>
            </p:nvSpPr>
            <p:spPr>
              <a:xfrm>
                <a:off x="4184375" y="3714625"/>
                <a:ext cx="11625" cy="8825"/>
              </a:xfrm>
              <a:custGeom>
                <a:avLst/>
                <a:gdLst/>
                <a:ahLst/>
                <a:cxnLst/>
                <a:rect l="l" t="t" r="r" b="b"/>
                <a:pathLst>
                  <a:path w="465" h="353" extrusionOk="0">
                    <a:moveTo>
                      <a:pt x="232" y="1"/>
                    </a:moveTo>
                    <a:cubicBezTo>
                      <a:pt x="193" y="1"/>
                      <a:pt x="154" y="13"/>
                      <a:pt x="123" y="40"/>
                    </a:cubicBezTo>
                    <a:cubicBezTo>
                      <a:pt x="0" y="139"/>
                      <a:pt x="58" y="335"/>
                      <a:pt x="216" y="351"/>
                    </a:cubicBezTo>
                    <a:cubicBezTo>
                      <a:pt x="223" y="352"/>
                      <a:pt x="231" y="353"/>
                      <a:pt x="238" y="353"/>
                    </a:cubicBezTo>
                    <a:cubicBezTo>
                      <a:pt x="379" y="353"/>
                      <a:pt x="465" y="181"/>
                      <a:pt x="370" y="65"/>
                    </a:cubicBezTo>
                    <a:cubicBezTo>
                      <a:pt x="335"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15"/>
              <p:cNvSpPr/>
              <p:nvPr/>
            </p:nvSpPr>
            <p:spPr>
              <a:xfrm>
                <a:off x="4171025" y="3698100"/>
                <a:ext cx="11100" cy="8400"/>
              </a:xfrm>
              <a:custGeom>
                <a:avLst/>
                <a:gdLst/>
                <a:ahLst/>
                <a:cxnLst/>
                <a:rect l="l" t="t" r="r" b="b"/>
                <a:pathLst>
                  <a:path w="444" h="336" extrusionOk="0">
                    <a:moveTo>
                      <a:pt x="223" y="1"/>
                    </a:moveTo>
                    <a:cubicBezTo>
                      <a:pt x="185" y="1"/>
                      <a:pt x="148" y="13"/>
                      <a:pt x="117" y="39"/>
                    </a:cubicBezTo>
                    <a:cubicBezTo>
                      <a:pt x="1" y="132"/>
                      <a:pt x="56" y="318"/>
                      <a:pt x="203" y="334"/>
                    </a:cubicBezTo>
                    <a:cubicBezTo>
                      <a:pt x="210" y="335"/>
                      <a:pt x="217" y="335"/>
                      <a:pt x="223" y="335"/>
                    </a:cubicBezTo>
                    <a:cubicBezTo>
                      <a:pt x="362" y="335"/>
                      <a:pt x="443" y="172"/>
                      <a:pt x="351" y="61"/>
                    </a:cubicBezTo>
                    <a:cubicBezTo>
                      <a:pt x="319" y="21"/>
                      <a:pt x="271"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15"/>
              <p:cNvSpPr/>
              <p:nvPr/>
            </p:nvSpPr>
            <p:spPr>
              <a:xfrm>
                <a:off x="4157775" y="3681550"/>
                <a:ext cx="10475" cy="7975"/>
              </a:xfrm>
              <a:custGeom>
                <a:avLst/>
                <a:gdLst/>
                <a:ahLst/>
                <a:cxnLst/>
                <a:rect l="l" t="t" r="r" b="b"/>
                <a:pathLst>
                  <a:path w="419" h="319" extrusionOk="0">
                    <a:moveTo>
                      <a:pt x="209" y="0"/>
                    </a:moveTo>
                    <a:cubicBezTo>
                      <a:pt x="174" y="0"/>
                      <a:pt x="139" y="12"/>
                      <a:pt x="110" y="35"/>
                    </a:cubicBezTo>
                    <a:cubicBezTo>
                      <a:pt x="1" y="125"/>
                      <a:pt x="52" y="302"/>
                      <a:pt x="194" y="318"/>
                    </a:cubicBezTo>
                    <a:cubicBezTo>
                      <a:pt x="199" y="319"/>
                      <a:pt x="204" y="319"/>
                      <a:pt x="209" y="319"/>
                    </a:cubicBezTo>
                    <a:cubicBezTo>
                      <a:pt x="341" y="319"/>
                      <a:pt x="418" y="166"/>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15"/>
              <p:cNvSpPr/>
              <p:nvPr/>
            </p:nvSpPr>
            <p:spPr>
              <a:xfrm>
                <a:off x="4348275" y="3881975"/>
                <a:ext cx="18425" cy="13975"/>
              </a:xfrm>
              <a:custGeom>
                <a:avLst/>
                <a:gdLst/>
                <a:ahLst/>
                <a:cxnLst/>
                <a:rect l="l" t="t" r="r" b="b"/>
                <a:pathLst>
                  <a:path w="737" h="559" extrusionOk="0">
                    <a:moveTo>
                      <a:pt x="368" y="1"/>
                    </a:moveTo>
                    <a:cubicBezTo>
                      <a:pt x="306" y="1"/>
                      <a:pt x="244" y="21"/>
                      <a:pt x="193" y="62"/>
                    </a:cubicBezTo>
                    <a:cubicBezTo>
                      <a:pt x="0" y="220"/>
                      <a:pt x="94" y="531"/>
                      <a:pt x="341" y="557"/>
                    </a:cubicBezTo>
                    <a:cubicBezTo>
                      <a:pt x="352" y="558"/>
                      <a:pt x="362" y="559"/>
                      <a:pt x="372" y="559"/>
                    </a:cubicBezTo>
                    <a:cubicBezTo>
                      <a:pt x="601" y="559"/>
                      <a:pt x="736" y="289"/>
                      <a:pt x="585" y="104"/>
                    </a:cubicBezTo>
                    <a:cubicBezTo>
                      <a:pt x="530" y="36"/>
                      <a:pt x="449"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15"/>
              <p:cNvSpPr/>
              <p:nvPr/>
            </p:nvSpPr>
            <p:spPr>
              <a:xfrm>
                <a:off x="4335025" y="3865425"/>
                <a:ext cx="17775" cy="13500"/>
              </a:xfrm>
              <a:custGeom>
                <a:avLst/>
                <a:gdLst/>
                <a:ahLst/>
                <a:cxnLst/>
                <a:rect l="l" t="t" r="r" b="b"/>
                <a:pathLst>
                  <a:path w="711" h="540" extrusionOk="0">
                    <a:moveTo>
                      <a:pt x="357" y="0"/>
                    </a:moveTo>
                    <a:cubicBezTo>
                      <a:pt x="297" y="0"/>
                      <a:pt x="237" y="21"/>
                      <a:pt x="187" y="62"/>
                    </a:cubicBezTo>
                    <a:cubicBezTo>
                      <a:pt x="0" y="210"/>
                      <a:pt x="87" y="512"/>
                      <a:pt x="328" y="538"/>
                    </a:cubicBezTo>
                    <a:cubicBezTo>
                      <a:pt x="338" y="539"/>
                      <a:pt x="349" y="540"/>
                      <a:pt x="359" y="540"/>
                    </a:cubicBezTo>
                    <a:cubicBezTo>
                      <a:pt x="578" y="540"/>
                      <a:pt x="710" y="279"/>
                      <a:pt x="566" y="101"/>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15"/>
              <p:cNvSpPr/>
              <p:nvPr/>
            </p:nvSpPr>
            <p:spPr>
              <a:xfrm>
                <a:off x="4321675" y="3848875"/>
                <a:ext cx="17250" cy="13100"/>
              </a:xfrm>
              <a:custGeom>
                <a:avLst/>
                <a:gdLst/>
                <a:ahLst/>
                <a:cxnLst/>
                <a:rect l="l" t="t" r="r" b="b"/>
                <a:pathLst>
                  <a:path w="690" h="524" extrusionOk="0">
                    <a:moveTo>
                      <a:pt x="345" y="1"/>
                    </a:moveTo>
                    <a:cubicBezTo>
                      <a:pt x="288" y="1"/>
                      <a:pt x="229" y="20"/>
                      <a:pt x="181" y="59"/>
                    </a:cubicBezTo>
                    <a:cubicBezTo>
                      <a:pt x="1" y="207"/>
                      <a:pt x="88" y="496"/>
                      <a:pt x="319" y="522"/>
                    </a:cubicBezTo>
                    <a:cubicBezTo>
                      <a:pt x="328" y="523"/>
                      <a:pt x="337" y="523"/>
                      <a:pt x="346" y="523"/>
                    </a:cubicBezTo>
                    <a:cubicBezTo>
                      <a:pt x="561" y="523"/>
                      <a:pt x="689" y="270"/>
                      <a:pt x="547" y="98"/>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15"/>
              <p:cNvSpPr/>
              <p:nvPr/>
            </p:nvSpPr>
            <p:spPr>
              <a:xfrm>
                <a:off x="4308425" y="3832400"/>
                <a:ext cx="16575" cy="12550"/>
              </a:xfrm>
              <a:custGeom>
                <a:avLst/>
                <a:gdLst/>
                <a:ahLst/>
                <a:cxnLst/>
                <a:rect l="l" t="t" r="r" b="b"/>
                <a:pathLst>
                  <a:path w="663" h="502" extrusionOk="0">
                    <a:moveTo>
                      <a:pt x="334" y="0"/>
                    </a:moveTo>
                    <a:cubicBezTo>
                      <a:pt x="278" y="0"/>
                      <a:pt x="221" y="18"/>
                      <a:pt x="174" y="56"/>
                    </a:cubicBezTo>
                    <a:cubicBezTo>
                      <a:pt x="0" y="197"/>
                      <a:pt x="84" y="477"/>
                      <a:pt x="306" y="499"/>
                    </a:cubicBezTo>
                    <a:cubicBezTo>
                      <a:pt x="316" y="501"/>
                      <a:pt x="326" y="501"/>
                      <a:pt x="336" y="501"/>
                    </a:cubicBezTo>
                    <a:cubicBezTo>
                      <a:pt x="543" y="501"/>
                      <a:pt x="662" y="257"/>
                      <a:pt x="528" y="91"/>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15"/>
              <p:cNvSpPr/>
              <p:nvPr/>
            </p:nvSpPr>
            <p:spPr>
              <a:xfrm>
                <a:off x="4295175" y="3815825"/>
                <a:ext cx="15950" cy="12075"/>
              </a:xfrm>
              <a:custGeom>
                <a:avLst/>
                <a:gdLst/>
                <a:ahLst/>
                <a:cxnLst/>
                <a:rect l="l" t="t" r="r" b="b"/>
                <a:pathLst>
                  <a:path w="638" h="483" extrusionOk="0">
                    <a:moveTo>
                      <a:pt x="318" y="0"/>
                    </a:moveTo>
                    <a:cubicBezTo>
                      <a:pt x="265" y="0"/>
                      <a:pt x="211" y="18"/>
                      <a:pt x="167" y="54"/>
                    </a:cubicBezTo>
                    <a:cubicBezTo>
                      <a:pt x="0" y="189"/>
                      <a:pt x="81" y="459"/>
                      <a:pt x="293" y="481"/>
                    </a:cubicBezTo>
                    <a:cubicBezTo>
                      <a:pt x="302" y="482"/>
                      <a:pt x="311" y="483"/>
                      <a:pt x="320" y="483"/>
                    </a:cubicBezTo>
                    <a:cubicBezTo>
                      <a:pt x="519" y="483"/>
                      <a:pt x="637" y="249"/>
                      <a:pt x="508" y="92"/>
                    </a:cubicBezTo>
                    <a:cubicBezTo>
                      <a:pt x="460" y="32"/>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15"/>
              <p:cNvSpPr/>
              <p:nvPr/>
            </p:nvSpPr>
            <p:spPr>
              <a:xfrm>
                <a:off x="4281900" y="3799325"/>
                <a:ext cx="15325" cy="11625"/>
              </a:xfrm>
              <a:custGeom>
                <a:avLst/>
                <a:gdLst/>
                <a:ahLst/>
                <a:cxnLst/>
                <a:rect l="l" t="t" r="r" b="b"/>
                <a:pathLst>
                  <a:path w="613" h="465" extrusionOk="0">
                    <a:moveTo>
                      <a:pt x="306" y="1"/>
                    </a:moveTo>
                    <a:cubicBezTo>
                      <a:pt x="255" y="1"/>
                      <a:pt x="204" y="17"/>
                      <a:pt x="162" y="52"/>
                    </a:cubicBezTo>
                    <a:cubicBezTo>
                      <a:pt x="1" y="183"/>
                      <a:pt x="78" y="444"/>
                      <a:pt x="284" y="463"/>
                    </a:cubicBezTo>
                    <a:cubicBezTo>
                      <a:pt x="293" y="464"/>
                      <a:pt x="302" y="465"/>
                      <a:pt x="311" y="465"/>
                    </a:cubicBezTo>
                    <a:cubicBezTo>
                      <a:pt x="500" y="465"/>
                      <a:pt x="612" y="241"/>
                      <a:pt x="486" y="87"/>
                    </a:cubicBezTo>
                    <a:cubicBezTo>
                      <a:pt x="440" y="30"/>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15"/>
              <p:cNvSpPr/>
              <p:nvPr/>
            </p:nvSpPr>
            <p:spPr>
              <a:xfrm>
                <a:off x="4268575" y="3782775"/>
                <a:ext cx="14750" cy="11225"/>
              </a:xfrm>
              <a:custGeom>
                <a:avLst/>
                <a:gdLst/>
                <a:ahLst/>
                <a:cxnLst/>
                <a:rect l="l" t="t" r="r" b="b"/>
                <a:pathLst>
                  <a:path w="590" h="449" extrusionOk="0">
                    <a:moveTo>
                      <a:pt x="296" y="0"/>
                    </a:moveTo>
                    <a:cubicBezTo>
                      <a:pt x="246" y="0"/>
                      <a:pt x="196" y="17"/>
                      <a:pt x="155" y="52"/>
                    </a:cubicBezTo>
                    <a:cubicBezTo>
                      <a:pt x="0" y="174"/>
                      <a:pt x="74" y="424"/>
                      <a:pt x="274" y="447"/>
                    </a:cubicBezTo>
                    <a:cubicBezTo>
                      <a:pt x="282" y="448"/>
                      <a:pt x="289" y="448"/>
                      <a:pt x="297" y="448"/>
                    </a:cubicBezTo>
                    <a:cubicBezTo>
                      <a:pt x="482" y="448"/>
                      <a:pt x="590" y="232"/>
                      <a:pt x="470" y="84"/>
                    </a:cubicBezTo>
                    <a:cubicBezTo>
                      <a:pt x="426" y="29"/>
                      <a:pt x="361"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15"/>
              <p:cNvSpPr/>
              <p:nvPr/>
            </p:nvSpPr>
            <p:spPr>
              <a:xfrm>
                <a:off x="4255325" y="3766225"/>
                <a:ext cx="14125" cy="10725"/>
              </a:xfrm>
              <a:custGeom>
                <a:avLst/>
                <a:gdLst/>
                <a:ahLst/>
                <a:cxnLst/>
                <a:rect l="l" t="t" r="r" b="b"/>
                <a:pathLst>
                  <a:path w="565" h="429" extrusionOk="0">
                    <a:moveTo>
                      <a:pt x="284" y="1"/>
                    </a:moveTo>
                    <a:cubicBezTo>
                      <a:pt x="237" y="1"/>
                      <a:pt x="188" y="16"/>
                      <a:pt x="148" y="48"/>
                    </a:cubicBezTo>
                    <a:cubicBezTo>
                      <a:pt x="0" y="167"/>
                      <a:pt x="71" y="408"/>
                      <a:pt x="261" y="428"/>
                    </a:cubicBezTo>
                    <a:cubicBezTo>
                      <a:pt x="268" y="428"/>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15"/>
              <p:cNvSpPr/>
              <p:nvPr/>
            </p:nvSpPr>
            <p:spPr>
              <a:xfrm>
                <a:off x="4242050" y="3749725"/>
                <a:ext cx="13500" cy="10200"/>
              </a:xfrm>
              <a:custGeom>
                <a:avLst/>
                <a:gdLst/>
                <a:ahLst/>
                <a:cxnLst/>
                <a:rect l="l" t="t" r="r" b="b"/>
                <a:pathLst>
                  <a:path w="540" h="408" extrusionOk="0">
                    <a:moveTo>
                      <a:pt x="272" y="1"/>
                    </a:moveTo>
                    <a:cubicBezTo>
                      <a:pt x="226" y="1"/>
                      <a:pt x="180" y="16"/>
                      <a:pt x="142" y="46"/>
                    </a:cubicBezTo>
                    <a:cubicBezTo>
                      <a:pt x="1" y="159"/>
                      <a:pt x="68" y="390"/>
                      <a:pt x="252" y="406"/>
                    </a:cubicBezTo>
                    <a:cubicBezTo>
                      <a:pt x="259" y="407"/>
                      <a:pt x="267" y="408"/>
                      <a:pt x="275" y="408"/>
                    </a:cubicBezTo>
                    <a:cubicBezTo>
                      <a:pt x="441" y="408"/>
                      <a:pt x="539" y="211"/>
                      <a:pt x="432" y="75"/>
                    </a:cubicBezTo>
                    <a:cubicBezTo>
                      <a:pt x="392" y="26"/>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15"/>
              <p:cNvSpPr/>
              <p:nvPr/>
            </p:nvSpPr>
            <p:spPr>
              <a:xfrm>
                <a:off x="4228800" y="3733150"/>
                <a:ext cx="12925" cy="9825"/>
              </a:xfrm>
              <a:custGeom>
                <a:avLst/>
                <a:gdLst/>
                <a:ahLst/>
                <a:cxnLst/>
                <a:rect l="l" t="t" r="r" b="b"/>
                <a:pathLst>
                  <a:path w="517" h="393" extrusionOk="0">
                    <a:moveTo>
                      <a:pt x="259" y="1"/>
                    </a:moveTo>
                    <a:cubicBezTo>
                      <a:pt x="215" y="1"/>
                      <a:pt x="172" y="15"/>
                      <a:pt x="136" y="44"/>
                    </a:cubicBezTo>
                    <a:cubicBezTo>
                      <a:pt x="1" y="157"/>
                      <a:pt x="65" y="372"/>
                      <a:pt x="238" y="391"/>
                    </a:cubicBezTo>
                    <a:cubicBezTo>
                      <a:pt x="246" y="392"/>
                      <a:pt x="254" y="393"/>
                      <a:pt x="261" y="393"/>
                    </a:cubicBezTo>
                    <a:cubicBezTo>
                      <a:pt x="421" y="393"/>
                      <a:pt x="516" y="202"/>
                      <a:pt x="412" y="73"/>
                    </a:cubicBezTo>
                    <a:cubicBezTo>
                      <a:pt x="374" y="26"/>
                      <a:pt x="31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15"/>
              <p:cNvSpPr/>
              <p:nvPr/>
            </p:nvSpPr>
            <p:spPr>
              <a:xfrm>
                <a:off x="4215550" y="3716675"/>
                <a:ext cx="12200" cy="9350"/>
              </a:xfrm>
              <a:custGeom>
                <a:avLst/>
                <a:gdLst/>
                <a:ahLst/>
                <a:cxnLst/>
                <a:rect l="l" t="t" r="r" b="b"/>
                <a:pathLst>
                  <a:path w="488" h="374" extrusionOk="0">
                    <a:moveTo>
                      <a:pt x="243" y="0"/>
                    </a:moveTo>
                    <a:cubicBezTo>
                      <a:pt x="203" y="0"/>
                      <a:pt x="162" y="14"/>
                      <a:pt x="129" y="41"/>
                    </a:cubicBezTo>
                    <a:cubicBezTo>
                      <a:pt x="0" y="144"/>
                      <a:pt x="61" y="353"/>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15"/>
              <p:cNvSpPr/>
              <p:nvPr/>
            </p:nvSpPr>
            <p:spPr>
              <a:xfrm>
                <a:off x="4202200" y="3700100"/>
                <a:ext cx="11750" cy="8875"/>
              </a:xfrm>
              <a:custGeom>
                <a:avLst/>
                <a:gdLst/>
                <a:ahLst/>
                <a:cxnLst/>
                <a:rect l="l" t="t" r="r" b="b"/>
                <a:pathLst>
                  <a:path w="470" h="355" extrusionOk="0">
                    <a:moveTo>
                      <a:pt x="236" y="1"/>
                    </a:moveTo>
                    <a:cubicBezTo>
                      <a:pt x="196" y="1"/>
                      <a:pt x="156" y="14"/>
                      <a:pt x="123" y="42"/>
                    </a:cubicBezTo>
                    <a:cubicBezTo>
                      <a:pt x="1" y="139"/>
                      <a:pt x="62" y="338"/>
                      <a:pt x="216" y="354"/>
                    </a:cubicBezTo>
                    <a:cubicBezTo>
                      <a:pt x="223" y="355"/>
                      <a:pt x="229" y="355"/>
                      <a:pt x="236" y="355"/>
                    </a:cubicBezTo>
                    <a:cubicBezTo>
                      <a:pt x="382" y="355"/>
                      <a:pt x="469" y="185"/>
                      <a:pt x="374" y="68"/>
                    </a:cubicBezTo>
                    <a:cubicBezTo>
                      <a:pt x="339" y="24"/>
                      <a:pt x="288" y="1"/>
                      <a:pt x="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15"/>
              <p:cNvSpPr/>
              <p:nvPr/>
            </p:nvSpPr>
            <p:spPr>
              <a:xfrm>
                <a:off x="4188950" y="3683575"/>
                <a:ext cx="11100" cy="8375"/>
              </a:xfrm>
              <a:custGeom>
                <a:avLst/>
                <a:gdLst/>
                <a:ahLst/>
                <a:cxnLst/>
                <a:rect l="l" t="t" r="r" b="b"/>
                <a:pathLst>
                  <a:path w="444" h="335" extrusionOk="0">
                    <a:moveTo>
                      <a:pt x="223" y="0"/>
                    </a:moveTo>
                    <a:cubicBezTo>
                      <a:pt x="186" y="0"/>
                      <a:pt x="148" y="13"/>
                      <a:pt x="116" y="38"/>
                    </a:cubicBezTo>
                    <a:cubicBezTo>
                      <a:pt x="1" y="131"/>
                      <a:pt x="55" y="321"/>
                      <a:pt x="206" y="334"/>
                    </a:cubicBezTo>
                    <a:cubicBezTo>
                      <a:pt x="213" y="334"/>
                      <a:pt x="219" y="335"/>
                      <a:pt x="226" y="335"/>
                    </a:cubicBezTo>
                    <a:cubicBezTo>
                      <a:pt x="362" y="335"/>
                      <a:pt x="443" y="174"/>
                      <a:pt x="354" y="64"/>
                    </a:cubicBezTo>
                    <a:cubicBezTo>
                      <a:pt x="320"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15"/>
              <p:cNvSpPr/>
              <p:nvPr/>
            </p:nvSpPr>
            <p:spPr>
              <a:xfrm>
                <a:off x="4175700" y="3667075"/>
                <a:ext cx="10450" cy="7925"/>
              </a:xfrm>
              <a:custGeom>
                <a:avLst/>
                <a:gdLst/>
                <a:ahLst/>
                <a:cxnLst/>
                <a:rect l="l" t="t" r="r" b="b"/>
                <a:pathLst>
                  <a:path w="418" h="317" extrusionOk="0">
                    <a:moveTo>
                      <a:pt x="209" y="0"/>
                    </a:moveTo>
                    <a:cubicBezTo>
                      <a:pt x="174" y="0"/>
                      <a:pt x="139" y="12"/>
                      <a:pt x="110" y="36"/>
                    </a:cubicBezTo>
                    <a:cubicBezTo>
                      <a:pt x="0" y="123"/>
                      <a:pt x="52" y="299"/>
                      <a:pt x="193" y="315"/>
                    </a:cubicBezTo>
                    <a:cubicBezTo>
                      <a:pt x="198" y="316"/>
                      <a:pt x="204" y="316"/>
                      <a:pt x="209"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15"/>
              <p:cNvSpPr/>
              <p:nvPr/>
            </p:nvSpPr>
            <p:spPr>
              <a:xfrm>
                <a:off x="4339600" y="3834375"/>
                <a:ext cx="17125" cy="13050"/>
              </a:xfrm>
              <a:custGeom>
                <a:avLst/>
                <a:gdLst/>
                <a:ahLst/>
                <a:cxnLst/>
                <a:rect l="l" t="t" r="r" b="b"/>
                <a:pathLst>
                  <a:path w="685" h="522" extrusionOk="0">
                    <a:moveTo>
                      <a:pt x="342" y="1"/>
                    </a:moveTo>
                    <a:cubicBezTo>
                      <a:pt x="285" y="1"/>
                      <a:pt x="228" y="19"/>
                      <a:pt x="180" y="57"/>
                    </a:cubicBezTo>
                    <a:cubicBezTo>
                      <a:pt x="0" y="202"/>
                      <a:pt x="84" y="494"/>
                      <a:pt x="315" y="520"/>
                    </a:cubicBezTo>
                    <a:cubicBezTo>
                      <a:pt x="326" y="521"/>
                      <a:pt x="336" y="522"/>
                      <a:pt x="346" y="522"/>
                    </a:cubicBezTo>
                    <a:cubicBezTo>
                      <a:pt x="559"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15"/>
              <p:cNvSpPr/>
              <p:nvPr/>
            </p:nvSpPr>
            <p:spPr>
              <a:xfrm>
                <a:off x="4326350" y="3817850"/>
                <a:ext cx="16575" cy="12625"/>
              </a:xfrm>
              <a:custGeom>
                <a:avLst/>
                <a:gdLst/>
                <a:ahLst/>
                <a:cxnLst/>
                <a:rect l="l" t="t" r="r" b="b"/>
                <a:pathLst>
                  <a:path w="663" h="505" extrusionOk="0">
                    <a:moveTo>
                      <a:pt x="331" y="1"/>
                    </a:moveTo>
                    <a:cubicBezTo>
                      <a:pt x="275" y="1"/>
                      <a:pt x="219" y="19"/>
                      <a:pt x="174" y="56"/>
                    </a:cubicBezTo>
                    <a:cubicBezTo>
                      <a:pt x="0" y="198"/>
                      <a:pt x="84" y="477"/>
                      <a:pt x="305" y="503"/>
                    </a:cubicBezTo>
                    <a:cubicBezTo>
                      <a:pt x="315" y="504"/>
                      <a:pt x="324" y="504"/>
                      <a:pt x="333" y="504"/>
                    </a:cubicBezTo>
                    <a:cubicBezTo>
                      <a:pt x="538" y="504"/>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15"/>
              <p:cNvSpPr/>
              <p:nvPr/>
            </p:nvSpPr>
            <p:spPr>
              <a:xfrm>
                <a:off x="4313075" y="3801350"/>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15"/>
              <p:cNvSpPr/>
              <p:nvPr/>
            </p:nvSpPr>
            <p:spPr>
              <a:xfrm>
                <a:off x="4299750" y="3784800"/>
                <a:ext cx="15400" cy="11675"/>
              </a:xfrm>
              <a:custGeom>
                <a:avLst/>
                <a:gdLst/>
                <a:ahLst/>
                <a:cxnLst/>
                <a:rect l="l" t="t" r="r" b="b"/>
                <a:pathLst>
                  <a:path w="616" h="467" extrusionOk="0">
                    <a:moveTo>
                      <a:pt x="310" y="0"/>
                    </a:moveTo>
                    <a:cubicBezTo>
                      <a:pt x="258" y="0"/>
                      <a:pt x="206" y="18"/>
                      <a:pt x="161" y="54"/>
                    </a:cubicBezTo>
                    <a:cubicBezTo>
                      <a:pt x="0" y="183"/>
                      <a:pt x="78" y="443"/>
                      <a:pt x="286" y="466"/>
                    </a:cubicBezTo>
                    <a:cubicBezTo>
                      <a:pt x="294" y="466"/>
                      <a:pt x="302" y="467"/>
                      <a:pt x="310" y="467"/>
                    </a:cubicBezTo>
                    <a:cubicBezTo>
                      <a:pt x="502" y="467"/>
                      <a:pt x="616"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15"/>
              <p:cNvSpPr/>
              <p:nvPr/>
            </p:nvSpPr>
            <p:spPr>
              <a:xfrm>
                <a:off x="4286500" y="3768275"/>
                <a:ext cx="14725" cy="11175"/>
              </a:xfrm>
              <a:custGeom>
                <a:avLst/>
                <a:gdLst/>
                <a:ahLst/>
                <a:cxnLst/>
                <a:rect l="l" t="t" r="r" b="b"/>
                <a:pathLst>
                  <a:path w="589" h="447" extrusionOk="0">
                    <a:moveTo>
                      <a:pt x="295" y="1"/>
                    </a:moveTo>
                    <a:cubicBezTo>
                      <a:pt x="246" y="1"/>
                      <a:pt x="196" y="17"/>
                      <a:pt x="154" y="50"/>
                    </a:cubicBezTo>
                    <a:cubicBezTo>
                      <a:pt x="0" y="175"/>
                      <a:pt x="74" y="426"/>
                      <a:pt x="273" y="445"/>
                    </a:cubicBezTo>
                    <a:cubicBezTo>
                      <a:pt x="282" y="446"/>
                      <a:pt x="291" y="447"/>
                      <a:pt x="300" y="447"/>
                    </a:cubicBezTo>
                    <a:cubicBezTo>
                      <a:pt x="480" y="447"/>
                      <a:pt x="589" y="229"/>
                      <a:pt x="469" y="82"/>
                    </a:cubicBezTo>
                    <a:cubicBezTo>
                      <a:pt x="425"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15"/>
              <p:cNvSpPr/>
              <p:nvPr/>
            </p:nvSpPr>
            <p:spPr>
              <a:xfrm>
                <a:off x="4273225" y="3751725"/>
                <a:ext cx="14125" cy="10775"/>
              </a:xfrm>
              <a:custGeom>
                <a:avLst/>
                <a:gdLst/>
                <a:ahLst/>
                <a:cxnLst/>
                <a:rect l="l" t="t" r="r" b="b"/>
                <a:pathLst>
                  <a:path w="565" h="431" extrusionOk="0">
                    <a:moveTo>
                      <a:pt x="284" y="1"/>
                    </a:moveTo>
                    <a:cubicBezTo>
                      <a:pt x="236" y="1"/>
                      <a:pt x="189" y="17"/>
                      <a:pt x="149" y="50"/>
                    </a:cubicBezTo>
                    <a:cubicBezTo>
                      <a:pt x="1" y="169"/>
                      <a:pt x="72" y="407"/>
                      <a:pt x="261" y="429"/>
                    </a:cubicBezTo>
                    <a:cubicBezTo>
                      <a:pt x="269" y="430"/>
                      <a:pt x="277" y="430"/>
                      <a:pt x="284" y="430"/>
                    </a:cubicBezTo>
                    <a:cubicBezTo>
                      <a:pt x="460" y="430"/>
                      <a:pt x="565" y="224"/>
                      <a:pt x="451" y="82"/>
                    </a:cubicBezTo>
                    <a:cubicBezTo>
                      <a:pt x="409" y="29"/>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15"/>
              <p:cNvSpPr/>
              <p:nvPr/>
            </p:nvSpPr>
            <p:spPr>
              <a:xfrm>
                <a:off x="4259975" y="3735200"/>
                <a:ext cx="13475" cy="10275"/>
              </a:xfrm>
              <a:custGeom>
                <a:avLst/>
                <a:gdLst/>
                <a:ahLst/>
                <a:cxnLst/>
                <a:rect l="l" t="t" r="r" b="b"/>
                <a:pathLst>
                  <a:path w="539" h="411" extrusionOk="0">
                    <a:moveTo>
                      <a:pt x="269" y="0"/>
                    </a:moveTo>
                    <a:cubicBezTo>
                      <a:pt x="224" y="0"/>
                      <a:pt x="179" y="15"/>
                      <a:pt x="142" y="46"/>
                    </a:cubicBezTo>
                    <a:cubicBezTo>
                      <a:pt x="1" y="161"/>
                      <a:pt x="68" y="390"/>
                      <a:pt x="248" y="409"/>
                    </a:cubicBezTo>
                    <a:cubicBezTo>
                      <a:pt x="256" y="410"/>
                      <a:pt x="264" y="410"/>
                      <a:pt x="272" y="410"/>
                    </a:cubicBezTo>
                    <a:cubicBezTo>
                      <a:pt x="441" y="410"/>
                      <a:pt x="539" y="213"/>
                      <a:pt x="428" y="78"/>
                    </a:cubicBezTo>
                    <a:cubicBezTo>
                      <a:pt x="388" y="27"/>
                      <a:pt x="329"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15"/>
              <p:cNvSpPr/>
              <p:nvPr/>
            </p:nvSpPr>
            <p:spPr>
              <a:xfrm>
                <a:off x="4246725" y="3718700"/>
                <a:ext cx="12825" cy="9725"/>
              </a:xfrm>
              <a:custGeom>
                <a:avLst/>
                <a:gdLst/>
                <a:ahLst/>
                <a:cxnLst/>
                <a:rect l="l" t="t" r="r" b="b"/>
                <a:pathLst>
                  <a:path w="513" h="389" extrusionOk="0">
                    <a:moveTo>
                      <a:pt x="257" y="0"/>
                    </a:moveTo>
                    <a:cubicBezTo>
                      <a:pt x="215" y="0"/>
                      <a:pt x="171" y="15"/>
                      <a:pt x="135" y="44"/>
                    </a:cubicBezTo>
                    <a:cubicBezTo>
                      <a:pt x="0" y="153"/>
                      <a:pt x="65" y="371"/>
                      <a:pt x="238" y="388"/>
                    </a:cubicBezTo>
                    <a:cubicBezTo>
                      <a:pt x="246" y="388"/>
                      <a:pt x="253" y="389"/>
                      <a:pt x="261" y="389"/>
                    </a:cubicBezTo>
                    <a:cubicBezTo>
                      <a:pt x="418" y="389"/>
                      <a:pt x="513" y="201"/>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15"/>
              <p:cNvSpPr/>
              <p:nvPr/>
            </p:nvSpPr>
            <p:spPr>
              <a:xfrm>
                <a:off x="4233375" y="3702125"/>
                <a:ext cx="12300" cy="9350"/>
              </a:xfrm>
              <a:custGeom>
                <a:avLst/>
                <a:gdLst/>
                <a:ahLst/>
                <a:cxnLst/>
                <a:rect l="l" t="t" r="r" b="b"/>
                <a:pathLst>
                  <a:path w="492" h="374" extrusionOk="0">
                    <a:moveTo>
                      <a:pt x="246" y="1"/>
                    </a:moveTo>
                    <a:cubicBezTo>
                      <a:pt x="205" y="1"/>
                      <a:pt x="164" y="14"/>
                      <a:pt x="129" y="41"/>
                    </a:cubicBezTo>
                    <a:cubicBezTo>
                      <a:pt x="1" y="147"/>
                      <a:pt x="62" y="356"/>
                      <a:pt x="229" y="372"/>
                    </a:cubicBezTo>
                    <a:cubicBezTo>
                      <a:pt x="236" y="373"/>
                      <a:pt x="242" y="373"/>
                      <a:pt x="248" y="373"/>
                    </a:cubicBezTo>
                    <a:cubicBezTo>
                      <a:pt x="401" y="373"/>
                      <a:pt x="492" y="194"/>
                      <a:pt x="393" y="70"/>
                    </a:cubicBezTo>
                    <a:cubicBezTo>
                      <a:pt x="356" y="24"/>
                      <a:pt x="302"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15"/>
              <p:cNvSpPr/>
              <p:nvPr/>
            </p:nvSpPr>
            <p:spPr>
              <a:xfrm>
                <a:off x="4220125" y="3685625"/>
                <a:ext cx="11650" cy="8825"/>
              </a:xfrm>
              <a:custGeom>
                <a:avLst/>
                <a:gdLst/>
                <a:ahLst/>
                <a:cxnLst/>
                <a:rect l="l" t="t" r="r" b="b"/>
                <a:pathLst>
                  <a:path w="466" h="353" extrusionOk="0">
                    <a:moveTo>
                      <a:pt x="234" y="1"/>
                    </a:moveTo>
                    <a:cubicBezTo>
                      <a:pt x="195" y="1"/>
                      <a:pt x="156" y="13"/>
                      <a:pt x="123" y="39"/>
                    </a:cubicBezTo>
                    <a:cubicBezTo>
                      <a:pt x="1" y="139"/>
                      <a:pt x="58" y="335"/>
                      <a:pt x="216" y="351"/>
                    </a:cubicBezTo>
                    <a:cubicBezTo>
                      <a:pt x="224" y="352"/>
                      <a:pt x="231" y="353"/>
                      <a:pt x="239" y="353"/>
                    </a:cubicBezTo>
                    <a:cubicBezTo>
                      <a:pt x="382" y="353"/>
                      <a:pt x="465" y="181"/>
                      <a:pt x="373" y="65"/>
                    </a:cubicBezTo>
                    <a:cubicBezTo>
                      <a:pt x="337" y="23"/>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15"/>
              <p:cNvSpPr/>
              <p:nvPr/>
            </p:nvSpPr>
            <p:spPr>
              <a:xfrm>
                <a:off x="4206875" y="3669100"/>
                <a:ext cx="11075" cy="8400"/>
              </a:xfrm>
              <a:custGeom>
                <a:avLst/>
                <a:gdLst/>
                <a:ahLst/>
                <a:cxnLst/>
                <a:rect l="l" t="t" r="r" b="b"/>
                <a:pathLst>
                  <a:path w="443" h="336" extrusionOk="0">
                    <a:moveTo>
                      <a:pt x="222" y="1"/>
                    </a:moveTo>
                    <a:cubicBezTo>
                      <a:pt x="185" y="1"/>
                      <a:pt x="147" y="13"/>
                      <a:pt x="116" y="38"/>
                    </a:cubicBezTo>
                    <a:cubicBezTo>
                      <a:pt x="0" y="132"/>
                      <a:pt x="55" y="318"/>
                      <a:pt x="203" y="334"/>
                    </a:cubicBezTo>
                    <a:cubicBezTo>
                      <a:pt x="209" y="335"/>
                      <a:pt x="216" y="335"/>
                      <a:pt x="222" y="335"/>
                    </a:cubicBezTo>
                    <a:cubicBezTo>
                      <a:pt x="362" y="335"/>
                      <a:pt x="443"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15"/>
              <p:cNvSpPr/>
              <p:nvPr/>
            </p:nvSpPr>
            <p:spPr>
              <a:xfrm>
                <a:off x="4193625" y="3652550"/>
                <a:ext cx="10450" cy="7975"/>
              </a:xfrm>
              <a:custGeom>
                <a:avLst/>
                <a:gdLst/>
                <a:ahLst/>
                <a:cxnLst/>
                <a:rect l="l" t="t" r="r" b="b"/>
                <a:pathLst>
                  <a:path w="418" h="319" extrusionOk="0">
                    <a:moveTo>
                      <a:pt x="208" y="0"/>
                    </a:moveTo>
                    <a:cubicBezTo>
                      <a:pt x="173" y="0"/>
                      <a:pt x="138" y="12"/>
                      <a:pt x="109" y="35"/>
                    </a:cubicBezTo>
                    <a:cubicBezTo>
                      <a:pt x="0" y="125"/>
                      <a:pt x="51" y="302"/>
                      <a:pt x="193" y="318"/>
                    </a:cubicBezTo>
                    <a:cubicBezTo>
                      <a:pt x="198" y="318"/>
                      <a:pt x="204" y="319"/>
                      <a:pt x="209" y="319"/>
                    </a:cubicBezTo>
                    <a:cubicBezTo>
                      <a:pt x="341" y="319"/>
                      <a:pt x="418" y="166"/>
                      <a:pt x="331" y="61"/>
                    </a:cubicBezTo>
                    <a:cubicBezTo>
                      <a:pt x="300" y="21"/>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15"/>
              <p:cNvSpPr/>
              <p:nvPr/>
            </p:nvSpPr>
            <p:spPr>
              <a:xfrm>
                <a:off x="4344250" y="3803375"/>
                <a:ext cx="16600" cy="12550"/>
              </a:xfrm>
              <a:custGeom>
                <a:avLst/>
                <a:gdLst/>
                <a:ahLst/>
                <a:cxnLst/>
                <a:rect l="l" t="t" r="r" b="b"/>
                <a:pathLst>
                  <a:path w="664" h="502" extrusionOk="0">
                    <a:moveTo>
                      <a:pt x="333" y="1"/>
                    </a:moveTo>
                    <a:cubicBezTo>
                      <a:pt x="277" y="1"/>
                      <a:pt x="220" y="19"/>
                      <a:pt x="174" y="57"/>
                    </a:cubicBezTo>
                    <a:cubicBezTo>
                      <a:pt x="1" y="198"/>
                      <a:pt x="84" y="478"/>
                      <a:pt x="306" y="500"/>
                    </a:cubicBezTo>
                    <a:cubicBezTo>
                      <a:pt x="315" y="501"/>
                      <a:pt x="324" y="502"/>
                      <a:pt x="333" y="502"/>
                    </a:cubicBezTo>
                    <a:cubicBezTo>
                      <a:pt x="539" y="502"/>
                      <a:pt x="663" y="259"/>
                      <a:pt x="528" y="92"/>
                    </a:cubicBezTo>
                    <a:cubicBezTo>
                      <a:pt x="479"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15"/>
              <p:cNvSpPr/>
              <p:nvPr/>
            </p:nvSpPr>
            <p:spPr>
              <a:xfrm>
                <a:off x="4331000" y="3786825"/>
                <a:ext cx="15875" cy="12075"/>
              </a:xfrm>
              <a:custGeom>
                <a:avLst/>
                <a:gdLst/>
                <a:ahLst/>
                <a:cxnLst/>
                <a:rect l="l" t="t" r="r" b="b"/>
                <a:pathLst>
                  <a:path w="635" h="483" extrusionOk="0">
                    <a:moveTo>
                      <a:pt x="317" y="0"/>
                    </a:moveTo>
                    <a:cubicBezTo>
                      <a:pt x="265" y="0"/>
                      <a:pt x="212" y="18"/>
                      <a:pt x="168" y="54"/>
                    </a:cubicBezTo>
                    <a:cubicBezTo>
                      <a:pt x="1" y="189"/>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15"/>
              <p:cNvSpPr/>
              <p:nvPr/>
            </p:nvSpPr>
            <p:spPr>
              <a:xfrm>
                <a:off x="4317675" y="3770325"/>
                <a:ext cx="15375" cy="11625"/>
              </a:xfrm>
              <a:custGeom>
                <a:avLst/>
                <a:gdLst/>
                <a:ahLst/>
                <a:cxnLst/>
                <a:rect l="l" t="t" r="r" b="b"/>
                <a:pathLst>
                  <a:path w="615" h="465" extrusionOk="0">
                    <a:moveTo>
                      <a:pt x="306" y="0"/>
                    </a:moveTo>
                    <a:cubicBezTo>
                      <a:pt x="255" y="0"/>
                      <a:pt x="203" y="17"/>
                      <a:pt x="161" y="52"/>
                    </a:cubicBezTo>
                    <a:cubicBezTo>
                      <a:pt x="0" y="183"/>
                      <a:pt x="77" y="444"/>
                      <a:pt x="283" y="463"/>
                    </a:cubicBezTo>
                    <a:cubicBezTo>
                      <a:pt x="292" y="464"/>
                      <a:pt x="301" y="464"/>
                      <a:pt x="310" y="464"/>
                    </a:cubicBezTo>
                    <a:cubicBezTo>
                      <a:pt x="503" y="464"/>
                      <a:pt x="614" y="240"/>
                      <a:pt x="489" y="87"/>
                    </a:cubicBezTo>
                    <a:cubicBezTo>
                      <a:pt x="443" y="30"/>
                      <a:pt x="375"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15"/>
              <p:cNvSpPr/>
              <p:nvPr/>
            </p:nvSpPr>
            <p:spPr>
              <a:xfrm>
                <a:off x="4304400" y="3753775"/>
                <a:ext cx="14775" cy="11200"/>
              </a:xfrm>
              <a:custGeom>
                <a:avLst/>
                <a:gdLst/>
                <a:ahLst/>
                <a:cxnLst/>
                <a:rect l="l" t="t" r="r" b="b"/>
                <a:pathLst>
                  <a:path w="591" h="448" extrusionOk="0">
                    <a:moveTo>
                      <a:pt x="296" y="0"/>
                    </a:moveTo>
                    <a:cubicBezTo>
                      <a:pt x="247" y="0"/>
                      <a:pt x="197" y="17"/>
                      <a:pt x="155" y="52"/>
                    </a:cubicBezTo>
                    <a:cubicBezTo>
                      <a:pt x="1" y="174"/>
                      <a:pt x="75" y="424"/>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15"/>
              <p:cNvSpPr/>
              <p:nvPr/>
            </p:nvSpPr>
            <p:spPr>
              <a:xfrm>
                <a:off x="4291150" y="3737225"/>
                <a:ext cx="14050" cy="10725"/>
              </a:xfrm>
              <a:custGeom>
                <a:avLst/>
                <a:gdLst/>
                <a:ahLst/>
                <a:cxnLst/>
                <a:rect l="l" t="t" r="r" b="b"/>
                <a:pathLst>
                  <a:path w="562" h="429" extrusionOk="0">
                    <a:moveTo>
                      <a:pt x="282" y="1"/>
                    </a:moveTo>
                    <a:cubicBezTo>
                      <a:pt x="235" y="1"/>
                      <a:pt x="187" y="16"/>
                      <a:pt x="148" y="48"/>
                    </a:cubicBezTo>
                    <a:cubicBezTo>
                      <a:pt x="1" y="167"/>
                      <a:pt x="71" y="408"/>
                      <a:pt x="261" y="427"/>
                    </a:cubicBezTo>
                    <a:cubicBezTo>
                      <a:pt x="269" y="428"/>
                      <a:pt x="276" y="429"/>
                      <a:pt x="284" y="429"/>
                    </a:cubicBezTo>
                    <a:cubicBezTo>
                      <a:pt x="457" y="429"/>
                      <a:pt x="561" y="222"/>
                      <a:pt x="447" y="80"/>
                    </a:cubicBezTo>
                    <a:cubicBezTo>
                      <a:pt x="405"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15"/>
              <p:cNvSpPr/>
              <p:nvPr/>
            </p:nvSpPr>
            <p:spPr>
              <a:xfrm>
                <a:off x="4277900" y="3720725"/>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7"/>
                      <a:pt x="271" y="407"/>
                    </a:cubicBezTo>
                    <a:cubicBezTo>
                      <a:pt x="440" y="407"/>
                      <a:pt x="538" y="210"/>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15"/>
              <p:cNvSpPr/>
              <p:nvPr/>
            </p:nvSpPr>
            <p:spPr>
              <a:xfrm>
                <a:off x="4264625" y="3704150"/>
                <a:ext cx="12850" cy="9825"/>
              </a:xfrm>
              <a:custGeom>
                <a:avLst/>
                <a:gdLst/>
                <a:ahLst/>
                <a:cxnLst/>
                <a:rect l="l" t="t" r="r" b="b"/>
                <a:pathLst>
                  <a:path w="514" h="393" extrusionOk="0">
                    <a:moveTo>
                      <a:pt x="257" y="1"/>
                    </a:moveTo>
                    <a:cubicBezTo>
                      <a:pt x="214" y="1"/>
                      <a:pt x="170" y="15"/>
                      <a:pt x="133" y="44"/>
                    </a:cubicBezTo>
                    <a:cubicBezTo>
                      <a:pt x="1" y="156"/>
                      <a:pt x="65" y="372"/>
                      <a:pt x="239" y="391"/>
                    </a:cubicBezTo>
                    <a:cubicBezTo>
                      <a:pt x="246" y="392"/>
                      <a:pt x="254" y="392"/>
                      <a:pt x="261" y="392"/>
                    </a:cubicBezTo>
                    <a:cubicBezTo>
                      <a:pt x="418" y="392"/>
                      <a:pt x="514" y="202"/>
                      <a:pt x="409" y="73"/>
                    </a:cubicBezTo>
                    <a:cubicBezTo>
                      <a:pt x="371" y="25"/>
                      <a:pt x="315"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15"/>
              <p:cNvSpPr/>
              <p:nvPr/>
            </p:nvSpPr>
            <p:spPr>
              <a:xfrm>
                <a:off x="4251300" y="3687650"/>
                <a:ext cx="12275" cy="9300"/>
              </a:xfrm>
              <a:custGeom>
                <a:avLst/>
                <a:gdLst/>
                <a:ahLst/>
                <a:cxnLst/>
                <a:rect l="l" t="t" r="r" b="b"/>
                <a:pathLst>
                  <a:path w="491" h="372" extrusionOk="0">
                    <a:moveTo>
                      <a:pt x="247" y="1"/>
                    </a:moveTo>
                    <a:cubicBezTo>
                      <a:pt x="206" y="1"/>
                      <a:pt x="164" y="14"/>
                      <a:pt x="129" y="42"/>
                    </a:cubicBezTo>
                    <a:cubicBezTo>
                      <a:pt x="1" y="145"/>
                      <a:pt x="62" y="354"/>
                      <a:pt x="229" y="370"/>
                    </a:cubicBezTo>
                    <a:cubicBezTo>
                      <a:pt x="236" y="371"/>
                      <a:pt x="244" y="371"/>
                      <a:pt x="252" y="371"/>
                    </a:cubicBezTo>
                    <a:cubicBezTo>
                      <a:pt x="402" y="371"/>
                      <a:pt x="491" y="193"/>
                      <a:pt x="393" y="68"/>
                    </a:cubicBezTo>
                    <a:cubicBezTo>
                      <a:pt x="356" y="24"/>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15"/>
              <p:cNvSpPr/>
              <p:nvPr/>
            </p:nvSpPr>
            <p:spPr>
              <a:xfrm>
                <a:off x="4238050" y="3671100"/>
                <a:ext cx="11650" cy="8875"/>
              </a:xfrm>
              <a:custGeom>
                <a:avLst/>
                <a:gdLst/>
                <a:ahLst/>
                <a:cxnLst/>
                <a:rect l="l" t="t" r="r" b="b"/>
                <a:pathLst>
                  <a:path w="466" h="355" extrusionOk="0">
                    <a:moveTo>
                      <a:pt x="234" y="1"/>
                    </a:moveTo>
                    <a:cubicBezTo>
                      <a:pt x="195" y="1"/>
                      <a:pt x="156" y="14"/>
                      <a:pt x="122" y="42"/>
                    </a:cubicBezTo>
                    <a:cubicBezTo>
                      <a:pt x="0" y="138"/>
                      <a:pt x="58" y="338"/>
                      <a:pt x="216" y="354"/>
                    </a:cubicBezTo>
                    <a:cubicBezTo>
                      <a:pt x="222" y="354"/>
                      <a:pt x="229" y="355"/>
                      <a:pt x="235" y="355"/>
                    </a:cubicBezTo>
                    <a:cubicBezTo>
                      <a:pt x="381" y="355"/>
                      <a:pt x="465" y="185"/>
                      <a:pt x="370" y="68"/>
                    </a:cubicBezTo>
                    <a:cubicBezTo>
                      <a:pt x="335" y="24"/>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15"/>
              <p:cNvSpPr/>
              <p:nvPr/>
            </p:nvSpPr>
            <p:spPr>
              <a:xfrm>
                <a:off x="4224775" y="3654575"/>
                <a:ext cx="11025" cy="8375"/>
              </a:xfrm>
              <a:custGeom>
                <a:avLst/>
                <a:gdLst/>
                <a:ahLst/>
                <a:cxnLst/>
                <a:rect l="l" t="t" r="r" b="b"/>
                <a:pathLst>
                  <a:path w="441" h="335" extrusionOk="0">
                    <a:moveTo>
                      <a:pt x="222" y="0"/>
                    </a:moveTo>
                    <a:cubicBezTo>
                      <a:pt x="185" y="0"/>
                      <a:pt x="147" y="13"/>
                      <a:pt x="117" y="38"/>
                    </a:cubicBezTo>
                    <a:cubicBezTo>
                      <a:pt x="1" y="131"/>
                      <a:pt x="56" y="321"/>
                      <a:pt x="203" y="333"/>
                    </a:cubicBezTo>
                    <a:cubicBezTo>
                      <a:pt x="210" y="334"/>
                      <a:pt x="216" y="334"/>
                      <a:pt x="223" y="334"/>
                    </a:cubicBezTo>
                    <a:cubicBezTo>
                      <a:pt x="359" y="334"/>
                      <a:pt x="440" y="174"/>
                      <a:pt x="351" y="63"/>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15"/>
              <p:cNvSpPr/>
              <p:nvPr/>
            </p:nvSpPr>
            <p:spPr>
              <a:xfrm>
                <a:off x="4211525" y="3638075"/>
                <a:ext cx="10400" cy="7900"/>
              </a:xfrm>
              <a:custGeom>
                <a:avLst/>
                <a:gdLst/>
                <a:ahLst/>
                <a:cxnLst/>
                <a:rect l="l" t="t" r="r" b="b"/>
                <a:pathLst>
                  <a:path w="416" h="316" extrusionOk="0">
                    <a:moveTo>
                      <a:pt x="210" y="0"/>
                    </a:moveTo>
                    <a:cubicBezTo>
                      <a:pt x="175" y="0"/>
                      <a:pt x="139" y="12"/>
                      <a:pt x="110" y="36"/>
                    </a:cubicBezTo>
                    <a:cubicBezTo>
                      <a:pt x="1" y="122"/>
                      <a:pt x="52" y="299"/>
                      <a:pt x="190" y="315"/>
                    </a:cubicBezTo>
                    <a:cubicBezTo>
                      <a:pt x="196" y="316"/>
                      <a:pt x="201" y="316"/>
                      <a:pt x="206" y="316"/>
                    </a:cubicBezTo>
                    <a:cubicBezTo>
                      <a:pt x="338" y="316"/>
                      <a:pt x="415"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15"/>
              <p:cNvSpPr/>
              <p:nvPr/>
            </p:nvSpPr>
            <p:spPr>
              <a:xfrm>
                <a:off x="4348925" y="3772350"/>
                <a:ext cx="15950" cy="12075"/>
              </a:xfrm>
              <a:custGeom>
                <a:avLst/>
                <a:gdLst/>
                <a:ahLst/>
                <a:cxnLst/>
                <a:rect l="l" t="t" r="r" b="b"/>
                <a:pathLst>
                  <a:path w="638" h="483" extrusionOk="0">
                    <a:moveTo>
                      <a:pt x="318" y="1"/>
                    </a:moveTo>
                    <a:cubicBezTo>
                      <a:pt x="265" y="1"/>
                      <a:pt x="211" y="18"/>
                      <a:pt x="167" y="54"/>
                    </a:cubicBezTo>
                    <a:cubicBezTo>
                      <a:pt x="0" y="192"/>
                      <a:pt x="81" y="459"/>
                      <a:pt x="293" y="482"/>
                    </a:cubicBezTo>
                    <a:cubicBezTo>
                      <a:pt x="302" y="482"/>
                      <a:pt x="311" y="483"/>
                      <a:pt x="320" y="483"/>
                    </a:cubicBezTo>
                    <a:cubicBezTo>
                      <a:pt x="519" y="483"/>
                      <a:pt x="637" y="253"/>
                      <a:pt x="508" y="93"/>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15"/>
              <p:cNvSpPr/>
              <p:nvPr/>
            </p:nvSpPr>
            <p:spPr>
              <a:xfrm>
                <a:off x="4335575" y="3755800"/>
                <a:ext cx="15400" cy="11675"/>
              </a:xfrm>
              <a:custGeom>
                <a:avLst/>
                <a:gdLst/>
                <a:ahLst/>
                <a:cxnLst/>
                <a:rect l="l" t="t" r="r" b="b"/>
                <a:pathLst>
                  <a:path w="616" h="467" extrusionOk="0">
                    <a:moveTo>
                      <a:pt x="309" y="0"/>
                    </a:moveTo>
                    <a:cubicBezTo>
                      <a:pt x="257" y="0"/>
                      <a:pt x="205" y="18"/>
                      <a:pt x="161" y="54"/>
                    </a:cubicBezTo>
                    <a:cubicBezTo>
                      <a:pt x="1" y="183"/>
                      <a:pt x="78" y="443"/>
                      <a:pt x="284" y="465"/>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15"/>
              <p:cNvSpPr/>
              <p:nvPr/>
            </p:nvSpPr>
            <p:spPr>
              <a:xfrm>
                <a:off x="4322325" y="3739275"/>
                <a:ext cx="14750" cy="11175"/>
              </a:xfrm>
              <a:custGeom>
                <a:avLst/>
                <a:gdLst/>
                <a:ahLst/>
                <a:cxnLst/>
                <a:rect l="l" t="t" r="r" b="b"/>
                <a:pathLst>
                  <a:path w="590" h="447" extrusionOk="0">
                    <a:moveTo>
                      <a:pt x="294" y="1"/>
                    </a:moveTo>
                    <a:cubicBezTo>
                      <a:pt x="245" y="1"/>
                      <a:pt x="196" y="17"/>
                      <a:pt x="155" y="50"/>
                    </a:cubicBezTo>
                    <a:cubicBezTo>
                      <a:pt x="0" y="175"/>
                      <a:pt x="74" y="426"/>
                      <a:pt x="270" y="445"/>
                    </a:cubicBezTo>
                    <a:cubicBezTo>
                      <a:pt x="280" y="446"/>
                      <a:pt x="288" y="447"/>
                      <a:pt x="297" y="447"/>
                    </a:cubicBezTo>
                    <a:cubicBezTo>
                      <a:pt x="481" y="447"/>
                      <a:pt x="589" y="229"/>
                      <a:pt x="470" y="82"/>
                    </a:cubicBezTo>
                    <a:cubicBezTo>
                      <a:pt x="424" y="29"/>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15"/>
              <p:cNvSpPr/>
              <p:nvPr/>
            </p:nvSpPr>
            <p:spPr>
              <a:xfrm>
                <a:off x="4309075" y="3722725"/>
                <a:ext cx="14100" cy="10775"/>
              </a:xfrm>
              <a:custGeom>
                <a:avLst/>
                <a:gdLst/>
                <a:ahLst/>
                <a:cxnLst/>
                <a:rect l="l" t="t" r="r" b="b"/>
                <a:pathLst>
                  <a:path w="564" h="431" extrusionOk="0">
                    <a:moveTo>
                      <a:pt x="281" y="1"/>
                    </a:moveTo>
                    <a:cubicBezTo>
                      <a:pt x="234" y="1"/>
                      <a:pt x="187" y="17"/>
                      <a:pt x="148" y="50"/>
                    </a:cubicBezTo>
                    <a:cubicBezTo>
                      <a:pt x="0" y="169"/>
                      <a:pt x="71" y="407"/>
                      <a:pt x="260" y="429"/>
                    </a:cubicBezTo>
                    <a:cubicBezTo>
                      <a:pt x="268" y="430"/>
                      <a:pt x="276" y="430"/>
                      <a:pt x="284" y="430"/>
                    </a:cubicBezTo>
                    <a:cubicBezTo>
                      <a:pt x="460" y="430"/>
                      <a:pt x="564" y="224"/>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15"/>
              <p:cNvSpPr/>
              <p:nvPr/>
            </p:nvSpPr>
            <p:spPr>
              <a:xfrm>
                <a:off x="4295725" y="3706200"/>
                <a:ext cx="13575" cy="10250"/>
              </a:xfrm>
              <a:custGeom>
                <a:avLst/>
                <a:gdLst/>
                <a:ahLst/>
                <a:cxnLst/>
                <a:rect l="l" t="t" r="r" b="b"/>
                <a:pathLst>
                  <a:path w="543" h="410" extrusionOk="0">
                    <a:moveTo>
                      <a:pt x="273" y="0"/>
                    </a:moveTo>
                    <a:cubicBezTo>
                      <a:pt x="228" y="0"/>
                      <a:pt x="183" y="15"/>
                      <a:pt x="145" y="46"/>
                    </a:cubicBezTo>
                    <a:cubicBezTo>
                      <a:pt x="1" y="161"/>
                      <a:pt x="71" y="389"/>
                      <a:pt x="251" y="409"/>
                    </a:cubicBezTo>
                    <a:cubicBezTo>
                      <a:pt x="259" y="410"/>
                      <a:pt x="267" y="410"/>
                      <a:pt x="274" y="410"/>
                    </a:cubicBezTo>
                    <a:cubicBezTo>
                      <a:pt x="441" y="410"/>
                      <a:pt x="542" y="213"/>
                      <a:pt x="431" y="78"/>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15"/>
              <p:cNvSpPr/>
              <p:nvPr/>
            </p:nvSpPr>
            <p:spPr>
              <a:xfrm>
                <a:off x="4282475" y="3689700"/>
                <a:ext cx="12925" cy="9725"/>
              </a:xfrm>
              <a:custGeom>
                <a:avLst/>
                <a:gdLst/>
                <a:ahLst/>
                <a:cxnLst/>
                <a:rect l="l" t="t" r="r" b="b"/>
                <a:pathLst>
                  <a:path w="517" h="389" extrusionOk="0">
                    <a:moveTo>
                      <a:pt x="259" y="0"/>
                    </a:moveTo>
                    <a:cubicBezTo>
                      <a:pt x="215" y="0"/>
                      <a:pt x="171" y="14"/>
                      <a:pt x="135" y="44"/>
                    </a:cubicBezTo>
                    <a:cubicBezTo>
                      <a:pt x="0" y="153"/>
                      <a:pt x="65" y="371"/>
                      <a:pt x="238" y="387"/>
                    </a:cubicBezTo>
                    <a:cubicBezTo>
                      <a:pt x="246" y="388"/>
                      <a:pt x="254" y="389"/>
                      <a:pt x="262" y="389"/>
                    </a:cubicBezTo>
                    <a:cubicBezTo>
                      <a:pt x="421" y="389"/>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15"/>
              <p:cNvSpPr/>
              <p:nvPr/>
            </p:nvSpPr>
            <p:spPr>
              <a:xfrm>
                <a:off x="4269225" y="3673125"/>
                <a:ext cx="12275" cy="9350"/>
              </a:xfrm>
              <a:custGeom>
                <a:avLst/>
                <a:gdLst/>
                <a:ahLst/>
                <a:cxnLst/>
                <a:rect l="l" t="t" r="r" b="b"/>
                <a:pathLst>
                  <a:path w="491" h="374" extrusionOk="0">
                    <a:moveTo>
                      <a:pt x="245" y="0"/>
                    </a:moveTo>
                    <a:cubicBezTo>
                      <a:pt x="204" y="0"/>
                      <a:pt x="163" y="14"/>
                      <a:pt x="129" y="41"/>
                    </a:cubicBezTo>
                    <a:cubicBezTo>
                      <a:pt x="0" y="147"/>
                      <a:pt x="61" y="356"/>
                      <a:pt x="225" y="372"/>
                    </a:cubicBezTo>
                    <a:cubicBezTo>
                      <a:pt x="232" y="373"/>
                      <a:pt x="238" y="373"/>
                      <a:pt x="245" y="373"/>
                    </a:cubicBezTo>
                    <a:cubicBezTo>
                      <a:pt x="400" y="373"/>
                      <a:pt x="491" y="194"/>
                      <a:pt x="392" y="70"/>
                    </a:cubicBezTo>
                    <a:cubicBezTo>
                      <a:pt x="354"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15"/>
              <p:cNvSpPr/>
              <p:nvPr/>
            </p:nvSpPr>
            <p:spPr>
              <a:xfrm>
                <a:off x="4255875" y="3656625"/>
                <a:ext cx="11725" cy="8825"/>
              </a:xfrm>
              <a:custGeom>
                <a:avLst/>
                <a:gdLst/>
                <a:ahLst/>
                <a:cxnLst/>
                <a:rect l="l" t="t" r="r" b="b"/>
                <a:pathLst>
                  <a:path w="469" h="353"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3" y="65"/>
                    </a:cubicBezTo>
                    <a:cubicBezTo>
                      <a:pt x="339" y="23"/>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15"/>
              <p:cNvSpPr/>
              <p:nvPr/>
            </p:nvSpPr>
            <p:spPr>
              <a:xfrm>
                <a:off x="4242700" y="3640100"/>
                <a:ext cx="11025" cy="8375"/>
              </a:xfrm>
              <a:custGeom>
                <a:avLst/>
                <a:gdLst/>
                <a:ahLst/>
                <a:cxnLst/>
                <a:rect l="l" t="t" r="r" b="b"/>
                <a:pathLst>
                  <a:path w="441" h="335" extrusionOk="0">
                    <a:moveTo>
                      <a:pt x="222" y="1"/>
                    </a:moveTo>
                    <a:cubicBezTo>
                      <a:pt x="185" y="1"/>
                      <a:pt x="147" y="13"/>
                      <a:pt x="116" y="38"/>
                    </a:cubicBezTo>
                    <a:cubicBezTo>
                      <a:pt x="1" y="131"/>
                      <a:pt x="55" y="318"/>
                      <a:pt x="203" y="334"/>
                    </a:cubicBezTo>
                    <a:cubicBezTo>
                      <a:pt x="210" y="335"/>
                      <a:pt x="216" y="335"/>
                      <a:pt x="222" y="335"/>
                    </a:cubicBezTo>
                    <a:cubicBezTo>
                      <a:pt x="359" y="335"/>
                      <a:pt x="440" y="171"/>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15"/>
              <p:cNvSpPr/>
              <p:nvPr/>
            </p:nvSpPr>
            <p:spPr>
              <a:xfrm>
                <a:off x="4229375" y="3623525"/>
                <a:ext cx="10450" cy="7925"/>
              </a:xfrm>
              <a:custGeom>
                <a:avLst/>
                <a:gdLst/>
                <a:ahLst/>
                <a:cxnLst/>
                <a:rect l="l" t="t" r="r" b="b"/>
                <a:pathLst>
                  <a:path w="418" h="317" extrusionOk="0">
                    <a:moveTo>
                      <a:pt x="212" y="1"/>
                    </a:moveTo>
                    <a:cubicBezTo>
                      <a:pt x="176" y="1"/>
                      <a:pt x="140" y="12"/>
                      <a:pt x="109" y="36"/>
                    </a:cubicBezTo>
                    <a:cubicBezTo>
                      <a:pt x="0" y="123"/>
                      <a:pt x="52" y="300"/>
                      <a:pt x="193" y="316"/>
                    </a:cubicBezTo>
                    <a:cubicBezTo>
                      <a:pt x="199" y="316"/>
                      <a:pt x="206" y="317"/>
                      <a:pt x="212" y="317"/>
                    </a:cubicBezTo>
                    <a:cubicBezTo>
                      <a:pt x="342" y="317"/>
                      <a:pt x="417" y="163"/>
                      <a:pt x="334" y="58"/>
                    </a:cubicBezTo>
                    <a:cubicBezTo>
                      <a:pt x="303" y="20"/>
                      <a:pt x="258" y="1"/>
                      <a:pt x="2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15"/>
              <p:cNvSpPr/>
              <p:nvPr/>
            </p:nvSpPr>
            <p:spPr>
              <a:xfrm>
                <a:off x="4340250" y="3724750"/>
                <a:ext cx="14675" cy="11225"/>
              </a:xfrm>
              <a:custGeom>
                <a:avLst/>
                <a:gdLst/>
                <a:ahLst/>
                <a:cxnLst/>
                <a:rect l="l" t="t" r="r" b="b"/>
                <a:pathLst>
                  <a:path w="587" h="449" extrusionOk="0">
                    <a:moveTo>
                      <a:pt x="295" y="1"/>
                    </a:moveTo>
                    <a:cubicBezTo>
                      <a:pt x="246" y="1"/>
                      <a:pt x="196" y="18"/>
                      <a:pt x="154" y="52"/>
                    </a:cubicBezTo>
                    <a:cubicBezTo>
                      <a:pt x="0" y="174"/>
                      <a:pt x="74" y="425"/>
                      <a:pt x="270" y="448"/>
                    </a:cubicBezTo>
                    <a:cubicBezTo>
                      <a:pt x="278" y="448"/>
                      <a:pt x="286" y="449"/>
                      <a:pt x="294" y="449"/>
                    </a:cubicBezTo>
                    <a:cubicBezTo>
                      <a:pt x="479" y="449"/>
                      <a:pt x="587" y="233"/>
                      <a:pt x="469" y="84"/>
                    </a:cubicBezTo>
                    <a:cubicBezTo>
                      <a:pt x="424" y="30"/>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15"/>
              <p:cNvSpPr/>
              <p:nvPr/>
            </p:nvSpPr>
            <p:spPr>
              <a:xfrm>
                <a:off x="4326975" y="3708225"/>
                <a:ext cx="14050" cy="10725"/>
              </a:xfrm>
              <a:custGeom>
                <a:avLst/>
                <a:gdLst/>
                <a:ahLst/>
                <a:cxnLst/>
                <a:rect l="l" t="t" r="r" b="b"/>
                <a:pathLst>
                  <a:path w="562" h="429" extrusionOk="0">
                    <a:moveTo>
                      <a:pt x="282" y="0"/>
                    </a:moveTo>
                    <a:cubicBezTo>
                      <a:pt x="235" y="0"/>
                      <a:pt x="188" y="16"/>
                      <a:pt x="149" y="48"/>
                    </a:cubicBezTo>
                    <a:cubicBezTo>
                      <a:pt x="1" y="167"/>
                      <a:pt x="72" y="408"/>
                      <a:pt x="258" y="427"/>
                    </a:cubicBezTo>
                    <a:cubicBezTo>
                      <a:pt x="266" y="428"/>
                      <a:pt x="274" y="429"/>
                      <a:pt x="281" y="429"/>
                    </a:cubicBezTo>
                    <a:cubicBezTo>
                      <a:pt x="457" y="429"/>
                      <a:pt x="562" y="222"/>
                      <a:pt x="448" y="80"/>
                    </a:cubicBezTo>
                    <a:cubicBezTo>
                      <a:pt x="406"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15"/>
              <p:cNvSpPr/>
              <p:nvPr/>
            </p:nvSpPr>
            <p:spPr>
              <a:xfrm>
                <a:off x="4313725" y="3691725"/>
                <a:ext cx="13475" cy="10200"/>
              </a:xfrm>
              <a:custGeom>
                <a:avLst/>
                <a:gdLst/>
                <a:ahLst/>
                <a:cxnLst/>
                <a:rect l="l" t="t" r="r" b="b"/>
                <a:pathLst>
                  <a:path w="539" h="408" extrusionOk="0">
                    <a:moveTo>
                      <a:pt x="270" y="0"/>
                    </a:moveTo>
                    <a:cubicBezTo>
                      <a:pt x="225" y="0"/>
                      <a:pt x="180" y="15"/>
                      <a:pt x="142" y="46"/>
                    </a:cubicBezTo>
                    <a:cubicBezTo>
                      <a:pt x="1" y="159"/>
                      <a:pt x="68" y="390"/>
                      <a:pt x="248" y="406"/>
                    </a:cubicBezTo>
                    <a:cubicBezTo>
                      <a:pt x="256" y="407"/>
                      <a:pt x="264" y="407"/>
                      <a:pt x="272" y="407"/>
                    </a:cubicBezTo>
                    <a:cubicBezTo>
                      <a:pt x="441"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15"/>
              <p:cNvSpPr/>
              <p:nvPr/>
            </p:nvSpPr>
            <p:spPr>
              <a:xfrm>
                <a:off x="4300400" y="3675150"/>
                <a:ext cx="12900" cy="9825"/>
              </a:xfrm>
              <a:custGeom>
                <a:avLst/>
                <a:gdLst/>
                <a:ahLst/>
                <a:cxnLst/>
                <a:rect l="l" t="t" r="r" b="b"/>
                <a:pathLst>
                  <a:path w="516" h="393" extrusionOk="0">
                    <a:moveTo>
                      <a:pt x="257" y="1"/>
                    </a:moveTo>
                    <a:cubicBezTo>
                      <a:pt x="214" y="1"/>
                      <a:pt x="171" y="15"/>
                      <a:pt x="135" y="44"/>
                    </a:cubicBezTo>
                    <a:cubicBezTo>
                      <a:pt x="0" y="156"/>
                      <a:pt x="64" y="372"/>
                      <a:pt x="238" y="391"/>
                    </a:cubicBezTo>
                    <a:cubicBezTo>
                      <a:pt x="246" y="392"/>
                      <a:pt x="253" y="392"/>
                      <a:pt x="261" y="392"/>
                    </a:cubicBezTo>
                    <a:cubicBezTo>
                      <a:pt x="421" y="392"/>
                      <a:pt x="516" y="202"/>
                      <a:pt x="411" y="73"/>
                    </a:cubicBezTo>
                    <a:cubicBezTo>
                      <a:pt x="371"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15"/>
              <p:cNvSpPr/>
              <p:nvPr/>
            </p:nvSpPr>
            <p:spPr>
              <a:xfrm>
                <a:off x="4287125" y="3658650"/>
                <a:ext cx="12275" cy="9275"/>
              </a:xfrm>
              <a:custGeom>
                <a:avLst/>
                <a:gdLst/>
                <a:ahLst/>
                <a:cxnLst/>
                <a:rect l="l" t="t" r="r" b="b"/>
                <a:pathLst>
                  <a:path w="491" h="371" extrusionOk="0">
                    <a:moveTo>
                      <a:pt x="245" y="1"/>
                    </a:moveTo>
                    <a:cubicBezTo>
                      <a:pt x="205" y="1"/>
                      <a:pt x="164" y="14"/>
                      <a:pt x="129" y="42"/>
                    </a:cubicBezTo>
                    <a:cubicBezTo>
                      <a:pt x="1" y="145"/>
                      <a:pt x="62" y="354"/>
                      <a:pt x="226" y="370"/>
                    </a:cubicBezTo>
                    <a:cubicBezTo>
                      <a:pt x="234" y="371"/>
                      <a:pt x="241" y="371"/>
                      <a:pt x="249" y="371"/>
                    </a:cubicBezTo>
                    <a:cubicBezTo>
                      <a:pt x="399" y="371"/>
                      <a:pt x="491" y="193"/>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15"/>
              <p:cNvSpPr/>
              <p:nvPr/>
            </p:nvSpPr>
            <p:spPr>
              <a:xfrm>
                <a:off x="4273875" y="3642100"/>
                <a:ext cx="11650" cy="8875"/>
              </a:xfrm>
              <a:custGeom>
                <a:avLst/>
                <a:gdLst/>
                <a:ahLst/>
                <a:cxnLst/>
                <a:rect l="l" t="t" r="r" b="b"/>
                <a:pathLst>
                  <a:path w="466" h="355" extrusionOk="0">
                    <a:moveTo>
                      <a:pt x="231" y="0"/>
                    </a:moveTo>
                    <a:cubicBezTo>
                      <a:pt x="192" y="0"/>
                      <a:pt x="154" y="13"/>
                      <a:pt x="123" y="39"/>
                    </a:cubicBezTo>
                    <a:cubicBezTo>
                      <a:pt x="1" y="138"/>
                      <a:pt x="58" y="337"/>
                      <a:pt x="216" y="354"/>
                    </a:cubicBezTo>
                    <a:cubicBezTo>
                      <a:pt x="222" y="354"/>
                      <a:pt x="229" y="355"/>
                      <a:pt x="235" y="355"/>
                    </a:cubicBezTo>
                    <a:cubicBezTo>
                      <a:pt x="378" y="355"/>
                      <a:pt x="466" y="184"/>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15"/>
              <p:cNvSpPr/>
              <p:nvPr/>
            </p:nvSpPr>
            <p:spPr>
              <a:xfrm>
                <a:off x="4260550" y="3625575"/>
                <a:ext cx="11075" cy="8375"/>
              </a:xfrm>
              <a:custGeom>
                <a:avLst/>
                <a:gdLst/>
                <a:ahLst/>
                <a:cxnLst/>
                <a:rect l="l" t="t" r="r" b="b"/>
                <a:pathLst>
                  <a:path w="443" h="335" extrusionOk="0">
                    <a:moveTo>
                      <a:pt x="224" y="0"/>
                    </a:moveTo>
                    <a:cubicBezTo>
                      <a:pt x="187" y="0"/>
                      <a:pt x="150" y="13"/>
                      <a:pt x="119" y="38"/>
                    </a:cubicBezTo>
                    <a:cubicBezTo>
                      <a:pt x="0" y="131"/>
                      <a:pt x="58" y="320"/>
                      <a:pt x="206" y="333"/>
                    </a:cubicBezTo>
                    <a:cubicBezTo>
                      <a:pt x="212" y="334"/>
                      <a:pt x="219" y="334"/>
                      <a:pt x="225" y="334"/>
                    </a:cubicBezTo>
                    <a:cubicBezTo>
                      <a:pt x="361" y="334"/>
                      <a:pt x="443" y="174"/>
                      <a:pt x="354" y="63"/>
                    </a:cubicBezTo>
                    <a:cubicBezTo>
                      <a:pt x="321" y="21"/>
                      <a:pt x="273" y="0"/>
                      <a:pt x="2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15"/>
              <p:cNvSpPr/>
              <p:nvPr/>
            </p:nvSpPr>
            <p:spPr>
              <a:xfrm>
                <a:off x="4247275" y="3609075"/>
                <a:ext cx="10475" cy="7900"/>
              </a:xfrm>
              <a:custGeom>
                <a:avLst/>
                <a:gdLst/>
                <a:ahLst/>
                <a:cxnLst/>
                <a:rect l="l" t="t" r="r" b="b"/>
                <a:pathLst>
                  <a:path w="419" h="316" extrusionOk="0">
                    <a:moveTo>
                      <a:pt x="210" y="0"/>
                    </a:moveTo>
                    <a:cubicBezTo>
                      <a:pt x="175" y="0"/>
                      <a:pt x="139" y="12"/>
                      <a:pt x="110" y="36"/>
                    </a:cubicBezTo>
                    <a:cubicBezTo>
                      <a:pt x="1" y="122"/>
                      <a:pt x="55" y="299"/>
                      <a:pt x="194" y="315"/>
                    </a:cubicBezTo>
                    <a:cubicBezTo>
                      <a:pt x="199" y="316"/>
                      <a:pt x="204" y="316"/>
                      <a:pt x="210" y="316"/>
                    </a:cubicBezTo>
                    <a:cubicBezTo>
                      <a:pt x="341" y="316"/>
                      <a:pt x="418"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15"/>
              <p:cNvSpPr/>
              <p:nvPr/>
            </p:nvSpPr>
            <p:spPr>
              <a:xfrm>
                <a:off x="4344825" y="3693725"/>
                <a:ext cx="14125" cy="10775"/>
              </a:xfrm>
              <a:custGeom>
                <a:avLst/>
                <a:gdLst/>
                <a:ahLst/>
                <a:cxnLst/>
                <a:rect l="l" t="t" r="r" b="b"/>
                <a:pathLst>
                  <a:path w="565" h="431" extrusionOk="0">
                    <a:moveTo>
                      <a:pt x="283" y="1"/>
                    </a:moveTo>
                    <a:cubicBezTo>
                      <a:pt x="236" y="1"/>
                      <a:pt x="188" y="16"/>
                      <a:pt x="148" y="50"/>
                    </a:cubicBezTo>
                    <a:cubicBezTo>
                      <a:pt x="0" y="169"/>
                      <a:pt x="71" y="406"/>
                      <a:pt x="261" y="429"/>
                    </a:cubicBezTo>
                    <a:cubicBezTo>
                      <a:pt x="269" y="430"/>
                      <a:pt x="276" y="430"/>
                      <a:pt x="284" y="430"/>
                    </a:cubicBezTo>
                    <a:cubicBezTo>
                      <a:pt x="460" y="430"/>
                      <a:pt x="564"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15"/>
              <p:cNvSpPr/>
              <p:nvPr/>
            </p:nvSpPr>
            <p:spPr>
              <a:xfrm>
                <a:off x="4331575" y="3677200"/>
                <a:ext cx="13475" cy="10250"/>
              </a:xfrm>
              <a:custGeom>
                <a:avLst/>
                <a:gdLst/>
                <a:ahLst/>
                <a:cxnLst/>
                <a:rect l="l" t="t" r="r" b="b"/>
                <a:pathLst>
                  <a:path w="539" h="410" extrusionOk="0">
                    <a:moveTo>
                      <a:pt x="270" y="0"/>
                    </a:moveTo>
                    <a:cubicBezTo>
                      <a:pt x="224" y="0"/>
                      <a:pt x="179" y="15"/>
                      <a:pt x="141" y="45"/>
                    </a:cubicBezTo>
                    <a:cubicBezTo>
                      <a:pt x="0" y="161"/>
                      <a:pt x="68" y="389"/>
                      <a:pt x="251" y="409"/>
                    </a:cubicBezTo>
                    <a:cubicBezTo>
                      <a:pt x="259" y="409"/>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15"/>
              <p:cNvSpPr/>
              <p:nvPr/>
            </p:nvSpPr>
            <p:spPr>
              <a:xfrm>
                <a:off x="4318300" y="3660700"/>
                <a:ext cx="12850" cy="9725"/>
              </a:xfrm>
              <a:custGeom>
                <a:avLst/>
                <a:gdLst/>
                <a:ahLst/>
                <a:cxnLst/>
                <a:rect l="l" t="t" r="r" b="b"/>
                <a:pathLst>
                  <a:path w="514" h="389" extrusionOk="0">
                    <a:moveTo>
                      <a:pt x="258" y="0"/>
                    </a:moveTo>
                    <a:cubicBezTo>
                      <a:pt x="215" y="0"/>
                      <a:pt x="172" y="14"/>
                      <a:pt x="136" y="43"/>
                    </a:cubicBezTo>
                    <a:cubicBezTo>
                      <a:pt x="1" y="153"/>
                      <a:pt x="65" y="371"/>
                      <a:pt x="239" y="387"/>
                    </a:cubicBezTo>
                    <a:cubicBezTo>
                      <a:pt x="246" y="388"/>
                      <a:pt x="254" y="389"/>
                      <a:pt x="262" y="389"/>
                    </a:cubicBezTo>
                    <a:cubicBezTo>
                      <a:pt x="421" y="389"/>
                      <a:pt x="513" y="201"/>
                      <a:pt x="409" y="72"/>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15"/>
              <p:cNvSpPr/>
              <p:nvPr/>
            </p:nvSpPr>
            <p:spPr>
              <a:xfrm>
                <a:off x="4305050" y="3644125"/>
                <a:ext cx="12300" cy="9350"/>
              </a:xfrm>
              <a:custGeom>
                <a:avLst/>
                <a:gdLst/>
                <a:ahLst/>
                <a:cxnLst/>
                <a:rect l="l" t="t" r="r" b="b"/>
                <a:pathLst>
                  <a:path w="492" h="374" extrusionOk="0">
                    <a:moveTo>
                      <a:pt x="245" y="0"/>
                    </a:moveTo>
                    <a:cubicBezTo>
                      <a:pt x="204" y="0"/>
                      <a:pt x="163" y="14"/>
                      <a:pt x="129" y="41"/>
                    </a:cubicBezTo>
                    <a:cubicBezTo>
                      <a:pt x="0" y="147"/>
                      <a:pt x="62" y="356"/>
                      <a:pt x="225"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15"/>
              <p:cNvSpPr/>
              <p:nvPr/>
            </p:nvSpPr>
            <p:spPr>
              <a:xfrm>
                <a:off x="4291800" y="3627625"/>
                <a:ext cx="11575" cy="8800"/>
              </a:xfrm>
              <a:custGeom>
                <a:avLst/>
                <a:gdLst/>
                <a:ahLst/>
                <a:cxnLst/>
                <a:rect l="l" t="t" r="r" b="b"/>
                <a:pathLst>
                  <a:path w="463" h="352" extrusionOk="0">
                    <a:moveTo>
                      <a:pt x="231" y="0"/>
                    </a:moveTo>
                    <a:cubicBezTo>
                      <a:pt x="192" y="0"/>
                      <a:pt x="152" y="13"/>
                      <a:pt x="119" y="39"/>
                    </a:cubicBezTo>
                    <a:cubicBezTo>
                      <a:pt x="0" y="139"/>
                      <a:pt x="58" y="335"/>
                      <a:pt x="212" y="351"/>
                    </a:cubicBezTo>
                    <a:cubicBezTo>
                      <a:pt x="219" y="352"/>
                      <a:pt x="225" y="352"/>
                      <a:pt x="232" y="352"/>
                    </a:cubicBezTo>
                    <a:cubicBezTo>
                      <a:pt x="378" y="352"/>
                      <a:pt x="462" y="182"/>
                      <a:pt x="370" y="65"/>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15"/>
              <p:cNvSpPr/>
              <p:nvPr/>
            </p:nvSpPr>
            <p:spPr>
              <a:xfrm>
                <a:off x="4278450" y="3611100"/>
                <a:ext cx="11100" cy="8375"/>
              </a:xfrm>
              <a:custGeom>
                <a:avLst/>
                <a:gdLst/>
                <a:ahLst/>
                <a:cxnLst/>
                <a:rect l="l" t="t" r="r" b="b"/>
                <a:pathLst>
                  <a:path w="444" h="335" extrusionOk="0">
                    <a:moveTo>
                      <a:pt x="226" y="0"/>
                    </a:moveTo>
                    <a:cubicBezTo>
                      <a:pt x="188" y="0"/>
                      <a:pt x="151" y="13"/>
                      <a:pt x="120" y="38"/>
                    </a:cubicBezTo>
                    <a:cubicBezTo>
                      <a:pt x="1" y="131"/>
                      <a:pt x="59" y="318"/>
                      <a:pt x="206" y="334"/>
                    </a:cubicBezTo>
                    <a:cubicBezTo>
                      <a:pt x="213" y="334"/>
                      <a:pt x="219" y="335"/>
                      <a:pt x="225" y="335"/>
                    </a:cubicBezTo>
                    <a:cubicBezTo>
                      <a:pt x="362" y="335"/>
                      <a:pt x="443" y="171"/>
                      <a:pt x="354" y="61"/>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15"/>
              <p:cNvSpPr/>
              <p:nvPr/>
            </p:nvSpPr>
            <p:spPr>
              <a:xfrm>
                <a:off x="4265200" y="3594525"/>
                <a:ext cx="10450" cy="7925"/>
              </a:xfrm>
              <a:custGeom>
                <a:avLst/>
                <a:gdLst/>
                <a:ahLst/>
                <a:cxnLst/>
                <a:rect l="l" t="t" r="r" b="b"/>
                <a:pathLst>
                  <a:path w="418" h="317" extrusionOk="0">
                    <a:moveTo>
                      <a:pt x="210" y="1"/>
                    </a:moveTo>
                    <a:cubicBezTo>
                      <a:pt x="174" y="1"/>
                      <a:pt x="139" y="12"/>
                      <a:pt x="110" y="36"/>
                    </a:cubicBezTo>
                    <a:cubicBezTo>
                      <a:pt x="0" y="126"/>
                      <a:pt x="52" y="303"/>
                      <a:pt x="193" y="315"/>
                    </a:cubicBezTo>
                    <a:cubicBezTo>
                      <a:pt x="200" y="316"/>
                      <a:pt x="206" y="317"/>
                      <a:pt x="212" y="317"/>
                    </a:cubicBezTo>
                    <a:cubicBezTo>
                      <a:pt x="342" y="317"/>
                      <a:pt x="417" y="163"/>
                      <a:pt x="331" y="58"/>
                    </a:cubicBezTo>
                    <a:cubicBezTo>
                      <a:pt x="301" y="20"/>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15"/>
              <p:cNvSpPr/>
              <p:nvPr/>
            </p:nvSpPr>
            <p:spPr>
              <a:xfrm>
                <a:off x="4336225" y="3646150"/>
                <a:ext cx="12825" cy="9825"/>
              </a:xfrm>
              <a:custGeom>
                <a:avLst/>
                <a:gdLst/>
                <a:ahLst/>
                <a:cxnLst/>
                <a:rect l="l" t="t" r="r" b="b"/>
                <a:pathLst>
                  <a:path w="513" h="393" extrusionOk="0">
                    <a:moveTo>
                      <a:pt x="258" y="0"/>
                    </a:moveTo>
                    <a:cubicBezTo>
                      <a:pt x="215" y="0"/>
                      <a:pt x="171" y="15"/>
                      <a:pt x="135" y="44"/>
                    </a:cubicBezTo>
                    <a:cubicBezTo>
                      <a:pt x="0" y="156"/>
                      <a:pt x="65" y="371"/>
                      <a:pt x="238" y="391"/>
                    </a:cubicBezTo>
                    <a:cubicBezTo>
                      <a:pt x="246" y="392"/>
                      <a:pt x="254" y="392"/>
                      <a:pt x="261" y="392"/>
                    </a:cubicBezTo>
                    <a:cubicBezTo>
                      <a:pt x="421" y="392"/>
                      <a:pt x="513" y="202"/>
                      <a:pt x="409" y="73"/>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15"/>
              <p:cNvSpPr/>
              <p:nvPr/>
            </p:nvSpPr>
            <p:spPr>
              <a:xfrm>
                <a:off x="4322875" y="3629650"/>
                <a:ext cx="12275" cy="9275"/>
              </a:xfrm>
              <a:custGeom>
                <a:avLst/>
                <a:gdLst/>
                <a:ahLst/>
                <a:cxnLst/>
                <a:rect l="l" t="t" r="r" b="b"/>
                <a:pathLst>
                  <a:path w="491" h="371" extrusionOk="0">
                    <a:moveTo>
                      <a:pt x="247" y="1"/>
                    </a:moveTo>
                    <a:cubicBezTo>
                      <a:pt x="206" y="1"/>
                      <a:pt x="166" y="14"/>
                      <a:pt x="133" y="42"/>
                    </a:cubicBezTo>
                    <a:cubicBezTo>
                      <a:pt x="1" y="145"/>
                      <a:pt x="62" y="353"/>
                      <a:pt x="229" y="369"/>
                    </a:cubicBezTo>
                    <a:cubicBezTo>
                      <a:pt x="237" y="370"/>
                      <a:pt x="245" y="371"/>
                      <a:pt x="252" y="371"/>
                    </a:cubicBezTo>
                    <a:cubicBezTo>
                      <a:pt x="402" y="371"/>
                      <a:pt x="491" y="193"/>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15"/>
              <p:cNvSpPr/>
              <p:nvPr/>
            </p:nvSpPr>
            <p:spPr>
              <a:xfrm>
                <a:off x="4309625" y="3613075"/>
                <a:ext cx="11650" cy="8900"/>
              </a:xfrm>
              <a:custGeom>
                <a:avLst/>
                <a:gdLst/>
                <a:ahLst/>
                <a:cxnLst/>
                <a:rect l="l" t="t" r="r" b="b"/>
                <a:pathLst>
                  <a:path w="466" h="356" extrusionOk="0">
                    <a:moveTo>
                      <a:pt x="234" y="1"/>
                    </a:moveTo>
                    <a:cubicBezTo>
                      <a:pt x="195" y="1"/>
                      <a:pt x="156" y="13"/>
                      <a:pt x="123" y="39"/>
                    </a:cubicBezTo>
                    <a:cubicBezTo>
                      <a:pt x="1" y="139"/>
                      <a:pt x="59" y="338"/>
                      <a:pt x="216" y="354"/>
                    </a:cubicBezTo>
                    <a:cubicBezTo>
                      <a:pt x="223" y="355"/>
                      <a:pt x="229" y="355"/>
                      <a:pt x="236" y="355"/>
                    </a:cubicBezTo>
                    <a:cubicBezTo>
                      <a:pt x="381" y="355"/>
                      <a:pt x="466" y="185"/>
                      <a:pt x="373" y="68"/>
                    </a:cubicBezTo>
                    <a:cubicBezTo>
                      <a:pt x="338" y="24"/>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15"/>
              <p:cNvSpPr/>
              <p:nvPr/>
            </p:nvSpPr>
            <p:spPr>
              <a:xfrm>
                <a:off x="4296375" y="3596550"/>
                <a:ext cx="11075" cy="8400"/>
              </a:xfrm>
              <a:custGeom>
                <a:avLst/>
                <a:gdLst/>
                <a:ahLst/>
                <a:cxnLst/>
                <a:rect l="l" t="t" r="r" b="b"/>
                <a:pathLst>
                  <a:path w="443" h="336" extrusionOk="0">
                    <a:moveTo>
                      <a:pt x="221" y="1"/>
                    </a:moveTo>
                    <a:cubicBezTo>
                      <a:pt x="184" y="1"/>
                      <a:pt x="147" y="13"/>
                      <a:pt x="116" y="38"/>
                    </a:cubicBezTo>
                    <a:cubicBezTo>
                      <a:pt x="0" y="132"/>
                      <a:pt x="55" y="321"/>
                      <a:pt x="206" y="334"/>
                    </a:cubicBezTo>
                    <a:cubicBezTo>
                      <a:pt x="213" y="335"/>
                      <a:pt x="219" y="335"/>
                      <a:pt x="225" y="335"/>
                    </a:cubicBezTo>
                    <a:cubicBezTo>
                      <a:pt x="362" y="335"/>
                      <a:pt x="443" y="175"/>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15"/>
              <p:cNvSpPr/>
              <p:nvPr/>
            </p:nvSpPr>
            <p:spPr>
              <a:xfrm>
                <a:off x="4283125" y="3580075"/>
                <a:ext cx="10450" cy="7900"/>
              </a:xfrm>
              <a:custGeom>
                <a:avLst/>
                <a:gdLst/>
                <a:ahLst/>
                <a:cxnLst/>
                <a:rect l="l" t="t" r="r" b="b"/>
                <a:pathLst>
                  <a:path w="418" h="316" extrusionOk="0">
                    <a:moveTo>
                      <a:pt x="209" y="0"/>
                    </a:moveTo>
                    <a:cubicBezTo>
                      <a:pt x="174" y="0"/>
                      <a:pt x="139" y="12"/>
                      <a:pt x="109" y="35"/>
                    </a:cubicBezTo>
                    <a:cubicBezTo>
                      <a:pt x="0" y="122"/>
                      <a:pt x="52" y="299"/>
                      <a:pt x="193" y="315"/>
                    </a:cubicBezTo>
                    <a:cubicBezTo>
                      <a:pt x="198" y="315"/>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15"/>
              <p:cNvSpPr/>
              <p:nvPr/>
            </p:nvSpPr>
            <p:spPr>
              <a:xfrm>
                <a:off x="4340800" y="3615125"/>
                <a:ext cx="12300" cy="9325"/>
              </a:xfrm>
              <a:custGeom>
                <a:avLst/>
                <a:gdLst/>
                <a:ahLst/>
                <a:cxnLst/>
                <a:rect l="l" t="t" r="r" b="b"/>
                <a:pathLst>
                  <a:path w="492" h="373" extrusionOk="0">
                    <a:moveTo>
                      <a:pt x="245" y="0"/>
                    </a:moveTo>
                    <a:cubicBezTo>
                      <a:pt x="204" y="0"/>
                      <a:pt x="164" y="13"/>
                      <a:pt x="129" y="41"/>
                    </a:cubicBezTo>
                    <a:cubicBezTo>
                      <a:pt x="1" y="147"/>
                      <a:pt x="62" y="356"/>
                      <a:pt x="226"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15"/>
              <p:cNvSpPr/>
              <p:nvPr/>
            </p:nvSpPr>
            <p:spPr>
              <a:xfrm>
                <a:off x="4327550" y="3598625"/>
                <a:ext cx="11650" cy="8800"/>
              </a:xfrm>
              <a:custGeom>
                <a:avLst/>
                <a:gdLst/>
                <a:ahLst/>
                <a:cxnLst/>
                <a:rect l="l" t="t" r="r" b="b"/>
                <a:pathLst>
                  <a:path w="466" h="352" extrusionOk="0">
                    <a:moveTo>
                      <a:pt x="233" y="0"/>
                    </a:moveTo>
                    <a:cubicBezTo>
                      <a:pt x="195" y="0"/>
                      <a:pt x="156" y="13"/>
                      <a:pt x="122" y="39"/>
                    </a:cubicBezTo>
                    <a:cubicBezTo>
                      <a:pt x="0" y="139"/>
                      <a:pt x="58" y="335"/>
                      <a:pt x="216" y="351"/>
                    </a:cubicBezTo>
                    <a:cubicBezTo>
                      <a:pt x="222" y="351"/>
                      <a:pt x="229" y="352"/>
                      <a:pt x="235" y="352"/>
                    </a:cubicBezTo>
                    <a:cubicBezTo>
                      <a:pt x="381" y="352"/>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15"/>
              <p:cNvSpPr/>
              <p:nvPr/>
            </p:nvSpPr>
            <p:spPr>
              <a:xfrm>
                <a:off x="4314300" y="3582100"/>
                <a:ext cx="11000" cy="8375"/>
              </a:xfrm>
              <a:custGeom>
                <a:avLst/>
                <a:gdLst/>
                <a:ahLst/>
                <a:cxnLst/>
                <a:rect l="l" t="t" r="r" b="b"/>
                <a:pathLst>
                  <a:path w="440" h="335" extrusionOk="0">
                    <a:moveTo>
                      <a:pt x="222" y="0"/>
                    </a:moveTo>
                    <a:cubicBezTo>
                      <a:pt x="184" y="0"/>
                      <a:pt x="147" y="13"/>
                      <a:pt x="116" y="38"/>
                    </a:cubicBezTo>
                    <a:cubicBezTo>
                      <a:pt x="0" y="131"/>
                      <a:pt x="55" y="318"/>
                      <a:pt x="203" y="334"/>
                    </a:cubicBezTo>
                    <a:cubicBezTo>
                      <a:pt x="209" y="334"/>
                      <a:pt x="215" y="335"/>
                      <a:pt x="222" y="335"/>
                    </a:cubicBezTo>
                    <a:cubicBezTo>
                      <a:pt x="358" y="335"/>
                      <a:pt x="440" y="171"/>
                      <a:pt x="350" y="60"/>
                    </a:cubicBezTo>
                    <a:cubicBezTo>
                      <a:pt x="318" y="21"/>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15"/>
              <p:cNvSpPr/>
              <p:nvPr/>
            </p:nvSpPr>
            <p:spPr>
              <a:xfrm>
                <a:off x="4301025" y="3565550"/>
                <a:ext cx="10450" cy="7900"/>
              </a:xfrm>
              <a:custGeom>
                <a:avLst/>
                <a:gdLst/>
                <a:ahLst/>
                <a:cxnLst/>
                <a:rect l="l" t="t" r="r" b="b"/>
                <a:pathLst>
                  <a:path w="418" h="316" extrusionOk="0">
                    <a:moveTo>
                      <a:pt x="208" y="0"/>
                    </a:moveTo>
                    <a:cubicBezTo>
                      <a:pt x="173" y="0"/>
                      <a:pt x="139" y="11"/>
                      <a:pt x="110" y="35"/>
                    </a:cubicBezTo>
                    <a:cubicBezTo>
                      <a:pt x="1" y="125"/>
                      <a:pt x="52" y="301"/>
                      <a:pt x="190" y="314"/>
                    </a:cubicBezTo>
                    <a:cubicBezTo>
                      <a:pt x="197" y="315"/>
                      <a:pt x="203" y="315"/>
                      <a:pt x="210" y="315"/>
                    </a:cubicBezTo>
                    <a:cubicBezTo>
                      <a:pt x="340" y="315"/>
                      <a:pt x="418" y="161"/>
                      <a:pt x="332" y="57"/>
                    </a:cubicBezTo>
                    <a:cubicBezTo>
                      <a:pt x="300" y="20"/>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05" name="Google Shape;2305;p15"/>
            <p:cNvSpPr/>
            <p:nvPr/>
          </p:nvSpPr>
          <p:spPr>
            <a:xfrm>
              <a:off x="6220398" y="-7067"/>
              <a:ext cx="2923600" cy="1524540"/>
            </a:xfrm>
            <a:custGeom>
              <a:avLst/>
              <a:gdLst/>
              <a:ahLst/>
              <a:cxnLst/>
              <a:rect l="l" t="t" r="r" b="b"/>
              <a:pathLst>
                <a:path w="38910" h="20290" extrusionOk="0">
                  <a:moveTo>
                    <a:pt x="38887" y="1"/>
                  </a:moveTo>
                  <a:lnTo>
                    <a:pt x="38910" y="20289"/>
                  </a:lnTo>
                  <a:cubicBezTo>
                    <a:pt x="34915" y="9022"/>
                    <a:pt x="23320" y="11410"/>
                    <a:pt x="11660" y="7858"/>
                  </a:cubicBezTo>
                  <a:cubicBezTo>
                    <a:pt x="5284" y="5914"/>
                    <a:pt x="1842" y="2916"/>
                    <a:pt x="1" y="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15"/>
            <p:cNvSpPr/>
            <p:nvPr/>
          </p:nvSpPr>
          <p:spPr>
            <a:xfrm rot="10800000" flipH="1">
              <a:off x="8104641" y="-7055"/>
              <a:ext cx="1060558" cy="2032721"/>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07" name="Google Shape;2307;p15"/>
          <p:cNvSpPr txBox="1">
            <a:spLocks noGrp="1"/>
          </p:cNvSpPr>
          <p:nvPr>
            <p:ph type="subTitle" idx="7"/>
          </p:nvPr>
        </p:nvSpPr>
        <p:spPr>
          <a:xfrm>
            <a:off x="833413" y="3429444"/>
            <a:ext cx="2292900" cy="62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08" name="Google Shape;2308;p15"/>
          <p:cNvSpPr txBox="1">
            <a:spLocks noGrp="1"/>
          </p:cNvSpPr>
          <p:nvPr>
            <p:ph type="title" idx="8"/>
          </p:nvPr>
        </p:nvSpPr>
        <p:spPr>
          <a:xfrm>
            <a:off x="783763" y="3061319"/>
            <a:ext cx="2392200" cy="38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309" name="Google Shape;2309;p15"/>
          <p:cNvSpPr txBox="1">
            <a:spLocks noGrp="1"/>
          </p:cNvSpPr>
          <p:nvPr>
            <p:ph type="subTitle" idx="9"/>
          </p:nvPr>
        </p:nvSpPr>
        <p:spPr>
          <a:xfrm>
            <a:off x="3424738" y="3429444"/>
            <a:ext cx="2292900" cy="62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0" name="Google Shape;2310;p15"/>
          <p:cNvSpPr txBox="1">
            <a:spLocks noGrp="1"/>
          </p:cNvSpPr>
          <p:nvPr>
            <p:ph type="title" idx="13"/>
          </p:nvPr>
        </p:nvSpPr>
        <p:spPr>
          <a:xfrm>
            <a:off x="3375088" y="3061319"/>
            <a:ext cx="2392200" cy="38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311" name="Google Shape;2311;p15"/>
          <p:cNvSpPr txBox="1">
            <a:spLocks noGrp="1"/>
          </p:cNvSpPr>
          <p:nvPr>
            <p:ph type="subTitle" idx="14"/>
          </p:nvPr>
        </p:nvSpPr>
        <p:spPr>
          <a:xfrm>
            <a:off x="6017688" y="3429444"/>
            <a:ext cx="2292900" cy="62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2" name="Google Shape;2312;p15"/>
          <p:cNvSpPr txBox="1">
            <a:spLocks noGrp="1"/>
          </p:cNvSpPr>
          <p:nvPr>
            <p:ph type="title" idx="15"/>
          </p:nvPr>
        </p:nvSpPr>
        <p:spPr>
          <a:xfrm>
            <a:off x="5968038" y="3061319"/>
            <a:ext cx="2392200" cy="38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313" name="Google Shape;2313;p15"/>
          <p:cNvSpPr/>
          <p:nvPr/>
        </p:nvSpPr>
        <p:spPr>
          <a:xfrm>
            <a:off x="478260" y="1295577"/>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15"/>
          <p:cNvSpPr/>
          <p:nvPr/>
        </p:nvSpPr>
        <p:spPr>
          <a:xfrm>
            <a:off x="8537969" y="278520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15"/>
          <p:cNvSpPr/>
          <p:nvPr/>
        </p:nvSpPr>
        <p:spPr>
          <a:xfrm>
            <a:off x="8610659" y="3728588"/>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16" name="Google Shape;2316;p15"/>
          <p:cNvGrpSpPr/>
          <p:nvPr/>
        </p:nvGrpSpPr>
        <p:grpSpPr>
          <a:xfrm>
            <a:off x="383800" y="2743221"/>
            <a:ext cx="281055" cy="346846"/>
            <a:chOff x="368125" y="2950571"/>
            <a:chExt cx="281055" cy="346846"/>
          </a:xfrm>
        </p:grpSpPr>
        <p:sp>
          <p:nvSpPr>
            <p:cNvPr id="2317" name="Google Shape;2317;p15"/>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15"/>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19" name="Google Shape;2319;p15"/>
          <p:cNvSpPr/>
          <p:nvPr/>
        </p:nvSpPr>
        <p:spPr>
          <a:xfrm>
            <a:off x="5666325" y="4497776"/>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15"/>
          <p:cNvSpPr/>
          <p:nvPr/>
        </p:nvSpPr>
        <p:spPr>
          <a:xfrm>
            <a:off x="313450" y="4190863"/>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six columns 1">
  <p:cSld name="CUSTOM_1_1_2">
    <p:spTree>
      <p:nvGrpSpPr>
        <p:cNvPr id="1" name="Shape 2321"/>
        <p:cNvGrpSpPr/>
        <p:nvPr/>
      </p:nvGrpSpPr>
      <p:grpSpPr>
        <a:xfrm>
          <a:off x="0" y="0"/>
          <a:ext cx="0" cy="0"/>
          <a:chOff x="0" y="0"/>
          <a:chExt cx="0" cy="0"/>
        </a:xfrm>
      </p:grpSpPr>
      <p:sp>
        <p:nvSpPr>
          <p:cNvPr id="2322" name="Google Shape;2322;p16"/>
          <p:cNvSpPr txBox="1">
            <a:spLocks noGrp="1"/>
          </p:cNvSpPr>
          <p:nvPr>
            <p:ph type="subTitle" idx="1"/>
          </p:nvPr>
        </p:nvSpPr>
        <p:spPr>
          <a:xfrm>
            <a:off x="2016000" y="1607400"/>
            <a:ext cx="2292900" cy="62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23" name="Google Shape;2323;p16"/>
          <p:cNvSpPr txBox="1">
            <a:spLocks noGrp="1"/>
          </p:cNvSpPr>
          <p:nvPr>
            <p:ph type="title"/>
          </p:nvPr>
        </p:nvSpPr>
        <p:spPr>
          <a:xfrm>
            <a:off x="2016000" y="1239250"/>
            <a:ext cx="2292900" cy="38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324" name="Google Shape;2324;p16"/>
          <p:cNvSpPr txBox="1">
            <a:spLocks noGrp="1"/>
          </p:cNvSpPr>
          <p:nvPr>
            <p:ph type="subTitle" idx="2"/>
          </p:nvPr>
        </p:nvSpPr>
        <p:spPr>
          <a:xfrm>
            <a:off x="2016000" y="2776963"/>
            <a:ext cx="2292900" cy="62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25" name="Google Shape;2325;p16"/>
          <p:cNvSpPr txBox="1">
            <a:spLocks noGrp="1"/>
          </p:cNvSpPr>
          <p:nvPr>
            <p:ph type="title" idx="3"/>
          </p:nvPr>
        </p:nvSpPr>
        <p:spPr>
          <a:xfrm>
            <a:off x="2016000" y="2408813"/>
            <a:ext cx="2292900" cy="38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326" name="Google Shape;2326;p16"/>
          <p:cNvSpPr txBox="1">
            <a:spLocks noGrp="1"/>
          </p:cNvSpPr>
          <p:nvPr>
            <p:ph type="subTitle" idx="4"/>
          </p:nvPr>
        </p:nvSpPr>
        <p:spPr>
          <a:xfrm>
            <a:off x="2016000" y="3978494"/>
            <a:ext cx="2292900" cy="62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27" name="Google Shape;2327;p16"/>
          <p:cNvSpPr txBox="1">
            <a:spLocks noGrp="1"/>
          </p:cNvSpPr>
          <p:nvPr>
            <p:ph type="title" idx="5"/>
          </p:nvPr>
        </p:nvSpPr>
        <p:spPr>
          <a:xfrm>
            <a:off x="2016000" y="3610344"/>
            <a:ext cx="2292900" cy="38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328" name="Google Shape;2328;p16"/>
          <p:cNvSpPr txBox="1">
            <a:spLocks noGrp="1"/>
          </p:cNvSpPr>
          <p:nvPr>
            <p:ph type="title" idx="6"/>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329" name="Google Shape;2329;p16"/>
          <p:cNvSpPr/>
          <p:nvPr/>
        </p:nvSpPr>
        <p:spPr>
          <a:xfrm rot="10800000">
            <a:off x="7112486" y="3689279"/>
            <a:ext cx="2059076" cy="1481771"/>
          </a:xfrm>
          <a:custGeom>
            <a:avLst/>
            <a:gdLst/>
            <a:ahLst/>
            <a:cxnLst/>
            <a:rect l="l" t="t" r="r" b="b"/>
            <a:pathLst>
              <a:path w="33231" h="23914" extrusionOk="0">
                <a:moveTo>
                  <a:pt x="58" y="100"/>
                </a:moveTo>
                <a:lnTo>
                  <a:pt x="0" y="23914"/>
                </a:lnTo>
                <a:cubicBezTo>
                  <a:pt x="2770" y="23544"/>
                  <a:pt x="8089" y="21555"/>
                  <a:pt x="11653" y="12219"/>
                </a:cubicBezTo>
                <a:cubicBezTo>
                  <a:pt x="16313" y="0"/>
                  <a:pt x="28101" y="8407"/>
                  <a:pt x="33230" y="18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16"/>
          <p:cNvSpPr/>
          <p:nvPr/>
        </p:nvSpPr>
        <p:spPr>
          <a:xfrm rot="5400000">
            <a:off x="151262" y="4050841"/>
            <a:ext cx="955176" cy="1257699"/>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16"/>
          <p:cNvSpPr/>
          <p:nvPr/>
        </p:nvSpPr>
        <p:spPr>
          <a:xfrm rot="5400000">
            <a:off x="-418274" y="404439"/>
            <a:ext cx="1976062" cy="1153335"/>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32" name="Google Shape;2332;p16"/>
          <p:cNvGrpSpPr/>
          <p:nvPr/>
        </p:nvGrpSpPr>
        <p:grpSpPr>
          <a:xfrm>
            <a:off x="6220398" y="-7067"/>
            <a:ext cx="3444731" cy="2558969"/>
            <a:chOff x="6220398" y="-7067"/>
            <a:chExt cx="3444731" cy="2558969"/>
          </a:xfrm>
        </p:grpSpPr>
        <p:grpSp>
          <p:nvGrpSpPr>
            <p:cNvPr id="2333" name="Google Shape;2333;p16"/>
            <p:cNvGrpSpPr/>
            <p:nvPr/>
          </p:nvGrpSpPr>
          <p:grpSpPr>
            <a:xfrm rot="-10346140" flipH="1">
              <a:off x="7495586" y="271755"/>
              <a:ext cx="2036531" cy="2155482"/>
              <a:chOff x="3844200" y="3565550"/>
              <a:chExt cx="524325" cy="554950"/>
            </a:xfrm>
          </p:grpSpPr>
          <p:sp>
            <p:nvSpPr>
              <p:cNvPr id="2334" name="Google Shape;2334;p16"/>
              <p:cNvSpPr/>
              <p:nvPr/>
            </p:nvSpPr>
            <p:spPr>
              <a:xfrm>
                <a:off x="3937150" y="4105850"/>
                <a:ext cx="15950" cy="12100"/>
              </a:xfrm>
              <a:custGeom>
                <a:avLst/>
                <a:gdLst/>
                <a:ahLst/>
                <a:cxnLst/>
                <a:rect l="l" t="t" r="r" b="b"/>
                <a:pathLst>
                  <a:path w="638" h="484" extrusionOk="0">
                    <a:moveTo>
                      <a:pt x="319" y="1"/>
                    </a:moveTo>
                    <a:cubicBezTo>
                      <a:pt x="265" y="1"/>
                      <a:pt x="212" y="18"/>
                      <a:pt x="168" y="54"/>
                    </a:cubicBezTo>
                    <a:cubicBezTo>
                      <a:pt x="1" y="192"/>
                      <a:pt x="81" y="459"/>
                      <a:pt x="293" y="482"/>
                    </a:cubicBezTo>
                    <a:cubicBezTo>
                      <a:pt x="302" y="483"/>
                      <a:pt x="312" y="483"/>
                      <a:pt x="320" y="483"/>
                    </a:cubicBezTo>
                    <a:cubicBezTo>
                      <a:pt x="520" y="483"/>
                      <a:pt x="638" y="250"/>
                      <a:pt x="509" y="93"/>
                    </a:cubicBezTo>
                    <a:cubicBezTo>
                      <a:pt x="461" y="32"/>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16"/>
              <p:cNvSpPr/>
              <p:nvPr/>
            </p:nvSpPr>
            <p:spPr>
              <a:xfrm>
                <a:off x="3923900" y="4089375"/>
                <a:ext cx="15300" cy="11625"/>
              </a:xfrm>
              <a:custGeom>
                <a:avLst/>
                <a:gdLst/>
                <a:ahLst/>
                <a:cxnLst/>
                <a:rect l="l" t="t" r="r" b="b"/>
                <a:pathLst>
                  <a:path w="612" h="465" extrusionOk="0">
                    <a:moveTo>
                      <a:pt x="305" y="0"/>
                    </a:moveTo>
                    <a:cubicBezTo>
                      <a:pt x="254" y="0"/>
                      <a:pt x="202" y="17"/>
                      <a:pt x="158" y="51"/>
                    </a:cubicBezTo>
                    <a:cubicBezTo>
                      <a:pt x="0" y="183"/>
                      <a:pt x="74" y="440"/>
                      <a:pt x="280" y="463"/>
                    </a:cubicBezTo>
                    <a:cubicBezTo>
                      <a:pt x="289" y="464"/>
                      <a:pt x="298" y="464"/>
                      <a:pt x="307" y="464"/>
                    </a:cubicBezTo>
                    <a:cubicBezTo>
                      <a:pt x="497" y="464"/>
                      <a:pt x="612" y="240"/>
                      <a:pt x="486" y="87"/>
                    </a:cubicBezTo>
                    <a:cubicBezTo>
                      <a:pt x="440" y="30"/>
                      <a:pt x="373" y="0"/>
                      <a:pt x="3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16"/>
              <p:cNvSpPr/>
              <p:nvPr/>
            </p:nvSpPr>
            <p:spPr>
              <a:xfrm>
                <a:off x="3910575" y="4072850"/>
                <a:ext cx="14750" cy="11175"/>
              </a:xfrm>
              <a:custGeom>
                <a:avLst/>
                <a:gdLst/>
                <a:ahLst/>
                <a:cxnLst/>
                <a:rect l="l" t="t" r="r" b="b"/>
                <a:pathLst>
                  <a:path w="590" h="447" extrusionOk="0">
                    <a:moveTo>
                      <a:pt x="297" y="0"/>
                    </a:moveTo>
                    <a:cubicBezTo>
                      <a:pt x="247" y="0"/>
                      <a:pt x="196" y="17"/>
                      <a:pt x="154" y="50"/>
                    </a:cubicBezTo>
                    <a:cubicBezTo>
                      <a:pt x="0" y="176"/>
                      <a:pt x="74" y="423"/>
                      <a:pt x="273" y="445"/>
                    </a:cubicBezTo>
                    <a:cubicBezTo>
                      <a:pt x="281" y="446"/>
                      <a:pt x="289" y="447"/>
                      <a:pt x="296" y="447"/>
                    </a:cubicBezTo>
                    <a:cubicBezTo>
                      <a:pt x="479" y="447"/>
                      <a:pt x="590" y="230"/>
                      <a:pt x="469" y="82"/>
                    </a:cubicBezTo>
                    <a:cubicBezTo>
                      <a:pt x="426" y="28"/>
                      <a:pt x="362"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16"/>
              <p:cNvSpPr/>
              <p:nvPr/>
            </p:nvSpPr>
            <p:spPr>
              <a:xfrm>
                <a:off x="3897300" y="4056275"/>
                <a:ext cx="14125" cy="10725"/>
              </a:xfrm>
              <a:custGeom>
                <a:avLst/>
                <a:gdLst/>
                <a:ahLst/>
                <a:cxnLst/>
                <a:rect l="l" t="t" r="r" b="b"/>
                <a:pathLst>
                  <a:path w="565" h="429" extrusionOk="0">
                    <a:moveTo>
                      <a:pt x="285" y="0"/>
                    </a:moveTo>
                    <a:cubicBezTo>
                      <a:pt x="237" y="0"/>
                      <a:pt x="189" y="16"/>
                      <a:pt x="149" y="48"/>
                    </a:cubicBezTo>
                    <a:cubicBezTo>
                      <a:pt x="1" y="170"/>
                      <a:pt x="71" y="408"/>
                      <a:pt x="261" y="427"/>
                    </a:cubicBezTo>
                    <a:cubicBezTo>
                      <a:pt x="269" y="428"/>
                      <a:pt x="277" y="428"/>
                      <a:pt x="284" y="428"/>
                    </a:cubicBezTo>
                    <a:cubicBezTo>
                      <a:pt x="460" y="428"/>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16"/>
              <p:cNvSpPr/>
              <p:nvPr/>
            </p:nvSpPr>
            <p:spPr>
              <a:xfrm>
                <a:off x="3884050" y="4039775"/>
                <a:ext cx="13475" cy="10200"/>
              </a:xfrm>
              <a:custGeom>
                <a:avLst/>
                <a:gdLst/>
                <a:ahLst/>
                <a:cxnLst/>
                <a:rect l="l" t="t" r="r" b="b"/>
                <a:pathLst>
                  <a:path w="539" h="408" extrusionOk="0">
                    <a:moveTo>
                      <a:pt x="270" y="0"/>
                    </a:moveTo>
                    <a:cubicBezTo>
                      <a:pt x="225" y="0"/>
                      <a:pt x="180" y="15"/>
                      <a:pt x="142" y="46"/>
                    </a:cubicBezTo>
                    <a:cubicBezTo>
                      <a:pt x="0" y="158"/>
                      <a:pt x="68" y="390"/>
                      <a:pt x="248" y="406"/>
                    </a:cubicBezTo>
                    <a:cubicBezTo>
                      <a:pt x="256" y="407"/>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16"/>
              <p:cNvSpPr/>
              <p:nvPr/>
            </p:nvSpPr>
            <p:spPr>
              <a:xfrm>
                <a:off x="3870800" y="4023200"/>
                <a:ext cx="12825" cy="9825"/>
              </a:xfrm>
              <a:custGeom>
                <a:avLst/>
                <a:gdLst/>
                <a:ahLst/>
                <a:cxnLst/>
                <a:rect l="l" t="t" r="r" b="b"/>
                <a:pathLst>
                  <a:path w="513" h="393" extrusionOk="0">
                    <a:moveTo>
                      <a:pt x="257" y="0"/>
                    </a:moveTo>
                    <a:cubicBezTo>
                      <a:pt x="214" y="0"/>
                      <a:pt x="171" y="15"/>
                      <a:pt x="135" y="44"/>
                    </a:cubicBezTo>
                    <a:cubicBezTo>
                      <a:pt x="0" y="153"/>
                      <a:pt x="64" y="371"/>
                      <a:pt x="238" y="391"/>
                    </a:cubicBezTo>
                    <a:cubicBezTo>
                      <a:pt x="246" y="392"/>
                      <a:pt x="253" y="392"/>
                      <a:pt x="261" y="392"/>
                    </a:cubicBezTo>
                    <a:cubicBezTo>
                      <a:pt x="418" y="392"/>
                      <a:pt x="513" y="202"/>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16"/>
              <p:cNvSpPr/>
              <p:nvPr/>
            </p:nvSpPr>
            <p:spPr>
              <a:xfrm>
                <a:off x="3857450" y="4006700"/>
                <a:ext cx="12300" cy="9350"/>
              </a:xfrm>
              <a:custGeom>
                <a:avLst/>
                <a:gdLst/>
                <a:ahLst/>
                <a:cxnLst/>
                <a:rect l="l" t="t" r="r" b="b"/>
                <a:pathLst>
                  <a:path w="492" h="374" extrusionOk="0">
                    <a:moveTo>
                      <a:pt x="247" y="1"/>
                    </a:moveTo>
                    <a:cubicBezTo>
                      <a:pt x="206" y="1"/>
                      <a:pt x="166" y="14"/>
                      <a:pt x="132" y="42"/>
                    </a:cubicBezTo>
                    <a:cubicBezTo>
                      <a:pt x="1" y="144"/>
                      <a:pt x="65" y="353"/>
                      <a:pt x="229" y="373"/>
                    </a:cubicBezTo>
                    <a:cubicBezTo>
                      <a:pt x="235" y="373"/>
                      <a:pt x="242" y="374"/>
                      <a:pt x="248" y="374"/>
                    </a:cubicBezTo>
                    <a:cubicBezTo>
                      <a:pt x="401" y="374"/>
                      <a:pt x="492" y="194"/>
                      <a:pt x="393" y="71"/>
                    </a:cubicBezTo>
                    <a:cubicBezTo>
                      <a:pt x="356"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16"/>
              <p:cNvSpPr/>
              <p:nvPr/>
            </p:nvSpPr>
            <p:spPr>
              <a:xfrm>
                <a:off x="3844200" y="3990175"/>
                <a:ext cx="11650" cy="8850"/>
              </a:xfrm>
              <a:custGeom>
                <a:avLst/>
                <a:gdLst/>
                <a:ahLst/>
                <a:cxnLst/>
                <a:rect l="l" t="t" r="r" b="b"/>
                <a:pathLst>
                  <a:path w="466" h="354" extrusionOk="0">
                    <a:moveTo>
                      <a:pt x="235" y="1"/>
                    </a:moveTo>
                    <a:cubicBezTo>
                      <a:pt x="196" y="1"/>
                      <a:pt x="156" y="14"/>
                      <a:pt x="123" y="41"/>
                    </a:cubicBezTo>
                    <a:cubicBezTo>
                      <a:pt x="0" y="137"/>
                      <a:pt x="58" y="336"/>
                      <a:pt x="216" y="352"/>
                    </a:cubicBezTo>
                    <a:cubicBezTo>
                      <a:pt x="222" y="353"/>
                      <a:pt x="229" y="353"/>
                      <a:pt x="235" y="353"/>
                    </a:cubicBezTo>
                    <a:cubicBezTo>
                      <a:pt x="381" y="353"/>
                      <a:pt x="465" y="183"/>
                      <a:pt x="370" y="66"/>
                    </a:cubicBezTo>
                    <a:cubicBezTo>
                      <a:pt x="336"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16"/>
              <p:cNvSpPr/>
              <p:nvPr/>
            </p:nvSpPr>
            <p:spPr>
              <a:xfrm>
                <a:off x="3968325" y="4107900"/>
                <a:ext cx="16525" cy="12600"/>
              </a:xfrm>
              <a:custGeom>
                <a:avLst/>
                <a:gdLst/>
                <a:ahLst/>
                <a:cxnLst/>
                <a:rect l="l" t="t" r="r" b="b"/>
                <a:pathLst>
                  <a:path w="661" h="504" extrusionOk="0">
                    <a:moveTo>
                      <a:pt x="330" y="0"/>
                    </a:moveTo>
                    <a:cubicBezTo>
                      <a:pt x="275" y="0"/>
                      <a:pt x="220" y="18"/>
                      <a:pt x="174" y="56"/>
                    </a:cubicBezTo>
                    <a:cubicBezTo>
                      <a:pt x="1" y="197"/>
                      <a:pt x="84" y="480"/>
                      <a:pt x="306" y="503"/>
                    </a:cubicBezTo>
                    <a:cubicBezTo>
                      <a:pt x="315" y="503"/>
                      <a:pt x="324" y="504"/>
                      <a:pt x="333" y="504"/>
                    </a:cubicBezTo>
                    <a:cubicBezTo>
                      <a:pt x="539" y="504"/>
                      <a:pt x="660" y="261"/>
                      <a:pt x="528" y="94"/>
                    </a:cubicBezTo>
                    <a:cubicBezTo>
                      <a:pt x="477" y="32"/>
                      <a:pt x="403" y="0"/>
                      <a:pt x="3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16"/>
              <p:cNvSpPr/>
              <p:nvPr/>
            </p:nvSpPr>
            <p:spPr>
              <a:xfrm>
                <a:off x="3955075" y="4091400"/>
                <a:ext cx="15875" cy="12075"/>
              </a:xfrm>
              <a:custGeom>
                <a:avLst/>
                <a:gdLst/>
                <a:ahLst/>
                <a:cxnLst/>
                <a:rect l="l" t="t" r="r" b="b"/>
                <a:pathLst>
                  <a:path w="635" h="483" extrusionOk="0">
                    <a:moveTo>
                      <a:pt x="318" y="0"/>
                    </a:moveTo>
                    <a:cubicBezTo>
                      <a:pt x="264" y="0"/>
                      <a:pt x="210" y="18"/>
                      <a:pt x="164" y="54"/>
                    </a:cubicBezTo>
                    <a:cubicBezTo>
                      <a:pt x="0" y="189"/>
                      <a:pt x="81" y="459"/>
                      <a:pt x="293" y="481"/>
                    </a:cubicBezTo>
                    <a:cubicBezTo>
                      <a:pt x="302" y="482"/>
                      <a:pt x="311" y="483"/>
                      <a:pt x="320" y="483"/>
                    </a:cubicBezTo>
                    <a:cubicBezTo>
                      <a:pt x="516" y="483"/>
                      <a:pt x="634" y="249"/>
                      <a:pt x="505" y="89"/>
                    </a:cubicBezTo>
                    <a:cubicBezTo>
                      <a:pt x="457"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16"/>
              <p:cNvSpPr/>
              <p:nvPr/>
            </p:nvSpPr>
            <p:spPr>
              <a:xfrm>
                <a:off x="3941725" y="4074825"/>
                <a:ext cx="15400" cy="11700"/>
              </a:xfrm>
              <a:custGeom>
                <a:avLst/>
                <a:gdLst/>
                <a:ahLst/>
                <a:cxnLst/>
                <a:rect l="l" t="t" r="r" b="b"/>
                <a:pathLst>
                  <a:path w="616" h="468" extrusionOk="0">
                    <a:moveTo>
                      <a:pt x="309" y="1"/>
                    </a:moveTo>
                    <a:cubicBezTo>
                      <a:pt x="257" y="1"/>
                      <a:pt x="205" y="18"/>
                      <a:pt x="162" y="55"/>
                    </a:cubicBezTo>
                    <a:cubicBezTo>
                      <a:pt x="1" y="183"/>
                      <a:pt x="78" y="444"/>
                      <a:pt x="284" y="466"/>
                    </a:cubicBezTo>
                    <a:cubicBezTo>
                      <a:pt x="293" y="467"/>
                      <a:pt x="302" y="468"/>
                      <a:pt x="310" y="468"/>
                    </a:cubicBezTo>
                    <a:cubicBezTo>
                      <a:pt x="501" y="468"/>
                      <a:pt x="615" y="241"/>
                      <a:pt x="489" y="87"/>
                    </a:cubicBezTo>
                    <a:cubicBezTo>
                      <a:pt x="444" y="31"/>
                      <a:pt x="377"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16"/>
              <p:cNvSpPr/>
              <p:nvPr/>
            </p:nvSpPr>
            <p:spPr>
              <a:xfrm>
                <a:off x="3928475" y="4058325"/>
                <a:ext cx="14775" cy="11150"/>
              </a:xfrm>
              <a:custGeom>
                <a:avLst/>
                <a:gdLst/>
                <a:ahLst/>
                <a:cxnLst/>
                <a:rect l="l" t="t" r="r" b="b"/>
                <a:pathLst>
                  <a:path w="591" h="446" extrusionOk="0">
                    <a:moveTo>
                      <a:pt x="295" y="0"/>
                    </a:moveTo>
                    <a:cubicBezTo>
                      <a:pt x="246" y="0"/>
                      <a:pt x="196" y="16"/>
                      <a:pt x="155" y="50"/>
                    </a:cubicBezTo>
                    <a:cubicBezTo>
                      <a:pt x="1" y="175"/>
                      <a:pt x="75" y="426"/>
                      <a:pt x="274" y="445"/>
                    </a:cubicBezTo>
                    <a:cubicBezTo>
                      <a:pt x="282" y="446"/>
                      <a:pt x="289" y="446"/>
                      <a:pt x="297" y="446"/>
                    </a:cubicBezTo>
                    <a:cubicBezTo>
                      <a:pt x="480"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16"/>
              <p:cNvSpPr/>
              <p:nvPr/>
            </p:nvSpPr>
            <p:spPr>
              <a:xfrm>
                <a:off x="3915225" y="4041800"/>
                <a:ext cx="14125" cy="10725"/>
              </a:xfrm>
              <a:custGeom>
                <a:avLst/>
                <a:gdLst/>
                <a:ahLst/>
                <a:cxnLst/>
                <a:rect l="l" t="t" r="r" b="b"/>
                <a:pathLst>
                  <a:path w="565" h="429" extrusionOk="0">
                    <a:moveTo>
                      <a:pt x="282" y="1"/>
                    </a:moveTo>
                    <a:cubicBezTo>
                      <a:pt x="235" y="1"/>
                      <a:pt x="187" y="16"/>
                      <a:pt x="148" y="48"/>
                    </a:cubicBezTo>
                    <a:cubicBezTo>
                      <a:pt x="0" y="167"/>
                      <a:pt x="71" y="405"/>
                      <a:pt x="261" y="428"/>
                    </a:cubicBezTo>
                    <a:cubicBezTo>
                      <a:pt x="269" y="428"/>
                      <a:pt x="276" y="429"/>
                      <a:pt x="284" y="429"/>
                    </a:cubicBezTo>
                    <a:cubicBezTo>
                      <a:pt x="460" y="429"/>
                      <a:pt x="564" y="222"/>
                      <a:pt x="450" y="81"/>
                    </a:cubicBezTo>
                    <a:cubicBezTo>
                      <a:pt x="407"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16"/>
              <p:cNvSpPr/>
              <p:nvPr/>
            </p:nvSpPr>
            <p:spPr>
              <a:xfrm>
                <a:off x="3901975" y="4025225"/>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6" y="410"/>
                      <a:pt x="263" y="411"/>
                      <a:pt x="271" y="411"/>
                    </a:cubicBezTo>
                    <a:cubicBezTo>
                      <a:pt x="440" y="411"/>
                      <a:pt x="538" y="214"/>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16"/>
              <p:cNvSpPr/>
              <p:nvPr/>
            </p:nvSpPr>
            <p:spPr>
              <a:xfrm>
                <a:off x="3888625" y="4008725"/>
                <a:ext cx="12925" cy="9750"/>
              </a:xfrm>
              <a:custGeom>
                <a:avLst/>
                <a:gdLst/>
                <a:ahLst/>
                <a:cxnLst/>
                <a:rect l="l" t="t" r="r" b="b"/>
                <a:pathLst>
                  <a:path w="517" h="390" extrusionOk="0">
                    <a:moveTo>
                      <a:pt x="260" y="1"/>
                    </a:moveTo>
                    <a:cubicBezTo>
                      <a:pt x="217" y="1"/>
                      <a:pt x="173" y="15"/>
                      <a:pt x="136" y="44"/>
                    </a:cubicBezTo>
                    <a:cubicBezTo>
                      <a:pt x="1" y="153"/>
                      <a:pt x="68" y="372"/>
                      <a:pt x="238" y="388"/>
                    </a:cubicBezTo>
                    <a:cubicBezTo>
                      <a:pt x="246" y="389"/>
                      <a:pt x="254" y="389"/>
                      <a:pt x="262" y="389"/>
                    </a:cubicBezTo>
                    <a:cubicBezTo>
                      <a:pt x="422" y="389"/>
                      <a:pt x="516"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16"/>
              <p:cNvSpPr/>
              <p:nvPr/>
            </p:nvSpPr>
            <p:spPr>
              <a:xfrm>
                <a:off x="3875375" y="3992175"/>
                <a:ext cx="12300" cy="9325"/>
              </a:xfrm>
              <a:custGeom>
                <a:avLst/>
                <a:gdLst/>
                <a:ahLst/>
                <a:cxnLst/>
                <a:rect l="l" t="t" r="r" b="b"/>
                <a:pathLst>
                  <a:path w="492" h="373" extrusionOk="0">
                    <a:moveTo>
                      <a:pt x="248" y="1"/>
                    </a:moveTo>
                    <a:cubicBezTo>
                      <a:pt x="206" y="1"/>
                      <a:pt x="164" y="15"/>
                      <a:pt x="129" y="44"/>
                    </a:cubicBezTo>
                    <a:cubicBezTo>
                      <a:pt x="0" y="147"/>
                      <a:pt x="61" y="356"/>
                      <a:pt x="229" y="372"/>
                    </a:cubicBezTo>
                    <a:cubicBezTo>
                      <a:pt x="235" y="373"/>
                      <a:pt x="242" y="373"/>
                      <a:pt x="248" y="373"/>
                    </a:cubicBezTo>
                    <a:cubicBezTo>
                      <a:pt x="400" y="373"/>
                      <a:pt x="491" y="193"/>
                      <a:pt x="392" y="70"/>
                    </a:cubicBezTo>
                    <a:cubicBezTo>
                      <a:pt x="356" y="25"/>
                      <a:pt x="302" y="1"/>
                      <a:pt x="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16"/>
              <p:cNvSpPr/>
              <p:nvPr/>
            </p:nvSpPr>
            <p:spPr>
              <a:xfrm>
                <a:off x="3862125" y="3975675"/>
                <a:ext cx="11650" cy="8875"/>
              </a:xfrm>
              <a:custGeom>
                <a:avLst/>
                <a:gdLst/>
                <a:ahLst/>
                <a:cxnLst/>
                <a:rect l="l" t="t" r="r" b="b"/>
                <a:pathLst>
                  <a:path w="466" h="355" extrusionOk="0">
                    <a:moveTo>
                      <a:pt x="233" y="0"/>
                    </a:moveTo>
                    <a:cubicBezTo>
                      <a:pt x="194" y="0"/>
                      <a:pt x="155" y="13"/>
                      <a:pt x="122" y="39"/>
                    </a:cubicBezTo>
                    <a:cubicBezTo>
                      <a:pt x="0" y="139"/>
                      <a:pt x="58" y="335"/>
                      <a:pt x="215" y="354"/>
                    </a:cubicBezTo>
                    <a:cubicBezTo>
                      <a:pt x="222" y="355"/>
                      <a:pt x="228" y="355"/>
                      <a:pt x="235" y="355"/>
                    </a:cubicBezTo>
                    <a:cubicBezTo>
                      <a:pt x="381" y="355"/>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16"/>
              <p:cNvSpPr/>
              <p:nvPr/>
            </p:nvSpPr>
            <p:spPr>
              <a:xfrm>
                <a:off x="3848850" y="3959150"/>
                <a:ext cx="11025" cy="8375"/>
              </a:xfrm>
              <a:custGeom>
                <a:avLst/>
                <a:gdLst/>
                <a:ahLst/>
                <a:cxnLst/>
                <a:rect l="l" t="t" r="r" b="b"/>
                <a:pathLst>
                  <a:path w="441" h="335" extrusionOk="0">
                    <a:moveTo>
                      <a:pt x="223" y="0"/>
                    </a:moveTo>
                    <a:cubicBezTo>
                      <a:pt x="185" y="0"/>
                      <a:pt x="148" y="13"/>
                      <a:pt x="117" y="38"/>
                    </a:cubicBezTo>
                    <a:cubicBezTo>
                      <a:pt x="1" y="131"/>
                      <a:pt x="55" y="318"/>
                      <a:pt x="203" y="334"/>
                    </a:cubicBezTo>
                    <a:cubicBezTo>
                      <a:pt x="210" y="334"/>
                      <a:pt x="216" y="335"/>
                      <a:pt x="222" y="335"/>
                    </a:cubicBezTo>
                    <a:cubicBezTo>
                      <a:pt x="359" y="335"/>
                      <a:pt x="440" y="171"/>
                      <a:pt x="351" y="60"/>
                    </a:cubicBezTo>
                    <a:cubicBezTo>
                      <a:pt x="319" y="21"/>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16"/>
              <p:cNvSpPr/>
              <p:nvPr/>
            </p:nvSpPr>
            <p:spPr>
              <a:xfrm>
                <a:off x="3986250" y="4093425"/>
                <a:ext cx="16500" cy="12550"/>
              </a:xfrm>
              <a:custGeom>
                <a:avLst/>
                <a:gdLst/>
                <a:ahLst/>
                <a:cxnLst/>
                <a:rect l="l" t="t" r="r" b="b"/>
                <a:pathLst>
                  <a:path w="660" h="502" extrusionOk="0">
                    <a:moveTo>
                      <a:pt x="331" y="0"/>
                    </a:moveTo>
                    <a:cubicBezTo>
                      <a:pt x="276" y="0"/>
                      <a:pt x="220" y="19"/>
                      <a:pt x="174" y="56"/>
                    </a:cubicBezTo>
                    <a:cubicBezTo>
                      <a:pt x="0" y="198"/>
                      <a:pt x="81" y="477"/>
                      <a:pt x="306" y="500"/>
                    </a:cubicBezTo>
                    <a:cubicBezTo>
                      <a:pt x="316" y="501"/>
                      <a:pt x="326" y="502"/>
                      <a:pt x="336" y="502"/>
                    </a:cubicBezTo>
                    <a:cubicBezTo>
                      <a:pt x="540" y="502"/>
                      <a:pt x="659" y="257"/>
                      <a:pt x="527" y="92"/>
                    </a:cubicBezTo>
                    <a:cubicBezTo>
                      <a:pt x="476" y="32"/>
                      <a:pt x="404"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16"/>
              <p:cNvSpPr/>
              <p:nvPr/>
            </p:nvSpPr>
            <p:spPr>
              <a:xfrm>
                <a:off x="3973000" y="4076850"/>
                <a:ext cx="15850" cy="12075"/>
              </a:xfrm>
              <a:custGeom>
                <a:avLst/>
                <a:gdLst/>
                <a:ahLst/>
                <a:cxnLst/>
                <a:rect l="l" t="t" r="r" b="b"/>
                <a:pathLst>
                  <a:path w="634" h="483" extrusionOk="0">
                    <a:moveTo>
                      <a:pt x="316" y="1"/>
                    </a:moveTo>
                    <a:cubicBezTo>
                      <a:pt x="263" y="1"/>
                      <a:pt x="209" y="18"/>
                      <a:pt x="164" y="54"/>
                    </a:cubicBezTo>
                    <a:cubicBezTo>
                      <a:pt x="0" y="192"/>
                      <a:pt x="80" y="459"/>
                      <a:pt x="293" y="482"/>
                    </a:cubicBezTo>
                    <a:cubicBezTo>
                      <a:pt x="302" y="482"/>
                      <a:pt x="311" y="483"/>
                      <a:pt x="319" y="483"/>
                    </a:cubicBezTo>
                    <a:cubicBezTo>
                      <a:pt x="516" y="483"/>
                      <a:pt x="634" y="250"/>
                      <a:pt x="505" y="93"/>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16"/>
              <p:cNvSpPr/>
              <p:nvPr/>
            </p:nvSpPr>
            <p:spPr>
              <a:xfrm>
                <a:off x="3959650" y="4060350"/>
                <a:ext cx="15300" cy="11625"/>
              </a:xfrm>
              <a:custGeom>
                <a:avLst/>
                <a:gdLst/>
                <a:ahLst/>
                <a:cxnLst/>
                <a:rect l="l" t="t" r="r" b="b"/>
                <a:pathLst>
                  <a:path w="612" h="465" extrusionOk="0">
                    <a:moveTo>
                      <a:pt x="307" y="1"/>
                    </a:moveTo>
                    <a:cubicBezTo>
                      <a:pt x="256" y="1"/>
                      <a:pt x="204" y="18"/>
                      <a:pt x="161" y="52"/>
                    </a:cubicBezTo>
                    <a:cubicBezTo>
                      <a:pt x="1" y="184"/>
                      <a:pt x="78" y="441"/>
                      <a:pt x="283" y="463"/>
                    </a:cubicBezTo>
                    <a:cubicBezTo>
                      <a:pt x="293" y="464"/>
                      <a:pt x="302" y="465"/>
                      <a:pt x="310" y="465"/>
                    </a:cubicBezTo>
                    <a:cubicBezTo>
                      <a:pt x="500" y="465"/>
                      <a:pt x="612" y="241"/>
                      <a:pt x="489" y="87"/>
                    </a:cubicBezTo>
                    <a:cubicBezTo>
                      <a:pt x="443" y="31"/>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16"/>
              <p:cNvSpPr/>
              <p:nvPr/>
            </p:nvSpPr>
            <p:spPr>
              <a:xfrm>
                <a:off x="3946400" y="4043800"/>
                <a:ext cx="14675" cy="11150"/>
              </a:xfrm>
              <a:custGeom>
                <a:avLst/>
                <a:gdLst/>
                <a:ahLst/>
                <a:cxnLst/>
                <a:rect l="l" t="t" r="r" b="b"/>
                <a:pathLst>
                  <a:path w="587" h="446" extrusionOk="0">
                    <a:moveTo>
                      <a:pt x="295" y="1"/>
                    </a:moveTo>
                    <a:cubicBezTo>
                      <a:pt x="246" y="1"/>
                      <a:pt x="196" y="17"/>
                      <a:pt x="155" y="52"/>
                    </a:cubicBezTo>
                    <a:cubicBezTo>
                      <a:pt x="0" y="177"/>
                      <a:pt x="74" y="425"/>
                      <a:pt x="270" y="444"/>
                    </a:cubicBezTo>
                    <a:cubicBezTo>
                      <a:pt x="280" y="445"/>
                      <a:pt x="289" y="446"/>
                      <a:pt x="297" y="446"/>
                    </a:cubicBezTo>
                    <a:cubicBezTo>
                      <a:pt x="480" y="446"/>
                      <a:pt x="586" y="231"/>
                      <a:pt x="470" y="84"/>
                    </a:cubicBezTo>
                    <a:cubicBezTo>
                      <a:pt x="424"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16"/>
              <p:cNvSpPr/>
              <p:nvPr/>
            </p:nvSpPr>
            <p:spPr>
              <a:xfrm>
                <a:off x="3933150" y="4027275"/>
                <a:ext cx="14100" cy="10725"/>
              </a:xfrm>
              <a:custGeom>
                <a:avLst/>
                <a:gdLst/>
                <a:ahLst/>
                <a:cxnLst/>
                <a:rect l="l" t="t" r="r" b="b"/>
                <a:pathLst>
                  <a:path w="564" h="429" extrusionOk="0">
                    <a:moveTo>
                      <a:pt x="281" y="0"/>
                    </a:moveTo>
                    <a:cubicBezTo>
                      <a:pt x="234" y="0"/>
                      <a:pt x="187" y="16"/>
                      <a:pt x="148" y="48"/>
                    </a:cubicBezTo>
                    <a:cubicBezTo>
                      <a:pt x="0" y="170"/>
                      <a:pt x="71" y="408"/>
                      <a:pt x="260" y="427"/>
                    </a:cubicBezTo>
                    <a:cubicBezTo>
                      <a:pt x="268" y="428"/>
                      <a:pt x="276" y="428"/>
                      <a:pt x="284" y="428"/>
                    </a:cubicBezTo>
                    <a:cubicBezTo>
                      <a:pt x="459" y="428"/>
                      <a:pt x="564" y="222"/>
                      <a:pt x="447" y="80"/>
                    </a:cubicBezTo>
                    <a:cubicBezTo>
                      <a:pt x="405" y="27"/>
                      <a:pt x="34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16"/>
              <p:cNvSpPr/>
              <p:nvPr/>
            </p:nvSpPr>
            <p:spPr>
              <a:xfrm>
                <a:off x="3919800" y="4010775"/>
                <a:ext cx="13550" cy="10175"/>
              </a:xfrm>
              <a:custGeom>
                <a:avLst/>
                <a:gdLst/>
                <a:ahLst/>
                <a:cxnLst/>
                <a:rect l="l" t="t" r="r" b="b"/>
                <a:pathLst>
                  <a:path w="542" h="407" extrusionOk="0">
                    <a:moveTo>
                      <a:pt x="274" y="0"/>
                    </a:moveTo>
                    <a:cubicBezTo>
                      <a:pt x="228" y="0"/>
                      <a:pt x="183" y="15"/>
                      <a:pt x="145" y="46"/>
                    </a:cubicBezTo>
                    <a:cubicBezTo>
                      <a:pt x="1" y="158"/>
                      <a:pt x="71" y="390"/>
                      <a:pt x="251" y="406"/>
                    </a:cubicBezTo>
                    <a:cubicBezTo>
                      <a:pt x="259" y="407"/>
                      <a:pt x="267" y="407"/>
                      <a:pt x="274" y="407"/>
                    </a:cubicBezTo>
                    <a:cubicBezTo>
                      <a:pt x="441" y="407"/>
                      <a:pt x="542" y="210"/>
                      <a:pt x="431" y="75"/>
                    </a:cubicBezTo>
                    <a:cubicBezTo>
                      <a:pt x="391" y="26"/>
                      <a:pt x="333" y="0"/>
                      <a:pt x="2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16"/>
              <p:cNvSpPr/>
              <p:nvPr/>
            </p:nvSpPr>
            <p:spPr>
              <a:xfrm>
                <a:off x="3906550" y="3994200"/>
                <a:ext cx="12925" cy="9800"/>
              </a:xfrm>
              <a:custGeom>
                <a:avLst/>
                <a:gdLst/>
                <a:ahLst/>
                <a:cxnLst/>
                <a:rect l="l" t="t" r="r" b="b"/>
                <a:pathLst>
                  <a:path w="517" h="392" extrusionOk="0">
                    <a:moveTo>
                      <a:pt x="259" y="0"/>
                    </a:moveTo>
                    <a:cubicBezTo>
                      <a:pt x="215" y="0"/>
                      <a:pt x="171" y="14"/>
                      <a:pt x="135" y="44"/>
                    </a:cubicBezTo>
                    <a:cubicBezTo>
                      <a:pt x="0" y="153"/>
                      <a:pt x="65" y="371"/>
                      <a:pt x="238" y="391"/>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16"/>
              <p:cNvSpPr/>
              <p:nvPr/>
            </p:nvSpPr>
            <p:spPr>
              <a:xfrm>
                <a:off x="3893300" y="3977700"/>
                <a:ext cx="12275" cy="9350"/>
              </a:xfrm>
              <a:custGeom>
                <a:avLst/>
                <a:gdLst/>
                <a:ahLst/>
                <a:cxnLst/>
                <a:rect l="l" t="t" r="r" b="b"/>
                <a:pathLst>
                  <a:path w="491" h="374" extrusionOk="0">
                    <a:moveTo>
                      <a:pt x="244" y="1"/>
                    </a:moveTo>
                    <a:cubicBezTo>
                      <a:pt x="204" y="1"/>
                      <a:pt x="163" y="14"/>
                      <a:pt x="129" y="42"/>
                    </a:cubicBezTo>
                    <a:cubicBezTo>
                      <a:pt x="0" y="144"/>
                      <a:pt x="61" y="353"/>
                      <a:pt x="228" y="373"/>
                    </a:cubicBezTo>
                    <a:cubicBezTo>
                      <a:pt x="235" y="373"/>
                      <a:pt x="241" y="373"/>
                      <a:pt x="248" y="373"/>
                    </a:cubicBezTo>
                    <a:cubicBezTo>
                      <a:pt x="400" y="373"/>
                      <a:pt x="491" y="194"/>
                      <a:pt x="389" y="70"/>
                    </a:cubicBezTo>
                    <a:cubicBezTo>
                      <a:pt x="352" y="24"/>
                      <a:pt x="299" y="1"/>
                      <a:pt x="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16"/>
              <p:cNvSpPr/>
              <p:nvPr/>
            </p:nvSpPr>
            <p:spPr>
              <a:xfrm>
                <a:off x="3880025" y="3961150"/>
                <a:ext cx="11650" cy="8875"/>
              </a:xfrm>
              <a:custGeom>
                <a:avLst/>
                <a:gdLst/>
                <a:ahLst/>
                <a:cxnLst/>
                <a:rect l="l" t="t" r="r" b="b"/>
                <a:pathLst>
                  <a:path w="466" h="355" extrusionOk="0">
                    <a:moveTo>
                      <a:pt x="233" y="0"/>
                    </a:moveTo>
                    <a:cubicBezTo>
                      <a:pt x="194" y="0"/>
                      <a:pt x="155" y="14"/>
                      <a:pt x="123" y="41"/>
                    </a:cubicBezTo>
                    <a:cubicBezTo>
                      <a:pt x="1" y="138"/>
                      <a:pt x="59" y="337"/>
                      <a:pt x="216" y="353"/>
                    </a:cubicBezTo>
                    <a:cubicBezTo>
                      <a:pt x="223" y="354"/>
                      <a:pt x="229" y="354"/>
                      <a:pt x="235" y="354"/>
                    </a:cubicBezTo>
                    <a:cubicBezTo>
                      <a:pt x="378" y="354"/>
                      <a:pt x="466" y="184"/>
                      <a:pt x="370" y="67"/>
                    </a:cubicBezTo>
                    <a:cubicBezTo>
                      <a:pt x="336" y="23"/>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16"/>
              <p:cNvSpPr/>
              <p:nvPr/>
            </p:nvSpPr>
            <p:spPr>
              <a:xfrm>
                <a:off x="3866775" y="3944625"/>
                <a:ext cx="11000" cy="8350"/>
              </a:xfrm>
              <a:custGeom>
                <a:avLst/>
                <a:gdLst/>
                <a:ahLst/>
                <a:cxnLst/>
                <a:rect l="l" t="t" r="r" b="b"/>
                <a:pathLst>
                  <a:path w="440" h="334" extrusionOk="0">
                    <a:moveTo>
                      <a:pt x="219" y="1"/>
                    </a:moveTo>
                    <a:cubicBezTo>
                      <a:pt x="182" y="1"/>
                      <a:pt x="144" y="13"/>
                      <a:pt x="113" y="37"/>
                    </a:cubicBezTo>
                    <a:cubicBezTo>
                      <a:pt x="1" y="130"/>
                      <a:pt x="55" y="317"/>
                      <a:pt x="203" y="333"/>
                    </a:cubicBezTo>
                    <a:cubicBezTo>
                      <a:pt x="210" y="334"/>
                      <a:pt x="216" y="334"/>
                      <a:pt x="222" y="334"/>
                    </a:cubicBezTo>
                    <a:cubicBezTo>
                      <a:pt x="359" y="334"/>
                      <a:pt x="440" y="174"/>
                      <a:pt x="351" y="63"/>
                    </a:cubicBezTo>
                    <a:cubicBezTo>
                      <a:pt x="318" y="22"/>
                      <a:pt x="268" y="1"/>
                      <a:pt x="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16"/>
              <p:cNvSpPr/>
              <p:nvPr/>
            </p:nvSpPr>
            <p:spPr>
              <a:xfrm>
                <a:off x="3853450" y="3928100"/>
                <a:ext cx="10450" cy="7925"/>
              </a:xfrm>
              <a:custGeom>
                <a:avLst/>
                <a:gdLst/>
                <a:ahLst/>
                <a:cxnLst/>
                <a:rect l="l" t="t" r="r" b="b"/>
                <a:pathLst>
                  <a:path w="418" h="317" extrusionOk="0">
                    <a:moveTo>
                      <a:pt x="211" y="1"/>
                    </a:moveTo>
                    <a:cubicBezTo>
                      <a:pt x="176" y="1"/>
                      <a:pt x="140" y="12"/>
                      <a:pt x="109" y="36"/>
                    </a:cubicBezTo>
                    <a:cubicBezTo>
                      <a:pt x="0" y="123"/>
                      <a:pt x="55" y="300"/>
                      <a:pt x="193" y="316"/>
                    </a:cubicBezTo>
                    <a:cubicBezTo>
                      <a:pt x="199" y="317"/>
                      <a:pt x="206" y="317"/>
                      <a:pt x="212" y="317"/>
                    </a:cubicBezTo>
                    <a:cubicBezTo>
                      <a:pt x="342" y="317"/>
                      <a:pt x="417" y="163"/>
                      <a:pt x="334" y="59"/>
                    </a:cubicBezTo>
                    <a:cubicBezTo>
                      <a:pt x="302" y="21"/>
                      <a:pt x="257" y="1"/>
                      <a:pt x="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16"/>
              <p:cNvSpPr/>
              <p:nvPr/>
            </p:nvSpPr>
            <p:spPr>
              <a:xfrm>
                <a:off x="4017350" y="4095400"/>
                <a:ext cx="17200" cy="13075"/>
              </a:xfrm>
              <a:custGeom>
                <a:avLst/>
                <a:gdLst/>
                <a:ahLst/>
                <a:cxnLst/>
                <a:rect l="l" t="t" r="r" b="b"/>
                <a:pathLst>
                  <a:path w="688" h="523" extrusionOk="0">
                    <a:moveTo>
                      <a:pt x="345" y="1"/>
                    </a:moveTo>
                    <a:cubicBezTo>
                      <a:pt x="288" y="1"/>
                      <a:pt x="231" y="19"/>
                      <a:pt x="183" y="58"/>
                    </a:cubicBezTo>
                    <a:cubicBezTo>
                      <a:pt x="0" y="202"/>
                      <a:pt x="87" y="495"/>
                      <a:pt x="318" y="520"/>
                    </a:cubicBezTo>
                    <a:cubicBezTo>
                      <a:pt x="329" y="522"/>
                      <a:pt x="339" y="522"/>
                      <a:pt x="349" y="522"/>
                    </a:cubicBezTo>
                    <a:cubicBezTo>
                      <a:pt x="559" y="522"/>
                      <a:pt x="688" y="271"/>
                      <a:pt x="550" y="99"/>
                    </a:cubicBezTo>
                    <a:cubicBezTo>
                      <a:pt x="498" y="35"/>
                      <a:pt x="422"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16"/>
              <p:cNvSpPr/>
              <p:nvPr/>
            </p:nvSpPr>
            <p:spPr>
              <a:xfrm>
                <a:off x="4004075" y="4078875"/>
                <a:ext cx="16600" cy="12625"/>
              </a:xfrm>
              <a:custGeom>
                <a:avLst/>
                <a:gdLst/>
                <a:ahLst/>
                <a:cxnLst/>
                <a:rect l="l" t="t" r="r" b="b"/>
                <a:pathLst>
                  <a:path w="664" h="505" extrusionOk="0">
                    <a:moveTo>
                      <a:pt x="333" y="1"/>
                    </a:moveTo>
                    <a:cubicBezTo>
                      <a:pt x="277" y="1"/>
                      <a:pt x="221" y="19"/>
                      <a:pt x="174" y="57"/>
                    </a:cubicBezTo>
                    <a:cubicBezTo>
                      <a:pt x="1" y="198"/>
                      <a:pt x="84" y="481"/>
                      <a:pt x="306" y="503"/>
                    </a:cubicBezTo>
                    <a:cubicBezTo>
                      <a:pt x="315" y="504"/>
                      <a:pt x="325" y="505"/>
                      <a:pt x="334" y="505"/>
                    </a:cubicBezTo>
                    <a:cubicBezTo>
                      <a:pt x="542" y="505"/>
                      <a:pt x="663" y="262"/>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16"/>
              <p:cNvSpPr/>
              <p:nvPr/>
            </p:nvSpPr>
            <p:spPr>
              <a:xfrm>
                <a:off x="3990825" y="4062400"/>
                <a:ext cx="15950" cy="12075"/>
              </a:xfrm>
              <a:custGeom>
                <a:avLst/>
                <a:gdLst/>
                <a:ahLst/>
                <a:cxnLst/>
                <a:rect l="l" t="t" r="r" b="b"/>
                <a:pathLst>
                  <a:path w="638" h="483" extrusionOk="0">
                    <a:moveTo>
                      <a:pt x="320" y="0"/>
                    </a:moveTo>
                    <a:cubicBezTo>
                      <a:pt x="266" y="0"/>
                      <a:pt x="212" y="18"/>
                      <a:pt x="168" y="54"/>
                    </a:cubicBezTo>
                    <a:cubicBezTo>
                      <a:pt x="1" y="189"/>
                      <a:pt x="81" y="459"/>
                      <a:pt x="296" y="481"/>
                    </a:cubicBezTo>
                    <a:cubicBezTo>
                      <a:pt x="305" y="482"/>
                      <a:pt x="314" y="482"/>
                      <a:pt x="323" y="482"/>
                    </a:cubicBezTo>
                    <a:cubicBezTo>
                      <a:pt x="519" y="482"/>
                      <a:pt x="638" y="249"/>
                      <a:pt x="508" y="89"/>
                    </a:cubicBezTo>
                    <a:cubicBezTo>
                      <a:pt x="461" y="30"/>
                      <a:pt x="390" y="0"/>
                      <a:pt x="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16"/>
              <p:cNvSpPr/>
              <p:nvPr/>
            </p:nvSpPr>
            <p:spPr>
              <a:xfrm>
                <a:off x="3977575" y="4045825"/>
                <a:ext cx="15300" cy="11700"/>
              </a:xfrm>
              <a:custGeom>
                <a:avLst/>
                <a:gdLst/>
                <a:ahLst/>
                <a:cxnLst/>
                <a:rect l="l" t="t" r="r" b="b"/>
                <a:pathLst>
                  <a:path w="612" h="468" extrusionOk="0">
                    <a:moveTo>
                      <a:pt x="309" y="1"/>
                    </a:moveTo>
                    <a:cubicBezTo>
                      <a:pt x="257" y="1"/>
                      <a:pt x="204" y="18"/>
                      <a:pt x="161" y="55"/>
                    </a:cubicBezTo>
                    <a:cubicBezTo>
                      <a:pt x="0" y="183"/>
                      <a:pt x="77" y="443"/>
                      <a:pt x="283" y="466"/>
                    </a:cubicBezTo>
                    <a:cubicBezTo>
                      <a:pt x="292" y="467"/>
                      <a:pt x="301" y="467"/>
                      <a:pt x="310" y="467"/>
                    </a:cubicBezTo>
                    <a:cubicBezTo>
                      <a:pt x="500" y="467"/>
                      <a:pt x="612" y="240"/>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16"/>
              <p:cNvSpPr/>
              <p:nvPr/>
            </p:nvSpPr>
            <p:spPr>
              <a:xfrm>
                <a:off x="3964325" y="4029325"/>
                <a:ext cx="14675" cy="11150"/>
              </a:xfrm>
              <a:custGeom>
                <a:avLst/>
                <a:gdLst/>
                <a:ahLst/>
                <a:cxnLst/>
                <a:rect l="l" t="t" r="r" b="b"/>
                <a:pathLst>
                  <a:path w="587" h="446" extrusionOk="0">
                    <a:moveTo>
                      <a:pt x="294" y="0"/>
                    </a:moveTo>
                    <a:cubicBezTo>
                      <a:pt x="245" y="0"/>
                      <a:pt x="196" y="16"/>
                      <a:pt x="154" y="49"/>
                    </a:cubicBezTo>
                    <a:cubicBezTo>
                      <a:pt x="0" y="175"/>
                      <a:pt x="74" y="425"/>
                      <a:pt x="270" y="445"/>
                    </a:cubicBezTo>
                    <a:cubicBezTo>
                      <a:pt x="278" y="445"/>
                      <a:pt x="286" y="446"/>
                      <a:pt x="293" y="446"/>
                    </a:cubicBezTo>
                    <a:cubicBezTo>
                      <a:pt x="479" y="446"/>
                      <a:pt x="586" y="230"/>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16"/>
              <p:cNvSpPr/>
              <p:nvPr/>
            </p:nvSpPr>
            <p:spPr>
              <a:xfrm>
                <a:off x="3951050" y="4012800"/>
                <a:ext cx="14025" cy="10650"/>
              </a:xfrm>
              <a:custGeom>
                <a:avLst/>
                <a:gdLst/>
                <a:ahLst/>
                <a:cxnLst/>
                <a:rect l="l" t="t" r="r" b="b"/>
                <a:pathLst>
                  <a:path w="561" h="426" extrusionOk="0">
                    <a:moveTo>
                      <a:pt x="282" y="1"/>
                    </a:moveTo>
                    <a:cubicBezTo>
                      <a:pt x="235" y="1"/>
                      <a:pt x="188" y="16"/>
                      <a:pt x="149" y="48"/>
                    </a:cubicBezTo>
                    <a:cubicBezTo>
                      <a:pt x="1" y="167"/>
                      <a:pt x="71" y="405"/>
                      <a:pt x="261" y="424"/>
                    </a:cubicBezTo>
                    <a:cubicBezTo>
                      <a:pt x="270" y="425"/>
                      <a:pt x="279" y="426"/>
                      <a:pt x="288" y="426"/>
                    </a:cubicBezTo>
                    <a:cubicBezTo>
                      <a:pt x="458" y="426"/>
                      <a:pt x="561" y="221"/>
                      <a:pt x="447" y="80"/>
                    </a:cubicBezTo>
                    <a:cubicBezTo>
                      <a:pt x="406"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16"/>
              <p:cNvSpPr/>
              <p:nvPr/>
            </p:nvSpPr>
            <p:spPr>
              <a:xfrm>
                <a:off x="3937725" y="3996225"/>
                <a:ext cx="13550" cy="10275"/>
              </a:xfrm>
              <a:custGeom>
                <a:avLst/>
                <a:gdLst/>
                <a:ahLst/>
                <a:cxnLst/>
                <a:rect l="l" t="t" r="r" b="b"/>
                <a:pathLst>
                  <a:path w="542" h="411" extrusionOk="0">
                    <a:moveTo>
                      <a:pt x="272" y="1"/>
                    </a:moveTo>
                    <a:cubicBezTo>
                      <a:pt x="226" y="1"/>
                      <a:pt x="180" y="16"/>
                      <a:pt x="142" y="46"/>
                    </a:cubicBezTo>
                    <a:cubicBezTo>
                      <a:pt x="0" y="162"/>
                      <a:pt x="68" y="390"/>
                      <a:pt x="251" y="409"/>
                    </a:cubicBezTo>
                    <a:cubicBezTo>
                      <a:pt x="259" y="410"/>
                      <a:pt x="266" y="410"/>
                      <a:pt x="274" y="410"/>
                    </a:cubicBezTo>
                    <a:cubicBezTo>
                      <a:pt x="441" y="410"/>
                      <a:pt x="542" y="213"/>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16"/>
              <p:cNvSpPr/>
              <p:nvPr/>
            </p:nvSpPr>
            <p:spPr>
              <a:xfrm>
                <a:off x="3924450" y="3979725"/>
                <a:ext cx="12925" cy="9750"/>
              </a:xfrm>
              <a:custGeom>
                <a:avLst/>
                <a:gdLst/>
                <a:ahLst/>
                <a:cxnLst/>
                <a:rect l="l" t="t" r="r" b="b"/>
                <a:pathLst>
                  <a:path w="517" h="390" extrusionOk="0">
                    <a:moveTo>
                      <a:pt x="258" y="1"/>
                    </a:moveTo>
                    <a:cubicBezTo>
                      <a:pt x="215" y="1"/>
                      <a:pt x="172" y="15"/>
                      <a:pt x="136" y="44"/>
                    </a:cubicBezTo>
                    <a:cubicBezTo>
                      <a:pt x="1" y="153"/>
                      <a:pt x="65" y="372"/>
                      <a:pt x="239" y="388"/>
                    </a:cubicBezTo>
                    <a:cubicBezTo>
                      <a:pt x="247" y="389"/>
                      <a:pt x="254" y="389"/>
                      <a:pt x="262" y="389"/>
                    </a:cubicBezTo>
                    <a:cubicBezTo>
                      <a:pt x="422" y="389"/>
                      <a:pt x="517" y="202"/>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16"/>
              <p:cNvSpPr/>
              <p:nvPr/>
            </p:nvSpPr>
            <p:spPr>
              <a:xfrm>
                <a:off x="3911200" y="3963175"/>
                <a:ext cx="12300" cy="9325"/>
              </a:xfrm>
              <a:custGeom>
                <a:avLst/>
                <a:gdLst/>
                <a:ahLst/>
                <a:cxnLst/>
                <a:rect l="l" t="t" r="r" b="b"/>
                <a:pathLst>
                  <a:path w="492" h="373" extrusionOk="0">
                    <a:moveTo>
                      <a:pt x="247" y="1"/>
                    </a:moveTo>
                    <a:cubicBezTo>
                      <a:pt x="206" y="1"/>
                      <a:pt x="164" y="15"/>
                      <a:pt x="129" y="44"/>
                    </a:cubicBezTo>
                    <a:cubicBezTo>
                      <a:pt x="1" y="147"/>
                      <a:pt x="62" y="356"/>
                      <a:pt x="226" y="372"/>
                    </a:cubicBezTo>
                    <a:cubicBezTo>
                      <a:pt x="232" y="372"/>
                      <a:pt x="239" y="373"/>
                      <a:pt x="245" y="373"/>
                    </a:cubicBezTo>
                    <a:cubicBezTo>
                      <a:pt x="401" y="373"/>
                      <a:pt x="491" y="193"/>
                      <a:pt x="390" y="70"/>
                    </a:cubicBezTo>
                    <a:cubicBezTo>
                      <a:pt x="353" y="24"/>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16"/>
              <p:cNvSpPr/>
              <p:nvPr/>
            </p:nvSpPr>
            <p:spPr>
              <a:xfrm>
                <a:off x="3897950" y="3946675"/>
                <a:ext cx="11650" cy="8875"/>
              </a:xfrm>
              <a:custGeom>
                <a:avLst/>
                <a:gdLst/>
                <a:ahLst/>
                <a:cxnLst/>
                <a:rect l="l" t="t" r="r" b="b"/>
                <a:pathLst>
                  <a:path w="466" h="355" extrusionOk="0">
                    <a:moveTo>
                      <a:pt x="232" y="0"/>
                    </a:moveTo>
                    <a:cubicBezTo>
                      <a:pt x="193" y="0"/>
                      <a:pt x="154" y="13"/>
                      <a:pt x="123" y="39"/>
                    </a:cubicBezTo>
                    <a:cubicBezTo>
                      <a:pt x="0" y="138"/>
                      <a:pt x="58" y="334"/>
                      <a:pt x="216" y="354"/>
                    </a:cubicBezTo>
                    <a:cubicBezTo>
                      <a:pt x="222" y="354"/>
                      <a:pt x="228" y="355"/>
                      <a:pt x="235" y="355"/>
                    </a:cubicBezTo>
                    <a:cubicBezTo>
                      <a:pt x="378" y="355"/>
                      <a:pt x="466" y="182"/>
                      <a:pt x="370" y="65"/>
                    </a:cubicBezTo>
                    <a:cubicBezTo>
                      <a:pt x="335" y="22"/>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16"/>
              <p:cNvSpPr/>
              <p:nvPr/>
            </p:nvSpPr>
            <p:spPr>
              <a:xfrm>
                <a:off x="3884600" y="3930150"/>
                <a:ext cx="11100" cy="8375"/>
              </a:xfrm>
              <a:custGeom>
                <a:avLst/>
                <a:gdLst/>
                <a:ahLst/>
                <a:cxnLst/>
                <a:rect l="l" t="t" r="r" b="b"/>
                <a:pathLst>
                  <a:path w="444" h="335" extrusionOk="0">
                    <a:moveTo>
                      <a:pt x="226" y="0"/>
                    </a:moveTo>
                    <a:cubicBezTo>
                      <a:pt x="189" y="0"/>
                      <a:pt x="151" y="12"/>
                      <a:pt x="120" y="38"/>
                    </a:cubicBezTo>
                    <a:cubicBezTo>
                      <a:pt x="1" y="131"/>
                      <a:pt x="59" y="317"/>
                      <a:pt x="207" y="333"/>
                    </a:cubicBezTo>
                    <a:cubicBezTo>
                      <a:pt x="213" y="334"/>
                      <a:pt x="219" y="334"/>
                      <a:pt x="226" y="334"/>
                    </a:cubicBezTo>
                    <a:cubicBezTo>
                      <a:pt x="362" y="334"/>
                      <a:pt x="444" y="171"/>
                      <a:pt x="354" y="60"/>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16"/>
              <p:cNvSpPr/>
              <p:nvPr/>
            </p:nvSpPr>
            <p:spPr>
              <a:xfrm>
                <a:off x="3871350" y="3913575"/>
                <a:ext cx="10450" cy="7925"/>
              </a:xfrm>
              <a:custGeom>
                <a:avLst/>
                <a:gdLst/>
                <a:ahLst/>
                <a:cxnLst/>
                <a:rect l="l" t="t" r="r" b="b"/>
                <a:pathLst>
                  <a:path w="418" h="317" extrusionOk="0">
                    <a:moveTo>
                      <a:pt x="209" y="0"/>
                    </a:moveTo>
                    <a:cubicBezTo>
                      <a:pt x="174" y="0"/>
                      <a:pt x="139" y="12"/>
                      <a:pt x="110" y="36"/>
                    </a:cubicBezTo>
                    <a:cubicBezTo>
                      <a:pt x="1" y="126"/>
                      <a:pt x="55" y="302"/>
                      <a:pt x="194" y="315"/>
                    </a:cubicBezTo>
                    <a:cubicBezTo>
                      <a:pt x="200" y="316"/>
                      <a:pt x="207" y="316"/>
                      <a:pt x="213" y="316"/>
                    </a:cubicBezTo>
                    <a:cubicBezTo>
                      <a:pt x="343" y="316"/>
                      <a:pt x="417" y="165"/>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16"/>
              <p:cNvSpPr/>
              <p:nvPr/>
            </p:nvSpPr>
            <p:spPr>
              <a:xfrm>
                <a:off x="4048525" y="4097525"/>
                <a:ext cx="17850" cy="13500"/>
              </a:xfrm>
              <a:custGeom>
                <a:avLst/>
                <a:gdLst/>
                <a:ahLst/>
                <a:cxnLst/>
                <a:rect l="l" t="t" r="r" b="b"/>
                <a:pathLst>
                  <a:path w="714" h="540" extrusionOk="0">
                    <a:moveTo>
                      <a:pt x="358" y="0"/>
                    </a:moveTo>
                    <a:cubicBezTo>
                      <a:pt x="298" y="0"/>
                      <a:pt x="239" y="20"/>
                      <a:pt x="190" y="59"/>
                    </a:cubicBezTo>
                    <a:cubicBezTo>
                      <a:pt x="0" y="210"/>
                      <a:pt x="90" y="513"/>
                      <a:pt x="331" y="538"/>
                    </a:cubicBezTo>
                    <a:cubicBezTo>
                      <a:pt x="341" y="539"/>
                      <a:pt x="352" y="540"/>
                      <a:pt x="362" y="540"/>
                    </a:cubicBezTo>
                    <a:cubicBezTo>
                      <a:pt x="581" y="540"/>
                      <a:pt x="713" y="279"/>
                      <a:pt x="569" y="101"/>
                    </a:cubicBezTo>
                    <a:cubicBezTo>
                      <a:pt x="515"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16"/>
              <p:cNvSpPr/>
              <p:nvPr/>
            </p:nvSpPr>
            <p:spPr>
              <a:xfrm>
                <a:off x="4035250" y="4080925"/>
                <a:ext cx="17150" cy="13000"/>
              </a:xfrm>
              <a:custGeom>
                <a:avLst/>
                <a:gdLst/>
                <a:ahLst/>
                <a:cxnLst/>
                <a:rect l="l" t="t" r="r" b="b"/>
                <a:pathLst>
                  <a:path w="686" h="520" extrusionOk="0">
                    <a:moveTo>
                      <a:pt x="345" y="0"/>
                    </a:moveTo>
                    <a:cubicBezTo>
                      <a:pt x="288" y="0"/>
                      <a:pt x="229" y="19"/>
                      <a:pt x="181" y="58"/>
                    </a:cubicBezTo>
                    <a:cubicBezTo>
                      <a:pt x="1" y="203"/>
                      <a:pt x="88" y="495"/>
                      <a:pt x="316" y="518"/>
                    </a:cubicBezTo>
                    <a:cubicBezTo>
                      <a:pt x="326" y="519"/>
                      <a:pt x="337" y="520"/>
                      <a:pt x="347" y="520"/>
                    </a:cubicBezTo>
                    <a:cubicBezTo>
                      <a:pt x="560" y="520"/>
                      <a:pt x="685" y="272"/>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16"/>
              <p:cNvSpPr/>
              <p:nvPr/>
            </p:nvSpPr>
            <p:spPr>
              <a:xfrm>
                <a:off x="4022000" y="4064425"/>
                <a:ext cx="16575" cy="12550"/>
              </a:xfrm>
              <a:custGeom>
                <a:avLst/>
                <a:gdLst/>
                <a:ahLst/>
                <a:cxnLst/>
                <a:rect l="l" t="t" r="r" b="b"/>
                <a:pathLst>
                  <a:path w="663" h="502" extrusionOk="0">
                    <a:moveTo>
                      <a:pt x="334" y="0"/>
                    </a:moveTo>
                    <a:cubicBezTo>
                      <a:pt x="278" y="0"/>
                      <a:pt x="221" y="19"/>
                      <a:pt x="174" y="56"/>
                    </a:cubicBezTo>
                    <a:cubicBezTo>
                      <a:pt x="0" y="198"/>
                      <a:pt x="84" y="477"/>
                      <a:pt x="306" y="500"/>
                    </a:cubicBezTo>
                    <a:cubicBezTo>
                      <a:pt x="316" y="501"/>
                      <a:pt x="326" y="501"/>
                      <a:pt x="336" y="501"/>
                    </a:cubicBezTo>
                    <a:cubicBezTo>
                      <a:pt x="543" y="501"/>
                      <a:pt x="662" y="257"/>
                      <a:pt x="528" y="92"/>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16"/>
              <p:cNvSpPr/>
              <p:nvPr/>
            </p:nvSpPr>
            <p:spPr>
              <a:xfrm>
                <a:off x="4008750" y="4047850"/>
                <a:ext cx="15950" cy="12075"/>
              </a:xfrm>
              <a:custGeom>
                <a:avLst/>
                <a:gdLst/>
                <a:ahLst/>
                <a:cxnLst/>
                <a:rect l="l" t="t" r="r" b="b"/>
                <a:pathLst>
                  <a:path w="638" h="483" extrusionOk="0">
                    <a:moveTo>
                      <a:pt x="318" y="1"/>
                    </a:moveTo>
                    <a:cubicBezTo>
                      <a:pt x="265" y="1"/>
                      <a:pt x="211" y="18"/>
                      <a:pt x="167" y="54"/>
                    </a:cubicBezTo>
                    <a:cubicBezTo>
                      <a:pt x="0" y="192"/>
                      <a:pt x="81" y="459"/>
                      <a:pt x="296" y="481"/>
                    </a:cubicBezTo>
                    <a:cubicBezTo>
                      <a:pt x="305" y="482"/>
                      <a:pt x="314" y="483"/>
                      <a:pt x="323" y="483"/>
                    </a:cubicBezTo>
                    <a:cubicBezTo>
                      <a:pt x="519" y="483"/>
                      <a:pt x="637" y="249"/>
                      <a:pt x="508" y="92"/>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16"/>
              <p:cNvSpPr/>
              <p:nvPr/>
            </p:nvSpPr>
            <p:spPr>
              <a:xfrm>
                <a:off x="3995475" y="4031350"/>
                <a:ext cx="15325" cy="11625"/>
              </a:xfrm>
              <a:custGeom>
                <a:avLst/>
                <a:gdLst/>
                <a:ahLst/>
                <a:cxnLst/>
                <a:rect l="l" t="t" r="r" b="b"/>
                <a:pathLst>
                  <a:path w="613" h="465" extrusionOk="0">
                    <a:moveTo>
                      <a:pt x="306" y="1"/>
                    </a:moveTo>
                    <a:cubicBezTo>
                      <a:pt x="255" y="1"/>
                      <a:pt x="204" y="17"/>
                      <a:pt x="162" y="52"/>
                    </a:cubicBezTo>
                    <a:cubicBezTo>
                      <a:pt x="1" y="184"/>
                      <a:pt x="78" y="441"/>
                      <a:pt x="284" y="463"/>
                    </a:cubicBezTo>
                    <a:cubicBezTo>
                      <a:pt x="293" y="464"/>
                      <a:pt x="302" y="465"/>
                      <a:pt x="311" y="465"/>
                    </a:cubicBezTo>
                    <a:cubicBezTo>
                      <a:pt x="500" y="465"/>
                      <a:pt x="612" y="241"/>
                      <a:pt x="489" y="87"/>
                    </a:cubicBezTo>
                    <a:cubicBezTo>
                      <a:pt x="442" y="30"/>
                      <a:pt x="374"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16"/>
              <p:cNvSpPr/>
              <p:nvPr/>
            </p:nvSpPr>
            <p:spPr>
              <a:xfrm>
                <a:off x="3982225" y="4014800"/>
                <a:ext cx="14675" cy="11150"/>
              </a:xfrm>
              <a:custGeom>
                <a:avLst/>
                <a:gdLst/>
                <a:ahLst/>
                <a:cxnLst/>
                <a:rect l="l" t="t" r="r" b="b"/>
                <a:pathLst>
                  <a:path w="587" h="446" extrusionOk="0">
                    <a:moveTo>
                      <a:pt x="293" y="0"/>
                    </a:moveTo>
                    <a:cubicBezTo>
                      <a:pt x="243" y="0"/>
                      <a:pt x="193" y="17"/>
                      <a:pt x="152" y="52"/>
                    </a:cubicBezTo>
                    <a:cubicBezTo>
                      <a:pt x="1" y="177"/>
                      <a:pt x="75" y="425"/>
                      <a:pt x="271" y="444"/>
                    </a:cubicBezTo>
                    <a:cubicBezTo>
                      <a:pt x="280" y="445"/>
                      <a:pt x="289" y="445"/>
                      <a:pt x="297" y="445"/>
                    </a:cubicBezTo>
                    <a:cubicBezTo>
                      <a:pt x="478" y="445"/>
                      <a:pt x="586" y="231"/>
                      <a:pt x="467" y="84"/>
                    </a:cubicBezTo>
                    <a:cubicBezTo>
                      <a:pt x="423" y="29"/>
                      <a:pt x="358" y="0"/>
                      <a:pt x="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16"/>
              <p:cNvSpPr/>
              <p:nvPr/>
            </p:nvSpPr>
            <p:spPr>
              <a:xfrm>
                <a:off x="3968900" y="3998250"/>
                <a:ext cx="14125" cy="10750"/>
              </a:xfrm>
              <a:custGeom>
                <a:avLst/>
                <a:gdLst/>
                <a:ahLst/>
                <a:cxnLst/>
                <a:rect l="l" t="t" r="r" b="b"/>
                <a:pathLst>
                  <a:path w="565" h="430" extrusionOk="0">
                    <a:moveTo>
                      <a:pt x="284" y="1"/>
                    </a:moveTo>
                    <a:cubicBezTo>
                      <a:pt x="237" y="1"/>
                      <a:pt x="188" y="17"/>
                      <a:pt x="148" y="49"/>
                    </a:cubicBezTo>
                    <a:cubicBezTo>
                      <a:pt x="0" y="171"/>
                      <a:pt x="71" y="409"/>
                      <a:pt x="261" y="428"/>
                    </a:cubicBezTo>
                    <a:cubicBezTo>
                      <a:pt x="268" y="429"/>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16"/>
              <p:cNvSpPr/>
              <p:nvPr/>
            </p:nvSpPr>
            <p:spPr>
              <a:xfrm>
                <a:off x="3955625" y="3981750"/>
                <a:ext cx="13500" cy="10200"/>
              </a:xfrm>
              <a:custGeom>
                <a:avLst/>
                <a:gdLst/>
                <a:ahLst/>
                <a:cxnLst/>
                <a:rect l="l" t="t" r="r" b="b"/>
                <a:pathLst>
                  <a:path w="540" h="408" extrusionOk="0">
                    <a:moveTo>
                      <a:pt x="271" y="1"/>
                    </a:moveTo>
                    <a:cubicBezTo>
                      <a:pt x="226" y="1"/>
                      <a:pt x="180" y="16"/>
                      <a:pt x="142" y="47"/>
                    </a:cubicBezTo>
                    <a:cubicBezTo>
                      <a:pt x="1" y="159"/>
                      <a:pt x="68" y="390"/>
                      <a:pt x="252" y="407"/>
                    </a:cubicBezTo>
                    <a:cubicBezTo>
                      <a:pt x="259" y="407"/>
                      <a:pt x="267" y="408"/>
                      <a:pt x="275" y="408"/>
                    </a:cubicBezTo>
                    <a:cubicBezTo>
                      <a:pt x="441" y="408"/>
                      <a:pt x="539" y="211"/>
                      <a:pt x="432" y="76"/>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16"/>
              <p:cNvSpPr/>
              <p:nvPr/>
            </p:nvSpPr>
            <p:spPr>
              <a:xfrm>
                <a:off x="3942375" y="3965200"/>
                <a:ext cx="12850" cy="9800"/>
              </a:xfrm>
              <a:custGeom>
                <a:avLst/>
                <a:gdLst/>
                <a:ahLst/>
                <a:cxnLst/>
                <a:rect l="l" t="t" r="r" b="b"/>
                <a:pathLst>
                  <a:path w="514" h="392" extrusionOk="0">
                    <a:moveTo>
                      <a:pt x="258" y="0"/>
                    </a:moveTo>
                    <a:cubicBezTo>
                      <a:pt x="215" y="0"/>
                      <a:pt x="172" y="14"/>
                      <a:pt x="136" y="43"/>
                    </a:cubicBezTo>
                    <a:cubicBezTo>
                      <a:pt x="1" y="153"/>
                      <a:pt x="65" y="371"/>
                      <a:pt x="238" y="390"/>
                    </a:cubicBezTo>
                    <a:cubicBezTo>
                      <a:pt x="246" y="391"/>
                      <a:pt x="254" y="392"/>
                      <a:pt x="261" y="392"/>
                    </a:cubicBezTo>
                    <a:cubicBezTo>
                      <a:pt x="421" y="392"/>
                      <a:pt x="513" y="201"/>
                      <a:pt x="409" y="72"/>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16"/>
              <p:cNvSpPr/>
              <p:nvPr/>
            </p:nvSpPr>
            <p:spPr>
              <a:xfrm>
                <a:off x="3929125" y="3948625"/>
                <a:ext cx="12275" cy="9350"/>
              </a:xfrm>
              <a:custGeom>
                <a:avLst/>
                <a:gdLst/>
                <a:ahLst/>
                <a:cxnLst/>
                <a:rect l="l" t="t" r="r" b="b"/>
                <a:pathLst>
                  <a:path w="491" h="374" extrusionOk="0">
                    <a:moveTo>
                      <a:pt x="247" y="1"/>
                    </a:moveTo>
                    <a:cubicBezTo>
                      <a:pt x="206" y="1"/>
                      <a:pt x="164" y="15"/>
                      <a:pt x="129" y="44"/>
                    </a:cubicBezTo>
                    <a:cubicBezTo>
                      <a:pt x="0" y="147"/>
                      <a:pt x="61" y="356"/>
                      <a:pt x="225" y="372"/>
                    </a:cubicBezTo>
                    <a:cubicBezTo>
                      <a:pt x="233" y="373"/>
                      <a:pt x="241" y="373"/>
                      <a:pt x="248" y="373"/>
                    </a:cubicBezTo>
                    <a:cubicBezTo>
                      <a:pt x="399" y="373"/>
                      <a:pt x="490" y="193"/>
                      <a:pt x="389" y="70"/>
                    </a:cubicBezTo>
                    <a:cubicBezTo>
                      <a:pt x="353" y="25"/>
                      <a:pt x="300"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16"/>
              <p:cNvSpPr/>
              <p:nvPr/>
            </p:nvSpPr>
            <p:spPr>
              <a:xfrm>
                <a:off x="3915775" y="3932150"/>
                <a:ext cx="11750" cy="8875"/>
              </a:xfrm>
              <a:custGeom>
                <a:avLst/>
                <a:gdLst/>
                <a:ahLst/>
                <a:cxnLst/>
                <a:rect l="l" t="t" r="r" b="b"/>
                <a:pathLst>
                  <a:path w="470" h="355" extrusionOk="0">
                    <a:moveTo>
                      <a:pt x="236" y="0"/>
                    </a:moveTo>
                    <a:cubicBezTo>
                      <a:pt x="197" y="0"/>
                      <a:pt x="158" y="14"/>
                      <a:pt x="126" y="41"/>
                    </a:cubicBezTo>
                    <a:cubicBezTo>
                      <a:pt x="1" y="138"/>
                      <a:pt x="62" y="337"/>
                      <a:pt x="216" y="353"/>
                    </a:cubicBezTo>
                    <a:cubicBezTo>
                      <a:pt x="223" y="354"/>
                      <a:pt x="229" y="354"/>
                      <a:pt x="236" y="354"/>
                    </a:cubicBezTo>
                    <a:cubicBezTo>
                      <a:pt x="382" y="354"/>
                      <a:pt x="469" y="184"/>
                      <a:pt x="374" y="67"/>
                    </a:cubicBezTo>
                    <a:cubicBezTo>
                      <a:pt x="339" y="23"/>
                      <a:pt x="288"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16"/>
              <p:cNvSpPr/>
              <p:nvPr/>
            </p:nvSpPr>
            <p:spPr>
              <a:xfrm>
                <a:off x="3902525" y="3915625"/>
                <a:ext cx="11100" cy="8350"/>
              </a:xfrm>
              <a:custGeom>
                <a:avLst/>
                <a:gdLst/>
                <a:ahLst/>
                <a:cxnLst/>
                <a:rect l="l" t="t" r="r" b="b"/>
                <a:pathLst>
                  <a:path w="444" h="334" extrusionOk="0">
                    <a:moveTo>
                      <a:pt x="221" y="1"/>
                    </a:moveTo>
                    <a:cubicBezTo>
                      <a:pt x="184" y="1"/>
                      <a:pt x="148" y="12"/>
                      <a:pt x="116" y="37"/>
                    </a:cubicBezTo>
                    <a:cubicBezTo>
                      <a:pt x="1" y="130"/>
                      <a:pt x="58" y="317"/>
                      <a:pt x="206" y="333"/>
                    </a:cubicBezTo>
                    <a:cubicBezTo>
                      <a:pt x="213" y="333"/>
                      <a:pt x="219" y="334"/>
                      <a:pt x="226" y="334"/>
                    </a:cubicBezTo>
                    <a:cubicBezTo>
                      <a:pt x="362" y="334"/>
                      <a:pt x="443" y="173"/>
                      <a:pt x="351" y="63"/>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16"/>
              <p:cNvSpPr/>
              <p:nvPr/>
            </p:nvSpPr>
            <p:spPr>
              <a:xfrm>
                <a:off x="3889275" y="3899100"/>
                <a:ext cx="10450" cy="7925"/>
              </a:xfrm>
              <a:custGeom>
                <a:avLst/>
                <a:gdLst/>
                <a:ahLst/>
                <a:cxnLst/>
                <a:rect l="l" t="t" r="r" b="b"/>
                <a:pathLst>
                  <a:path w="418" h="317" extrusionOk="0">
                    <a:moveTo>
                      <a:pt x="213" y="1"/>
                    </a:moveTo>
                    <a:cubicBezTo>
                      <a:pt x="178" y="1"/>
                      <a:pt x="142" y="12"/>
                      <a:pt x="113" y="36"/>
                    </a:cubicBezTo>
                    <a:cubicBezTo>
                      <a:pt x="0" y="123"/>
                      <a:pt x="55" y="300"/>
                      <a:pt x="193" y="316"/>
                    </a:cubicBezTo>
                    <a:cubicBezTo>
                      <a:pt x="200" y="316"/>
                      <a:pt x="206" y="317"/>
                      <a:pt x="212" y="317"/>
                    </a:cubicBezTo>
                    <a:cubicBezTo>
                      <a:pt x="342" y="317"/>
                      <a:pt x="417" y="163"/>
                      <a:pt x="335" y="59"/>
                    </a:cubicBezTo>
                    <a:cubicBezTo>
                      <a:pt x="304" y="20"/>
                      <a:pt x="258" y="1"/>
                      <a:pt x="2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16"/>
              <p:cNvSpPr/>
              <p:nvPr/>
            </p:nvSpPr>
            <p:spPr>
              <a:xfrm>
                <a:off x="4079775" y="4099525"/>
                <a:ext cx="18325" cy="13925"/>
              </a:xfrm>
              <a:custGeom>
                <a:avLst/>
                <a:gdLst/>
                <a:ahLst/>
                <a:cxnLst/>
                <a:rect l="l" t="t" r="r" b="b"/>
                <a:pathLst>
                  <a:path w="733" h="557" extrusionOk="0">
                    <a:moveTo>
                      <a:pt x="369" y="0"/>
                    </a:moveTo>
                    <a:cubicBezTo>
                      <a:pt x="307" y="0"/>
                      <a:pt x="245" y="21"/>
                      <a:pt x="193" y="63"/>
                    </a:cubicBezTo>
                    <a:cubicBezTo>
                      <a:pt x="0" y="220"/>
                      <a:pt x="93" y="532"/>
                      <a:pt x="341" y="555"/>
                    </a:cubicBezTo>
                    <a:cubicBezTo>
                      <a:pt x="351" y="556"/>
                      <a:pt x="361" y="556"/>
                      <a:pt x="371" y="556"/>
                    </a:cubicBezTo>
                    <a:cubicBezTo>
                      <a:pt x="598" y="556"/>
                      <a:pt x="733" y="286"/>
                      <a:pt x="585" y="102"/>
                    </a:cubicBezTo>
                    <a:cubicBezTo>
                      <a:pt x="529" y="35"/>
                      <a:pt x="449" y="0"/>
                      <a:pt x="3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16"/>
              <p:cNvSpPr/>
              <p:nvPr/>
            </p:nvSpPr>
            <p:spPr>
              <a:xfrm>
                <a:off x="4066425" y="4082975"/>
                <a:ext cx="17800" cy="13500"/>
              </a:xfrm>
              <a:custGeom>
                <a:avLst/>
                <a:gdLst/>
                <a:ahLst/>
                <a:cxnLst/>
                <a:rect l="l" t="t" r="r" b="b"/>
                <a:pathLst>
                  <a:path w="712" h="540" extrusionOk="0">
                    <a:moveTo>
                      <a:pt x="356" y="1"/>
                    </a:moveTo>
                    <a:cubicBezTo>
                      <a:pt x="298" y="1"/>
                      <a:pt x="238" y="20"/>
                      <a:pt x="187" y="60"/>
                    </a:cubicBezTo>
                    <a:cubicBezTo>
                      <a:pt x="1" y="211"/>
                      <a:pt x="91" y="513"/>
                      <a:pt x="328" y="539"/>
                    </a:cubicBezTo>
                    <a:cubicBezTo>
                      <a:pt x="338" y="539"/>
                      <a:pt x="347" y="540"/>
                      <a:pt x="356" y="540"/>
                    </a:cubicBezTo>
                    <a:cubicBezTo>
                      <a:pt x="581" y="540"/>
                      <a:pt x="711" y="281"/>
                      <a:pt x="566" y="102"/>
                    </a:cubicBezTo>
                    <a:cubicBezTo>
                      <a:pt x="513" y="35"/>
                      <a:pt x="435" y="1"/>
                      <a:pt x="3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16"/>
              <p:cNvSpPr/>
              <p:nvPr/>
            </p:nvSpPr>
            <p:spPr>
              <a:xfrm>
                <a:off x="4053175" y="4066450"/>
                <a:ext cx="17125" cy="13025"/>
              </a:xfrm>
              <a:custGeom>
                <a:avLst/>
                <a:gdLst/>
                <a:ahLst/>
                <a:cxnLst/>
                <a:rect l="l" t="t" r="r" b="b"/>
                <a:pathLst>
                  <a:path w="685" h="521" extrusionOk="0">
                    <a:moveTo>
                      <a:pt x="345" y="1"/>
                    </a:moveTo>
                    <a:cubicBezTo>
                      <a:pt x="287" y="1"/>
                      <a:pt x="229" y="20"/>
                      <a:pt x="180" y="59"/>
                    </a:cubicBezTo>
                    <a:cubicBezTo>
                      <a:pt x="0" y="203"/>
                      <a:pt x="87" y="493"/>
                      <a:pt x="315" y="518"/>
                    </a:cubicBezTo>
                    <a:cubicBezTo>
                      <a:pt x="326" y="519"/>
                      <a:pt x="336" y="520"/>
                      <a:pt x="346" y="520"/>
                    </a:cubicBezTo>
                    <a:cubicBezTo>
                      <a:pt x="559" y="520"/>
                      <a:pt x="685" y="269"/>
                      <a:pt x="547" y="97"/>
                    </a:cubicBezTo>
                    <a:cubicBezTo>
                      <a:pt x="496" y="33"/>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16"/>
              <p:cNvSpPr/>
              <p:nvPr/>
            </p:nvSpPr>
            <p:spPr>
              <a:xfrm>
                <a:off x="4039925" y="4049875"/>
                <a:ext cx="16575" cy="12625"/>
              </a:xfrm>
              <a:custGeom>
                <a:avLst/>
                <a:gdLst/>
                <a:ahLst/>
                <a:cxnLst/>
                <a:rect l="l" t="t" r="r" b="b"/>
                <a:pathLst>
                  <a:path w="663" h="505" extrusionOk="0">
                    <a:moveTo>
                      <a:pt x="331" y="1"/>
                    </a:moveTo>
                    <a:cubicBezTo>
                      <a:pt x="275" y="1"/>
                      <a:pt x="219" y="19"/>
                      <a:pt x="174" y="56"/>
                    </a:cubicBezTo>
                    <a:cubicBezTo>
                      <a:pt x="0" y="198"/>
                      <a:pt x="84" y="481"/>
                      <a:pt x="305" y="503"/>
                    </a:cubicBezTo>
                    <a:cubicBezTo>
                      <a:pt x="315" y="504"/>
                      <a:pt x="324" y="505"/>
                      <a:pt x="333" y="505"/>
                    </a:cubicBezTo>
                    <a:cubicBezTo>
                      <a:pt x="538" y="505"/>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16"/>
              <p:cNvSpPr/>
              <p:nvPr/>
            </p:nvSpPr>
            <p:spPr>
              <a:xfrm>
                <a:off x="4026650" y="4033375"/>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16"/>
              <p:cNvSpPr/>
              <p:nvPr/>
            </p:nvSpPr>
            <p:spPr>
              <a:xfrm>
                <a:off x="4013400" y="4016825"/>
                <a:ext cx="15325" cy="11675"/>
              </a:xfrm>
              <a:custGeom>
                <a:avLst/>
                <a:gdLst/>
                <a:ahLst/>
                <a:cxnLst/>
                <a:rect l="l" t="t" r="r" b="b"/>
                <a:pathLst>
                  <a:path w="613" h="467" extrusionOk="0">
                    <a:moveTo>
                      <a:pt x="308" y="1"/>
                    </a:moveTo>
                    <a:cubicBezTo>
                      <a:pt x="256" y="1"/>
                      <a:pt x="205" y="18"/>
                      <a:pt x="161" y="54"/>
                    </a:cubicBezTo>
                    <a:cubicBezTo>
                      <a:pt x="1" y="183"/>
                      <a:pt x="78" y="443"/>
                      <a:pt x="283" y="466"/>
                    </a:cubicBezTo>
                    <a:cubicBezTo>
                      <a:pt x="291" y="467"/>
                      <a:pt x="299" y="467"/>
                      <a:pt x="307" y="467"/>
                    </a:cubicBezTo>
                    <a:cubicBezTo>
                      <a:pt x="499" y="467"/>
                      <a:pt x="613" y="241"/>
                      <a:pt x="486" y="87"/>
                    </a:cubicBezTo>
                    <a:cubicBezTo>
                      <a:pt x="440" y="30"/>
                      <a:pt x="374"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16"/>
              <p:cNvSpPr/>
              <p:nvPr/>
            </p:nvSpPr>
            <p:spPr>
              <a:xfrm>
                <a:off x="4000075" y="4000325"/>
                <a:ext cx="14750" cy="11150"/>
              </a:xfrm>
              <a:custGeom>
                <a:avLst/>
                <a:gdLst/>
                <a:ahLst/>
                <a:cxnLst/>
                <a:rect l="l" t="t" r="r" b="b"/>
                <a:pathLst>
                  <a:path w="590" h="446" extrusionOk="0">
                    <a:moveTo>
                      <a:pt x="295" y="0"/>
                    </a:moveTo>
                    <a:cubicBezTo>
                      <a:pt x="246" y="0"/>
                      <a:pt x="196" y="16"/>
                      <a:pt x="154" y="49"/>
                    </a:cubicBezTo>
                    <a:cubicBezTo>
                      <a:pt x="0" y="175"/>
                      <a:pt x="74" y="425"/>
                      <a:pt x="273" y="444"/>
                    </a:cubicBezTo>
                    <a:cubicBezTo>
                      <a:pt x="281" y="445"/>
                      <a:pt x="289" y="446"/>
                      <a:pt x="296" y="446"/>
                    </a:cubicBezTo>
                    <a:cubicBezTo>
                      <a:pt x="479" y="446"/>
                      <a:pt x="590" y="229"/>
                      <a:pt x="469" y="81"/>
                    </a:cubicBezTo>
                    <a:cubicBezTo>
                      <a:pt x="425" y="28"/>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16"/>
              <p:cNvSpPr/>
              <p:nvPr/>
            </p:nvSpPr>
            <p:spPr>
              <a:xfrm>
                <a:off x="3986800" y="3983800"/>
                <a:ext cx="14100" cy="10650"/>
              </a:xfrm>
              <a:custGeom>
                <a:avLst/>
                <a:gdLst/>
                <a:ahLst/>
                <a:cxnLst/>
                <a:rect l="l" t="t" r="r" b="b"/>
                <a:pathLst>
                  <a:path w="564" h="426" extrusionOk="0">
                    <a:moveTo>
                      <a:pt x="285" y="0"/>
                    </a:moveTo>
                    <a:cubicBezTo>
                      <a:pt x="237" y="0"/>
                      <a:pt x="189" y="16"/>
                      <a:pt x="149" y="48"/>
                    </a:cubicBezTo>
                    <a:cubicBezTo>
                      <a:pt x="1" y="167"/>
                      <a:pt x="72" y="405"/>
                      <a:pt x="261" y="424"/>
                    </a:cubicBezTo>
                    <a:cubicBezTo>
                      <a:pt x="270" y="425"/>
                      <a:pt x="279" y="426"/>
                      <a:pt x="288" y="426"/>
                    </a:cubicBezTo>
                    <a:cubicBezTo>
                      <a:pt x="462" y="426"/>
                      <a:pt x="564" y="221"/>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16"/>
              <p:cNvSpPr/>
              <p:nvPr/>
            </p:nvSpPr>
            <p:spPr>
              <a:xfrm>
                <a:off x="3973550" y="3967225"/>
                <a:ext cx="13475" cy="10275"/>
              </a:xfrm>
              <a:custGeom>
                <a:avLst/>
                <a:gdLst/>
                <a:ahLst/>
                <a:cxnLst/>
                <a:rect l="l" t="t" r="r" b="b"/>
                <a:pathLst>
                  <a:path w="539" h="411" extrusionOk="0">
                    <a:moveTo>
                      <a:pt x="269" y="1"/>
                    </a:moveTo>
                    <a:cubicBezTo>
                      <a:pt x="224" y="1"/>
                      <a:pt x="179" y="16"/>
                      <a:pt x="142" y="46"/>
                    </a:cubicBezTo>
                    <a:cubicBezTo>
                      <a:pt x="1" y="162"/>
                      <a:pt x="68" y="390"/>
                      <a:pt x="248" y="409"/>
                    </a:cubicBezTo>
                    <a:cubicBezTo>
                      <a:pt x="256" y="410"/>
                      <a:pt x="264" y="410"/>
                      <a:pt x="272" y="410"/>
                    </a:cubicBezTo>
                    <a:cubicBezTo>
                      <a:pt x="441" y="410"/>
                      <a:pt x="539" y="213"/>
                      <a:pt x="428" y="78"/>
                    </a:cubicBezTo>
                    <a:cubicBezTo>
                      <a:pt x="388" y="27"/>
                      <a:pt x="329"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16"/>
              <p:cNvSpPr/>
              <p:nvPr/>
            </p:nvSpPr>
            <p:spPr>
              <a:xfrm>
                <a:off x="3960300" y="3950725"/>
                <a:ext cx="12850" cy="9800"/>
              </a:xfrm>
              <a:custGeom>
                <a:avLst/>
                <a:gdLst/>
                <a:ahLst/>
                <a:cxnLst/>
                <a:rect l="l" t="t" r="r" b="b"/>
                <a:pathLst>
                  <a:path w="514" h="392" extrusionOk="0">
                    <a:moveTo>
                      <a:pt x="257" y="1"/>
                    </a:moveTo>
                    <a:cubicBezTo>
                      <a:pt x="215" y="1"/>
                      <a:pt x="171" y="15"/>
                      <a:pt x="135" y="44"/>
                    </a:cubicBezTo>
                    <a:cubicBezTo>
                      <a:pt x="0" y="153"/>
                      <a:pt x="65" y="372"/>
                      <a:pt x="238" y="391"/>
                    </a:cubicBezTo>
                    <a:cubicBezTo>
                      <a:pt x="245" y="392"/>
                      <a:pt x="251" y="392"/>
                      <a:pt x="257" y="392"/>
                    </a:cubicBezTo>
                    <a:cubicBezTo>
                      <a:pt x="417" y="392"/>
                      <a:pt x="514" y="203"/>
                      <a:pt x="408" y="73"/>
                    </a:cubicBezTo>
                    <a:cubicBezTo>
                      <a:pt x="370"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16"/>
              <p:cNvSpPr/>
              <p:nvPr/>
            </p:nvSpPr>
            <p:spPr>
              <a:xfrm>
                <a:off x="3946950" y="3934175"/>
                <a:ext cx="12300" cy="9325"/>
              </a:xfrm>
              <a:custGeom>
                <a:avLst/>
                <a:gdLst/>
                <a:ahLst/>
                <a:cxnLst/>
                <a:rect l="l" t="t" r="r" b="b"/>
                <a:pathLst>
                  <a:path w="492" h="373" extrusionOk="0">
                    <a:moveTo>
                      <a:pt x="249" y="0"/>
                    </a:moveTo>
                    <a:cubicBezTo>
                      <a:pt x="208" y="0"/>
                      <a:pt x="166" y="15"/>
                      <a:pt x="133" y="44"/>
                    </a:cubicBezTo>
                    <a:cubicBezTo>
                      <a:pt x="1" y="147"/>
                      <a:pt x="65" y="356"/>
                      <a:pt x="229" y="372"/>
                    </a:cubicBezTo>
                    <a:cubicBezTo>
                      <a:pt x="236" y="372"/>
                      <a:pt x="242" y="373"/>
                      <a:pt x="248" y="373"/>
                    </a:cubicBezTo>
                    <a:cubicBezTo>
                      <a:pt x="401" y="373"/>
                      <a:pt x="492" y="193"/>
                      <a:pt x="393" y="70"/>
                    </a:cubicBezTo>
                    <a:cubicBezTo>
                      <a:pt x="357" y="24"/>
                      <a:pt x="303" y="0"/>
                      <a:pt x="2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16"/>
              <p:cNvSpPr/>
              <p:nvPr/>
            </p:nvSpPr>
            <p:spPr>
              <a:xfrm>
                <a:off x="3933700" y="3917600"/>
                <a:ext cx="11650" cy="8875"/>
              </a:xfrm>
              <a:custGeom>
                <a:avLst/>
                <a:gdLst/>
                <a:ahLst/>
                <a:cxnLst/>
                <a:rect l="l" t="t" r="r" b="b"/>
                <a:pathLst>
                  <a:path w="466" h="355" extrusionOk="0">
                    <a:moveTo>
                      <a:pt x="236" y="0"/>
                    </a:moveTo>
                    <a:cubicBezTo>
                      <a:pt x="196" y="0"/>
                      <a:pt x="156" y="14"/>
                      <a:pt x="123" y="42"/>
                    </a:cubicBezTo>
                    <a:cubicBezTo>
                      <a:pt x="1" y="138"/>
                      <a:pt x="58" y="337"/>
                      <a:pt x="216" y="353"/>
                    </a:cubicBezTo>
                    <a:cubicBezTo>
                      <a:pt x="223" y="354"/>
                      <a:pt x="229" y="354"/>
                      <a:pt x="235" y="354"/>
                    </a:cubicBezTo>
                    <a:cubicBezTo>
                      <a:pt x="381" y="354"/>
                      <a:pt x="466" y="184"/>
                      <a:pt x="373" y="67"/>
                    </a:cubicBezTo>
                    <a:cubicBezTo>
                      <a:pt x="339" y="24"/>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16"/>
              <p:cNvSpPr/>
              <p:nvPr/>
            </p:nvSpPr>
            <p:spPr>
              <a:xfrm>
                <a:off x="3920450" y="3901125"/>
                <a:ext cx="11000" cy="8400"/>
              </a:xfrm>
              <a:custGeom>
                <a:avLst/>
                <a:gdLst/>
                <a:ahLst/>
                <a:cxnLst/>
                <a:rect l="l" t="t" r="r" b="b"/>
                <a:pathLst>
                  <a:path w="440" h="336" extrusionOk="0">
                    <a:moveTo>
                      <a:pt x="222" y="1"/>
                    </a:moveTo>
                    <a:cubicBezTo>
                      <a:pt x="185" y="1"/>
                      <a:pt x="147" y="13"/>
                      <a:pt x="116" y="39"/>
                    </a:cubicBezTo>
                    <a:cubicBezTo>
                      <a:pt x="0" y="132"/>
                      <a:pt x="55" y="318"/>
                      <a:pt x="203" y="334"/>
                    </a:cubicBezTo>
                    <a:cubicBezTo>
                      <a:pt x="209" y="335"/>
                      <a:pt x="216" y="335"/>
                      <a:pt x="222" y="335"/>
                    </a:cubicBezTo>
                    <a:cubicBezTo>
                      <a:pt x="358" y="335"/>
                      <a:pt x="440"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16"/>
              <p:cNvSpPr/>
              <p:nvPr/>
            </p:nvSpPr>
            <p:spPr>
              <a:xfrm>
                <a:off x="3907200" y="3884650"/>
                <a:ext cx="10450" cy="7900"/>
              </a:xfrm>
              <a:custGeom>
                <a:avLst/>
                <a:gdLst/>
                <a:ahLst/>
                <a:cxnLst/>
                <a:rect l="l" t="t" r="r" b="b"/>
                <a:pathLst>
                  <a:path w="418" h="316" extrusionOk="0">
                    <a:moveTo>
                      <a:pt x="209" y="0"/>
                    </a:moveTo>
                    <a:cubicBezTo>
                      <a:pt x="174" y="0"/>
                      <a:pt x="139" y="12"/>
                      <a:pt x="109" y="36"/>
                    </a:cubicBezTo>
                    <a:cubicBezTo>
                      <a:pt x="0" y="122"/>
                      <a:pt x="51" y="299"/>
                      <a:pt x="193" y="315"/>
                    </a:cubicBezTo>
                    <a:cubicBezTo>
                      <a:pt x="198" y="316"/>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16"/>
              <p:cNvSpPr/>
              <p:nvPr/>
            </p:nvSpPr>
            <p:spPr>
              <a:xfrm>
                <a:off x="4110950" y="4101525"/>
                <a:ext cx="18950" cy="14425"/>
              </a:xfrm>
              <a:custGeom>
                <a:avLst/>
                <a:gdLst/>
                <a:ahLst/>
                <a:cxnLst/>
                <a:rect l="l" t="t" r="r" b="b"/>
                <a:pathLst>
                  <a:path w="758" h="577" extrusionOk="0">
                    <a:moveTo>
                      <a:pt x="381" y="0"/>
                    </a:moveTo>
                    <a:cubicBezTo>
                      <a:pt x="317" y="0"/>
                      <a:pt x="252" y="22"/>
                      <a:pt x="199" y="67"/>
                    </a:cubicBezTo>
                    <a:cubicBezTo>
                      <a:pt x="0" y="227"/>
                      <a:pt x="93" y="549"/>
                      <a:pt x="350" y="574"/>
                    </a:cubicBezTo>
                    <a:cubicBezTo>
                      <a:pt x="362" y="576"/>
                      <a:pt x="374" y="576"/>
                      <a:pt x="385" y="576"/>
                    </a:cubicBezTo>
                    <a:cubicBezTo>
                      <a:pt x="618" y="576"/>
                      <a:pt x="758" y="298"/>
                      <a:pt x="604"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16"/>
              <p:cNvSpPr/>
              <p:nvPr/>
            </p:nvSpPr>
            <p:spPr>
              <a:xfrm>
                <a:off x="4097600" y="4085000"/>
                <a:ext cx="18500" cy="13975"/>
              </a:xfrm>
              <a:custGeom>
                <a:avLst/>
                <a:gdLst/>
                <a:ahLst/>
                <a:cxnLst/>
                <a:rect l="l" t="t" r="r" b="b"/>
                <a:pathLst>
                  <a:path w="740" h="559" extrusionOk="0">
                    <a:moveTo>
                      <a:pt x="369" y="1"/>
                    </a:moveTo>
                    <a:cubicBezTo>
                      <a:pt x="308" y="1"/>
                      <a:pt x="246" y="21"/>
                      <a:pt x="193" y="62"/>
                    </a:cubicBezTo>
                    <a:cubicBezTo>
                      <a:pt x="1" y="220"/>
                      <a:pt x="94" y="532"/>
                      <a:pt x="341" y="557"/>
                    </a:cubicBezTo>
                    <a:cubicBezTo>
                      <a:pt x="352" y="558"/>
                      <a:pt x="362" y="559"/>
                      <a:pt x="372" y="559"/>
                    </a:cubicBezTo>
                    <a:cubicBezTo>
                      <a:pt x="602" y="559"/>
                      <a:pt x="740" y="289"/>
                      <a:pt x="589" y="104"/>
                    </a:cubicBezTo>
                    <a:cubicBezTo>
                      <a:pt x="532" y="36"/>
                      <a:pt x="451"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16"/>
              <p:cNvSpPr/>
              <p:nvPr/>
            </p:nvSpPr>
            <p:spPr>
              <a:xfrm>
                <a:off x="4084350" y="4068450"/>
                <a:ext cx="17775" cy="13500"/>
              </a:xfrm>
              <a:custGeom>
                <a:avLst/>
                <a:gdLst/>
                <a:ahLst/>
                <a:cxnLst/>
                <a:rect l="l" t="t" r="r" b="b"/>
                <a:pathLst>
                  <a:path w="711" h="540" extrusionOk="0">
                    <a:moveTo>
                      <a:pt x="357" y="1"/>
                    </a:moveTo>
                    <a:cubicBezTo>
                      <a:pt x="297" y="1"/>
                      <a:pt x="237" y="21"/>
                      <a:pt x="187" y="62"/>
                    </a:cubicBezTo>
                    <a:cubicBezTo>
                      <a:pt x="0" y="213"/>
                      <a:pt x="90" y="512"/>
                      <a:pt x="328" y="538"/>
                    </a:cubicBezTo>
                    <a:cubicBezTo>
                      <a:pt x="339" y="539"/>
                      <a:pt x="349" y="540"/>
                      <a:pt x="359" y="540"/>
                    </a:cubicBezTo>
                    <a:cubicBezTo>
                      <a:pt x="582" y="540"/>
                      <a:pt x="710"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16"/>
              <p:cNvSpPr/>
              <p:nvPr/>
            </p:nvSpPr>
            <p:spPr>
              <a:xfrm>
                <a:off x="4071100" y="4051925"/>
                <a:ext cx="17125" cy="13000"/>
              </a:xfrm>
              <a:custGeom>
                <a:avLst/>
                <a:gdLst/>
                <a:ahLst/>
                <a:cxnLst/>
                <a:rect l="l" t="t" r="r" b="b"/>
                <a:pathLst>
                  <a:path w="685" h="520" extrusionOk="0">
                    <a:moveTo>
                      <a:pt x="345" y="0"/>
                    </a:moveTo>
                    <a:cubicBezTo>
                      <a:pt x="287" y="0"/>
                      <a:pt x="229" y="19"/>
                      <a:pt x="180" y="58"/>
                    </a:cubicBezTo>
                    <a:cubicBezTo>
                      <a:pt x="0" y="203"/>
                      <a:pt x="84" y="495"/>
                      <a:pt x="315" y="518"/>
                    </a:cubicBezTo>
                    <a:cubicBezTo>
                      <a:pt x="326" y="519"/>
                      <a:pt x="336" y="519"/>
                      <a:pt x="346" y="519"/>
                    </a:cubicBezTo>
                    <a:cubicBezTo>
                      <a:pt x="559" y="519"/>
                      <a:pt x="684" y="271"/>
                      <a:pt x="546" y="97"/>
                    </a:cubicBezTo>
                    <a:cubicBezTo>
                      <a:pt x="495"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16"/>
              <p:cNvSpPr/>
              <p:nvPr/>
            </p:nvSpPr>
            <p:spPr>
              <a:xfrm>
                <a:off x="4057825" y="4035425"/>
                <a:ext cx="16600" cy="12625"/>
              </a:xfrm>
              <a:custGeom>
                <a:avLst/>
                <a:gdLst/>
                <a:ahLst/>
                <a:cxnLst/>
                <a:rect l="l" t="t" r="r" b="b"/>
                <a:pathLst>
                  <a:path w="664" h="505" extrusionOk="0">
                    <a:moveTo>
                      <a:pt x="331" y="0"/>
                    </a:moveTo>
                    <a:cubicBezTo>
                      <a:pt x="276" y="0"/>
                      <a:pt x="220" y="19"/>
                      <a:pt x="174" y="56"/>
                    </a:cubicBezTo>
                    <a:cubicBezTo>
                      <a:pt x="1" y="197"/>
                      <a:pt x="84" y="477"/>
                      <a:pt x="306" y="503"/>
                    </a:cubicBezTo>
                    <a:cubicBezTo>
                      <a:pt x="315" y="504"/>
                      <a:pt x="324" y="504"/>
                      <a:pt x="333" y="504"/>
                    </a:cubicBezTo>
                    <a:cubicBezTo>
                      <a:pt x="539" y="504"/>
                      <a:pt x="663" y="261"/>
                      <a:pt x="528" y="95"/>
                    </a:cubicBezTo>
                    <a:cubicBezTo>
                      <a:pt x="478" y="32"/>
                      <a:pt x="405"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16"/>
              <p:cNvSpPr/>
              <p:nvPr/>
            </p:nvSpPr>
            <p:spPr>
              <a:xfrm>
                <a:off x="4044575" y="4018850"/>
                <a:ext cx="15875" cy="12075"/>
              </a:xfrm>
              <a:custGeom>
                <a:avLst/>
                <a:gdLst/>
                <a:ahLst/>
                <a:cxnLst/>
                <a:rect l="l" t="t" r="r" b="b"/>
                <a:pathLst>
                  <a:path w="635" h="483" extrusionOk="0">
                    <a:moveTo>
                      <a:pt x="317" y="0"/>
                    </a:moveTo>
                    <a:cubicBezTo>
                      <a:pt x="265" y="0"/>
                      <a:pt x="212" y="18"/>
                      <a:pt x="168" y="54"/>
                    </a:cubicBezTo>
                    <a:cubicBezTo>
                      <a:pt x="1" y="192"/>
                      <a:pt x="81" y="459"/>
                      <a:pt x="293" y="481"/>
                    </a:cubicBezTo>
                    <a:cubicBezTo>
                      <a:pt x="302" y="482"/>
                      <a:pt x="311" y="483"/>
                      <a:pt x="320" y="483"/>
                    </a:cubicBezTo>
                    <a:cubicBezTo>
                      <a:pt x="519" y="483"/>
                      <a:pt x="634" y="249"/>
                      <a:pt x="508" y="92"/>
                    </a:cubicBezTo>
                    <a:cubicBezTo>
                      <a:pt x="459"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16"/>
              <p:cNvSpPr/>
              <p:nvPr/>
            </p:nvSpPr>
            <p:spPr>
              <a:xfrm>
                <a:off x="4031250" y="4002350"/>
                <a:ext cx="15375" cy="11625"/>
              </a:xfrm>
              <a:custGeom>
                <a:avLst/>
                <a:gdLst/>
                <a:ahLst/>
                <a:cxnLst/>
                <a:rect l="l" t="t" r="r" b="b"/>
                <a:pathLst>
                  <a:path w="615" h="465" extrusionOk="0">
                    <a:moveTo>
                      <a:pt x="306" y="1"/>
                    </a:moveTo>
                    <a:cubicBezTo>
                      <a:pt x="255" y="1"/>
                      <a:pt x="203" y="17"/>
                      <a:pt x="161" y="52"/>
                    </a:cubicBezTo>
                    <a:cubicBezTo>
                      <a:pt x="0" y="184"/>
                      <a:pt x="77" y="444"/>
                      <a:pt x="283" y="463"/>
                    </a:cubicBezTo>
                    <a:cubicBezTo>
                      <a:pt x="292" y="464"/>
                      <a:pt x="301" y="465"/>
                      <a:pt x="310" y="465"/>
                    </a:cubicBezTo>
                    <a:cubicBezTo>
                      <a:pt x="503" y="465"/>
                      <a:pt x="614" y="241"/>
                      <a:pt x="489" y="87"/>
                    </a:cubicBezTo>
                    <a:cubicBezTo>
                      <a:pt x="443" y="30"/>
                      <a:pt x="375"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16"/>
              <p:cNvSpPr/>
              <p:nvPr/>
            </p:nvSpPr>
            <p:spPr>
              <a:xfrm>
                <a:off x="4017975" y="3985800"/>
                <a:ext cx="14775" cy="11225"/>
              </a:xfrm>
              <a:custGeom>
                <a:avLst/>
                <a:gdLst/>
                <a:ahLst/>
                <a:cxnLst/>
                <a:rect l="l" t="t" r="r" b="b"/>
                <a:pathLst>
                  <a:path w="591" h="449" extrusionOk="0">
                    <a:moveTo>
                      <a:pt x="296" y="0"/>
                    </a:moveTo>
                    <a:cubicBezTo>
                      <a:pt x="247" y="0"/>
                      <a:pt x="197" y="17"/>
                      <a:pt x="155" y="52"/>
                    </a:cubicBezTo>
                    <a:cubicBezTo>
                      <a:pt x="1" y="177"/>
                      <a:pt x="75" y="425"/>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16"/>
              <p:cNvSpPr/>
              <p:nvPr/>
            </p:nvSpPr>
            <p:spPr>
              <a:xfrm>
                <a:off x="4004725" y="3969250"/>
                <a:ext cx="14125" cy="10725"/>
              </a:xfrm>
              <a:custGeom>
                <a:avLst/>
                <a:gdLst/>
                <a:ahLst/>
                <a:cxnLst/>
                <a:rect l="l" t="t" r="r" b="b"/>
                <a:pathLst>
                  <a:path w="565" h="429" extrusionOk="0">
                    <a:moveTo>
                      <a:pt x="284" y="1"/>
                    </a:moveTo>
                    <a:cubicBezTo>
                      <a:pt x="236" y="1"/>
                      <a:pt x="189" y="16"/>
                      <a:pt x="148" y="48"/>
                    </a:cubicBezTo>
                    <a:cubicBezTo>
                      <a:pt x="1" y="171"/>
                      <a:pt x="71" y="408"/>
                      <a:pt x="261" y="428"/>
                    </a:cubicBezTo>
                    <a:cubicBezTo>
                      <a:pt x="269" y="429"/>
                      <a:pt x="277" y="429"/>
                      <a:pt x="284" y="429"/>
                    </a:cubicBezTo>
                    <a:cubicBezTo>
                      <a:pt x="460" y="429"/>
                      <a:pt x="564" y="222"/>
                      <a:pt x="450" y="81"/>
                    </a:cubicBezTo>
                    <a:cubicBezTo>
                      <a:pt x="407" y="28"/>
                      <a:pt x="345"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16"/>
              <p:cNvSpPr/>
              <p:nvPr/>
            </p:nvSpPr>
            <p:spPr>
              <a:xfrm>
                <a:off x="3991475" y="395275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16"/>
              <p:cNvSpPr/>
              <p:nvPr/>
            </p:nvSpPr>
            <p:spPr>
              <a:xfrm>
                <a:off x="3978125" y="3936175"/>
                <a:ext cx="12925" cy="9825"/>
              </a:xfrm>
              <a:custGeom>
                <a:avLst/>
                <a:gdLst/>
                <a:ahLst/>
                <a:cxnLst/>
                <a:rect l="l" t="t" r="r" b="b"/>
                <a:pathLst>
                  <a:path w="517" h="393" extrusionOk="0">
                    <a:moveTo>
                      <a:pt x="260" y="1"/>
                    </a:moveTo>
                    <a:cubicBezTo>
                      <a:pt x="217" y="1"/>
                      <a:pt x="173" y="15"/>
                      <a:pt x="136" y="44"/>
                    </a:cubicBezTo>
                    <a:cubicBezTo>
                      <a:pt x="1" y="153"/>
                      <a:pt x="68" y="372"/>
                      <a:pt x="239" y="391"/>
                    </a:cubicBezTo>
                    <a:cubicBezTo>
                      <a:pt x="246" y="392"/>
                      <a:pt x="254" y="393"/>
                      <a:pt x="262" y="393"/>
                    </a:cubicBezTo>
                    <a:cubicBezTo>
                      <a:pt x="421" y="393"/>
                      <a:pt x="517"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16"/>
              <p:cNvSpPr/>
              <p:nvPr/>
            </p:nvSpPr>
            <p:spPr>
              <a:xfrm>
                <a:off x="3964875" y="3919700"/>
                <a:ext cx="12275" cy="9275"/>
              </a:xfrm>
              <a:custGeom>
                <a:avLst/>
                <a:gdLst/>
                <a:ahLst/>
                <a:cxnLst/>
                <a:rect l="l" t="t" r="r" b="b"/>
                <a:pathLst>
                  <a:path w="491" h="371" extrusionOk="0">
                    <a:moveTo>
                      <a:pt x="246" y="0"/>
                    </a:moveTo>
                    <a:cubicBezTo>
                      <a:pt x="205" y="0"/>
                      <a:pt x="163" y="14"/>
                      <a:pt x="129" y="41"/>
                    </a:cubicBezTo>
                    <a:cubicBezTo>
                      <a:pt x="1" y="147"/>
                      <a:pt x="65" y="353"/>
                      <a:pt x="229" y="369"/>
                    </a:cubicBezTo>
                    <a:cubicBezTo>
                      <a:pt x="236" y="370"/>
                      <a:pt x="244" y="370"/>
                      <a:pt x="252" y="370"/>
                    </a:cubicBezTo>
                    <a:cubicBezTo>
                      <a:pt x="402" y="370"/>
                      <a:pt x="491" y="193"/>
                      <a:pt x="393" y="70"/>
                    </a:cubicBezTo>
                    <a:cubicBezTo>
                      <a:pt x="356" y="24"/>
                      <a:pt x="301" y="0"/>
                      <a:pt x="2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16"/>
              <p:cNvSpPr/>
              <p:nvPr/>
            </p:nvSpPr>
            <p:spPr>
              <a:xfrm>
                <a:off x="3951625" y="3903150"/>
                <a:ext cx="11650" cy="8850"/>
              </a:xfrm>
              <a:custGeom>
                <a:avLst/>
                <a:gdLst/>
                <a:ahLst/>
                <a:cxnLst/>
                <a:rect l="l" t="t" r="r" b="b"/>
                <a:pathLst>
                  <a:path w="466" h="354" extrusionOk="0">
                    <a:moveTo>
                      <a:pt x="234" y="0"/>
                    </a:moveTo>
                    <a:cubicBezTo>
                      <a:pt x="195" y="0"/>
                      <a:pt x="156" y="13"/>
                      <a:pt x="122"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16"/>
              <p:cNvSpPr/>
              <p:nvPr/>
            </p:nvSpPr>
            <p:spPr>
              <a:xfrm>
                <a:off x="3938350" y="3886600"/>
                <a:ext cx="11025" cy="8375"/>
              </a:xfrm>
              <a:custGeom>
                <a:avLst/>
                <a:gdLst/>
                <a:ahLst/>
                <a:cxnLst/>
                <a:rect l="l" t="t" r="r" b="b"/>
                <a:pathLst>
                  <a:path w="441" h="335" extrusionOk="0">
                    <a:moveTo>
                      <a:pt x="222" y="0"/>
                    </a:moveTo>
                    <a:cubicBezTo>
                      <a:pt x="185" y="0"/>
                      <a:pt x="147" y="13"/>
                      <a:pt x="117" y="38"/>
                    </a:cubicBezTo>
                    <a:cubicBezTo>
                      <a:pt x="1" y="131"/>
                      <a:pt x="56" y="318"/>
                      <a:pt x="203" y="334"/>
                    </a:cubicBezTo>
                    <a:cubicBezTo>
                      <a:pt x="210" y="334"/>
                      <a:pt x="216" y="335"/>
                      <a:pt x="223" y="335"/>
                    </a:cubicBezTo>
                    <a:cubicBezTo>
                      <a:pt x="359" y="335"/>
                      <a:pt x="440" y="174"/>
                      <a:pt x="351" y="64"/>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16"/>
              <p:cNvSpPr/>
              <p:nvPr/>
            </p:nvSpPr>
            <p:spPr>
              <a:xfrm>
                <a:off x="3925100" y="3870100"/>
                <a:ext cx="10450" cy="7925"/>
              </a:xfrm>
              <a:custGeom>
                <a:avLst/>
                <a:gdLst/>
                <a:ahLst/>
                <a:cxnLst/>
                <a:rect l="l" t="t" r="r" b="b"/>
                <a:pathLst>
                  <a:path w="418" h="317" extrusionOk="0">
                    <a:moveTo>
                      <a:pt x="210" y="1"/>
                    </a:moveTo>
                    <a:cubicBezTo>
                      <a:pt x="175" y="1"/>
                      <a:pt x="139" y="12"/>
                      <a:pt x="110" y="36"/>
                    </a:cubicBezTo>
                    <a:cubicBezTo>
                      <a:pt x="1" y="123"/>
                      <a:pt x="52" y="299"/>
                      <a:pt x="190" y="315"/>
                    </a:cubicBezTo>
                    <a:cubicBezTo>
                      <a:pt x="197" y="316"/>
                      <a:pt x="203" y="317"/>
                      <a:pt x="209" y="317"/>
                    </a:cubicBezTo>
                    <a:cubicBezTo>
                      <a:pt x="340" y="317"/>
                      <a:pt x="418" y="163"/>
                      <a:pt x="332" y="58"/>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16"/>
              <p:cNvSpPr/>
              <p:nvPr/>
            </p:nvSpPr>
            <p:spPr>
              <a:xfrm>
                <a:off x="4128775" y="4087050"/>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4" y="576"/>
                      <a:pt x="375" y="576"/>
                      <a:pt x="385" y="576"/>
                    </a:cubicBezTo>
                    <a:cubicBezTo>
                      <a:pt x="621" y="576"/>
                      <a:pt x="762" y="297"/>
                      <a:pt x="608" y="106"/>
                    </a:cubicBezTo>
                    <a:cubicBezTo>
                      <a:pt x="551"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16"/>
              <p:cNvSpPr/>
              <p:nvPr/>
            </p:nvSpPr>
            <p:spPr>
              <a:xfrm>
                <a:off x="4115525" y="4070525"/>
                <a:ext cx="18400" cy="13925"/>
              </a:xfrm>
              <a:custGeom>
                <a:avLst/>
                <a:gdLst/>
                <a:ahLst/>
                <a:cxnLst/>
                <a:rect l="l" t="t" r="r" b="b"/>
                <a:pathLst>
                  <a:path w="736" h="557" extrusionOk="0">
                    <a:moveTo>
                      <a:pt x="370" y="0"/>
                    </a:moveTo>
                    <a:cubicBezTo>
                      <a:pt x="308" y="0"/>
                      <a:pt x="245" y="21"/>
                      <a:pt x="193" y="63"/>
                    </a:cubicBezTo>
                    <a:cubicBezTo>
                      <a:pt x="0" y="220"/>
                      <a:pt x="93" y="532"/>
                      <a:pt x="341" y="555"/>
                    </a:cubicBezTo>
                    <a:cubicBezTo>
                      <a:pt x="351" y="556"/>
                      <a:pt x="362" y="556"/>
                      <a:pt x="372" y="556"/>
                    </a:cubicBezTo>
                    <a:cubicBezTo>
                      <a:pt x="601" y="556"/>
                      <a:pt x="736" y="286"/>
                      <a:pt x="585" y="101"/>
                    </a:cubicBezTo>
                    <a:cubicBezTo>
                      <a:pt x="531" y="34"/>
                      <a:pt x="451" y="0"/>
                      <a:pt x="3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16"/>
              <p:cNvSpPr/>
              <p:nvPr/>
            </p:nvSpPr>
            <p:spPr>
              <a:xfrm>
                <a:off x="4102275" y="4053975"/>
                <a:ext cx="17775" cy="13525"/>
              </a:xfrm>
              <a:custGeom>
                <a:avLst/>
                <a:gdLst/>
                <a:ahLst/>
                <a:cxnLst/>
                <a:rect l="l" t="t" r="r" b="b"/>
                <a:pathLst>
                  <a:path w="711" h="541" extrusionOk="0">
                    <a:moveTo>
                      <a:pt x="354" y="0"/>
                    </a:moveTo>
                    <a:cubicBezTo>
                      <a:pt x="295" y="0"/>
                      <a:pt x="236" y="20"/>
                      <a:pt x="186" y="60"/>
                    </a:cubicBezTo>
                    <a:cubicBezTo>
                      <a:pt x="0" y="211"/>
                      <a:pt x="90" y="513"/>
                      <a:pt x="328" y="538"/>
                    </a:cubicBezTo>
                    <a:cubicBezTo>
                      <a:pt x="338" y="540"/>
                      <a:pt x="348" y="540"/>
                      <a:pt x="359" y="540"/>
                    </a:cubicBezTo>
                    <a:cubicBezTo>
                      <a:pt x="578" y="540"/>
                      <a:pt x="710" y="280"/>
                      <a:pt x="566" y="101"/>
                    </a:cubicBezTo>
                    <a:cubicBezTo>
                      <a:pt x="512" y="35"/>
                      <a:pt x="434" y="0"/>
                      <a:pt x="3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16"/>
              <p:cNvSpPr/>
              <p:nvPr/>
            </p:nvSpPr>
            <p:spPr>
              <a:xfrm>
                <a:off x="4089000" y="4037400"/>
                <a:ext cx="17150" cy="13050"/>
              </a:xfrm>
              <a:custGeom>
                <a:avLst/>
                <a:gdLst/>
                <a:ahLst/>
                <a:cxnLst/>
                <a:rect l="l" t="t" r="r" b="b"/>
                <a:pathLst>
                  <a:path w="686" h="522" extrusionOk="0">
                    <a:moveTo>
                      <a:pt x="342" y="1"/>
                    </a:moveTo>
                    <a:cubicBezTo>
                      <a:pt x="286" y="1"/>
                      <a:pt x="229" y="19"/>
                      <a:pt x="181" y="57"/>
                    </a:cubicBezTo>
                    <a:cubicBezTo>
                      <a:pt x="1" y="202"/>
                      <a:pt x="84" y="494"/>
                      <a:pt x="316" y="520"/>
                    </a:cubicBezTo>
                    <a:cubicBezTo>
                      <a:pt x="326" y="521"/>
                      <a:pt x="336" y="522"/>
                      <a:pt x="346" y="522"/>
                    </a:cubicBezTo>
                    <a:cubicBezTo>
                      <a:pt x="557"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16"/>
              <p:cNvSpPr/>
              <p:nvPr/>
            </p:nvSpPr>
            <p:spPr>
              <a:xfrm>
                <a:off x="4075750" y="4020875"/>
                <a:ext cx="16500" cy="12625"/>
              </a:xfrm>
              <a:custGeom>
                <a:avLst/>
                <a:gdLst/>
                <a:ahLst/>
                <a:cxnLst/>
                <a:rect l="l" t="t" r="r" b="b"/>
                <a:pathLst>
                  <a:path w="660" h="505" extrusionOk="0">
                    <a:moveTo>
                      <a:pt x="330" y="1"/>
                    </a:moveTo>
                    <a:cubicBezTo>
                      <a:pt x="275" y="1"/>
                      <a:pt x="220" y="19"/>
                      <a:pt x="174" y="56"/>
                    </a:cubicBezTo>
                    <a:cubicBezTo>
                      <a:pt x="0" y="198"/>
                      <a:pt x="81" y="481"/>
                      <a:pt x="306" y="503"/>
                    </a:cubicBezTo>
                    <a:cubicBezTo>
                      <a:pt x="315" y="504"/>
                      <a:pt x="324" y="504"/>
                      <a:pt x="333" y="504"/>
                    </a:cubicBezTo>
                    <a:cubicBezTo>
                      <a:pt x="538" y="504"/>
                      <a:pt x="660" y="261"/>
                      <a:pt x="524" y="95"/>
                    </a:cubicBezTo>
                    <a:cubicBezTo>
                      <a:pt x="475"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16"/>
              <p:cNvSpPr/>
              <p:nvPr/>
            </p:nvSpPr>
            <p:spPr>
              <a:xfrm>
                <a:off x="4062500" y="4004375"/>
                <a:ext cx="15850" cy="12100"/>
              </a:xfrm>
              <a:custGeom>
                <a:avLst/>
                <a:gdLst/>
                <a:ahLst/>
                <a:cxnLst/>
                <a:rect l="l" t="t" r="r" b="b"/>
                <a:pathLst>
                  <a:path w="634" h="484" extrusionOk="0">
                    <a:moveTo>
                      <a:pt x="317" y="1"/>
                    </a:moveTo>
                    <a:cubicBezTo>
                      <a:pt x="264" y="1"/>
                      <a:pt x="210" y="18"/>
                      <a:pt x="164" y="54"/>
                    </a:cubicBezTo>
                    <a:cubicBezTo>
                      <a:pt x="0" y="189"/>
                      <a:pt x="81" y="459"/>
                      <a:pt x="293" y="482"/>
                    </a:cubicBezTo>
                    <a:cubicBezTo>
                      <a:pt x="302" y="483"/>
                      <a:pt x="311" y="483"/>
                      <a:pt x="319" y="483"/>
                    </a:cubicBezTo>
                    <a:cubicBezTo>
                      <a:pt x="516" y="483"/>
                      <a:pt x="634" y="250"/>
                      <a:pt x="505" y="90"/>
                    </a:cubicBezTo>
                    <a:cubicBezTo>
                      <a:pt x="457" y="31"/>
                      <a:pt x="388" y="1"/>
                      <a:pt x="3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16"/>
              <p:cNvSpPr/>
              <p:nvPr/>
            </p:nvSpPr>
            <p:spPr>
              <a:xfrm>
                <a:off x="4049150" y="3987825"/>
                <a:ext cx="15400" cy="11675"/>
              </a:xfrm>
              <a:custGeom>
                <a:avLst/>
                <a:gdLst/>
                <a:ahLst/>
                <a:cxnLst/>
                <a:rect l="l" t="t" r="r" b="b"/>
                <a:pathLst>
                  <a:path w="616" h="467" extrusionOk="0">
                    <a:moveTo>
                      <a:pt x="309" y="0"/>
                    </a:moveTo>
                    <a:cubicBezTo>
                      <a:pt x="257" y="0"/>
                      <a:pt x="205" y="18"/>
                      <a:pt x="161" y="54"/>
                    </a:cubicBezTo>
                    <a:cubicBezTo>
                      <a:pt x="1" y="183"/>
                      <a:pt x="78" y="443"/>
                      <a:pt x="284" y="466"/>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16"/>
              <p:cNvSpPr/>
              <p:nvPr/>
            </p:nvSpPr>
            <p:spPr>
              <a:xfrm>
                <a:off x="4035900" y="3971300"/>
                <a:ext cx="14675" cy="11175"/>
              </a:xfrm>
              <a:custGeom>
                <a:avLst/>
                <a:gdLst/>
                <a:ahLst/>
                <a:cxnLst/>
                <a:rect l="l" t="t" r="r" b="b"/>
                <a:pathLst>
                  <a:path w="587" h="447" extrusionOk="0">
                    <a:moveTo>
                      <a:pt x="295" y="1"/>
                    </a:moveTo>
                    <a:cubicBezTo>
                      <a:pt x="246" y="1"/>
                      <a:pt x="196" y="17"/>
                      <a:pt x="155" y="50"/>
                    </a:cubicBezTo>
                    <a:cubicBezTo>
                      <a:pt x="0" y="175"/>
                      <a:pt x="74" y="426"/>
                      <a:pt x="270" y="445"/>
                    </a:cubicBezTo>
                    <a:cubicBezTo>
                      <a:pt x="278" y="446"/>
                      <a:pt x="286" y="446"/>
                      <a:pt x="294" y="446"/>
                    </a:cubicBezTo>
                    <a:cubicBezTo>
                      <a:pt x="479" y="446"/>
                      <a:pt x="587" y="230"/>
                      <a:pt x="470" y="82"/>
                    </a:cubicBezTo>
                    <a:cubicBezTo>
                      <a:pt x="426" y="29"/>
                      <a:pt x="361"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16"/>
              <p:cNvSpPr/>
              <p:nvPr/>
            </p:nvSpPr>
            <p:spPr>
              <a:xfrm>
                <a:off x="4022650" y="3954750"/>
                <a:ext cx="14100" cy="10700"/>
              </a:xfrm>
              <a:custGeom>
                <a:avLst/>
                <a:gdLst/>
                <a:ahLst/>
                <a:cxnLst/>
                <a:rect l="l" t="t" r="r" b="b"/>
                <a:pathLst>
                  <a:path w="564" h="428" extrusionOk="0">
                    <a:moveTo>
                      <a:pt x="281" y="1"/>
                    </a:moveTo>
                    <a:cubicBezTo>
                      <a:pt x="234" y="1"/>
                      <a:pt x="187" y="17"/>
                      <a:pt x="148" y="50"/>
                    </a:cubicBezTo>
                    <a:cubicBezTo>
                      <a:pt x="0" y="169"/>
                      <a:pt x="71" y="407"/>
                      <a:pt x="261" y="426"/>
                    </a:cubicBezTo>
                    <a:cubicBezTo>
                      <a:pt x="270" y="427"/>
                      <a:pt x="279" y="428"/>
                      <a:pt x="287" y="428"/>
                    </a:cubicBezTo>
                    <a:cubicBezTo>
                      <a:pt x="461" y="428"/>
                      <a:pt x="563" y="223"/>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16"/>
              <p:cNvSpPr/>
              <p:nvPr/>
            </p:nvSpPr>
            <p:spPr>
              <a:xfrm>
                <a:off x="4009375" y="3938225"/>
                <a:ext cx="13500" cy="10275"/>
              </a:xfrm>
              <a:custGeom>
                <a:avLst/>
                <a:gdLst/>
                <a:ahLst/>
                <a:cxnLst/>
                <a:rect l="l" t="t" r="r" b="b"/>
                <a:pathLst>
                  <a:path w="540" h="411" extrusionOk="0">
                    <a:moveTo>
                      <a:pt x="271" y="0"/>
                    </a:moveTo>
                    <a:cubicBezTo>
                      <a:pt x="225" y="0"/>
                      <a:pt x="180" y="15"/>
                      <a:pt x="142" y="46"/>
                    </a:cubicBezTo>
                    <a:cubicBezTo>
                      <a:pt x="1" y="161"/>
                      <a:pt x="68" y="390"/>
                      <a:pt x="252" y="409"/>
                    </a:cubicBezTo>
                    <a:cubicBezTo>
                      <a:pt x="259" y="410"/>
                      <a:pt x="267" y="410"/>
                      <a:pt x="275" y="410"/>
                    </a:cubicBezTo>
                    <a:cubicBezTo>
                      <a:pt x="441" y="410"/>
                      <a:pt x="539" y="213"/>
                      <a:pt x="432" y="78"/>
                    </a:cubicBezTo>
                    <a:cubicBezTo>
                      <a:pt x="391" y="27"/>
                      <a:pt x="331" y="0"/>
                      <a:pt x="2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16"/>
              <p:cNvSpPr/>
              <p:nvPr/>
            </p:nvSpPr>
            <p:spPr>
              <a:xfrm>
                <a:off x="3996050" y="3921725"/>
                <a:ext cx="12925" cy="9800"/>
              </a:xfrm>
              <a:custGeom>
                <a:avLst/>
                <a:gdLst/>
                <a:ahLst/>
                <a:cxnLst/>
                <a:rect l="l" t="t" r="r" b="b"/>
                <a:pathLst>
                  <a:path w="517" h="392" extrusionOk="0">
                    <a:moveTo>
                      <a:pt x="259" y="0"/>
                    </a:moveTo>
                    <a:cubicBezTo>
                      <a:pt x="215" y="0"/>
                      <a:pt x="171" y="15"/>
                      <a:pt x="135" y="44"/>
                    </a:cubicBezTo>
                    <a:cubicBezTo>
                      <a:pt x="0" y="153"/>
                      <a:pt x="65" y="372"/>
                      <a:pt x="238" y="391"/>
                    </a:cubicBezTo>
                    <a:cubicBezTo>
                      <a:pt x="245" y="391"/>
                      <a:pt x="251" y="392"/>
                      <a:pt x="258" y="392"/>
                    </a:cubicBezTo>
                    <a:cubicBezTo>
                      <a:pt x="420" y="392"/>
                      <a:pt x="517" y="202"/>
                      <a:pt x="412" y="73"/>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16"/>
              <p:cNvSpPr/>
              <p:nvPr/>
            </p:nvSpPr>
            <p:spPr>
              <a:xfrm>
                <a:off x="3982800" y="3905150"/>
                <a:ext cx="12275" cy="9350"/>
              </a:xfrm>
              <a:custGeom>
                <a:avLst/>
                <a:gdLst/>
                <a:ahLst/>
                <a:cxnLst/>
                <a:rect l="l" t="t" r="r" b="b"/>
                <a:pathLst>
                  <a:path w="491" h="374" extrusionOk="0">
                    <a:moveTo>
                      <a:pt x="245" y="1"/>
                    </a:moveTo>
                    <a:cubicBezTo>
                      <a:pt x="204" y="1"/>
                      <a:pt x="163" y="14"/>
                      <a:pt x="129" y="42"/>
                    </a:cubicBezTo>
                    <a:cubicBezTo>
                      <a:pt x="0" y="148"/>
                      <a:pt x="61" y="353"/>
                      <a:pt x="225" y="373"/>
                    </a:cubicBezTo>
                    <a:cubicBezTo>
                      <a:pt x="232" y="373"/>
                      <a:pt x="238" y="373"/>
                      <a:pt x="245" y="373"/>
                    </a:cubicBezTo>
                    <a:cubicBezTo>
                      <a:pt x="397" y="373"/>
                      <a:pt x="491" y="194"/>
                      <a:pt x="389" y="70"/>
                    </a:cubicBezTo>
                    <a:cubicBezTo>
                      <a:pt x="352"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16"/>
              <p:cNvSpPr/>
              <p:nvPr/>
            </p:nvSpPr>
            <p:spPr>
              <a:xfrm>
                <a:off x="3969525" y="3888650"/>
                <a:ext cx="11650" cy="8825"/>
              </a:xfrm>
              <a:custGeom>
                <a:avLst/>
                <a:gdLst/>
                <a:ahLst/>
                <a:cxnLst/>
                <a:rect l="l" t="t" r="r" b="b"/>
                <a:pathLst>
                  <a:path w="466" h="353" extrusionOk="0">
                    <a:moveTo>
                      <a:pt x="232" y="1"/>
                    </a:moveTo>
                    <a:cubicBezTo>
                      <a:pt x="194" y="1"/>
                      <a:pt x="155" y="13"/>
                      <a:pt x="123" y="39"/>
                    </a:cubicBezTo>
                    <a:cubicBezTo>
                      <a:pt x="1" y="139"/>
                      <a:pt x="59" y="335"/>
                      <a:pt x="216" y="351"/>
                    </a:cubicBezTo>
                    <a:cubicBezTo>
                      <a:pt x="224" y="352"/>
                      <a:pt x="231" y="353"/>
                      <a:pt x="239" y="353"/>
                    </a:cubicBezTo>
                    <a:cubicBezTo>
                      <a:pt x="380" y="353"/>
                      <a:pt x="465" y="181"/>
                      <a:pt x="370" y="65"/>
                    </a:cubicBezTo>
                    <a:cubicBezTo>
                      <a:pt x="336"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16"/>
              <p:cNvSpPr/>
              <p:nvPr/>
            </p:nvSpPr>
            <p:spPr>
              <a:xfrm>
                <a:off x="3956275" y="3872125"/>
                <a:ext cx="11025" cy="8400"/>
              </a:xfrm>
              <a:custGeom>
                <a:avLst/>
                <a:gdLst/>
                <a:ahLst/>
                <a:cxnLst/>
                <a:rect l="l" t="t" r="r" b="b"/>
                <a:pathLst>
                  <a:path w="441" h="336" extrusionOk="0">
                    <a:moveTo>
                      <a:pt x="222" y="1"/>
                    </a:moveTo>
                    <a:cubicBezTo>
                      <a:pt x="185" y="1"/>
                      <a:pt x="147" y="13"/>
                      <a:pt x="116" y="38"/>
                    </a:cubicBezTo>
                    <a:cubicBezTo>
                      <a:pt x="1" y="132"/>
                      <a:pt x="55" y="318"/>
                      <a:pt x="203" y="334"/>
                    </a:cubicBezTo>
                    <a:cubicBezTo>
                      <a:pt x="210" y="335"/>
                      <a:pt x="216" y="335"/>
                      <a:pt x="222" y="335"/>
                    </a:cubicBezTo>
                    <a:cubicBezTo>
                      <a:pt x="359" y="335"/>
                      <a:pt x="440" y="172"/>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16"/>
              <p:cNvSpPr/>
              <p:nvPr/>
            </p:nvSpPr>
            <p:spPr>
              <a:xfrm>
                <a:off x="3943025" y="3855550"/>
                <a:ext cx="10375" cy="7925"/>
              </a:xfrm>
              <a:custGeom>
                <a:avLst/>
                <a:gdLst/>
                <a:ahLst/>
                <a:cxnLst/>
                <a:rect l="l" t="t" r="r" b="b"/>
                <a:pathLst>
                  <a:path w="415" h="317" extrusionOk="0">
                    <a:moveTo>
                      <a:pt x="209" y="1"/>
                    </a:moveTo>
                    <a:cubicBezTo>
                      <a:pt x="173" y="1"/>
                      <a:pt x="137" y="12"/>
                      <a:pt x="106" y="36"/>
                    </a:cubicBezTo>
                    <a:cubicBezTo>
                      <a:pt x="0" y="126"/>
                      <a:pt x="52" y="303"/>
                      <a:pt x="190" y="316"/>
                    </a:cubicBezTo>
                    <a:cubicBezTo>
                      <a:pt x="197" y="317"/>
                      <a:pt x="203" y="317"/>
                      <a:pt x="209" y="317"/>
                    </a:cubicBezTo>
                    <a:cubicBezTo>
                      <a:pt x="339" y="317"/>
                      <a:pt x="414" y="166"/>
                      <a:pt x="331" y="59"/>
                    </a:cubicBezTo>
                    <a:cubicBezTo>
                      <a:pt x="300"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16"/>
              <p:cNvSpPr/>
              <p:nvPr/>
            </p:nvSpPr>
            <p:spPr>
              <a:xfrm>
                <a:off x="4159950" y="4089075"/>
                <a:ext cx="19675" cy="14900"/>
              </a:xfrm>
              <a:custGeom>
                <a:avLst/>
                <a:gdLst/>
                <a:ahLst/>
                <a:cxnLst/>
                <a:rect l="l" t="t" r="r" b="b"/>
                <a:pathLst>
                  <a:path w="787" h="596" extrusionOk="0">
                    <a:moveTo>
                      <a:pt x="395" y="0"/>
                    </a:moveTo>
                    <a:cubicBezTo>
                      <a:pt x="329" y="0"/>
                      <a:pt x="263" y="22"/>
                      <a:pt x="209" y="66"/>
                    </a:cubicBezTo>
                    <a:cubicBezTo>
                      <a:pt x="0" y="234"/>
                      <a:pt x="100" y="565"/>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16"/>
              <p:cNvSpPr/>
              <p:nvPr/>
            </p:nvSpPr>
            <p:spPr>
              <a:xfrm>
                <a:off x="4146700" y="4072525"/>
                <a:ext cx="19025" cy="14425"/>
              </a:xfrm>
              <a:custGeom>
                <a:avLst/>
                <a:gdLst/>
                <a:ahLst/>
                <a:cxnLst/>
                <a:rect l="l" t="t" r="r" b="b"/>
                <a:pathLst>
                  <a:path w="761" h="577" extrusionOk="0">
                    <a:moveTo>
                      <a:pt x="382" y="0"/>
                    </a:moveTo>
                    <a:cubicBezTo>
                      <a:pt x="318" y="0"/>
                      <a:pt x="254" y="22"/>
                      <a:pt x="199" y="66"/>
                    </a:cubicBezTo>
                    <a:cubicBezTo>
                      <a:pt x="0" y="227"/>
                      <a:pt x="97" y="548"/>
                      <a:pt x="351" y="574"/>
                    </a:cubicBezTo>
                    <a:cubicBezTo>
                      <a:pt x="362" y="575"/>
                      <a:pt x="374" y="576"/>
                      <a:pt x="385" y="576"/>
                    </a:cubicBezTo>
                    <a:cubicBezTo>
                      <a:pt x="622" y="576"/>
                      <a:pt x="761" y="298"/>
                      <a:pt x="608" y="108"/>
                    </a:cubicBezTo>
                    <a:cubicBezTo>
                      <a:pt x="549" y="37"/>
                      <a:pt x="466" y="0"/>
                      <a:pt x="3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16"/>
              <p:cNvSpPr/>
              <p:nvPr/>
            </p:nvSpPr>
            <p:spPr>
              <a:xfrm>
                <a:off x="4133425" y="4056000"/>
                <a:ext cx="18425" cy="13975"/>
              </a:xfrm>
              <a:custGeom>
                <a:avLst/>
                <a:gdLst/>
                <a:ahLst/>
                <a:cxnLst/>
                <a:rect l="l" t="t" r="r" b="b"/>
                <a:pathLst>
                  <a:path w="737" h="559" extrusionOk="0">
                    <a:moveTo>
                      <a:pt x="368" y="1"/>
                    </a:moveTo>
                    <a:cubicBezTo>
                      <a:pt x="307" y="1"/>
                      <a:pt x="245" y="21"/>
                      <a:pt x="194" y="62"/>
                    </a:cubicBezTo>
                    <a:cubicBezTo>
                      <a:pt x="1" y="220"/>
                      <a:pt x="94" y="531"/>
                      <a:pt x="342" y="557"/>
                    </a:cubicBezTo>
                    <a:cubicBezTo>
                      <a:pt x="352" y="558"/>
                      <a:pt x="362" y="559"/>
                      <a:pt x="373" y="559"/>
                    </a:cubicBezTo>
                    <a:cubicBezTo>
                      <a:pt x="602" y="559"/>
                      <a:pt x="737" y="289"/>
                      <a:pt x="586" y="104"/>
                    </a:cubicBezTo>
                    <a:cubicBezTo>
                      <a:pt x="531" y="36"/>
                      <a:pt x="450"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16"/>
              <p:cNvSpPr/>
              <p:nvPr/>
            </p:nvSpPr>
            <p:spPr>
              <a:xfrm>
                <a:off x="4120175" y="4039450"/>
                <a:ext cx="17775" cy="13500"/>
              </a:xfrm>
              <a:custGeom>
                <a:avLst/>
                <a:gdLst/>
                <a:ahLst/>
                <a:cxnLst/>
                <a:rect l="l" t="t" r="r" b="b"/>
                <a:pathLst>
                  <a:path w="711" h="540" extrusionOk="0">
                    <a:moveTo>
                      <a:pt x="357" y="0"/>
                    </a:moveTo>
                    <a:cubicBezTo>
                      <a:pt x="297" y="0"/>
                      <a:pt x="237" y="20"/>
                      <a:pt x="187" y="62"/>
                    </a:cubicBezTo>
                    <a:cubicBezTo>
                      <a:pt x="1" y="213"/>
                      <a:pt x="87" y="512"/>
                      <a:pt x="328" y="538"/>
                    </a:cubicBezTo>
                    <a:cubicBezTo>
                      <a:pt x="339" y="539"/>
                      <a:pt x="349" y="539"/>
                      <a:pt x="359" y="539"/>
                    </a:cubicBezTo>
                    <a:cubicBezTo>
                      <a:pt x="579" y="539"/>
                      <a:pt x="711" y="279"/>
                      <a:pt x="566" y="101"/>
                    </a:cubicBezTo>
                    <a:cubicBezTo>
                      <a:pt x="513" y="35"/>
                      <a:pt x="436"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16"/>
              <p:cNvSpPr/>
              <p:nvPr/>
            </p:nvSpPr>
            <p:spPr>
              <a:xfrm>
                <a:off x="4106925" y="4022900"/>
                <a:ext cx="17125" cy="13025"/>
              </a:xfrm>
              <a:custGeom>
                <a:avLst/>
                <a:gdLst/>
                <a:ahLst/>
                <a:cxnLst/>
                <a:rect l="l" t="t" r="r" b="b"/>
                <a:pathLst>
                  <a:path w="685" h="521" extrusionOk="0">
                    <a:moveTo>
                      <a:pt x="345" y="1"/>
                    </a:moveTo>
                    <a:cubicBezTo>
                      <a:pt x="287" y="1"/>
                      <a:pt x="229" y="20"/>
                      <a:pt x="180" y="59"/>
                    </a:cubicBezTo>
                    <a:cubicBezTo>
                      <a:pt x="0" y="204"/>
                      <a:pt x="84" y="496"/>
                      <a:pt x="315" y="518"/>
                    </a:cubicBezTo>
                    <a:cubicBezTo>
                      <a:pt x="326" y="520"/>
                      <a:pt x="336" y="520"/>
                      <a:pt x="346" y="520"/>
                    </a:cubicBezTo>
                    <a:cubicBezTo>
                      <a:pt x="556" y="520"/>
                      <a:pt x="685" y="272"/>
                      <a:pt x="547" y="97"/>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16"/>
              <p:cNvSpPr/>
              <p:nvPr/>
            </p:nvSpPr>
            <p:spPr>
              <a:xfrm>
                <a:off x="4093575" y="4006400"/>
                <a:ext cx="16575" cy="12575"/>
              </a:xfrm>
              <a:custGeom>
                <a:avLst/>
                <a:gdLst/>
                <a:ahLst/>
                <a:cxnLst/>
                <a:rect l="l" t="t" r="r" b="b"/>
                <a:pathLst>
                  <a:path w="663" h="503" extrusionOk="0">
                    <a:moveTo>
                      <a:pt x="334" y="1"/>
                    </a:moveTo>
                    <a:cubicBezTo>
                      <a:pt x="278" y="1"/>
                      <a:pt x="222" y="19"/>
                      <a:pt x="174" y="57"/>
                    </a:cubicBezTo>
                    <a:cubicBezTo>
                      <a:pt x="1" y="198"/>
                      <a:pt x="84" y="478"/>
                      <a:pt x="309" y="500"/>
                    </a:cubicBezTo>
                    <a:cubicBezTo>
                      <a:pt x="320" y="502"/>
                      <a:pt x="330" y="502"/>
                      <a:pt x="340" y="502"/>
                    </a:cubicBezTo>
                    <a:cubicBezTo>
                      <a:pt x="543" y="502"/>
                      <a:pt x="663" y="258"/>
                      <a:pt x="528" y="92"/>
                    </a:cubicBezTo>
                    <a:cubicBezTo>
                      <a:pt x="479" y="32"/>
                      <a:pt x="407"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16"/>
              <p:cNvSpPr/>
              <p:nvPr/>
            </p:nvSpPr>
            <p:spPr>
              <a:xfrm>
                <a:off x="4080400" y="3989850"/>
                <a:ext cx="15875" cy="12075"/>
              </a:xfrm>
              <a:custGeom>
                <a:avLst/>
                <a:gdLst/>
                <a:ahLst/>
                <a:cxnLst/>
                <a:rect l="l" t="t" r="r" b="b"/>
                <a:pathLst>
                  <a:path w="635" h="483" extrusionOk="0">
                    <a:moveTo>
                      <a:pt x="317" y="0"/>
                    </a:moveTo>
                    <a:cubicBezTo>
                      <a:pt x="264" y="0"/>
                      <a:pt x="210" y="18"/>
                      <a:pt x="165" y="54"/>
                    </a:cubicBezTo>
                    <a:cubicBezTo>
                      <a:pt x="1" y="192"/>
                      <a:pt x="81" y="459"/>
                      <a:pt x="293" y="481"/>
                    </a:cubicBezTo>
                    <a:cubicBezTo>
                      <a:pt x="302" y="482"/>
                      <a:pt x="311" y="482"/>
                      <a:pt x="320" y="482"/>
                    </a:cubicBezTo>
                    <a:cubicBezTo>
                      <a:pt x="517" y="482"/>
                      <a:pt x="635" y="249"/>
                      <a:pt x="505" y="92"/>
                    </a:cubicBezTo>
                    <a:cubicBezTo>
                      <a:pt x="458"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16"/>
              <p:cNvSpPr/>
              <p:nvPr/>
            </p:nvSpPr>
            <p:spPr>
              <a:xfrm>
                <a:off x="4067075" y="3973350"/>
                <a:ext cx="15300" cy="11625"/>
              </a:xfrm>
              <a:custGeom>
                <a:avLst/>
                <a:gdLst/>
                <a:ahLst/>
                <a:cxnLst/>
                <a:rect l="l" t="t" r="r" b="b"/>
                <a:pathLst>
                  <a:path w="612" h="465" extrusionOk="0">
                    <a:moveTo>
                      <a:pt x="307" y="0"/>
                    </a:moveTo>
                    <a:cubicBezTo>
                      <a:pt x="255" y="0"/>
                      <a:pt x="204" y="17"/>
                      <a:pt x="161" y="52"/>
                    </a:cubicBezTo>
                    <a:cubicBezTo>
                      <a:pt x="0" y="183"/>
                      <a:pt x="78" y="444"/>
                      <a:pt x="283" y="463"/>
                    </a:cubicBezTo>
                    <a:cubicBezTo>
                      <a:pt x="292" y="464"/>
                      <a:pt x="301" y="464"/>
                      <a:pt x="310" y="464"/>
                    </a:cubicBezTo>
                    <a:cubicBezTo>
                      <a:pt x="500" y="464"/>
                      <a:pt x="612" y="240"/>
                      <a:pt x="489" y="87"/>
                    </a:cubicBezTo>
                    <a:cubicBezTo>
                      <a:pt x="443"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16"/>
              <p:cNvSpPr/>
              <p:nvPr/>
            </p:nvSpPr>
            <p:spPr>
              <a:xfrm>
                <a:off x="4053825" y="3956800"/>
                <a:ext cx="14675" cy="11200"/>
              </a:xfrm>
              <a:custGeom>
                <a:avLst/>
                <a:gdLst/>
                <a:ahLst/>
                <a:cxnLst/>
                <a:rect l="l" t="t" r="r" b="b"/>
                <a:pathLst>
                  <a:path w="587" h="448" extrusionOk="0">
                    <a:moveTo>
                      <a:pt x="295" y="0"/>
                    </a:moveTo>
                    <a:cubicBezTo>
                      <a:pt x="246" y="0"/>
                      <a:pt x="196" y="17"/>
                      <a:pt x="154" y="52"/>
                    </a:cubicBezTo>
                    <a:cubicBezTo>
                      <a:pt x="0" y="177"/>
                      <a:pt x="74" y="424"/>
                      <a:pt x="270" y="447"/>
                    </a:cubicBezTo>
                    <a:cubicBezTo>
                      <a:pt x="278" y="448"/>
                      <a:pt x="286" y="448"/>
                      <a:pt x="294" y="448"/>
                    </a:cubicBezTo>
                    <a:cubicBezTo>
                      <a:pt x="479" y="448"/>
                      <a:pt x="587" y="232"/>
                      <a:pt x="469" y="84"/>
                    </a:cubicBezTo>
                    <a:cubicBezTo>
                      <a:pt x="424" y="29"/>
                      <a:pt x="359"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16"/>
              <p:cNvSpPr/>
              <p:nvPr/>
            </p:nvSpPr>
            <p:spPr>
              <a:xfrm>
                <a:off x="4040475" y="3940250"/>
                <a:ext cx="14200" cy="10725"/>
              </a:xfrm>
              <a:custGeom>
                <a:avLst/>
                <a:gdLst/>
                <a:ahLst/>
                <a:cxnLst/>
                <a:rect l="l" t="t" r="r" b="b"/>
                <a:pathLst>
                  <a:path w="568" h="429" extrusionOk="0">
                    <a:moveTo>
                      <a:pt x="285" y="1"/>
                    </a:moveTo>
                    <a:cubicBezTo>
                      <a:pt x="238" y="1"/>
                      <a:pt x="191" y="16"/>
                      <a:pt x="152" y="48"/>
                    </a:cubicBezTo>
                    <a:cubicBezTo>
                      <a:pt x="1" y="167"/>
                      <a:pt x="71" y="408"/>
                      <a:pt x="264" y="428"/>
                    </a:cubicBezTo>
                    <a:cubicBezTo>
                      <a:pt x="272" y="428"/>
                      <a:pt x="280" y="429"/>
                      <a:pt x="287" y="429"/>
                    </a:cubicBezTo>
                    <a:cubicBezTo>
                      <a:pt x="463" y="429"/>
                      <a:pt x="568" y="222"/>
                      <a:pt x="451" y="80"/>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16"/>
              <p:cNvSpPr/>
              <p:nvPr/>
            </p:nvSpPr>
            <p:spPr>
              <a:xfrm>
                <a:off x="4027225" y="3923750"/>
                <a:ext cx="13550" cy="10200"/>
              </a:xfrm>
              <a:custGeom>
                <a:avLst/>
                <a:gdLst/>
                <a:ahLst/>
                <a:cxnLst/>
                <a:rect l="l" t="t" r="r" b="b"/>
                <a:pathLst>
                  <a:path w="542" h="408" extrusionOk="0">
                    <a:moveTo>
                      <a:pt x="273" y="1"/>
                    </a:moveTo>
                    <a:cubicBezTo>
                      <a:pt x="227" y="1"/>
                      <a:pt x="181" y="16"/>
                      <a:pt x="142" y="46"/>
                    </a:cubicBezTo>
                    <a:cubicBezTo>
                      <a:pt x="0" y="159"/>
                      <a:pt x="68" y="390"/>
                      <a:pt x="251" y="406"/>
                    </a:cubicBezTo>
                    <a:cubicBezTo>
                      <a:pt x="259" y="407"/>
                      <a:pt x="267" y="407"/>
                      <a:pt x="274" y="407"/>
                    </a:cubicBezTo>
                    <a:cubicBezTo>
                      <a:pt x="441" y="407"/>
                      <a:pt x="542" y="210"/>
                      <a:pt x="431" y="75"/>
                    </a:cubicBezTo>
                    <a:cubicBezTo>
                      <a:pt x="391" y="26"/>
                      <a:pt x="332" y="1"/>
                      <a:pt x="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16"/>
              <p:cNvSpPr/>
              <p:nvPr/>
            </p:nvSpPr>
            <p:spPr>
              <a:xfrm>
                <a:off x="4013975" y="3907175"/>
                <a:ext cx="12900" cy="9825"/>
              </a:xfrm>
              <a:custGeom>
                <a:avLst/>
                <a:gdLst/>
                <a:ahLst/>
                <a:cxnLst/>
                <a:rect l="l" t="t" r="r" b="b"/>
                <a:pathLst>
                  <a:path w="516" h="393" extrusionOk="0">
                    <a:moveTo>
                      <a:pt x="258" y="1"/>
                    </a:moveTo>
                    <a:cubicBezTo>
                      <a:pt x="215" y="1"/>
                      <a:pt x="171" y="15"/>
                      <a:pt x="135" y="44"/>
                    </a:cubicBezTo>
                    <a:cubicBezTo>
                      <a:pt x="0" y="153"/>
                      <a:pt x="64" y="372"/>
                      <a:pt x="238" y="391"/>
                    </a:cubicBezTo>
                    <a:cubicBezTo>
                      <a:pt x="246" y="392"/>
                      <a:pt x="253" y="392"/>
                      <a:pt x="261" y="392"/>
                    </a:cubicBezTo>
                    <a:cubicBezTo>
                      <a:pt x="421" y="392"/>
                      <a:pt x="516" y="202"/>
                      <a:pt x="411" y="73"/>
                    </a:cubicBezTo>
                    <a:cubicBezTo>
                      <a:pt x="373" y="25"/>
                      <a:pt x="316"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16"/>
              <p:cNvSpPr/>
              <p:nvPr/>
            </p:nvSpPr>
            <p:spPr>
              <a:xfrm>
                <a:off x="4000700" y="3890700"/>
                <a:ext cx="12275" cy="9275"/>
              </a:xfrm>
              <a:custGeom>
                <a:avLst/>
                <a:gdLst/>
                <a:ahLst/>
                <a:cxnLst/>
                <a:rect l="l" t="t" r="r" b="b"/>
                <a:pathLst>
                  <a:path w="491" h="371" extrusionOk="0">
                    <a:moveTo>
                      <a:pt x="245" y="0"/>
                    </a:moveTo>
                    <a:cubicBezTo>
                      <a:pt x="205" y="0"/>
                      <a:pt x="164" y="14"/>
                      <a:pt x="129" y="41"/>
                    </a:cubicBezTo>
                    <a:cubicBezTo>
                      <a:pt x="1" y="147"/>
                      <a:pt x="62" y="353"/>
                      <a:pt x="226" y="369"/>
                    </a:cubicBezTo>
                    <a:cubicBezTo>
                      <a:pt x="234" y="370"/>
                      <a:pt x="242" y="370"/>
                      <a:pt x="249" y="370"/>
                    </a:cubicBezTo>
                    <a:cubicBezTo>
                      <a:pt x="402" y="370"/>
                      <a:pt x="491" y="192"/>
                      <a:pt x="390"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16"/>
              <p:cNvSpPr/>
              <p:nvPr/>
            </p:nvSpPr>
            <p:spPr>
              <a:xfrm>
                <a:off x="3987450" y="3874125"/>
                <a:ext cx="11650" cy="8875"/>
              </a:xfrm>
              <a:custGeom>
                <a:avLst/>
                <a:gdLst/>
                <a:ahLst/>
                <a:cxnLst/>
                <a:rect l="l" t="t" r="r" b="b"/>
                <a:pathLst>
                  <a:path w="466" h="355" extrusionOk="0">
                    <a:moveTo>
                      <a:pt x="231" y="0"/>
                    </a:moveTo>
                    <a:cubicBezTo>
                      <a:pt x="192" y="0"/>
                      <a:pt x="154" y="13"/>
                      <a:pt x="123" y="39"/>
                    </a:cubicBezTo>
                    <a:cubicBezTo>
                      <a:pt x="1" y="138"/>
                      <a:pt x="58" y="338"/>
                      <a:pt x="216" y="354"/>
                    </a:cubicBezTo>
                    <a:cubicBezTo>
                      <a:pt x="222" y="354"/>
                      <a:pt x="229" y="355"/>
                      <a:pt x="235" y="355"/>
                    </a:cubicBezTo>
                    <a:cubicBezTo>
                      <a:pt x="378" y="355"/>
                      <a:pt x="466" y="185"/>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16"/>
              <p:cNvSpPr/>
              <p:nvPr/>
            </p:nvSpPr>
            <p:spPr>
              <a:xfrm>
                <a:off x="3974200" y="3857600"/>
                <a:ext cx="11000" cy="8375"/>
              </a:xfrm>
              <a:custGeom>
                <a:avLst/>
                <a:gdLst/>
                <a:ahLst/>
                <a:cxnLst/>
                <a:rect l="l" t="t" r="r" b="b"/>
                <a:pathLst>
                  <a:path w="440" h="335" extrusionOk="0">
                    <a:moveTo>
                      <a:pt x="221" y="0"/>
                    </a:moveTo>
                    <a:cubicBezTo>
                      <a:pt x="184" y="0"/>
                      <a:pt x="147" y="13"/>
                      <a:pt x="116" y="38"/>
                    </a:cubicBezTo>
                    <a:cubicBezTo>
                      <a:pt x="0" y="131"/>
                      <a:pt x="55" y="317"/>
                      <a:pt x="203" y="333"/>
                    </a:cubicBezTo>
                    <a:cubicBezTo>
                      <a:pt x="209" y="334"/>
                      <a:pt x="216" y="334"/>
                      <a:pt x="222" y="334"/>
                    </a:cubicBezTo>
                    <a:cubicBezTo>
                      <a:pt x="359" y="334"/>
                      <a:pt x="440" y="174"/>
                      <a:pt x="351" y="63"/>
                    </a:cubicBezTo>
                    <a:cubicBezTo>
                      <a:pt x="318" y="22"/>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16"/>
              <p:cNvSpPr/>
              <p:nvPr/>
            </p:nvSpPr>
            <p:spPr>
              <a:xfrm>
                <a:off x="3960850" y="3841100"/>
                <a:ext cx="10450" cy="7925"/>
              </a:xfrm>
              <a:custGeom>
                <a:avLst/>
                <a:gdLst/>
                <a:ahLst/>
                <a:cxnLst/>
                <a:rect l="l" t="t" r="r" b="b"/>
                <a:pathLst>
                  <a:path w="418" h="317" extrusionOk="0">
                    <a:moveTo>
                      <a:pt x="210" y="0"/>
                    </a:moveTo>
                    <a:cubicBezTo>
                      <a:pt x="175" y="0"/>
                      <a:pt x="139" y="12"/>
                      <a:pt x="110" y="36"/>
                    </a:cubicBezTo>
                    <a:cubicBezTo>
                      <a:pt x="1" y="123"/>
                      <a:pt x="52" y="299"/>
                      <a:pt x="194" y="315"/>
                    </a:cubicBezTo>
                    <a:cubicBezTo>
                      <a:pt x="200" y="316"/>
                      <a:pt x="207" y="316"/>
                      <a:pt x="213" y="316"/>
                    </a:cubicBezTo>
                    <a:cubicBezTo>
                      <a:pt x="343" y="316"/>
                      <a:pt x="418" y="162"/>
                      <a:pt x="335" y="58"/>
                    </a:cubicBezTo>
                    <a:cubicBezTo>
                      <a:pt x="302"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16"/>
              <p:cNvSpPr/>
              <p:nvPr/>
            </p:nvSpPr>
            <p:spPr>
              <a:xfrm>
                <a:off x="4191125" y="4091100"/>
                <a:ext cx="20250" cy="15350"/>
              </a:xfrm>
              <a:custGeom>
                <a:avLst/>
                <a:gdLst/>
                <a:ahLst/>
                <a:cxnLst/>
                <a:rect l="l" t="t" r="r" b="b"/>
                <a:pathLst>
                  <a:path w="810" h="614" extrusionOk="0">
                    <a:moveTo>
                      <a:pt x="409" y="1"/>
                    </a:moveTo>
                    <a:cubicBezTo>
                      <a:pt x="341" y="1"/>
                      <a:pt x="273" y="23"/>
                      <a:pt x="216" y="69"/>
                    </a:cubicBezTo>
                    <a:cubicBezTo>
                      <a:pt x="0" y="239"/>
                      <a:pt x="103" y="583"/>
                      <a:pt x="376" y="612"/>
                    </a:cubicBezTo>
                    <a:cubicBezTo>
                      <a:pt x="388" y="613"/>
                      <a:pt x="400" y="614"/>
                      <a:pt x="411" y="614"/>
                    </a:cubicBezTo>
                    <a:cubicBezTo>
                      <a:pt x="660" y="614"/>
                      <a:pt x="809" y="317"/>
                      <a:pt x="646" y="114"/>
                    </a:cubicBezTo>
                    <a:cubicBezTo>
                      <a:pt x="586" y="39"/>
                      <a:pt x="498" y="1"/>
                      <a:pt x="4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16"/>
              <p:cNvSpPr/>
              <p:nvPr/>
            </p:nvSpPr>
            <p:spPr>
              <a:xfrm>
                <a:off x="4177875" y="4074525"/>
                <a:ext cx="19675" cy="14900"/>
              </a:xfrm>
              <a:custGeom>
                <a:avLst/>
                <a:gdLst/>
                <a:ahLst/>
                <a:cxnLst/>
                <a:rect l="l" t="t" r="r" b="b"/>
                <a:pathLst>
                  <a:path w="787" h="596" extrusionOk="0">
                    <a:moveTo>
                      <a:pt x="393" y="1"/>
                    </a:moveTo>
                    <a:cubicBezTo>
                      <a:pt x="327" y="1"/>
                      <a:pt x="261" y="22"/>
                      <a:pt x="206" y="67"/>
                    </a:cubicBezTo>
                    <a:cubicBezTo>
                      <a:pt x="0" y="234"/>
                      <a:pt x="100" y="568"/>
                      <a:pt x="363" y="594"/>
                    </a:cubicBezTo>
                    <a:cubicBezTo>
                      <a:pt x="375" y="595"/>
                      <a:pt x="387" y="596"/>
                      <a:pt x="398" y="596"/>
                    </a:cubicBezTo>
                    <a:cubicBezTo>
                      <a:pt x="641" y="596"/>
                      <a:pt x="786" y="308"/>
                      <a:pt x="627"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16"/>
              <p:cNvSpPr/>
              <p:nvPr/>
            </p:nvSpPr>
            <p:spPr>
              <a:xfrm>
                <a:off x="4164600" y="4058025"/>
                <a:ext cx="19075" cy="14450"/>
              </a:xfrm>
              <a:custGeom>
                <a:avLst/>
                <a:gdLst/>
                <a:ahLst/>
                <a:cxnLst/>
                <a:rect l="l" t="t" r="r" b="b"/>
                <a:pathLst>
                  <a:path w="763" h="578" extrusionOk="0">
                    <a:moveTo>
                      <a:pt x="382" y="1"/>
                    </a:moveTo>
                    <a:cubicBezTo>
                      <a:pt x="318" y="1"/>
                      <a:pt x="254" y="22"/>
                      <a:pt x="200" y="65"/>
                    </a:cubicBezTo>
                    <a:cubicBezTo>
                      <a:pt x="1" y="225"/>
                      <a:pt x="97" y="550"/>
                      <a:pt x="351" y="576"/>
                    </a:cubicBezTo>
                    <a:cubicBezTo>
                      <a:pt x="362" y="577"/>
                      <a:pt x="372" y="577"/>
                      <a:pt x="382" y="577"/>
                    </a:cubicBezTo>
                    <a:cubicBezTo>
                      <a:pt x="621" y="577"/>
                      <a:pt x="762" y="298"/>
                      <a:pt x="605" y="106"/>
                    </a:cubicBezTo>
                    <a:cubicBezTo>
                      <a:pt x="548" y="37"/>
                      <a:pt x="466" y="1"/>
                      <a:pt x="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16"/>
              <p:cNvSpPr/>
              <p:nvPr/>
            </p:nvSpPr>
            <p:spPr>
              <a:xfrm>
                <a:off x="4151350" y="4041500"/>
                <a:ext cx="18425" cy="13925"/>
              </a:xfrm>
              <a:custGeom>
                <a:avLst/>
                <a:gdLst/>
                <a:ahLst/>
                <a:cxnLst/>
                <a:rect l="l" t="t" r="r" b="b"/>
                <a:pathLst>
                  <a:path w="737" h="557" extrusionOk="0">
                    <a:moveTo>
                      <a:pt x="371" y="1"/>
                    </a:moveTo>
                    <a:cubicBezTo>
                      <a:pt x="308" y="1"/>
                      <a:pt x="245" y="22"/>
                      <a:pt x="193" y="64"/>
                    </a:cubicBezTo>
                    <a:cubicBezTo>
                      <a:pt x="1" y="221"/>
                      <a:pt x="94" y="533"/>
                      <a:pt x="341" y="555"/>
                    </a:cubicBezTo>
                    <a:cubicBezTo>
                      <a:pt x="352" y="556"/>
                      <a:pt x="362" y="557"/>
                      <a:pt x="372" y="557"/>
                    </a:cubicBezTo>
                    <a:cubicBezTo>
                      <a:pt x="601" y="557"/>
                      <a:pt x="736" y="287"/>
                      <a:pt x="586" y="102"/>
                    </a:cubicBezTo>
                    <a:cubicBezTo>
                      <a:pt x="531" y="35"/>
                      <a:pt x="451" y="1"/>
                      <a:pt x="3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16"/>
              <p:cNvSpPr/>
              <p:nvPr/>
            </p:nvSpPr>
            <p:spPr>
              <a:xfrm>
                <a:off x="4138025" y="4024975"/>
                <a:ext cx="17850" cy="13500"/>
              </a:xfrm>
              <a:custGeom>
                <a:avLst/>
                <a:gdLst/>
                <a:ahLst/>
                <a:cxnLst/>
                <a:rect l="l" t="t" r="r" b="b"/>
                <a:pathLst>
                  <a:path w="714" h="540" extrusionOk="0">
                    <a:moveTo>
                      <a:pt x="358" y="0"/>
                    </a:moveTo>
                    <a:cubicBezTo>
                      <a:pt x="299" y="0"/>
                      <a:pt x="239" y="20"/>
                      <a:pt x="190" y="59"/>
                    </a:cubicBezTo>
                    <a:cubicBezTo>
                      <a:pt x="0" y="210"/>
                      <a:pt x="90" y="513"/>
                      <a:pt x="331" y="538"/>
                    </a:cubicBezTo>
                    <a:cubicBezTo>
                      <a:pt x="342" y="539"/>
                      <a:pt x="352" y="540"/>
                      <a:pt x="362" y="540"/>
                    </a:cubicBezTo>
                    <a:cubicBezTo>
                      <a:pt x="582" y="540"/>
                      <a:pt x="713" y="279"/>
                      <a:pt x="569" y="101"/>
                    </a:cubicBezTo>
                    <a:cubicBezTo>
                      <a:pt x="516"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16"/>
              <p:cNvSpPr/>
              <p:nvPr/>
            </p:nvSpPr>
            <p:spPr>
              <a:xfrm>
                <a:off x="4124750" y="4008450"/>
                <a:ext cx="17225" cy="13000"/>
              </a:xfrm>
              <a:custGeom>
                <a:avLst/>
                <a:gdLst/>
                <a:ahLst/>
                <a:cxnLst/>
                <a:rect l="l" t="t" r="r" b="b"/>
                <a:pathLst>
                  <a:path w="689" h="520" extrusionOk="0">
                    <a:moveTo>
                      <a:pt x="346" y="0"/>
                    </a:moveTo>
                    <a:cubicBezTo>
                      <a:pt x="289" y="0"/>
                      <a:pt x="231" y="19"/>
                      <a:pt x="184" y="58"/>
                    </a:cubicBezTo>
                    <a:cubicBezTo>
                      <a:pt x="1" y="203"/>
                      <a:pt x="88" y="495"/>
                      <a:pt x="319" y="518"/>
                    </a:cubicBezTo>
                    <a:cubicBezTo>
                      <a:pt x="329" y="519"/>
                      <a:pt x="340" y="520"/>
                      <a:pt x="350" y="520"/>
                    </a:cubicBezTo>
                    <a:cubicBezTo>
                      <a:pt x="563" y="520"/>
                      <a:pt x="688" y="269"/>
                      <a:pt x="550" y="97"/>
                    </a:cubicBezTo>
                    <a:cubicBezTo>
                      <a:pt x="498" y="33"/>
                      <a:pt x="422" y="0"/>
                      <a:pt x="3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16"/>
              <p:cNvSpPr/>
              <p:nvPr/>
            </p:nvSpPr>
            <p:spPr>
              <a:xfrm>
                <a:off x="4111500" y="3991875"/>
                <a:ext cx="16600" cy="12625"/>
              </a:xfrm>
              <a:custGeom>
                <a:avLst/>
                <a:gdLst/>
                <a:ahLst/>
                <a:cxnLst/>
                <a:rect l="l" t="t" r="r" b="b"/>
                <a:pathLst>
                  <a:path w="664" h="505" extrusionOk="0">
                    <a:moveTo>
                      <a:pt x="333" y="1"/>
                    </a:moveTo>
                    <a:cubicBezTo>
                      <a:pt x="277" y="1"/>
                      <a:pt x="221" y="19"/>
                      <a:pt x="174" y="56"/>
                    </a:cubicBezTo>
                    <a:cubicBezTo>
                      <a:pt x="1" y="198"/>
                      <a:pt x="84" y="480"/>
                      <a:pt x="306" y="503"/>
                    </a:cubicBezTo>
                    <a:cubicBezTo>
                      <a:pt x="315" y="504"/>
                      <a:pt x="324" y="504"/>
                      <a:pt x="333" y="504"/>
                    </a:cubicBezTo>
                    <a:cubicBezTo>
                      <a:pt x="542" y="504"/>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16"/>
              <p:cNvSpPr/>
              <p:nvPr/>
            </p:nvSpPr>
            <p:spPr>
              <a:xfrm>
                <a:off x="4098250" y="3975375"/>
                <a:ext cx="15950" cy="12075"/>
              </a:xfrm>
              <a:custGeom>
                <a:avLst/>
                <a:gdLst/>
                <a:ahLst/>
                <a:cxnLst/>
                <a:rect l="l" t="t" r="r" b="b"/>
                <a:pathLst>
                  <a:path w="638" h="483" extrusionOk="0">
                    <a:moveTo>
                      <a:pt x="319" y="1"/>
                    </a:moveTo>
                    <a:cubicBezTo>
                      <a:pt x="266" y="1"/>
                      <a:pt x="212" y="18"/>
                      <a:pt x="167" y="54"/>
                    </a:cubicBezTo>
                    <a:cubicBezTo>
                      <a:pt x="0" y="189"/>
                      <a:pt x="81" y="459"/>
                      <a:pt x="296" y="482"/>
                    </a:cubicBezTo>
                    <a:cubicBezTo>
                      <a:pt x="305" y="483"/>
                      <a:pt x="314" y="483"/>
                      <a:pt x="323" y="483"/>
                    </a:cubicBezTo>
                    <a:cubicBezTo>
                      <a:pt x="519" y="483"/>
                      <a:pt x="637" y="249"/>
                      <a:pt x="508" y="90"/>
                    </a:cubicBezTo>
                    <a:cubicBezTo>
                      <a:pt x="461" y="31"/>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16"/>
              <p:cNvSpPr/>
              <p:nvPr/>
            </p:nvSpPr>
            <p:spPr>
              <a:xfrm>
                <a:off x="4085000" y="3958825"/>
                <a:ext cx="15325" cy="11675"/>
              </a:xfrm>
              <a:custGeom>
                <a:avLst/>
                <a:gdLst/>
                <a:ahLst/>
                <a:cxnLst/>
                <a:rect l="l" t="t" r="r" b="b"/>
                <a:pathLst>
                  <a:path w="613" h="467" extrusionOk="0">
                    <a:moveTo>
                      <a:pt x="307" y="0"/>
                    </a:moveTo>
                    <a:cubicBezTo>
                      <a:pt x="256" y="0"/>
                      <a:pt x="204" y="18"/>
                      <a:pt x="161" y="54"/>
                    </a:cubicBezTo>
                    <a:cubicBezTo>
                      <a:pt x="0" y="183"/>
                      <a:pt x="77" y="443"/>
                      <a:pt x="283" y="465"/>
                    </a:cubicBezTo>
                    <a:cubicBezTo>
                      <a:pt x="291" y="466"/>
                      <a:pt x="299" y="467"/>
                      <a:pt x="306" y="467"/>
                    </a:cubicBezTo>
                    <a:cubicBezTo>
                      <a:pt x="498" y="467"/>
                      <a:pt x="612" y="241"/>
                      <a:pt x="489" y="86"/>
                    </a:cubicBezTo>
                    <a:cubicBezTo>
                      <a:pt x="441"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16"/>
              <p:cNvSpPr/>
              <p:nvPr/>
            </p:nvSpPr>
            <p:spPr>
              <a:xfrm>
                <a:off x="4071725" y="3942275"/>
                <a:ext cx="14700" cy="11200"/>
              </a:xfrm>
              <a:custGeom>
                <a:avLst/>
                <a:gdLst/>
                <a:ahLst/>
                <a:cxnLst/>
                <a:rect l="l" t="t" r="r" b="b"/>
                <a:pathLst>
                  <a:path w="588" h="448" extrusionOk="0">
                    <a:moveTo>
                      <a:pt x="295" y="1"/>
                    </a:moveTo>
                    <a:cubicBezTo>
                      <a:pt x="245" y="1"/>
                      <a:pt x="196" y="17"/>
                      <a:pt x="155" y="51"/>
                    </a:cubicBezTo>
                    <a:cubicBezTo>
                      <a:pt x="1" y="176"/>
                      <a:pt x="75" y="424"/>
                      <a:pt x="271" y="446"/>
                    </a:cubicBezTo>
                    <a:cubicBezTo>
                      <a:pt x="279" y="447"/>
                      <a:pt x="287" y="447"/>
                      <a:pt x="294" y="447"/>
                    </a:cubicBezTo>
                    <a:cubicBezTo>
                      <a:pt x="479" y="447"/>
                      <a:pt x="587" y="231"/>
                      <a:pt x="467" y="83"/>
                    </a:cubicBezTo>
                    <a:cubicBezTo>
                      <a:pt x="423" y="29"/>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16"/>
              <p:cNvSpPr/>
              <p:nvPr/>
            </p:nvSpPr>
            <p:spPr>
              <a:xfrm>
                <a:off x="4058400" y="3925750"/>
                <a:ext cx="14100" cy="10700"/>
              </a:xfrm>
              <a:custGeom>
                <a:avLst/>
                <a:gdLst/>
                <a:ahLst/>
                <a:cxnLst/>
                <a:rect l="l" t="t" r="r" b="b"/>
                <a:pathLst>
                  <a:path w="564" h="428" extrusionOk="0">
                    <a:moveTo>
                      <a:pt x="283" y="1"/>
                    </a:moveTo>
                    <a:cubicBezTo>
                      <a:pt x="236" y="1"/>
                      <a:pt x="188" y="17"/>
                      <a:pt x="148" y="50"/>
                    </a:cubicBezTo>
                    <a:cubicBezTo>
                      <a:pt x="0" y="169"/>
                      <a:pt x="71" y="407"/>
                      <a:pt x="261" y="426"/>
                    </a:cubicBezTo>
                    <a:cubicBezTo>
                      <a:pt x="270" y="427"/>
                      <a:pt x="279" y="427"/>
                      <a:pt x="288" y="427"/>
                    </a:cubicBezTo>
                    <a:cubicBezTo>
                      <a:pt x="461" y="427"/>
                      <a:pt x="563"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16"/>
              <p:cNvSpPr/>
              <p:nvPr/>
            </p:nvSpPr>
            <p:spPr>
              <a:xfrm>
                <a:off x="4045150" y="3909225"/>
                <a:ext cx="13475" cy="10275"/>
              </a:xfrm>
              <a:custGeom>
                <a:avLst/>
                <a:gdLst/>
                <a:ahLst/>
                <a:cxnLst/>
                <a:rect l="l" t="t" r="r" b="b"/>
                <a:pathLst>
                  <a:path w="539" h="411" extrusionOk="0">
                    <a:moveTo>
                      <a:pt x="270" y="0"/>
                    </a:moveTo>
                    <a:cubicBezTo>
                      <a:pt x="224" y="0"/>
                      <a:pt x="179" y="15"/>
                      <a:pt x="141" y="46"/>
                    </a:cubicBezTo>
                    <a:cubicBezTo>
                      <a:pt x="0" y="161"/>
                      <a:pt x="68" y="389"/>
                      <a:pt x="251" y="409"/>
                    </a:cubicBezTo>
                    <a:cubicBezTo>
                      <a:pt x="259" y="410"/>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16"/>
              <p:cNvSpPr/>
              <p:nvPr/>
            </p:nvSpPr>
            <p:spPr>
              <a:xfrm>
                <a:off x="4031875" y="3892725"/>
                <a:ext cx="12850" cy="9800"/>
              </a:xfrm>
              <a:custGeom>
                <a:avLst/>
                <a:gdLst/>
                <a:ahLst/>
                <a:cxnLst/>
                <a:rect l="l" t="t" r="r" b="b"/>
                <a:pathLst>
                  <a:path w="514" h="392" extrusionOk="0">
                    <a:moveTo>
                      <a:pt x="258" y="0"/>
                    </a:moveTo>
                    <a:cubicBezTo>
                      <a:pt x="215" y="0"/>
                      <a:pt x="172" y="15"/>
                      <a:pt x="136" y="44"/>
                    </a:cubicBezTo>
                    <a:cubicBezTo>
                      <a:pt x="1" y="153"/>
                      <a:pt x="65" y="371"/>
                      <a:pt x="239" y="391"/>
                    </a:cubicBezTo>
                    <a:cubicBezTo>
                      <a:pt x="245" y="391"/>
                      <a:pt x="252" y="392"/>
                      <a:pt x="258" y="392"/>
                    </a:cubicBezTo>
                    <a:cubicBezTo>
                      <a:pt x="420" y="392"/>
                      <a:pt x="514" y="202"/>
                      <a:pt x="409" y="73"/>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16"/>
              <p:cNvSpPr/>
              <p:nvPr/>
            </p:nvSpPr>
            <p:spPr>
              <a:xfrm>
                <a:off x="4018625" y="3876150"/>
                <a:ext cx="12300" cy="9350"/>
              </a:xfrm>
              <a:custGeom>
                <a:avLst/>
                <a:gdLst/>
                <a:ahLst/>
                <a:cxnLst/>
                <a:rect l="l" t="t" r="r" b="b"/>
                <a:pathLst>
                  <a:path w="492" h="374" extrusionOk="0">
                    <a:moveTo>
                      <a:pt x="245" y="0"/>
                    </a:moveTo>
                    <a:cubicBezTo>
                      <a:pt x="204" y="0"/>
                      <a:pt x="163" y="14"/>
                      <a:pt x="129" y="41"/>
                    </a:cubicBezTo>
                    <a:cubicBezTo>
                      <a:pt x="1" y="147"/>
                      <a:pt x="62" y="356"/>
                      <a:pt x="225" y="372"/>
                    </a:cubicBezTo>
                    <a:cubicBezTo>
                      <a:pt x="232" y="373"/>
                      <a:pt x="239" y="373"/>
                      <a:pt x="245" y="373"/>
                    </a:cubicBezTo>
                    <a:cubicBezTo>
                      <a:pt x="398" y="373"/>
                      <a:pt x="491" y="194"/>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16"/>
              <p:cNvSpPr/>
              <p:nvPr/>
            </p:nvSpPr>
            <p:spPr>
              <a:xfrm>
                <a:off x="4005300" y="3859650"/>
                <a:ext cx="11700" cy="8825"/>
              </a:xfrm>
              <a:custGeom>
                <a:avLst/>
                <a:gdLst/>
                <a:ahLst/>
                <a:cxnLst/>
                <a:rect l="l" t="t" r="r" b="b"/>
                <a:pathLst>
                  <a:path w="468" h="353" extrusionOk="0">
                    <a:moveTo>
                      <a:pt x="234" y="1"/>
                    </a:moveTo>
                    <a:cubicBezTo>
                      <a:pt x="195" y="1"/>
                      <a:pt x="155" y="13"/>
                      <a:pt x="122" y="39"/>
                    </a:cubicBezTo>
                    <a:cubicBezTo>
                      <a:pt x="0" y="139"/>
                      <a:pt x="61" y="335"/>
                      <a:pt x="215" y="351"/>
                    </a:cubicBezTo>
                    <a:cubicBezTo>
                      <a:pt x="223" y="352"/>
                      <a:pt x="231" y="352"/>
                      <a:pt x="238" y="352"/>
                    </a:cubicBezTo>
                    <a:cubicBezTo>
                      <a:pt x="382" y="352"/>
                      <a:pt x="468" y="181"/>
                      <a:pt x="373" y="65"/>
                    </a:cubicBezTo>
                    <a:cubicBezTo>
                      <a:pt x="338" y="23"/>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16"/>
              <p:cNvSpPr/>
              <p:nvPr/>
            </p:nvSpPr>
            <p:spPr>
              <a:xfrm>
                <a:off x="3992025" y="3843100"/>
                <a:ext cx="11100" cy="8400"/>
              </a:xfrm>
              <a:custGeom>
                <a:avLst/>
                <a:gdLst/>
                <a:ahLst/>
                <a:cxnLst/>
                <a:rect l="l" t="t" r="r" b="b"/>
                <a:pathLst>
                  <a:path w="444" h="336" extrusionOk="0">
                    <a:moveTo>
                      <a:pt x="223" y="0"/>
                    </a:moveTo>
                    <a:cubicBezTo>
                      <a:pt x="186" y="0"/>
                      <a:pt x="148" y="13"/>
                      <a:pt x="116" y="39"/>
                    </a:cubicBezTo>
                    <a:cubicBezTo>
                      <a:pt x="1" y="133"/>
                      <a:pt x="59" y="319"/>
                      <a:pt x="206" y="335"/>
                    </a:cubicBezTo>
                    <a:cubicBezTo>
                      <a:pt x="213" y="336"/>
                      <a:pt x="219" y="336"/>
                      <a:pt x="225" y="336"/>
                    </a:cubicBezTo>
                    <a:cubicBezTo>
                      <a:pt x="362" y="336"/>
                      <a:pt x="443" y="172"/>
                      <a:pt x="351" y="62"/>
                    </a:cubicBezTo>
                    <a:cubicBezTo>
                      <a:pt x="318"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16"/>
              <p:cNvSpPr/>
              <p:nvPr/>
            </p:nvSpPr>
            <p:spPr>
              <a:xfrm>
                <a:off x="3978775" y="3826550"/>
                <a:ext cx="10450" cy="7925"/>
              </a:xfrm>
              <a:custGeom>
                <a:avLst/>
                <a:gdLst/>
                <a:ahLst/>
                <a:cxnLst/>
                <a:rect l="l" t="t" r="r" b="b"/>
                <a:pathLst>
                  <a:path w="418" h="317" extrusionOk="0">
                    <a:moveTo>
                      <a:pt x="208" y="1"/>
                    </a:moveTo>
                    <a:cubicBezTo>
                      <a:pt x="174" y="1"/>
                      <a:pt x="139" y="13"/>
                      <a:pt x="110" y="36"/>
                    </a:cubicBezTo>
                    <a:cubicBezTo>
                      <a:pt x="0" y="126"/>
                      <a:pt x="52" y="303"/>
                      <a:pt x="193" y="316"/>
                    </a:cubicBezTo>
                    <a:cubicBezTo>
                      <a:pt x="200" y="316"/>
                      <a:pt x="206" y="317"/>
                      <a:pt x="212" y="317"/>
                    </a:cubicBezTo>
                    <a:cubicBezTo>
                      <a:pt x="340" y="317"/>
                      <a:pt x="417" y="166"/>
                      <a:pt x="331" y="62"/>
                    </a:cubicBezTo>
                    <a:cubicBezTo>
                      <a:pt x="300" y="21"/>
                      <a:pt x="255"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16"/>
              <p:cNvSpPr/>
              <p:nvPr/>
            </p:nvSpPr>
            <p:spPr>
              <a:xfrm>
                <a:off x="4222300" y="4093100"/>
                <a:ext cx="20875" cy="15850"/>
              </a:xfrm>
              <a:custGeom>
                <a:avLst/>
                <a:gdLst/>
                <a:ahLst/>
                <a:cxnLst/>
                <a:rect l="l" t="t" r="r" b="b"/>
                <a:pathLst>
                  <a:path w="835" h="634" extrusionOk="0">
                    <a:moveTo>
                      <a:pt x="421" y="1"/>
                    </a:moveTo>
                    <a:cubicBezTo>
                      <a:pt x="351" y="1"/>
                      <a:pt x="280" y="24"/>
                      <a:pt x="222" y="73"/>
                    </a:cubicBezTo>
                    <a:cubicBezTo>
                      <a:pt x="0" y="249"/>
                      <a:pt x="106" y="603"/>
                      <a:pt x="386" y="632"/>
                    </a:cubicBezTo>
                    <a:cubicBezTo>
                      <a:pt x="398" y="633"/>
                      <a:pt x="409" y="634"/>
                      <a:pt x="421" y="634"/>
                    </a:cubicBezTo>
                    <a:cubicBezTo>
                      <a:pt x="680" y="634"/>
                      <a:pt x="835" y="327"/>
                      <a:pt x="666" y="118"/>
                    </a:cubicBezTo>
                    <a:cubicBezTo>
                      <a:pt x="604" y="41"/>
                      <a:pt x="513"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16"/>
              <p:cNvSpPr/>
              <p:nvPr/>
            </p:nvSpPr>
            <p:spPr>
              <a:xfrm>
                <a:off x="4209050" y="4076550"/>
                <a:ext cx="20225" cy="15375"/>
              </a:xfrm>
              <a:custGeom>
                <a:avLst/>
                <a:gdLst/>
                <a:ahLst/>
                <a:cxnLst/>
                <a:rect l="l" t="t" r="r" b="b"/>
                <a:pathLst>
                  <a:path w="809" h="615" extrusionOk="0">
                    <a:moveTo>
                      <a:pt x="407" y="1"/>
                    </a:moveTo>
                    <a:cubicBezTo>
                      <a:pt x="338" y="1"/>
                      <a:pt x="269" y="23"/>
                      <a:pt x="212" y="69"/>
                    </a:cubicBezTo>
                    <a:cubicBezTo>
                      <a:pt x="0" y="243"/>
                      <a:pt x="103" y="587"/>
                      <a:pt x="376" y="612"/>
                    </a:cubicBezTo>
                    <a:cubicBezTo>
                      <a:pt x="388" y="614"/>
                      <a:pt x="399" y="614"/>
                      <a:pt x="411" y="614"/>
                    </a:cubicBezTo>
                    <a:cubicBezTo>
                      <a:pt x="660" y="614"/>
                      <a:pt x="809" y="320"/>
                      <a:pt x="646" y="114"/>
                    </a:cubicBezTo>
                    <a:cubicBezTo>
                      <a:pt x="586" y="40"/>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16"/>
              <p:cNvSpPr/>
              <p:nvPr/>
            </p:nvSpPr>
            <p:spPr>
              <a:xfrm>
                <a:off x="4195775" y="4060075"/>
                <a:ext cx="19625" cy="14975"/>
              </a:xfrm>
              <a:custGeom>
                <a:avLst/>
                <a:gdLst/>
                <a:ahLst/>
                <a:cxnLst/>
                <a:rect l="l" t="t" r="r" b="b"/>
                <a:pathLst>
                  <a:path w="785" h="599" extrusionOk="0">
                    <a:moveTo>
                      <a:pt x="396" y="1"/>
                    </a:moveTo>
                    <a:cubicBezTo>
                      <a:pt x="329" y="1"/>
                      <a:pt x="262" y="23"/>
                      <a:pt x="206" y="69"/>
                    </a:cubicBezTo>
                    <a:cubicBezTo>
                      <a:pt x="1" y="233"/>
                      <a:pt x="100" y="568"/>
                      <a:pt x="364" y="597"/>
                    </a:cubicBezTo>
                    <a:cubicBezTo>
                      <a:pt x="374" y="598"/>
                      <a:pt x="385" y="598"/>
                      <a:pt x="395" y="598"/>
                    </a:cubicBezTo>
                    <a:cubicBezTo>
                      <a:pt x="640" y="598"/>
                      <a:pt x="785" y="309"/>
                      <a:pt x="624" y="111"/>
                    </a:cubicBezTo>
                    <a:cubicBezTo>
                      <a:pt x="566" y="39"/>
                      <a:pt x="481" y="1"/>
                      <a:pt x="3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16"/>
              <p:cNvSpPr/>
              <p:nvPr/>
            </p:nvSpPr>
            <p:spPr>
              <a:xfrm>
                <a:off x="4182525" y="4043525"/>
                <a:ext cx="19050" cy="14400"/>
              </a:xfrm>
              <a:custGeom>
                <a:avLst/>
                <a:gdLst/>
                <a:ahLst/>
                <a:cxnLst/>
                <a:rect l="l" t="t" r="r" b="b"/>
                <a:pathLst>
                  <a:path w="762" h="576" extrusionOk="0">
                    <a:moveTo>
                      <a:pt x="381" y="0"/>
                    </a:moveTo>
                    <a:cubicBezTo>
                      <a:pt x="317" y="0"/>
                      <a:pt x="253" y="22"/>
                      <a:pt x="200" y="66"/>
                    </a:cubicBezTo>
                    <a:cubicBezTo>
                      <a:pt x="1" y="227"/>
                      <a:pt x="97" y="548"/>
                      <a:pt x="351" y="574"/>
                    </a:cubicBezTo>
                    <a:cubicBezTo>
                      <a:pt x="363" y="575"/>
                      <a:pt x="374" y="576"/>
                      <a:pt x="386" y="576"/>
                    </a:cubicBezTo>
                    <a:cubicBezTo>
                      <a:pt x="622" y="576"/>
                      <a:pt x="761" y="298"/>
                      <a:pt x="605"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16"/>
              <p:cNvSpPr/>
              <p:nvPr/>
            </p:nvSpPr>
            <p:spPr>
              <a:xfrm>
                <a:off x="4169275" y="4027000"/>
                <a:ext cx="18400" cy="13975"/>
              </a:xfrm>
              <a:custGeom>
                <a:avLst/>
                <a:gdLst/>
                <a:ahLst/>
                <a:cxnLst/>
                <a:rect l="l" t="t" r="r" b="b"/>
                <a:pathLst>
                  <a:path w="736" h="559" extrusionOk="0">
                    <a:moveTo>
                      <a:pt x="366" y="1"/>
                    </a:moveTo>
                    <a:cubicBezTo>
                      <a:pt x="305" y="1"/>
                      <a:pt x="244" y="21"/>
                      <a:pt x="193" y="62"/>
                    </a:cubicBezTo>
                    <a:cubicBezTo>
                      <a:pt x="0" y="219"/>
                      <a:pt x="93" y="531"/>
                      <a:pt x="341" y="557"/>
                    </a:cubicBezTo>
                    <a:cubicBezTo>
                      <a:pt x="351" y="558"/>
                      <a:pt x="362" y="559"/>
                      <a:pt x="372" y="559"/>
                    </a:cubicBezTo>
                    <a:cubicBezTo>
                      <a:pt x="601" y="559"/>
                      <a:pt x="736" y="288"/>
                      <a:pt x="585" y="104"/>
                    </a:cubicBezTo>
                    <a:cubicBezTo>
                      <a:pt x="528" y="36"/>
                      <a:pt x="447" y="1"/>
                      <a:pt x="3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16"/>
              <p:cNvSpPr/>
              <p:nvPr/>
            </p:nvSpPr>
            <p:spPr>
              <a:xfrm>
                <a:off x="4155925" y="4010450"/>
                <a:ext cx="17775" cy="13500"/>
              </a:xfrm>
              <a:custGeom>
                <a:avLst/>
                <a:gdLst/>
                <a:ahLst/>
                <a:cxnLst/>
                <a:rect l="l" t="t" r="r" b="b"/>
                <a:pathLst>
                  <a:path w="711" h="540" extrusionOk="0">
                    <a:moveTo>
                      <a:pt x="359" y="0"/>
                    </a:moveTo>
                    <a:cubicBezTo>
                      <a:pt x="300" y="0"/>
                      <a:pt x="240" y="20"/>
                      <a:pt x="190" y="62"/>
                    </a:cubicBezTo>
                    <a:cubicBezTo>
                      <a:pt x="1" y="210"/>
                      <a:pt x="91" y="512"/>
                      <a:pt x="329" y="538"/>
                    </a:cubicBezTo>
                    <a:cubicBezTo>
                      <a:pt x="339" y="539"/>
                      <a:pt x="350" y="539"/>
                      <a:pt x="360" y="539"/>
                    </a:cubicBezTo>
                    <a:cubicBezTo>
                      <a:pt x="582" y="539"/>
                      <a:pt x="711" y="279"/>
                      <a:pt x="570" y="101"/>
                    </a:cubicBezTo>
                    <a:cubicBezTo>
                      <a:pt x="515" y="35"/>
                      <a:pt x="437" y="0"/>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16"/>
              <p:cNvSpPr/>
              <p:nvPr/>
            </p:nvSpPr>
            <p:spPr>
              <a:xfrm>
                <a:off x="4142675" y="3993875"/>
                <a:ext cx="17125" cy="13050"/>
              </a:xfrm>
              <a:custGeom>
                <a:avLst/>
                <a:gdLst/>
                <a:ahLst/>
                <a:cxnLst/>
                <a:rect l="l" t="t" r="r" b="b"/>
                <a:pathLst>
                  <a:path w="685" h="522" extrusionOk="0">
                    <a:moveTo>
                      <a:pt x="344" y="0"/>
                    </a:moveTo>
                    <a:cubicBezTo>
                      <a:pt x="287" y="0"/>
                      <a:pt x="229" y="20"/>
                      <a:pt x="180" y="60"/>
                    </a:cubicBezTo>
                    <a:cubicBezTo>
                      <a:pt x="1" y="204"/>
                      <a:pt x="87" y="494"/>
                      <a:pt x="315" y="519"/>
                    </a:cubicBezTo>
                    <a:cubicBezTo>
                      <a:pt x="326" y="520"/>
                      <a:pt x="336" y="521"/>
                      <a:pt x="346" y="521"/>
                    </a:cubicBezTo>
                    <a:cubicBezTo>
                      <a:pt x="559" y="521"/>
                      <a:pt x="685" y="270"/>
                      <a:pt x="547" y="98"/>
                    </a:cubicBezTo>
                    <a:cubicBezTo>
                      <a:pt x="496" y="34"/>
                      <a:pt x="420" y="0"/>
                      <a:pt x="3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16"/>
              <p:cNvSpPr/>
              <p:nvPr/>
            </p:nvSpPr>
            <p:spPr>
              <a:xfrm>
                <a:off x="4129425" y="3977400"/>
                <a:ext cx="16575" cy="12550"/>
              </a:xfrm>
              <a:custGeom>
                <a:avLst/>
                <a:gdLst/>
                <a:ahLst/>
                <a:cxnLst/>
                <a:rect l="l" t="t" r="r" b="b"/>
                <a:pathLst>
                  <a:path w="663" h="502" extrusionOk="0">
                    <a:moveTo>
                      <a:pt x="333" y="1"/>
                    </a:moveTo>
                    <a:cubicBezTo>
                      <a:pt x="278" y="1"/>
                      <a:pt x="221" y="19"/>
                      <a:pt x="174" y="57"/>
                    </a:cubicBezTo>
                    <a:cubicBezTo>
                      <a:pt x="0" y="198"/>
                      <a:pt x="84" y="478"/>
                      <a:pt x="306" y="500"/>
                    </a:cubicBezTo>
                    <a:cubicBezTo>
                      <a:pt x="316" y="501"/>
                      <a:pt x="326" y="502"/>
                      <a:pt x="336" y="502"/>
                    </a:cubicBezTo>
                    <a:cubicBezTo>
                      <a:pt x="540" y="502"/>
                      <a:pt x="662" y="258"/>
                      <a:pt x="527" y="92"/>
                    </a:cubicBezTo>
                    <a:cubicBezTo>
                      <a:pt x="478"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16"/>
              <p:cNvSpPr/>
              <p:nvPr/>
            </p:nvSpPr>
            <p:spPr>
              <a:xfrm>
                <a:off x="4116150" y="3960850"/>
                <a:ext cx="15875" cy="12075"/>
              </a:xfrm>
              <a:custGeom>
                <a:avLst/>
                <a:gdLst/>
                <a:ahLst/>
                <a:cxnLst/>
                <a:rect l="l" t="t" r="r" b="b"/>
                <a:pathLst>
                  <a:path w="635" h="483" extrusionOk="0">
                    <a:moveTo>
                      <a:pt x="319" y="0"/>
                    </a:moveTo>
                    <a:cubicBezTo>
                      <a:pt x="266" y="0"/>
                      <a:pt x="212" y="18"/>
                      <a:pt x="168" y="53"/>
                    </a:cubicBezTo>
                    <a:cubicBezTo>
                      <a:pt x="1" y="188"/>
                      <a:pt x="81" y="458"/>
                      <a:pt x="293" y="481"/>
                    </a:cubicBezTo>
                    <a:cubicBezTo>
                      <a:pt x="303" y="482"/>
                      <a:pt x="312" y="482"/>
                      <a:pt x="321" y="482"/>
                    </a:cubicBezTo>
                    <a:cubicBezTo>
                      <a:pt x="520" y="482"/>
                      <a:pt x="635" y="249"/>
                      <a:pt x="509" y="92"/>
                    </a:cubicBezTo>
                    <a:cubicBezTo>
                      <a:pt x="461"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16"/>
              <p:cNvSpPr/>
              <p:nvPr/>
            </p:nvSpPr>
            <p:spPr>
              <a:xfrm>
                <a:off x="4102900" y="3944350"/>
                <a:ext cx="15300" cy="11625"/>
              </a:xfrm>
              <a:custGeom>
                <a:avLst/>
                <a:gdLst/>
                <a:ahLst/>
                <a:cxnLst/>
                <a:rect l="l" t="t" r="r" b="b"/>
                <a:pathLst>
                  <a:path w="612" h="465" extrusionOk="0">
                    <a:moveTo>
                      <a:pt x="306" y="0"/>
                    </a:moveTo>
                    <a:cubicBezTo>
                      <a:pt x="255" y="0"/>
                      <a:pt x="204" y="17"/>
                      <a:pt x="161" y="51"/>
                    </a:cubicBezTo>
                    <a:cubicBezTo>
                      <a:pt x="1" y="183"/>
                      <a:pt x="78" y="444"/>
                      <a:pt x="284" y="463"/>
                    </a:cubicBezTo>
                    <a:cubicBezTo>
                      <a:pt x="293" y="464"/>
                      <a:pt x="302" y="464"/>
                      <a:pt x="311" y="464"/>
                    </a:cubicBezTo>
                    <a:cubicBezTo>
                      <a:pt x="500" y="464"/>
                      <a:pt x="612" y="240"/>
                      <a:pt x="486" y="87"/>
                    </a:cubicBezTo>
                    <a:cubicBezTo>
                      <a:pt x="440" y="30"/>
                      <a:pt x="373"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16"/>
              <p:cNvSpPr/>
              <p:nvPr/>
            </p:nvSpPr>
            <p:spPr>
              <a:xfrm>
                <a:off x="4089575" y="3927775"/>
                <a:ext cx="14750" cy="11225"/>
              </a:xfrm>
              <a:custGeom>
                <a:avLst/>
                <a:gdLst/>
                <a:ahLst/>
                <a:cxnLst/>
                <a:rect l="l" t="t" r="r" b="b"/>
                <a:pathLst>
                  <a:path w="590" h="449" extrusionOk="0">
                    <a:moveTo>
                      <a:pt x="296" y="1"/>
                    </a:moveTo>
                    <a:cubicBezTo>
                      <a:pt x="246" y="1"/>
                      <a:pt x="196" y="18"/>
                      <a:pt x="154" y="52"/>
                    </a:cubicBezTo>
                    <a:cubicBezTo>
                      <a:pt x="0" y="178"/>
                      <a:pt x="74" y="425"/>
                      <a:pt x="273" y="448"/>
                    </a:cubicBezTo>
                    <a:cubicBezTo>
                      <a:pt x="281" y="448"/>
                      <a:pt x="289" y="449"/>
                      <a:pt x="297" y="449"/>
                    </a:cubicBezTo>
                    <a:cubicBezTo>
                      <a:pt x="479" y="449"/>
                      <a:pt x="590" y="233"/>
                      <a:pt x="469" y="85"/>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16"/>
              <p:cNvSpPr/>
              <p:nvPr/>
            </p:nvSpPr>
            <p:spPr>
              <a:xfrm>
                <a:off x="4076300" y="3911250"/>
                <a:ext cx="14125" cy="10725"/>
              </a:xfrm>
              <a:custGeom>
                <a:avLst/>
                <a:gdLst/>
                <a:ahLst/>
                <a:cxnLst/>
                <a:rect l="l" t="t" r="r" b="b"/>
                <a:pathLst>
                  <a:path w="565" h="429" extrusionOk="0">
                    <a:moveTo>
                      <a:pt x="285" y="0"/>
                    </a:moveTo>
                    <a:cubicBezTo>
                      <a:pt x="237" y="0"/>
                      <a:pt x="189" y="16"/>
                      <a:pt x="149" y="48"/>
                    </a:cubicBezTo>
                    <a:cubicBezTo>
                      <a:pt x="1" y="167"/>
                      <a:pt x="72" y="408"/>
                      <a:pt x="261" y="427"/>
                    </a:cubicBezTo>
                    <a:cubicBezTo>
                      <a:pt x="269" y="428"/>
                      <a:pt x="277" y="429"/>
                      <a:pt x="285" y="429"/>
                    </a:cubicBezTo>
                    <a:cubicBezTo>
                      <a:pt x="460" y="429"/>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16"/>
              <p:cNvSpPr/>
              <p:nvPr/>
            </p:nvSpPr>
            <p:spPr>
              <a:xfrm>
                <a:off x="4063050" y="3894750"/>
                <a:ext cx="13475" cy="10200"/>
              </a:xfrm>
              <a:custGeom>
                <a:avLst/>
                <a:gdLst/>
                <a:ahLst/>
                <a:cxnLst/>
                <a:rect l="l" t="t" r="r" b="b"/>
                <a:pathLst>
                  <a:path w="539" h="408" extrusionOk="0">
                    <a:moveTo>
                      <a:pt x="271" y="1"/>
                    </a:moveTo>
                    <a:cubicBezTo>
                      <a:pt x="225" y="1"/>
                      <a:pt x="180" y="15"/>
                      <a:pt x="142" y="46"/>
                    </a:cubicBezTo>
                    <a:cubicBezTo>
                      <a:pt x="1" y="159"/>
                      <a:pt x="68" y="390"/>
                      <a:pt x="248" y="406"/>
                    </a:cubicBezTo>
                    <a:cubicBezTo>
                      <a:pt x="256" y="407"/>
                      <a:pt x="264" y="407"/>
                      <a:pt x="272" y="407"/>
                    </a:cubicBezTo>
                    <a:cubicBezTo>
                      <a:pt x="441" y="407"/>
                      <a:pt x="539" y="210"/>
                      <a:pt x="431" y="75"/>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16"/>
              <p:cNvSpPr/>
              <p:nvPr/>
            </p:nvSpPr>
            <p:spPr>
              <a:xfrm>
                <a:off x="4049800" y="3878175"/>
                <a:ext cx="12825" cy="9825"/>
              </a:xfrm>
              <a:custGeom>
                <a:avLst/>
                <a:gdLst/>
                <a:ahLst/>
                <a:cxnLst/>
                <a:rect l="l" t="t" r="r" b="b"/>
                <a:pathLst>
                  <a:path w="513" h="393" extrusionOk="0">
                    <a:moveTo>
                      <a:pt x="258" y="1"/>
                    </a:moveTo>
                    <a:cubicBezTo>
                      <a:pt x="215" y="1"/>
                      <a:pt x="171" y="15"/>
                      <a:pt x="135" y="44"/>
                    </a:cubicBezTo>
                    <a:cubicBezTo>
                      <a:pt x="0" y="153"/>
                      <a:pt x="65" y="372"/>
                      <a:pt x="238" y="391"/>
                    </a:cubicBezTo>
                    <a:cubicBezTo>
                      <a:pt x="246" y="392"/>
                      <a:pt x="253" y="392"/>
                      <a:pt x="261" y="392"/>
                    </a:cubicBezTo>
                    <a:cubicBezTo>
                      <a:pt x="418" y="392"/>
                      <a:pt x="513" y="202"/>
                      <a:pt x="409" y="73"/>
                    </a:cubicBezTo>
                    <a:cubicBezTo>
                      <a:pt x="370" y="25"/>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16"/>
              <p:cNvSpPr/>
              <p:nvPr/>
            </p:nvSpPr>
            <p:spPr>
              <a:xfrm>
                <a:off x="4036450" y="3861675"/>
                <a:ext cx="12300" cy="9350"/>
              </a:xfrm>
              <a:custGeom>
                <a:avLst/>
                <a:gdLst/>
                <a:ahLst/>
                <a:cxnLst/>
                <a:rect l="l" t="t" r="r" b="b"/>
                <a:pathLst>
                  <a:path w="492" h="374" extrusionOk="0">
                    <a:moveTo>
                      <a:pt x="247" y="1"/>
                    </a:moveTo>
                    <a:cubicBezTo>
                      <a:pt x="205" y="1"/>
                      <a:pt x="164" y="14"/>
                      <a:pt x="130" y="42"/>
                    </a:cubicBezTo>
                    <a:cubicBezTo>
                      <a:pt x="1" y="145"/>
                      <a:pt x="65" y="354"/>
                      <a:pt x="229" y="373"/>
                    </a:cubicBezTo>
                    <a:cubicBezTo>
                      <a:pt x="236" y="374"/>
                      <a:pt x="242" y="374"/>
                      <a:pt x="249" y="374"/>
                    </a:cubicBezTo>
                    <a:cubicBezTo>
                      <a:pt x="401" y="374"/>
                      <a:pt x="492" y="194"/>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16"/>
              <p:cNvSpPr/>
              <p:nvPr/>
            </p:nvSpPr>
            <p:spPr>
              <a:xfrm>
                <a:off x="4023200" y="3845125"/>
                <a:ext cx="11725" cy="8875"/>
              </a:xfrm>
              <a:custGeom>
                <a:avLst/>
                <a:gdLst/>
                <a:ahLst/>
                <a:cxnLst/>
                <a:rect l="l" t="t" r="r" b="b"/>
                <a:pathLst>
                  <a:path w="469" h="355" extrusionOk="0">
                    <a:moveTo>
                      <a:pt x="234" y="0"/>
                    </a:moveTo>
                    <a:cubicBezTo>
                      <a:pt x="195" y="0"/>
                      <a:pt x="156" y="13"/>
                      <a:pt x="123" y="39"/>
                    </a:cubicBezTo>
                    <a:cubicBezTo>
                      <a:pt x="1" y="138"/>
                      <a:pt x="59" y="338"/>
                      <a:pt x="216" y="354"/>
                    </a:cubicBezTo>
                    <a:cubicBezTo>
                      <a:pt x="223" y="354"/>
                      <a:pt x="229" y="355"/>
                      <a:pt x="236" y="355"/>
                    </a:cubicBezTo>
                    <a:cubicBezTo>
                      <a:pt x="382" y="355"/>
                      <a:pt x="469" y="185"/>
                      <a:pt x="373" y="68"/>
                    </a:cubicBezTo>
                    <a:cubicBezTo>
                      <a:pt x="338" y="23"/>
                      <a:pt x="286"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16"/>
              <p:cNvSpPr/>
              <p:nvPr/>
            </p:nvSpPr>
            <p:spPr>
              <a:xfrm>
                <a:off x="4009950" y="3828600"/>
                <a:ext cx="11100" cy="8450"/>
              </a:xfrm>
              <a:custGeom>
                <a:avLst/>
                <a:gdLst/>
                <a:ahLst/>
                <a:cxnLst/>
                <a:rect l="l" t="t" r="r" b="b"/>
                <a:pathLst>
                  <a:path w="444" h="338" extrusionOk="0">
                    <a:moveTo>
                      <a:pt x="221" y="0"/>
                    </a:moveTo>
                    <a:cubicBezTo>
                      <a:pt x="184" y="0"/>
                      <a:pt x="147" y="13"/>
                      <a:pt x="116" y="38"/>
                    </a:cubicBezTo>
                    <a:cubicBezTo>
                      <a:pt x="0" y="131"/>
                      <a:pt x="55" y="320"/>
                      <a:pt x="203" y="337"/>
                    </a:cubicBezTo>
                    <a:cubicBezTo>
                      <a:pt x="208" y="337"/>
                      <a:pt x="214" y="337"/>
                      <a:pt x="219" y="337"/>
                    </a:cubicBezTo>
                    <a:cubicBezTo>
                      <a:pt x="360" y="337"/>
                      <a:pt x="444" y="175"/>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16"/>
              <p:cNvSpPr/>
              <p:nvPr/>
            </p:nvSpPr>
            <p:spPr>
              <a:xfrm>
                <a:off x="3996700" y="3812100"/>
                <a:ext cx="10450" cy="7925"/>
              </a:xfrm>
              <a:custGeom>
                <a:avLst/>
                <a:gdLst/>
                <a:ahLst/>
                <a:cxnLst/>
                <a:rect l="l" t="t" r="r" b="b"/>
                <a:pathLst>
                  <a:path w="418" h="317" extrusionOk="0">
                    <a:moveTo>
                      <a:pt x="209" y="0"/>
                    </a:moveTo>
                    <a:cubicBezTo>
                      <a:pt x="174" y="0"/>
                      <a:pt x="139" y="12"/>
                      <a:pt x="109" y="36"/>
                    </a:cubicBezTo>
                    <a:cubicBezTo>
                      <a:pt x="0" y="122"/>
                      <a:pt x="52" y="299"/>
                      <a:pt x="193" y="315"/>
                    </a:cubicBezTo>
                    <a:cubicBezTo>
                      <a:pt x="199" y="316"/>
                      <a:pt x="206" y="316"/>
                      <a:pt x="212" y="316"/>
                    </a:cubicBezTo>
                    <a:cubicBezTo>
                      <a:pt x="339" y="316"/>
                      <a:pt x="417" y="162"/>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16"/>
              <p:cNvSpPr/>
              <p:nvPr/>
            </p:nvSpPr>
            <p:spPr>
              <a:xfrm>
                <a:off x="4253550" y="4095175"/>
                <a:ext cx="21450" cy="16350"/>
              </a:xfrm>
              <a:custGeom>
                <a:avLst/>
                <a:gdLst/>
                <a:ahLst/>
                <a:cxnLst/>
                <a:rect l="l" t="t" r="r" b="b"/>
                <a:pathLst>
                  <a:path w="858" h="654" extrusionOk="0">
                    <a:moveTo>
                      <a:pt x="430" y="0"/>
                    </a:moveTo>
                    <a:cubicBezTo>
                      <a:pt x="358" y="0"/>
                      <a:pt x="285" y="24"/>
                      <a:pt x="225" y="73"/>
                    </a:cubicBezTo>
                    <a:cubicBezTo>
                      <a:pt x="0" y="256"/>
                      <a:pt x="110" y="623"/>
                      <a:pt x="399" y="652"/>
                    </a:cubicBezTo>
                    <a:cubicBezTo>
                      <a:pt x="411" y="653"/>
                      <a:pt x="422" y="653"/>
                      <a:pt x="433" y="653"/>
                    </a:cubicBezTo>
                    <a:cubicBezTo>
                      <a:pt x="699" y="653"/>
                      <a:pt x="858" y="334"/>
                      <a:pt x="682" y="121"/>
                    </a:cubicBezTo>
                    <a:cubicBezTo>
                      <a:pt x="618" y="41"/>
                      <a:pt x="525" y="0"/>
                      <a:pt x="4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16"/>
              <p:cNvSpPr/>
              <p:nvPr/>
            </p:nvSpPr>
            <p:spPr>
              <a:xfrm>
                <a:off x="4240225" y="4078600"/>
                <a:ext cx="20850" cy="15825"/>
              </a:xfrm>
              <a:custGeom>
                <a:avLst/>
                <a:gdLst/>
                <a:ahLst/>
                <a:cxnLst/>
                <a:rect l="l" t="t" r="r" b="b"/>
                <a:pathLst>
                  <a:path w="834" h="633" extrusionOk="0">
                    <a:moveTo>
                      <a:pt x="420" y="0"/>
                    </a:moveTo>
                    <a:cubicBezTo>
                      <a:pt x="349" y="0"/>
                      <a:pt x="278" y="24"/>
                      <a:pt x="219" y="71"/>
                    </a:cubicBezTo>
                    <a:cubicBezTo>
                      <a:pt x="0" y="248"/>
                      <a:pt x="106" y="601"/>
                      <a:pt x="386" y="630"/>
                    </a:cubicBezTo>
                    <a:cubicBezTo>
                      <a:pt x="399" y="632"/>
                      <a:pt x="411" y="632"/>
                      <a:pt x="424" y="632"/>
                    </a:cubicBezTo>
                    <a:cubicBezTo>
                      <a:pt x="681" y="632"/>
                      <a:pt x="834" y="327"/>
                      <a:pt x="665" y="119"/>
                    </a:cubicBezTo>
                    <a:cubicBezTo>
                      <a:pt x="603" y="41"/>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16"/>
              <p:cNvSpPr/>
              <p:nvPr/>
            </p:nvSpPr>
            <p:spPr>
              <a:xfrm>
                <a:off x="4226950" y="4062100"/>
                <a:ext cx="20250" cy="15350"/>
              </a:xfrm>
              <a:custGeom>
                <a:avLst/>
                <a:gdLst/>
                <a:ahLst/>
                <a:cxnLst/>
                <a:rect l="l" t="t" r="r" b="b"/>
                <a:pathLst>
                  <a:path w="810" h="614" extrusionOk="0">
                    <a:moveTo>
                      <a:pt x="407" y="1"/>
                    </a:moveTo>
                    <a:cubicBezTo>
                      <a:pt x="339" y="1"/>
                      <a:pt x="270" y="23"/>
                      <a:pt x="213" y="69"/>
                    </a:cubicBezTo>
                    <a:cubicBezTo>
                      <a:pt x="1" y="239"/>
                      <a:pt x="104" y="583"/>
                      <a:pt x="377" y="612"/>
                    </a:cubicBezTo>
                    <a:cubicBezTo>
                      <a:pt x="388" y="613"/>
                      <a:pt x="400" y="614"/>
                      <a:pt x="411" y="614"/>
                    </a:cubicBezTo>
                    <a:cubicBezTo>
                      <a:pt x="661" y="614"/>
                      <a:pt x="810" y="317"/>
                      <a:pt x="647" y="114"/>
                    </a:cubicBezTo>
                    <a:cubicBezTo>
                      <a:pt x="587" y="39"/>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16"/>
              <p:cNvSpPr/>
              <p:nvPr/>
            </p:nvSpPr>
            <p:spPr>
              <a:xfrm>
                <a:off x="4213700" y="4045525"/>
                <a:ext cx="19600" cy="14900"/>
              </a:xfrm>
              <a:custGeom>
                <a:avLst/>
                <a:gdLst/>
                <a:ahLst/>
                <a:cxnLst/>
                <a:rect l="l" t="t" r="r" b="b"/>
                <a:pathLst>
                  <a:path w="784" h="596" extrusionOk="0">
                    <a:moveTo>
                      <a:pt x="393" y="1"/>
                    </a:moveTo>
                    <a:cubicBezTo>
                      <a:pt x="328" y="1"/>
                      <a:pt x="262" y="22"/>
                      <a:pt x="206" y="67"/>
                    </a:cubicBezTo>
                    <a:cubicBezTo>
                      <a:pt x="0" y="234"/>
                      <a:pt x="100" y="568"/>
                      <a:pt x="364" y="594"/>
                    </a:cubicBezTo>
                    <a:cubicBezTo>
                      <a:pt x="375" y="595"/>
                      <a:pt x="387" y="596"/>
                      <a:pt x="398" y="596"/>
                    </a:cubicBezTo>
                    <a:cubicBezTo>
                      <a:pt x="641" y="596"/>
                      <a:pt x="784" y="308"/>
                      <a:pt x="624" y="112"/>
                    </a:cubicBezTo>
                    <a:cubicBezTo>
                      <a:pt x="565" y="38"/>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16"/>
              <p:cNvSpPr/>
              <p:nvPr/>
            </p:nvSpPr>
            <p:spPr>
              <a:xfrm>
                <a:off x="4200450" y="4029050"/>
                <a:ext cx="18950" cy="14425"/>
              </a:xfrm>
              <a:custGeom>
                <a:avLst/>
                <a:gdLst/>
                <a:ahLst/>
                <a:cxnLst/>
                <a:rect l="l" t="t" r="r" b="b"/>
                <a:pathLst>
                  <a:path w="758" h="577" extrusionOk="0">
                    <a:moveTo>
                      <a:pt x="381" y="1"/>
                    </a:moveTo>
                    <a:cubicBezTo>
                      <a:pt x="317" y="1"/>
                      <a:pt x="252" y="22"/>
                      <a:pt x="199" y="67"/>
                    </a:cubicBezTo>
                    <a:cubicBezTo>
                      <a:pt x="0" y="227"/>
                      <a:pt x="97" y="549"/>
                      <a:pt x="351" y="575"/>
                    </a:cubicBezTo>
                    <a:cubicBezTo>
                      <a:pt x="362" y="576"/>
                      <a:pt x="374" y="577"/>
                      <a:pt x="385" y="577"/>
                    </a:cubicBezTo>
                    <a:cubicBezTo>
                      <a:pt x="621" y="577"/>
                      <a:pt x="758" y="299"/>
                      <a:pt x="604" y="109"/>
                    </a:cubicBezTo>
                    <a:cubicBezTo>
                      <a:pt x="548"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16"/>
              <p:cNvSpPr/>
              <p:nvPr/>
            </p:nvSpPr>
            <p:spPr>
              <a:xfrm>
                <a:off x="4187175" y="4012500"/>
                <a:ext cx="18350" cy="13925"/>
              </a:xfrm>
              <a:custGeom>
                <a:avLst/>
                <a:gdLst/>
                <a:ahLst/>
                <a:cxnLst/>
                <a:rect l="l" t="t" r="r" b="b"/>
                <a:pathLst>
                  <a:path w="734" h="557" extrusionOk="0">
                    <a:moveTo>
                      <a:pt x="370" y="1"/>
                    </a:moveTo>
                    <a:cubicBezTo>
                      <a:pt x="308" y="1"/>
                      <a:pt x="246" y="21"/>
                      <a:pt x="194" y="64"/>
                    </a:cubicBezTo>
                    <a:cubicBezTo>
                      <a:pt x="1" y="221"/>
                      <a:pt x="94" y="533"/>
                      <a:pt x="338" y="555"/>
                    </a:cubicBezTo>
                    <a:cubicBezTo>
                      <a:pt x="349" y="556"/>
                      <a:pt x="359" y="557"/>
                      <a:pt x="369" y="557"/>
                    </a:cubicBezTo>
                    <a:cubicBezTo>
                      <a:pt x="598" y="557"/>
                      <a:pt x="734" y="287"/>
                      <a:pt x="586" y="102"/>
                    </a:cubicBezTo>
                    <a:cubicBezTo>
                      <a:pt x="530" y="35"/>
                      <a:pt x="450"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16"/>
              <p:cNvSpPr/>
              <p:nvPr/>
            </p:nvSpPr>
            <p:spPr>
              <a:xfrm>
                <a:off x="4173850" y="3995950"/>
                <a:ext cx="17775" cy="13525"/>
              </a:xfrm>
              <a:custGeom>
                <a:avLst/>
                <a:gdLst/>
                <a:ahLst/>
                <a:cxnLst/>
                <a:rect l="l" t="t" r="r" b="b"/>
                <a:pathLst>
                  <a:path w="711" h="541" extrusionOk="0">
                    <a:moveTo>
                      <a:pt x="357" y="0"/>
                    </a:moveTo>
                    <a:cubicBezTo>
                      <a:pt x="297" y="0"/>
                      <a:pt x="237" y="20"/>
                      <a:pt x="187" y="60"/>
                    </a:cubicBezTo>
                    <a:cubicBezTo>
                      <a:pt x="0" y="211"/>
                      <a:pt x="90" y="513"/>
                      <a:pt x="328" y="539"/>
                    </a:cubicBezTo>
                    <a:cubicBezTo>
                      <a:pt x="339" y="540"/>
                      <a:pt x="349" y="541"/>
                      <a:pt x="359" y="541"/>
                    </a:cubicBezTo>
                    <a:cubicBezTo>
                      <a:pt x="582" y="541"/>
                      <a:pt x="711" y="280"/>
                      <a:pt x="566" y="102"/>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16"/>
              <p:cNvSpPr/>
              <p:nvPr/>
            </p:nvSpPr>
            <p:spPr>
              <a:xfrm>
                <a:off x="4160600" y="3979400"/>
                <a:ext cx="17125" cy="13050"/>
              </a:xfrm>
              <a:custGeom>
                <a:avLst/>
                <a:gdLst/>
                <a:ahLst/>
                <a:cxnLst/>
                <a:rect l="l" t="t" r="r" b="b"/>
                <a:pathLst>
                  <a:path w="685" h="522" extrusionOk="0">
                    <a:moveTo>
                      <a:pt x="342" y="0"/>
                    </a:moveTo>
                    <a:cubicBezTo>
                      <a:pt x="285" y="0"/>
                      <a:pt x="228" y="19"/>
                      <a:pt x="180" y="57"/>
                    </a:cubicBezTo>
                    <a:cubicBezTo>
                      <a:pt x="0" y="202"/>
                      <a:pt x="84" y="494"/>
                      <a:pt x="315" y="520"/>
                    </a:cubicBezTo>
                    <a:cubicBezTo>
                      <a:pt x="326" y="521"/>
                      <a:pt x="336" y="522"/>
                      <a:pt x="346" y="522"/>
                    </a:cubicBezTo>
                    <a:cubicBezTo>
                      <a:pt x="559" y="522"/>
                      <a:pt x="685" y="271"/>
                      <a:pt x="547" y="99"/>
                    </a:cubicBezTo>
                    <a:cubicBezTo>
                      <a:pt x="495" y="34"/>
                      <a:pt x="419" y="0"/>
                      <a:pt x="3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16"/>
              <p:cNvSpPr/>
              <p:nvPr/>
            </p:nvSpPr>
            <p:spPr>
              <a:xfrm>
                <a:off x="4147325" y="3962875"/>
                <a:ext cx="16600" cy="12625"/>
              </a:xfrm>
              <a:custGeom>
                <a:avLst/>
                <a:gdLst/>
                <a:ahLst/>
                <a:cxnLst/>
                <a:rect l="l" t="t" r="r" b="b"/>
                <a:pathLst>
                  <a:path w="664" h="505" extrusionOk="0">
                    <a:moveTo>
                      <a:pt x="332" y="0"/>
                    </a:moveTo>
                    <a:cubicBezTo>
                      <a:pt x="276" y="0"/>
                      <a:pt x="220" y="19"/>
                      <a:pt x="174" y="56"/>
                    </a:cubicBezTo>
                    <a:cubicBezTo>
                      <a:pt x="1" y="197"/>
                      <a:pt x="84" y="477"/>
                      <a:pt x="306" y="503"/>
                    </a:cubicBezTo>
                    <a:cubicBezTo>
                      <a:pt x="315" y="504"/>
                      <a:pt x="324" y="504"/>
                      <a:pt x="333" y="504"/>
                    </a:cubicBezTo>
                    <a:cubicBezTo>
                      <a:pt x="539" y="504"/>
                      <a:pt x="664" y="261"/>
                      <a:pt x="528" y="95"/>
                    </a:cubicBezTo>
                    <a:cubicBezTo>
                      <a:pt x="479"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16"/>
              <p:cNvSpPr/>
              <p:nvPr/>
            </p:nvSpPr>
            <p:spPr>
              <a:xfrm>
                <a:off x="4134075" y="3946375"/>
                <a:ext cx="15875" cy="12075"/>
              </a:xfrm>
              <a:custGeom>
                <a:avLst/>
                <a:gdLst/>
                <a:ahLst/>
                <a:cxnLst/>
                <a:rect l="l" t="t" r="r" b="b"/>
                <a:pathLst>
                  <a:path w="635" h="483" extrusionOk="0">
                    <a:moveTo>
                      <a:pt x="318" y="0"/>
                    </a:moveTo>
                    <a:cubicBezTo>
                      <a:pt x="265" y="0"/>
                      <a:pt x="212" y="18"/>
                      <a:pt x="168" y="54"/>
                    </a:cubicBezTo>
                    <a:cubicBezTo>
                      <a:pt x="1" y="189"/>
                      <a:pt x="81" y="459"/>
                      <a:pt x="293" y="481"/>
                    </a:cubicBezTo>
                    <a:cubicBezTo>
                      <a:pt x="302" y="482"/>
                      <a:pt x="311" y="483"/>
                      <a:pt x="320" y="483"/>
                    </a:cubicBezTo>
                    <a:cubicBezTo>
                      <a:pt x="519" y="483"/>
                      <a:pt x="634" y="249"/>
                      <a:pt x="505" y="89"/>
                    </a:cubicBezTo>
                    <a:cubicBezTo>
                      <a:pt x="458"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16"/>
              <p:cNvSpPr/>
              <p:nvPr/>
            </p:nvSpPr>
            <p:spPr>
              <a:xfrm>
                <a:off x="4120750" y="3929825"/>
                <a:ext cx="15400" cy="11675"/>
              </a:xfrm>
              <a:custGeom>
                <a:avLst/>
                <a:gdLst/>
                <a:ahLst/>
                <a:cxnLst/>
                <a:rect l="l" t="t" r="r" b="b"/>
                <a:pathLst>
                  <a:path w="616" h="467" extrusionOk="0">
                    <a:moveTo>
                      <a:pt x="310" y="0"/>
                    </a:moveTo>
                    <a:cubicBezTo>
                      <a:pt x="258" y="0"/>
                      <a:pt x="206" y="18"/>
                      <a:pt x="161" y="54"/>
                    </a:cubicBezTo>
                    <a:cubicBezTo>
                      <a:pt x="0" y="183"/>
                      <a:pt x="77" y="443"/>
                      <a:pt x="286" y="465"/>
                    </a:cubicBezTo>
                    <a:cubicBezTo>
                      <a:pt x="294" y="466"/>
                      <a:pt x="302" y="466"/>
                      <a:pt x="310" y="466"/>
                    </a:cubicBezTo>
                    <a:cubicBezTo>
                      <a:pt x="501" y="466"/>
                      <a:pt x="615"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16"/>
              <p:cNvSpPr/>
              <p:nvPr/>
            </p:nvSpPr>
            <p:spPr>
              <a:xfrm>
                <a:off x="4107475" y="3913300"/>
                <a:ext cx="14775" cy="11175"/>
              </a:xfrm>
              <a:custGeom>
                <a:avLst/>
                <a:gdLst/>
                <a:ahLst/>
                <a:cxnLst/>
                <a:rect l="l" t="t" r="r" b="b"/>
                <a:pathLst>
                  <a:path w="591" h="447" extrusionOk="0">
                    <a:moveTo>
                      <a:pt x="296" y="1"/>
                    </a:moveTo>
                    <a:cubicBezTo>
                      <a:pt x="246" y="1"/>
                      <a:pt x="197" y="17"/>
                      <a:pt x="155" y="50"/>
                    </a:cubicBezTo>
                    <a:cubicBezTo>
                      <a:pt x="1" y="175"/>
                      <a:pt x="75" y="426"/>
                      <a:pt x="274" y="445"/>
                    </a:cubicBezTo>
                    <a:cubicBezTo>
                      <a:pt x="282" y="446"/>
                      <a:pt x="290" y="446"/>
                      <a:pt x="297" y="446"/>
                    </a:cubicBezTo>
                    <a:cubicBezTo>
                      <a:pt x="480" y="446"/>
                      <a:pt x="590" y="230"/>
                      <a:pt x="470" y="82"/>
                    </a:cubicBezTo>
                    <a:cubicBezTo>
                      <a:pt x="426" y="29"/>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16"/>
              <p:cNvSpPr/>
              <p:nvPr/>
            </p:nvSpPr>
            <p:spPr>
              <a:xfrm>
                <a:off x="4094300" y="3896750"/>
                <a:ext cx="14025" cy="10700"/>
              </a:xfrm>
              <a:custGeom>
                <a:avLst/>
                <a:gdLst/>
                <a:ahLst/>
                <a:cxnLst/>
                <a:rect l="l" t="t" r="r" b="b"/>
                <a:pathLst>
                  <a:path w="561" h="428" extrusionOk="0">
                    <a:moveTo>
                      <a:pt x="282" y="0"/>
                    </a:moveTo>
                    <a:cubicBezTo>
                      <a:pt x="235" y="0"/>
                      <a:pt x="188" y="16"/>
                      <a:pt x="149" y="50"/>
                    </a:cubicBezTo>
                    <a:cubicBezTo>
                      <a:pt x="1" y="169"/>
                      <a:pt x="72" y="406"/>
                      <a:pt x="261" y="426"/>
                    </a:cubicBezTo>
                    <a:cubicBezTo>
                      <a:pt x="270" y="427"/>
                      <a:pt x="279" y="427"/>
                      <a:pt x="288" y="427"/>
                    </a:cubicBezTo>
                    <a:cubicBezTo>
                      <a:pt x="458" y="427"/>
                      <a:pt x="561" y="222"/>
                      <a:pt x="448" y="79"/>
                    </a:cubicBezTo>
                    <a:cubicBezTo>
                      <a:pt x="406" y="28"/>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16"/>
              <p:cNvSpPr/>
              <p:nvPr/>
            </p:nvSpPr>
            <p:spPr>
              <a:xfrm>
                <a:off x="4080975" y="388020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16"/>
              <p:cNvSpPr/>
              <p:nvPr/>
            </p:nvSpPr>
            <p:spPr>
              <a:xfrm>
                <a:off x="4067725" y="3863725"/>
                <a:ext cx="12850" cy="9800"/>
              </a:xfrm>
              <a:custGeom>
                <a:avLst/>
                <a:gdLst/>
                <a:ahLst/>
                <a:cxnLst/>
                <a:rect l="l" t="t" r="r" b="b"/>
                <a:pathLst>
                  <a:path w="514" h="392" extrusionOk="0">
                    <a:moveTo>
                      <a:pt x="257" y="0"/>
                    </a:moveTo>
                    <a:cubicBezTo>
                      <a:pt x="214" y="0"/>
                      <a:pt x="171" y="14"/>
                      <a:pt x="135" y="43"/>
                    </a:cubicBezTo>
                    <a:cubicBezTo>
                      <a:pt x="0" y="153"/>
                      <a:pt x="64" y="371"/>
                      <a:pt x="235" y="391"/>
                    </a:cubicBezTo>
                    <a:cubicBezTo>
                      <a:pt x="241" y="391"/>
                      <a:pt x="248" y="391"/>
                      <a:pt x="254" y="391"/>
                    </a:cubicBezTo>
                    <a:cubicBezTo>
                      <a:pt x="416" y="391"/>
                      <a:pt x="513" y="202"/>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16"/>
              <p:cNvSpPr/>
              <p:nvPr/>
            </p:nvSpPr>
            <p:spPr>
              <a:xfrm>
                <a:off x="4054375" y="3847225"/>
                <a:ext cx="12300" cy="9350"/>
              </a:xfrm>
              <a:custGeom>
                <a:avLst/>
                <a:gdLst/>
                <a:ahLst/>
                <a:cxnLst/>
                <a:rect l="l" t="t" r="r" b="b"/>
                <a:pathLst>
                  <a:path w="492" h="374" extrusionOk="0">
                    <a:moveTo>
                      <a:pt x="246" y="1"/>
                    </a:moveTo>
                    <a:cubicBezTo>
                      <a:pt x="205" y="1"/>
                      <a:pt x="164" y="14"/>
                      <a:pt x="129" y="41"/>
                    </a:cubicBezTo>
                    <a:cubicBezTo>
                      <a:pt x="1" y="147"/>
                      <a:pt x="65" y="353"/>
                      <a:pt x="229" y="372"/>
                    </a:cubicBezTo>
                    <a:cubicBezTo>
                      <a:pt x="235" y="373"/>
                      <a:pt x="242" y="373"/>
                      <a:pt x="248" y="373"/>
                    </a:cubicBezTo>
                    <a:cubicBezTo>
                      <a:pt x="401" y="373"/>
                      <a:pt x="491" y="194"/>
                      <a:pt x="393" y="70"/>
                    </a:cubicBezTo>
                    <a:cubicBezTo>
                      <a:pt x="356" y="24"/>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16"/>
              <p:cNvSpPr/>
              <p:nvPr/>
            </p:nvSpPr>
            <p:spPr>
              <a:xfrm>
                <a:off x="4041125" y="3830650"/>
                <a:ext cx="11625" cy="8825"/>
              </a:xfrm>
              <a:custGeom>
                <a:avLst/>
                <a:gdLst/>
                <a:ahLst/>
                <a:cxnLst/>
                <a:rect l="l" t="t" r="r" b="b"/>
                <a:pathLst>
                  <a:path w="465" h="353" extrusionOk="0">
                    <a:moveTo>
                      <a:pt x="233" y="0"/>
                    </a:moveTo>
                    <a:cubicBezTo>
                      <a:pt x="195" y="0"/>
                      <a:pt x="156" y="13"/>
                      <a:pt x="122" y="39"/>
                    </a:cubicBezTo>
                    <a:cubicBezTo>
                      <a:pt x="0" y="139"/>
                      <a:pt x="58" y="335"/>
                      <a:pt x="216" y="351"/>
                    </a:cubicBezTo>
                    <a:cubicBezTo>
                      <a:pt x="223" y="352"/>
                      <a:pt x="231" y="352"/>
                      <a:pt x="238" y="352"/>
                    </a:cubicBezTo>
                    <a:cubicBezTo>
                      <a:pt x="382" y="352"/>
                      <a:pt x="465" y="181"/>
                      <a:pt x="373" y="65"/>
                    </a:cubicBezTo>
                    <a:cubicBezTo>
                      <a:pt x="336" y="23"/>
                      <a:pt x="285"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16"/>
              <p:cNvSpPr/>
              <p:nvPr/>
            </p:nvSpPr>
            <p:spPr>
              <a:xfrm>
                <a:off x="4027875" y="3814100"/>
                <a:ext cx="11000" cy="8400"/>
              </a:xfrm>
              <a:custGeom>
                <a:avLst/>
                <a:gdLst/>
                <a:ahLst/>
                <a:cxnLst/>
                <a:rect l="l" t="t" r="r" b="b"/>
                <a:pathLst>
                  <a:path w="440" h="336" extrusionOk="0">
                    <a:moveTo>
                      <a:pt x="221" y="0"/>
                    </a:moveTo>
                    <a:cubicBezTo>
                      <a:pt x="184" y="0"/>
                      <a:pt x="146" y="13"/>
                      <a:pt x="116" y="39"/>
                    </a:cubicBezTo>
                    <a:cubicBezTo>
                      <a:pt x="0" y="132"/>
                      <a:pt x="55" y="319"/>
                      <a:pt x="203" y="335"/>
                    </a:cubicBezTo>
                    <a:cubicBezTo>
                      <a:pt x="209" y="336"/>
                      <a:pt x="215" y="336"/>
                      <a:pt x="222" y="336"/>
                    </a:cubicBezTo>
                    <a:cubicBezTo>
                      <a:pt x="358" y="336"/>
                      <a:pt x="440" y="172"/>
                      <a:pt x="350" y="62"/>
                    </a:cubicBezTo>
                    <a:cubicBezTo>
                      <a:pt x="318" y="22"/>
                      <a:pt x="269"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16"/>
              <p:cNvSpPr/>
              <p:nvPr/>
            </p:nvSpPr>
            <p:spPr>
              <a:xfrm>
                <a:off x="4014600" y="3797550"/>
                <a:ext cx="10375" cy="7925"/>
              </a:xfrm>
              <a:custGeom>
                <a:avLst/>
                <a:gdLst/>
                <a:ahLst/>
                <a:cxnLst/>
                <a:rect l="l" t="t" r="r" b="b"/>
                <a:pathLst>
                  <a:path w="415" h="317" extrusionOk="0">
                    <a:moveTo>
                      <a:pt x="209" y="1"/>
                    </a:moveTo>
                    <a:cubicBezTo>
                      <a:pt x="174" y="1"/>
                      <a:pt x="139" y="12"/>
                      <a:pt x="110" y="36"/>
                    </a:cubicBezTo>
                    <a:cubicBezTo>
                      <a:pt x="1" y="126"/>
                      <a:pt x="52" y="303"/>
                      <a:pt x="194" y="316"/>
                    </a:cubicBezTo>
                    <a:cubicBezTo>
                      <a:pt x="200" y="316"/>
                      <a:pt x="206" y="317"/>
                      <a:pt x="213" y="317"/>
                    </a:cubicBezTo>
                    <a:cubicBezTo>
                      <a:pt x="340" y="317"/>
                      <a:pt x="415" y="166"/>
                      <a:pt x="332" y="62"/>
                    </a:cubicBezTo>
                    <a:cubicBezTo>
                      <a:pt x="301"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16"/>
              <p:cNvSpPr/>
              <p:nvPr/>
            </p:nvSpPr>
            <p:spPr>
              <a:xfrm>
                <a:off x="4271375" y="4080650"/>
                <a:ext cx="21525" cy="16250"/>
              </a:xfrm>
              <a:custGeom>
                <a:avLst/>
                <a:gdLst/>
                <a:ahLst/>
                <a:cxnLst/>
                <a:rect l="l" t="t" r="r" b="b"/>
                <a:pathLst>
                  <a:path w="861" h="650" extrusionOk="0">
                    <a:moveTo>
                      <a:pt x="431" y="1"/>
                    </a:moveTo>
                    <a:cubicBezTo>
                      <a:pt x="359" y="1"/>
                      <a:pt x="287" y="24"/>
                      <a:pt x="226" y="72"/>
                    </a:cubicBezTo>
                    <a:cubicBezTo>
                      <a:pt x="1" y="256"/>
                      <a:pt x="110" y="619"/>
                      <a:pt x="399" y="648"/>
                    </a:cubicBezTo>
                    <a:cubicBezTo>
                      <a:pt x="412" y="649"/>
                      <a:pt x="425" y="650"/>
                      <a:pt x="438" y="650"/>
                    </a:cubicBezTo>
                    <a:cubicBezTo>
                      <a:pt x="701" y="650"/>
                      <a:pt x="860" y="335"/>
                      <a:pt x="685" y="121"/>
                    </a:cubicBezTo>
                    <a:cubicBezTo>
                      <a:pt x="621" y="42"/>
                      <a:pt x="527" y="1"/>
                      <a:pt x="4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16"/>
              <p:cNvSpPr/>
              <p:nvPr/>
            </p:nvSpPr>
            <p:spPr>
              <a:xfrm>
                <a:off x="4258125" y="4064100"/>
                <a:ext cx="20900" cy="15850"/>
              </a:xfrm>
              <a:custGeom>
                <a:avLst/>
                <a:gdLst/>
                <a:ahLst/>
                <a:cxnLst/>
                <a:rect l="l" t="t" r="r" b="b"/>
                <a:pathLst>
                  <a:path w="836" h="634" extrusionOk="0">
                    <a:moveTo>
                      <a:pt x="418" y="0"/>
                    </a:moveTo>
                    <a:cubicBezTo>
                      <a:pt x="348" y="0"/>
                      <a:pt x="278" y="24"/>
                      <a:pt x="219" y="72"/>
                    </a:cubicBezTo>
                    <a:cubicBezTo>
                      <a:pt x="1" y="249"/>
                      <a:pt x="107" y="603"/>
                      <a:pt x="386" y="632"/>
                    </a:cubicBezTo>
                    <a:cubicBezTo>
                      <a:pt x="398" y="633"/>
                      <a:pt x="410" y="633"/>
                      <a:pt x="421" y="633"/>
                    </a:cubicBezTo>
                    <a:cubicBezTo>
                      <a:pt x="680" y="633"/>
                      <a:pt x="835" y="327"/>
                      <a:pt x="666" y="117"/>
                    </a:cubicBezTo>
                    <a:cubicBezTo>
                      <a:pt x="602" y="41"/>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16"/>
              <p:cNvSpPr/>
              <p:nvPr/>
            </p:nvSpPr>
            <p:spPr>
              <a:xfrm>
                <a:off x="4244875" y="4047550"/>
                <a:ext cx="20250" cy="15375"/>
              </a:xfrm>
              <a:custGeom>
                <a:avLst/>
                <a:gdLst/>
                <a:ahLst/>
                <a:cxnLst/>
                <a:rect l="l" t="t" r="r" b="b"/>
                <a:pathLst>
                  <a:path w="810" h="615" extrusionOk="0">
                    <a:moveTo>
                      <a:pt x="406" y="1"/>
                    </a:moveTo>
                    <a:cubicBezTo>
                      <a:pt x="338" y="1"/>
                      <a:pt x="270" y="23"/>
                      <a:pt x="213" y="69"/>
                    </a:cubicBezTo>
                    <a:cubicBezTo>
                      <a:pt x="0" y="243"/>
                      <a:pt x="103" y="587"/>
                      <a:pt x="373" y="612"/>
                    </a:cubicBezTo>
                    <a:cubicBezTo>
                      <a:pt x="385" y="614"/>
                      <a:pt x="397" y="614"/>
                      <a:pt x="408" y="614"/>
                    </a:cubicBezTo>
                    <a:cubicBezTo>
                      <a:pt x="661"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16"/>
              <p:cNvSpPr/>
              <p:nvPr/>
            </p:nvSpPr>
            <p:spPr>
              <a:xfrm>
                <a:off x="4231625" y="4031075"/>
                <a:ext cx="19600" cy="14900"/>
              </a:xfrm>
              <a:custGeom>
                <a:avLst/>
                <a:gdLst/>
                <a:ahLst/>
                <a:cxnLst/>
                <a:rect l="l" t="t" r="r" b="b"/>
                <a:pathLst>
                  <a:path w="784" h="596" extrusionOk="0">
                    <a:moveTo>
                      <a:pt x="392" y="0"/>
                    </a:moveTo>
                    <a:cubicBezTo>
                      <a:pt x="326" y="0"/>
                      <a:pt x="260" y="22"/>
                      <a:pt x="206" y="66"/>
                    </a:cubicBezTo>
                    <a:cubicBezTo>
                      <a:pt x="0" y="233"/>
                      <a:pt x="97" y="564"/>
                      <a:pt x="360" y="593"/>
                    </a:cubicBezTo>
                    <a:cubicBezTo>
                      <a:pt x="372" y="594"/>
                      <a:pt x="384" y="595"/>
                      <a:pt x="395" y="595"/>
                    </a:cubicBezTo>
                    <a:cubicBezTo>
                      <a:pt x="641" y="595"/>
                      <a:pt x="783" y="308"/>
                      <a:pt x="624" y="111"/>
                    </a:cubicBezTo>
                    <a:cubicBezTo>
                      <a:pt x="565" y="38"/>
                      <a:pt x="478" y="0"/>
                      <a:pt x="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16"/>
              <p:cNvSpPr/>
              <p:nvPr/>
            </p:nvSpPr>
            <p:spPr>
              <a:xfrm>
                <a:off x="4218275" y="4014500"/>
                <a:ext cx="19050" cy="14425"/>
              </a:xfrm>
              <a:custGeom>
                <a:avLst/>
                <a:gdLst/>
                <a:ahLst/>
                <a:cxnLst/>
                <a:rect l="l" t="t" r="r" b="b"/>
                <a:pathLst>
                  <a:path w="762" h="577" extrusionOk="0">
                    <a:moveTo>
                      <a:pt x="384" y="1"/>
                    </a:moveTo>
                    <a:cubicBezTo>
                      <a:pt x="319" y="1"/>
                      <a:pt x="254" y="23"/>
                      <a:pt x="200" y="67"/>
                    </a:cubicBezTo>
                    <a:cubicBezTo>
                      <a:pt x="1" y="228"/>
                      <a:pt x="97" y="549"/>
                      <a:pt x="354" y="575"/>
                    </a:cubicBezTo>
                    <a:cubicBezTo>
                      <a:pt x="366" y="576"/>
                      <a:pt x="377" y="577"/>
                      <a:pt x="389" y="577"/>
                    </a:cubicBezTo>
                    <a:cubicBezTo>
                      <a:pt x="622" y="577"/>
                      <a:pt x="761" y="299"/>
                      <a:pt x="608" y="109"/>
                    </a:cubicBezTo>
                    <a:cubicBezTo>
                      <a:pt x="552" y="38"/>
                      <a:pt x="468" y="1"/>
                      <a:pt x="3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16"/>
              <p:cNvSpPr/>
              <p:nvPr/>
            </p:nvSpPr>
            <p:spPr>
              <a:xfrm>
                <a:off x="4205025" y="3998050"/>
                <a:ext cx="18425" cy="13925"/>
              </a:xfrm>
              <a:custGeom>
                <a:avLst/>
                <a:gdLst/>
                <a:ahLst/>
                <a:cxnLst/>
                <a:rect l="l" t="t" r="r" b="b"/>
                <a:pathLst>
                  <a:path w="737" h="557" extrusionOk="0">
                    <a:moveTo>
                      <a:pt x="372" y="0"/>
                    </a:moveTo>
                    <a:cubicBezTo>
                      <a:pt x="310" y="0"/>
                      <a:pt x="247" y="21"/>
                      <a:pt x="193" y="63"/>
                    </a:cubicBezTo>
                    <a:cubicBezTo>
                      <a:pt x="0" y="217"/>
                      <a:pt x="94" y="532"/>
                      <a:pt x="341" y="555"/>
                    </a:cubicBezTo>
                    <a:cubicBezTo>
                      <a:pt x="352" y="556"/>
                      <a:pt x="362" y="556"/>
                      <a:pt x="372" y="556"/>
                    </a:cubicBezTo>
                    <a:cubicBezTo>
                      <a:pt x="601" y="556"/>
                      <a:pt x="736" y="286"/>
                      <a:pt x="589" y="102"/>
                    </a:cubicBezTo>
                    <a:cubicBezTo>
                      <a:pt x="532" y="35"/>
                      <a:pt x="453"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16"/>
              <p:cNvSpPr/>
              <p:nvPr/>
            </p:nvSpPr>
            <p:spPr>
              <a:xfrm>
                <a:off x="4191775" y="3981450"/>
                <a:ext cx="17775" cy="13500"/>
              </a:xfrm>
              <a:custGeom>
                <a:avLst/>
                <a:gdLst/>
                <a:ahLst/>
                <a:cxnLst/>
                <a:rect l="l" t="t" r="r" b="b"/>
                <a:pathLst>
                  <a:path w="711" h="540" extrusionOk="0">
                    <a:moveTo>
                      <a:pt x="357" y="0"/>
                    </a:moveTo>
                    <a:cubicBezTo>
                      <a:pt x="297" y="0"/>
                      <a:pt x="237" y="20"/>
                      <a:pt x="187" y="62"/>
                    </a:cubicBezTo>
                    <a:cubicBezTo>
                      <a:pt x="0" y="210"/>
                      <a:pt x="90" y="512"/>
                      <a:pt x="328" y="537"/>
                    </a:cubicBezTo>
                    <a:cubicBezTo>
                      <a:pt x="338" y="539"/>
                      <a:pt x="349" y="539"/>
                      <a:pt x="359" y="539"/>
                    </a:cubicBezTo>
                    <a:cubicBezTo>
                      <a:pt x="578" y="539"/>
                      <a:pt x="710" y="279"/>
                      <a:pt x="566" y="100"/>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16"/>
              <p:cNvSpPr/>
              <p:nvPr/>
            </p:nvSpPr>
            <p:spPr>
              <a:xfrm>
                <a:off x="4178500" y="3964875"/>
                <a:ext cx="17150" cy="13025"/>
              </a:xfrm>
              <a:custGeom>
                <a:avLst/>
                <a:gdLst/>
                <a:ahLst/>
                <a:cxnLst/>
                <a:rect l="l" t="t" r="r" b="b"/>
                <a:pathLst>
                  <a:path w="686" h="521" extrusionOk="0">
                    <a:moveTo>
                      <a:pt x="345" y="0"/>
                    </a:moveTo>
                    <a:cubicBezTo>
                      <a:pt x="287" y="0"/>
                      <a:pt x="229" y="19"/>
                      <a:pt x="181" y="60"/>
                    </a:cubicBezTo>
                    <a:cubicBezTo>
                      <a:pt x="1" y="204"/>
                      <a:pt x="84" y="493"/>
                      <a:pt x="316" y="519"/>
                    </a:cubicBezTo>
                    <a:cubicBezTo>
                      <a:pt x="326" y="520"/>
                      <a:pt x="336" y="521"/>
                      <a:pt x="346" y="521"/>
                    </a:cubicBezTo>
                    <a:cubicBezTo>
                      <a:pt x="557" y="521"/>
                      <a:pt x="685" y="270"/>
                      <a:pt x="547" y="98"/>
                    </a:cubicBezTo>
                    <a:cubicBezTo>
                      <a:pt x="496" y="34"/>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16"/>
              <p:cNvSpPr/>
              <p:nvPr/>
            </p:nvSpPr>
            <p:spPr>
              <a:xfrm>
                <a:off x="4165250" y="3948400"/>
                <a:ext cx="16500" cy="12550"/>
              </a:xfrm>
              <a:custGeom>
                <a:avLst/>
                <a:gdLst/>
                <a:ahLst/>
                <a:cxnLst/>
                <a:rect l="l" t="t" r="r" b="b"/>
                <a:pathLst>
                  <a:path w="660" h="502" extrusionOk="0">
                    <a:moveTo>
                      <a:pt x="331" y="1"/>
                    </a:moveTo>
                    <a:cubicBezTo>
                      <a:pt x="276" y="1"/>
                      <a:pt x="220" y="19"/>
                      <a:pt x="174" y="57"/>
                    </a:cubicBezTo>
                    <a:cubicBezTo>
                      <a:pt x="1" y="198"/>
                      <a:pt x="81" y="478"/>
                      <a:pt x="306" y="500"/>
                    </a:cubicBezTo>
                    <a:cubicBezTo>
                      <a:pt x="316" y="501"/>
                      <a:pt x="326" y="502"/>
                      <a:pt x="336" y="502"/>
                    </a:cubicBezTo>
                    <a:cubicBezTo>
                      <a:pt x="540" y="502"/>
                      <a:pt x="659" y="260"/>
                      <a:pt x="528" y="92"/>
                    </a:cubicBezTo>
                    <a:cubicBezTo>
                      <a:pt x="477" y="32"/>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16"/>
              <p:cNvSpPr/>
              <p:nvPr/>
            </p:nvSpPr>
            <p:spPr>
              <a:xfrm>
                <a:off x="4152000" y="3931850"/>
                <a:ext cx="15875" cy="12075"/>
              </a:xfrm>
              <a:custGeom>
                <a:avLst/>
                <a:gdLst/>
                <a:ahLst/>
                <a:cxnLst/>
                <a:rect l="l" t="t" r="r" b="b"/>
                <a:pathLst>
                  <a:path w="635" h="483" extrusionOk="0">
                    <a:moveTo>
                      <a:pt x="317" y="0"/>
                    </a:moveTo>
                    <a:cubicBezTo>
                      <a:pt x="264" y="0"/>
                      <a:pt x="211" y="18"/>
                      <a:pt x="167" y="53"/>
                    </a:cubicBezTo>
                    <a:cubicBezTo>
                      <a:pt x="0" y="188"/>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16"/>
              <p:cNvSpPr/>
              <p:nvPr/>
            </p:nvSpPr>
            <p:spPr>
              <a:xfrm>
                <a:off x="4138650" y="3915350"/>
                <a:ext cx="15400" cy="11625"/>
              </a:xfrm>
              <a:custGeom>
                <a:avLst/>
                <a:gdLst/>
                <a:ahLst/>
                <a:cxnLst/>
                <a:rect l="l" t="t" r="r" b="b"/>
                <a:pathLst>
                  <a:path w="616" h="465" extrusionOk="0">
                    <a:moveTo>
                      <a:pt x="307" y="0"/>
                    </a:moveTo>
                    <a:cubicBezTo>
                      <a:pt x="256" y="0"/>
                      <a:pt x="204" y="17"/>
                      <a:pt x="162" y="51"/>
                    </a:cubicBezTo>
                    <a:cubicBezTo>
                      <a:pt x="1" y="183"/>
                      <a:pt x="78" y="443"/>
                      <a:pt x="284" y="463"/>
                    </a:cubicBezTo>
                    <a:cubicBezTo>
                      <a:pt x="293" y="464"/>
                      <a:pt x="302" y="464"/>
                      <a:pt x="311" y="464"/>
                    </a:cubicBezTo>
                    <a:cubicBezTo>
                      <a:pt x="501" y="464"/>
                      <a:pt x="615" y="240"/>
                      <a:pt x="489" y="87"/>
                    </a:cubicBezTo>
                    <a:cubicBezTo>
                      <a:pt x="443"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16"/>
              <p:cNvSpPr/>
              <p:nvPr/>
            </p:nvSpPr>
            <p:spPr>
              <a:xfrm>
                <a:off x="4125400" y="3898775"/>
                <a:ext cx="14775" cy="11225"/>
              </a:xfrm>
              <a:custGeom>
                <a:avLst/>
                <a:gdLst/>
                <a:ahLst/>
                <a:cxnLst/>
                <a:rect l="l" t="t" r="r" b="b"/>
                <a:pathLst>
                  <a:path w="591" h="449" extrusionOk="0">
                    <a:moveTo>
                      <a:pt x="296" y="1"/>
                    </a:moveTo>
                    <a:cubicBezTo>
                      <a:pt x="247" y="1"/>
                      <a:pt x="196" y="18"/>
                      <a:pt x="155" y="52"/>
                    </a:cubicBezTo>
                    <a:cubicBezTo>
                      <a:pt x="1" y="178"/>
                      <a:pt x="74" y="425"/>
                      <a:pt x="274" y="448"/>
                    </a:cubicBezTo>
                    <a:cubicBezTo>
                      <a:pt x="282" y="448"/>
                      <a:pt x="289" y="449"/>
                      <a:pt x="297" y="449"/>
                    </a:cubicBezTo>
                    <a:cubicBezTo>
                      <a:pt x="479" y="449"/>
                      <a:pt x="590" y="232"/>
                      <a:pt x="470" y="84"/>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16"/>
              <p:cNvSpPr/>
              <p:nvPr/>
            </p:nvSpPr>
            <p:spPr>
              <a:xfrm>
                <a:off x="4112150" y="3882250"/>
                <a:ext cx="14125" cy="10725"/>
              </a:xfrm>
              <a:custGeom>
                <a:avLst/>
                <a:gdLst/>
                <a:ahLst/>
                <a:cxnLst/>
                <a:rect l="l" t="t" r="r" b="b"/>
                <a:pathLst>
                  <a:path w="565" h="429" extrusionOk="0">
                    <a:moveTo>
                      <a:pt x="282" y="0"/>
                    </a:moveTo>
                    <a:cubicBezTo>
                      <a:pt x="234" y="0"/>
                      <a:pt x="187" y="16"/>
                      <a:pt x="148" y="48"/>
                    </a:cubicBezTo>
                    <a:cubicBezTo>
                      <a:pt x="0" y="167"/>
                      <a:pt x="71" y="408"/>
                      <a:pt x="261" y="427"/>
                    </a:cubicBezTo>
                    <a:cubicBezTo>
                      <a:pt x="269" y="428"/>
                      <a:pt x="276" y="428"/>
                      <a:pt x="284" y="428"/>
                    </a:cubicBezTo>
                    <a:cubicBezTo>
                      <a:pt x="460" y="428"/>
                      <a:pt x="564" y="222"/>
                      <a:pt x="447" y="80"/>
                    </a:cubicBezTo>
                    <a:cubicBezTo>
                      <a:pt x="405"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16"/>
              <p:cNvSpPr/>
              <p:nvPr/>
            </p:nvSpPr>
            <p:spPr>
              <a:xfrm>
                <a:off x="4098900" y="3865750"/>
                <a:ext cx="13475" cy="10200"/>
              </a:xfrm>
              <a:custGeom>
                <a:avLst/>
                <a:gdLst/>
                <a:ahLst/>
                <a:cxnLst/>
                <a:rect l="l" t="t" r="r" b="b"/>
                <a:pathLst>
                  <a:path w="539" h="408" extrusionOk="0">
                    <a:moveTo>
                      <a:pt x="270" y="0"/>
                    </a:moveTo>
                    <a:cubicBezTo>
                      <a:pt x="225" y="0"/>
                      <a:pt x="179" y="15"/>
                      <a:pt x="141" y="46"/>
                    </a:cubicBezTo>
                    <a:cubicBezTo>
                      <a:pt x="0" y="158"/>
                      <a:pt x="68" y="390"/>
                      <a:pt x="247" y="406"/>
                    </a:cubicBezTo>
                    <a:cubicBezTo>
                      <a:pt x="255" y="407"/>
                      <a:pt x="263" y="407"/>
                      <a:pt x="271" y="407"/>
                    </a:cubicBezTo>
                    <a:cubicBezTo>
                      <a:pt x="437" y="407"/>
                      <a:pt x="538" y="210"/>
                      <a:pt x="427" y="75"/>
                    </a:cubicBezTo>
                    <a:cubicBezTo>
                      <a:pt x="387"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16"/>
              <p:cNvSpPr/>
              <p:nvPr/>
            </p:nvSpPr>
            <p:spPr>
              <a:xfrm>
                <a:off x="4085550" y="3849175"/>
                <a:ext cx="12925" cy="9825"/>
              </a:xfrm>
              <a:custGeom>
                <a:avLst/>
                <a:gdLst/>
                <a:ahLst/>
                <a:cxnLst/>
                <a:rect l="l" t="t" r="r" b="b"/>
                <a:pathLst>
                  <a:path w="517" h="393" extrusionOk="0">
                    <a:moveTo>
                      <a:pt x="259" y="1"/>
                    </a:moveTo>
                    <a:cubicBezTo>
                      <a:pt x="215" y="1"/>
                      <a:pt x="172" y="15"/>
                      <a:pt x="136" y="44"/>
                    </a:cubicBezTo>
                    <a:cubicBezTo>
                      <a:pt x="1" y="153"/>
                      <a:pt x="65" y="372"/>
                      <a:pt x="238" y="391"/>
                    </a:cubicBezTo>
                    <a:cubicBezTo>
                      <a:pt x="246" y="392"/>
                      <a:pt x="254" y="392"/>
                      <a:pt x="261" y="392"/>
                    </a:cubicBezTo>
                    <a:cubicBezTo>
                      <a:pt x="421" y="392"/>
                      <a:pt x="516" y="202"/>
                      <a:pt x="412" y="73"/>
                    </a:cubicBezTo>
                    <a:cubicBezTo>
                      <a:pt x="374" y="25"/>
                      <a:pt x="31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16"/>
              <p:cNvSpPr/>
              <p:nvPr/>
            </p:nvSpPr>
            <p:spPr>
              <a:xfrm>
                <a:off x="4072300" y="3832675"/>
                <a:ext cx="12300" cy="9350"/>
              </a:xfrm>
              <a:custGeom>
                <a:avLst/>
                <a:gdLst/>
                <a:ahLst/>
                <a:cxnLst/>
                <a:rect l="l" t="t" r="r" b="b"/>
                <a:pathLst>
                  <a:path w="492" h="374" extrusionOk="0">
                    <a:moveTo>
                      <a:pt x="245" y="1"/>
                    </a:moveTo>
                    <a:cubicBezTo>
                      <a:pt x="204" y="1"/>
                      <a:pt x="163" y="14"/>
                      <a:pt x="129" y="42"/>
                    </a:cubicBezTo>
                    <a:cubicBezTo>
                      <a:pt x="0" y="145"/>
                      <a:pt x="61" y="353"/>
                      <a:pt x="228" y="373"/>
                    </a:cubicBezTo>
                    <a:cubicBezTo>
                      <a:pt x="235" y="373"/>
                      <a:pt x="242" y="374"/>
                      <a:pt x="248" y="374"/>
                    </a:cubicBezTo>
                    <a:cubicBezTo>
                      <a:pt x="400" y="374"/>
                      <a:pt x="491" y="194"/>
                      <a:pt x="392" y="71"/>
                    </a:cubicBezTo>
                    <a:cubicBezTo>
                      <a:pt x="354"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16"/>
              <p:cNvSpPr/>
              <p:nvPr/>
            </p:nvSpPr>
            <p:spPr>
              <a:xfrm>
                <a:off x="4059050" y="3816175"/>
                <a:ext cx="11700" cy="8825"/>
              </a:xfrm>
              <a:custGeom>
                <a:avLst/>
                <a:gdLst/>
                <a:ahLst/>
                <a:cxnLst/>
                <a:rect l="l" t="t" r="r" b="b"/>
                <a:pathLst>
                  <a:path w="468" h="353" extrusionOk="0">
                    <a:moveTo>
                      <a:pt x="235" y="1"/>
                    </a:moveTo>
                    <a:cubicBezTo>
                      <a:pt x="196" y="1"/>
                      <a:pt x="157" y="14"/>
                      <a:pt x="125" y="40"/>
                    </a:cubicBezTo>
                    <a:cubicBezTo>
                      <a:pt x="0" y="139"/>
                      <a:pt x="61" y="335"/>
                      <a:pt x="215" y="351"/>
                    </a:cubicBezTo>
                    <a:cubicBezTo>
                      <a:pt x="223" y="352"/>
                      <a:pt x="231" y="353"/>
                      <a:pt x="238" y="353"/>
                    </a:cubicBezTo>
                    <a:cubicBezTo>
                      <a:pt x="382" y="353"/>
                      <a:pt x="468" y="182"/>
                      <a:pt x="373" y="65"/>
                    </a:cubicBezTo>
                    <a:cubicBezTo>
                      <a:pt x="338"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16"/>
              <p:cNvSpPr/>
              <p:nvPr/>
            </p:nvSpPr>
            <p:spPr>
              <a:xfrm>
                <a:off x="4045775" y="3799600"/>
                <a:ext cx="11025" cy="8375"/>
              </a:xfrm>
              <a:custGeom>
                <a:avLst/>
                <a:gdLst/>
                <a:ahLst/>
                <a:cxnLst/>
                <a:rect l="l" t="t" r="r" b="b"/>
                <a:pathLst>
                  <a:path w="441" h="335" extrusionOk="0">
                    <a:moveTo>
                      <a:pt x="221" y="0"/>
                    </a:moveTo>
                    <a:cubicBezTo>
                      <a:pt x="184" y="0"/>
                      <a:pt x="147" y="12"/>
                      <a:pt x="116" y="37"/>
                    </a:cubicBezTo>
                    <a:cubicBezTo>
                      <a:pt x="1" y="131"/>
                      <a:pt x="55" y="320"/>
                      <a:pt x="203" y="333"/>
                    </a:cubicBezTo>
                    <a:cubicBezTo>
                      <a:pt x="210" y="334"/>
                      <a:pt x="216" y="334"/>
                      <a:pt x="223" y="334"/>
                    </a:cubicBezTo>
                    <a:cubicBezTo>
                      <a:pt x="359" y="334"/>
                      <a:pt x="440" y="174"/>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16"/>
              <p:cNvSpPr/>
              <p:nvPr/>
            </p:nvSpPr>
            <p:spPr>
              <a:xfrm>
                <a:off x="4032525" y="3783100"/>
                <a:ext cx="10375" cy="7900"/>
              </a:xfrm>
              <a:custGeom>
                <a:avLst/>
                <a:gdLst/>
                <a:ahLst/>
                <a:cxnLst/>
                <a:rect l="l" t="t" r="r" b="b"/>
                <a:pathLst>
                  <a:path w="415" h="316" extrusionOk="0">
                    <a:moveTo>
                      <a:pt x="209" y="0"/>
                    </a:moveTo>
                    <a:cubicBezTo>
                      <a:pt x="173" y="0"/>
                      <a:pt x="137" y="12"/>
                      <a:pt x="107" y="35"/>
                    </a:cubicBezTo>
                    <a:cubicBezTo>
                      <a:pt x="0" y="122"/>
                      <a:pt x="52" y="299"/>
                      <a:pt x="190" y="315"/>
                    </a:cubicBezTo>
                    <a:cubicBezTo>
                      <a:pt x="195" y="316"/>
                      <a:pt x="201" y="316"/>
                      <a:pt x="206" y="316"/>
                    </a:cubicBezTo>
                    <a:cubicBezTo>
                      <a:pt x="338" y="316"/>
                      <a:pt x="415" y="163"/>
                      <a:pt x="331" y="58"/>
                    </a:cubicBezTo>
                    <a:cubicBezTo>
                      <a:pt x="301"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16"/>
              <p:cNvSpPr/>
              <p:nvPr/>
            </p:nvSpPr>
            <p:spPr>
              <a:xfrm>
                <a:off x="4302550" y="4082675"/>
                <a:ext cx="22075" cy="16725"/>
              </a:xfrm>
              <a:custGeom>
                <a:avLst/>
                <a:gdLst/>
                <a:ahLst/>
                <a:cxnLst/>
                <a:rect l="l" t="t" r="r" b="b"/>
                <a:pathLst>
                  <a:path w="883" h="669" extrusionOk="0">
                    <a:moveTo>
                      <a:pt x="444" y="1"/>
                    </a:moveTo>
                    <a:cubicBezTo>
                      <a:pt x="370" y="1"/>
                      <a:pt x="295" y="25"/>
                      <a:pt x="232" y="75"/>
                    </a:cubicBezTo>
                    <a:cubicBezTo>
                      <a:pt x="1" y="261"/>
                      <a:pt x="113" y="637"/>
                      <a:pt x="409" y="666"/>
                    </a:cubicBezTo>
                    <a:cubicBezTo>
                      <a:pt x="422" y="668"/>
                      <a:pt x="435" y="668"/>
                      <a:pt x="447" y="668"/>
                    </a:cubicBezTo>
                    <a:cubicBezTo>
                      <a:pt x="720" y="668"/>
                      <a:pt x="883" y="344"/>
                      <a:pt x="705" y="123"/>
                    </a:cubicBezTo>
                    <a:cubicBezTo>
                      <a:pt x="639" y="43"/>
                      <a:pt x="542" y="1"/>
                      <a:pt x="4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16"/>
              <p:cNvSpPr/>
              <p:nvPr/>
            </p:nvSpPr>
            <p:spPr>
              <a:xfrm>
                <a:off x="4289300" y="4066125"/>
                <a:ext cx="21425" cy="16325"/>
              </a:xfrm>
              <a:custGeom>
                <a:avLst/>
                <a:gdLst/>
                <a:ahLst/>
                <a:cxnLst/>
                <a:rect l="l" t="t" r="r" b="b"/>
                <a:pathLst>
                  <a:path w="857" h="653" extrusionOk="0">
                    <a:moveTo>
                      <a:pt x="429" y="1"/>
                    </a:moveTo>
                    <a:cubicBezTo>
                      <a:pt x="357" y="1"/>
                      <a:pt x="285" y="25"/>
                      <a:pt x="226" y="75"/>
                    </a:cubicBezTo>
                    <a:cubicBezTo>
                      <a:pt x="1" y="255"/>
                      <a:pt x="107" y="621"/>
                      <a:pt x="396" y="650"/>
                    </a:cubicBezTo>
                    <a:cubicBezTo>
                      <a:pt x="409" y="652"/>
                      <a:pt x="422" y="652"/>
                      <a:pt x="434" y="652"/>
                    </a:cubicBezTo>
                    <a:cubicBezTo>
                      <a:pt x="701" y="652"/>
                      <a:pt x="857" y="338"/>
                      <a:pt x="682" y="123"/>
                    </a:cubicBezTo>
                    <a:cubicBezTo>
                      <a:pt x="618" y="43"/>
                      <a:pt x="524" y="1"/>
                      <a:pt x="4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16"/>
              <p:cNvSpPr/>
              <p:nvPr/>
            </p:nvSpPr>
            <p:spPr>
              <a:xfrm>
                <a:off x="4276050" y="4049600"/>
                <a:ext cx="20850" cy="15825"/>
              </a:xfrm>
              <a:custGeom>
                <a:avLst/>
                <a:gdLst/>
                <a:ahLst/>
                <a:cxnLst/>
                <a:rect l="l" t="t" r="r" b="b"/>
                <a:pathLst>
                  <a:path w="834" h="633" extrusionOk="0">
                    <a:moveTo>
                      <a:pt x="417" y="0"/>
                    </a:moveTo>
                    <a:cubicBezTo>
                      <a:pt x="347" y="0"/>
                      <a:pt x="277" y="23"/>
                      <a:pt x="219" y="71"/>
                    </a:cubicBezTo>
                    <a:cubicBezTo>
                      <a:pt x="0" y="247"/>
                      <a:pt x="106" y="601"/>
                      <a:pt x="386" y="630"/>
                    </a:cubicBezTo>
                    <a:cubicBezTo>
                      <a:pt x="399" y="631"/>
                      <a:pt x="412" y="632"/>
                      <a:pt x="424" y="632"/>
                    </a:cubicBezTo>
                    <a:cubicBezTo>
                      <a:pt x="681" y="632"/>
                      <a:pt x="834" y="327"/>
                      <a:pt x="662" y="119"/>
                    </a:cubicBezTo>
                    <a:cubicBezTo>
                      <a:pt x="600" y="40"/>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16"/>
              <p:cNvSpPr/>
              <p:nvPr/>
            </p:nvSpPr>
            <p:spPr>
              <a:xfrm>
                <a:off x="4262800" y="4033100"/>
                <a:ext cx="20225" cy="15350"/>
              </a:xfrm>
              <a:custGeom>
                <a:avLst/>
                <a:gdLst/>
                <a:ahLst/>
                <a:cxnLst/>
                <a:rect l="l" t="t" r="r" b="b"/>
                <a:pathLst>
                  <a:path w="809" h="614" extrusionOk="0">
                    <a:moveTo>
                      <a:pt x="406" y="0"/>
                    </a:moveTo>
                    <a:cubicBezTo>
                      <a:pt x="338" y="0"/>
                      <a:pt x="269" y="23"/>
                      <a:pt x="212" y="69"/>
                    </a:cubicBezTo>
                    <a:cubicBezTo>
                      <a:pt x="0" y="239"/>
                      <a:pt x="100" y="583"/>
                      <a:pt x="373" y="612"/>
                    </a:cubicBezTo>
                    <a:cubicBezTo>
                      <a:pt x="385" y="613"/>
                      <a:pt x="396" y="614"/>
                      <a:pt x="407" y="614"/>
                    </a:cubicBezTo>
                    <a:cubicBezTo>
                      <a:pt x="657" y="614"/>
                      <a:pt x="809" y="317"/>
                      <a:pt x="643" y="114"/>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16"/>
              <p:cNvSpPr/>
              <p:nvPr/>
            </p:nvSpPr>
            <p:spPr>
              <a:xfrm>
                <a:off x="4249450" y="4016525"/>
                <a:ext cx="19675" cy="14900"/>
              </a:xfrm>
              <a:custGeom>
                <a:avLst/>
                <a:gdLst/>
                <a:ahLst/>
                <a:cxnLst/>
                <a:rect l="l" t="t" r="r" b="b"/>
                <a:pathLst>
                  <a:path w="787" h="596" extrusionOk="0">
                    <a:moveTo>
                      <a:pt x="395" y="0"/>
                    </a:moveTo>
                    <a:cubicBezTo>
                      <a:pt x="329" y="0"/>
                      <a:pt x="263" y="22"/>
                      <a:pt x="209" y="66"/>
                    </a:cubicBezTo>
                    <a:cubicBezTo>
                      <a:pt x="1" y="234"/>
                      <a:pt x="100" y="568"/>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16"/>
              <p:cNvSpPr/>
              <p:nvPr/>
            </p:nvSpPr>
            <p:spPr>
              <a:xfrm>
                <a:off x="4236200" y="4000050"/>
                <a:ext cx="19050" cy="14400"/>
              </a:xfrm>
              <a:custGeom>
                <a:avLst/>
                <a:gdLst/>
                <a:ahLst/>
                <a:cxnLst/>
                <a:rect l="l" t="t" r="r" b="b"/>
                <a:pathLst>
                  <a:path w="762" h="576" extrusionOk="0">
                    <a:moveTo>
                      <a:pt x="384" y="0"/>
                    </a:moveTo>
                    <a:cubicBezTo>
                      <a:pt x="319" y="0"/>
                      <a:pt x="254" y="22"/>
                      <a:pt x="200" y="67"/>
                    </a:cubicBezTo>
                    <a:cubicBezTo>
                      <a:pt x="0" y="227"/>
                      <a:pt x="100" y="549"/>
                      <a:pt x="354" y="574"/>
                    </a:cubicBezTo>
                    <a:cubicBezTo>
                      <a:pt x="364" y="575"/>
                      <a:pt x="375" y="576"/>
                      <a:pt x="385" y="576"/>
                    </a:cubicBezTo>
                    <a:cubicBezTo>
                      <a:pt x="623" y="576"/>
                      <a:pt x="762" y="296"/>
                      <a:pt x="608" y="105"/>
                    </a:cubicBezTo>
                    <a:cubicBezTo>
                      <a:pt x="550" y="36"/>
                      <a:pt x="467"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16"/>
              <p:cNvSpPr/>
              <p:nvPr/>
            </p:nvSpPr>
            <p:spPr>
              <a:xfrm>
                <a:off x="4222950" y="3983500"/>
                <a:ext cx="18400" cy="13925"/>
              </a:xfrm>
              <a:custGeom>
                <a:avLst/>
                <a:gdLst/>
                <a:ahLst/>
                <a:cxnLst/>
                <a:rect l="l" t="t" r="r" b="b"/>
                <a:pathLst>
                  <a:path w="736" h="557" extrusionOk="0">
                    <a:moveTo>
                      <a:pt x="370" y="1"/>
                    </a:moveTo>
                    <a:cubicBezTo>
                      <a:pt x="308" y="1"/>
                      <a:pt x="245" y="21"/>
                      <a:pt x="193" y="63"/>
                    </a:cubicBezTo>
                    <a:cubicBezTo>
                      <a:pt x="0" y="221"/>
                      <a:pt x="93" y="533"/>
                      <a:pt x="341" y="555"/>
                    </a:cubicBezTo>
                    <a:cubicBezTo>
                      <a:pt x="351" y="556"/>
                      <a:pt x="362" y="557"/>
                      <a:pt x="372" y="557"/>
                    </a:cubicBezTo>
                    <a:cubicBezTo>
                      <a:pt x="601" y="557"/>
                      <a:pt x="736" y="287"/>
                      <a:pt x="585" y="102"/>
                    </a:cubicBezTo>
                    <a:cubicBezTo>
                      <a:pt x="531" y="35"/>
                      <a:pt x="451"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16"/>
              <p:cNvSpPr/>
              <p:nvPr/>
            </p:nvSpPr>
            <p:spPr>
              <a:xfrm>
                <a:off x="4209675" y="3966975"/>
                <a:ext cx="17775" cy="13500"/>
              </a:xfrm>
              <a:custGeom>
                <a:avLst/>
                <a:gdLst/>
                <a:ahLst/>
                <a:cxnLst/>
                <a:rect l="l" t="t" r="r" b="b"/>
                <a:pathLst>
                  <a:path w="711" h="540" extrusionOk="0">
                    <a:moveTo>
                      <a:pt x="355" y="0"/>
                    </a:moveTo>
                    <a:cubicBezTo>
                      <a:pt x="296" y="0"/>
                      <a:pt x="237" y="19"/>
                      <a:pt x="187" y="59"/>
                    </a:cubicBezTo>
                    <a:cubicBezTo>
                      <a:pt x="1" y="210"/>
                      <a:pt x="88" y="512"/>
                      <a:pt x="329" y="538"/>
                    </a:cubicBezTo>
                    <a:cubicBezTo>
                      <a:pt x="339" y="539"/>
                      <a:pt x="349" y="540"/>
                      <a:pt x="359" y="540"/>
                    </a:cubicBezTo>
                    <a:cubicBezTo>
                      <a:pt x="579" y="540"/>
                      <a:pt x="711" y="279"/>
                      <a:pt x="566" y="101"/>
                    </a:cubicBezTo>
                    <a:cubicBezTo>
                      <a:pt x="513" y="35"/>
                      <a:pt x="434" y="0"/>
                      <a:pt x="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16"/>
              <p:cNvSpPr/>
              <p:nvPr/>
            </p:nvSpPr>
            <p:spPr>
              <a:xfrm>
                <a:off x="4196350" y="3950400"/>
                <a:ext cx="17200" cy="13050"/>
              </a:xfrm>
              <a:custGeom>
                <a:avLst/>
                <a:gdLst/>
                <a:ahLst/>
                <a:cxnLst/>
                <a:rect l="l" t="t" r="r" b="b"/>
                <a:pathLst>
                  <a:path w="688" h="522" extrusionOk="0">
                    <a:moveTo>
                      <a:pt x="345" y="0"/>
                    </a:moveTo>
                    <a:cubicBezTo>
                      <a:pt x="288" y="0"/>
                      <a:pt x="231" y="19"/>
                      <a:pt x="183" y="57"/>
                    </a:cubicBezTo>
                    <a:cubicBezTo>
                      <a:pt x="0" y="202"/>
                      <a:pt x="87" y="494"/>
                      <a:pt x="318" y="520"/>
                    </a:cubicBezTo>
                    <a:cubicBezTo>
                      <a:pt x="329" y="521"/>
                      <a:pt x="339" y="521"/>
                      <a:pt x="349" y="521"/>
                    </a:cubicBezTo>
                    <a:cubicBezTo>
                      <a:pt x="562" y="521"/>
                      <a:pt x="688" y="271"/>
                      <a:pt x="550" y="99"/>
                    </a:cubicBezTo>
                    <a:cubicBezTo>
                      <a:pt x="498" y="34"/>
                      <a:pt x="422"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16"/>
              <p:cNvSpPr/>
              <p:nvPr/>
            </p:nvSpPr>
            <p:spPr>
              <a:xfrm>
                <a:off x="4183100" y="3933875"/>
                <a:ext cx="16575" cy="12600"/>
              </a:xfrm>
              <a:custGeom>
                <a:avLst/>
                <a:gdLst/>
                <a:ahLst/>
                <a:cxnLst/>
                <a:rect l="l" t="t" r="r" b="b"/>
                <a:pathLst>
                  <a:path w="663" h="504" extrusionOk="0">
                    <a:moveTo>
                      <a:pt x="333" y="0"/>
                    </a:moveTo>
                    <a:cubicBezTo>
                      <a:pt x="278" y="0"/>
                      <a:pt x="222" y="19"/>
                      <a:pt x="177" y="56"/>
                    </a:cubicBezTo>
                    <a:cubicBezTo>
                      <a:pt x="0" y="197"/>
                      <a:pt x="84" y="477"/>
                      <a:pt x="305" y="503"/>
                    </a:cubicBezTo>
                    <a:cubicBezTo>
                      <a:pt x="315" y="504"/>
                      <a:pt x="324" y="504"/>
                      <a:pt x="333" y="504"/>
                    </a:cubicBezTo>
                    <a:cubicBezTo>
                      <a:pt x="541" y="504"/>
                      <a:pt x="663" y="261"/>
                      <a:pt x="527" y="94"/>
                    </a:cubicBezTo>
                    <a:cubicBezTo>
                      <a:pt x="478" y="32"/>
                      <a:pt x="405"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16"/>
              <p:cNvSpPr/>
              <p:nvPr/>
            </p:nvSpPr>
            <p:spPr>
              <a:xfrm>
                <a:off x="4169900" y="3917375"/>
                <a:ext cx="15875" cy="12075"/>
              </a:xfrm>
              <a:custGeom>
                <a:avLst/>
                <a:gdLst/>
                <a:ahLst/>
                <a:cxnLst/>
                <a:rect l="l" t="t" r="r" b="b"/>
                <a:pathLst>
                  <a:path w="635" h="483" extrusionOk="0">
                    <a:moveTo>
                      <a:pt x="318" y="0"/>
                    </a:moveTo>
                    <a:cubicBezTo>
                      <a:pt x="265" y="0"/>
                      <a:pt x="211" y="18"/>
                      <a:pt x="165" y="54"/>
                    </a:cubicBezTo>
                    <a:cubicBezTo>
                      <a:pt x="1" y="189"/>
                      <a:pt x="81" y="459"/>
                      <a:pt x="293" y="481"/>
                    </a:cubicBezTo>
                    <a:cubicBezTo>
                      <a:pt x="303" y="482"/>
                      <a:pt x="311" y="483"/>
                      <a:pt x="320" y="483"/>
                    </a:cubicBezTo>
                    <a:cubicBezTo>
                      <a:pt x="517" y="483"/>
                      <a:pt x="635" y="249"/>
                      <a:pt x="506" y="89"/>
                    </a:cubicBezTo>
                    <a:cubicBezTo>
                      <a:pt x="458" y="31"/>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16"/>
              <p:cNvSpPr/>
              <p:nvPr/>
            </p:nvSpPr>
            <p:spPr>
              <a:xfrm>
                <a:off x="4156575" y="3900825"/>
                <a:ext cx="15325" cy="11675"/>
              </a:xfrm>
              <a:custGeom>
                <a:avLst/>
                <a:gdLst/>
                <a:ahLst/>
                <a:cxnLst/>
                <a:rect l="l" t="t" r="r" b="b"/>
                <a:pathLst>
                  <a:path w="613" h="467" extrusionOk="0">
                    <a:moveTo>
                      <a:pt x="309" y="0"/>
                    </a:moveTo>
                    <a:cubicBezTo>
                      <a:pt x="257" y="0"/>
                      <a:pt x="204" y="18"/>
                      <a:pt x="161" y="54"/>
                    </a:cubicBezTo>
                    <a:cubicBezTo>
                      <a:pt x="0" y="182"/>
                      <a:pt x="78" y="443"/>
                      <a:pt x="283" y="465"/>
                    </a:cubicBezTo>
                    <a:cubicBezTo>
                      <a:pt x="291" y="466"/>
                      <a:pt x="299" y="466"/>
                      <a:pt x="307" y="466"/>
                    </a:cubicBezTo>
                    <a:cubicBezTo>
                      <a:pt x="498" y="466"/>
                      <a:pt x="613" y="240"/>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16"/>
              <p:cNvSpPr/>
              <p:nvPr/>
            </p:nvSpPr>
            <p:spPr>
              <a:xfrm>
                <a:off x="4143325" y="3884300"/>
                <a:ext cx="14675" cy="11175"/>
              </a:xfrm>
              <a:custGeom>
                <a:avLst/>
                <a:gdLst/>
                <a:ahLst/>
                <a:cxnLst/>
                <a:rect l="l" t="t" r="r" b="b"/>
                <a:pathLst>
                  <a:path w="587" h="447" extrusionOk="0">
                    <a:moveTo>
                      <a:pt x="294" y="1"/>
                    </a:moveTo>
                    <a:cubicBezTo>
                      <a:pt x="245" y="1"/>
                      <a:pt x="196" y="16"/>
                      <a:pt x="154" y="50"/>
                    </a:cubicBezTo>
                    <a:cubicBezTo>
                      <a:pt x="0" y="175"/>
                      <a:pt x="74" y="426"/>
                      <a:pt x="270" y="445"/>
                    </a:cubicBezTo>
                    <a:cubicBezTo>
                      <a:pt x="278" y="446"/>
                      <a:pt x="286" y="446"/>
                      <a:pt x="294" y="446"/>
                    </a:cubicBezTo>
                    <a:cubicBezTo>
                      <a:pt x="479" y="446"/>
                      <a:pt x="587" y="230"/>
                      <a:pt x="466" y="82"/>
                    </a:cubicBezTo>
                    <a:cubicBezTo>
                      <a:pt x="422" y="29"/>
                      <a:pt x="358"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16"/>
              <p:cNvSpPr/>
              <p:nvPr/>
            </p:nvSpPr>
            <p:spPr>
              <a:xfrm>
                <a:off x="4130050" y="3867750"/>
                <a:ext cx="14025" cy="10700"/>
              </a:xfrm>
              <a:custGeom>
                <a:avLst/>
                <a:gdLst/>
                <a:ahLst/>
                <a:cxnLst/>
                <a:rect l="l" t="t" r="r" b="b"/>
                <a:pathLst>
                  <a:path w="561" h="428" extrusionOk="0">
                    <a:moveTo>
                      <a:pt x="281" y="0"/>
                    </a:moveTo>
                    <a:cubicBezTo>
                      <a:pt x="234" y="0"/>
                      <a:pt x="187" y="16"/>
                      <a:pt x="149" y="50"/>
                    </a:cubicBezTo>
                    <a:cubicBezTo>
                      <a:pt x="1" y="168"/>
                      <a:pt x="72" y="406"/>
                      <a:pt x="261" y="426"/>
                    </a:cubicBezTo>
                    <a:cubicBezTo>
                      <a:pt x="270" y="427"/>
                      <a:pt x="279" y="427"/>
                      <a:pt x="288" y="427"/>
                    </a:cubicBezTo>
                    <a:cubicBezTo>
                      <a:pt x="459" y="427"/>
                      <a:pt x="561" y="222"/>
                      <a:pt x="448" y="82"/>
                    </a:cubicBezTo>
                    <a:cubicBezTo>
                      <a:pt x="406" y="29"/>
                      <a:pt x="344"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16"/>
              <p:cNvSpPr/>
              <p:nvPr/>
            </p:nvSpPr>
            <p:spPr>
              <a:xfrm>
                <a:off x="4116725" y="3851200"/>
                <a:ext cx="13550" cy="10275"/>
              </a:xfrm>
              <a:custGeom>
                <a:avLst/>
                <a:gdLst/>
                <a:ahLst/>
                <a:cxnLst/>
                <a:rect l="l" t="t" r="r" b="b"/>
                <a:pathLst>
                  <a:path w="542" h="411" extrusionOk="0">
                    <a:moveTo>
                      <a:pt x="272" y="1"/>
                    </a:moveTo>
                    <a:cubicBezTo>
                      <a:pt x="226" y="1"/>
                      <a:pt x="181" y="16"/>
                      <a:pt x="142" y="46"/>
                    </a:cubicBezTo>
                    <a:cubicBezTo>
                      <a:pt x="0" y="162"/>
                      <a:pt x="71" y="390"/>
                      <a:pt x="251" y="409"/>
                    </a:cubicBezTo>
                    <a:cubicBezTo>
                      <a:pt x="259" y="410"/>
                      <a:pt x="267" y="411"/>
                      <a:pt x="274" y="411"/>
                    </a:cubicBezTo>
                    <a:cubicBezTo>
                      <a:pt x="441" y="411"/>
                      <a:pt x="542" y="214"/>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16"/>
              <p:cNvSpPr/>
              <p:nvPr/>
            </p:nvSpPr>
            <p:spPr>
              <a:xfrm>
                <a:off x="4103475" y="3834725"/>
                <a:ext cx="12925" cy="9800"/>
              </a:xfrm>
              <a:custGeom>
                <a:avLst/>
                <a:gdLst/>
                <a:ahLst/>
                <a:cxnLst/>
                <a:rect l="l" t="t" r="r" b="b"/>
                <a:pathLst>
                  <a:path w="517" h="392" extrusionOk="0">
                    <a:moveTo>
                      <a:pt x="259" y="0"/>
                    </a:moveTo>
                    <a:cubicBezTo>
                      <a:pt x="215" y="0"/>
                      <a:pt x="171" y="14"/>
                      <a:pt x="135" y="43"/>
                    </a:cubicBezTo>
                    <a:cubicBezTo>
                      <a:pt x="0" y="153"/>
                      <a:pt x="64" y="371"/>
                      <a:pt x="238" y="390"/>
                    </a:cubicBezTo>
                    <a:cubicBezTo>
                      <a:pt x="245" y="391"/>
                      <a:pt x="251" y="391"/>
                      <a:pt x="258" y="391"/>
                    </a:cubicBezTo>
                    <a:cubicBezTo>
                      <a:pt x="420" y="391"/>
                      <a:pt x="517" y="202"/>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16"/>
              <p:cNvSpPr/>
              <p:nvPr/>
            </p:nvSpPr>
            <p:spPr>
              <a:xfrm>
                <a:off x="4090200" y="3818150"/>
                <a:ext cx="12300" cy="9350"/>
              </a:xfrm>
              <a:custGeom>
                <a:avLst/>
                <a:gdLst/>
                <a:ahLst/>
                <a:cxnLst/>
                <a:rect l="l" t="t" r="r" b="b"/>
                <a:pathLst>
                  <a:path w="492" h="374" extrusionOk="0">
                    <a:moveTo>
                      <a:pt x="247" y="1"/>
                    </a:moveTo>
                    <a:cubicBezTo>
                      <a:pt x="206" y="1"/>
                      <a:pt x="164" y="15"/>
                      <a:pt x="129" y="44"/>
                    </a:cubicBezTo>
                    <a:cubicBezTo>
                      <a:pt x="1" y="147"/>
                      <a:pt x="62" y="356"/>
                      <a:pt x="226" y="372"/>
                    </a:cubicBezTo>
                    <a:cubicBezTo>
                      <a:pt x="233" y="373"/>
                      <a:pt x="239" y="373"/>
                      <a:pt x="246" y="373"/>
                    </a:cubicBezTo>
                    <a:cubicBezTo>
                      <a:pt x="401" y="373"/>
                      <a:pt x="492" y="193"/>
                      <a:pt x="390" y="70"/>
                    </a:cubicBezTo>
                    <a:cubicBezTo>
                      <a:pt x="354"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16"/>
              <p:cNvSpPr/>
              <p:nvPr/>
            </p:nvSpPr>
            <p:spPr>
              <a:xfrm>
                <a:off x="4076950" y="3801650"/>
                <a:ext cx="11625" cy="8825"/>
              </a:xfrm>
              <a:custGeom>
                <a:avLst/>
                <a:gdLst/>
                <a:ahLst/>
                <a:cxnLst/>
                <a:rect l="l" t="t" r="r" b="b"/>
                <a:pathLst>
                  <a:path w="465" h="353" extrusionOk="0">
                    <a:moveTo>
                      <a:pt x="232" y="0"/>
                    </a:moveTo>
                    <a:cubicBezTo>
                      <a:pt x="193" y="0"/>
                      <a:pt x="155" y="13"/>
                      <a:pt x="123" y="39"/>
                    </a:cubicBezTo>
                    <a:cubicBezTo>
                      <a:pt x="1" y="139"/>
                      <a:pt x="59" y="335"/>
                      <a:pt x="216" y="351"/>
                    </a:cubicBezTo>
                    <a:cubicBezTo>
                      <a:pt x="224" y="352"/>
                      <a:pt x="231" y="352"/>
                      <a:pt x="238" y="352"/>
                    </a:cubicBezTo>
                    <a:cubicBezTo>
                      <a:pt x="380" y="352"/>
                      <a:pt x="465" y="181"/>
                      <a:pt x="370" y="65"/>
                    </a:cubicBezTo>
                    <a:cubicBezTo>
                      <a:pt x="335" y="23"/>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16"/>
              <p:cNvSpPr/>
              <p:nvPr/>
            </p:nvSpPr>
            <p:spPr>
              <a:xfrm>
                <a:off x="4063625" y="3785125"/>
                <a:ext cx="11075" cy="8375"/>
              </a:xfrm>
              <a:custGeom>
                <a:avLst/>
                <a:gdLst/>
                <a:ahLst/>
                <a:cxnLst/>
                <a:rect l="l" t="t" r="r" b="b"/>
                <a:pathLst>
                  <a:path w="443" h="335" extrusionOk="0">
                    <a:moveTo>
                      <a:pt x="223" y="1"/>
                    </a:moveTo>
                    <a:cubicBezTo>
                      <a:pt x="186" y="1"/>
                      <a:pt x="148" y="13"/>
                      <a:pt x="116" y="38"/>
                    </a:cubicBezTo>
                    <a:cubicBezTo>
                      <a:pt x="0" y="131"/>
                      <a:pt x="58" y="321"/>
                      <a:pt x="206" y="334"/>
                    </a:cubicBezTo>
                    <a:cubicBezTo>
                      <a:pt x="212" y="334"/>
                      <a:pt x="219" y="335"/>
                      <a:pt x="225" y="335"/>
                    </a:cubicBezTo>
                    <a:cubicBezTo>
                      <a:pt x="362" y="335"/>
                      <a:pt x="443" y="174"/>
                      <a:pt x="354" y="64"/>
                    </a:cubicBezTo>
                    <a:cubicBezTo>
                      <a:pt x="321" y="22"/>
                      <a:pt x="273"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16"/>
              <p:cNvSpPr/>
              <p:nvPr/>
            </p:nvSpPr>
            <p:spPr>
              <a:xfrm>
                <a:off x="4050350" y="3768550"/>
                <a:ext cx="10450" cy="7925"/>
              </a:xfrm>
              <a:custGeom>
                <a:avLst/>
                <a:gdLst/>
                <a:ahLst/>
                <a:cxnLst/>
                <a:rect l="l" t="t" r="r" b="b"/>
                <a:pathLst>
                  <a:path w="418" h="317" extrusionOk="0">
                    <a:moveTo>
                      <a:pt x="209" y="1"/>
                    </a:moveTo>
                    <a:cubicBezTo>
                      <a:pt x="174" y="1"/>
                      <a:pt x="139" y="12"/>
                      <a:pt x="110" y="36"/>
                    </a:cubicBezTo>
                    <a:cubicBezTo>
                      <a:pt x="1" y="126"/>
                      <a:pt x="56" y="303"/>
                      <a:pt x="194" y="315"/>
                    </a:cubicBezTo>
                    <a:cubicBezTo>
                      <a:pt x="200" y="316"/>
                      <a:pt x="207" y="316"/>
                      <a:pt x="213" y="316"/>
                    </a:cubicBezTo>
                    <a:cubicBezTo>
                      <a:pt x="343" y="316"/>
                      <a:pt x="418" y="166"/>
                      <a:pt x="335" y="61"/>
                    </a:cubicBezTo>
                    <a:cubicBezTo>
                      <a:pt x="302" y="21"/>
                      <a:pt x="256"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16"/>
              <p:cNvSpPr/>
              <p:nvPr/>
            </p:nvSpPr>
            <p:spPr>
              <a:xfrm>
                <a:off x="4333725" y="4084725"/>
                <a:ext cx="22800" cy="17250"/>
              </a:xfrm>
              <a:custGeom>
                <a:avLst/>
                <a:gdLst/>
                <a:ahLst/>
                <a:cxnLst/>
                <a:rect l="l" t="t" r="r" b="b"/>
                <a:pathLst>
                  <a:path w="912" h="690" extrusionOk="0">
                    <a:moveTo>
                      <a:pt x="457" y="0"/>
                    </a:moveTo>
                    <a:cubicBezTo>
                      <a:pt x="382" y="0"/>
                      <a:pt x="306" y="25"/>
                      <a:pt x="242" y="77"/>
                    </a:cubicBezTo>
                    <a:cubicBezTo>
                      <a:pt x="1" y="269"/>
                      <a:pt x="116" y="655"/>
                      <a:pt x="422" y="687"/>
                    </a:cubicBezTo>
                    <a:cubicBezTo>
                      <a:pt x="435" y="689"/>
                      <a:pt x="448" y="689"/>
                      <a:pt x="460" y="689"/>
                    </a:cubicBezTo>
                    <a:cubicBezTo>
                      <a:pt x="743" y="689"/>
                      <a:pt x="912" y="356"/>
                      <a:pt x="724" y="128"/>
                    </a:cubicBezTo>
                    <a:cubicBezTo>
                      <a:pt x="656" y="44"/>
                      <a:pt x="557" y="0"/>
                      <a:pt x="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16"/>
              <p:cNvSpPr/>
              <p:nvPr/>
            </p:nvSpPr>
            <p:spPr>
              <a:xfrm>
                <a:off x="4320475" y="4068175"/>
                <a:ext cx="22075" cy="16750"/>
              </a:xfrm>
              <a:custGeom>
                <a:avLst/>
                <a:gdLst/>
                <a:ahLst/>
                <a:cxnLst/>
                <a:rect l="l" t="t" r="r" b="b"/>
                <a:pathLst>
                  <a:path w="883" h="670" extrusionOk="0">
                    <a:moveTo>
                      <a:pt x="445" y="0"/>
                    </a:moveTo>
                    <a:cubicBezTo>
                      <a:pt x="370" y="0"/>
                      <a:pt x="295" y="25"/>
                      <a:pt x="232" y="76"/>
                    </a:cubicBezTo>
                    <a:cubicBezTo>
                      <a:pt x="1" y="263"/>
                      <a:pt x="113" y="636"/>
                      <a:pt x="409" y="668"/>
                    </a:cubicBezTo>
                    <a:cubicBezTo>
                      <a:pt x="422" y="669"/>
                      <a:pt x="434" y="670"/>
                      <a:pt x="447" y="670"/>
                    </a:cubicBezTo>
                    <a:cubicBezTo>
                      <a:pt x="720" y="670"/>
                      <a:pt x="883" y="346"/>
                      <a:pt x="704" y="125"/>
                    </a:cubicBezTo>
                    <a:cubicBezTo>
                      <a:pt x="639" y="43"/>
                      <a:pt x="542" y="0"/>
                      <a:pt x="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16"/>
              <p:cNvSpPr/>
              <p:nvPr/>
            </p:nvSpPr>
            <p:spPr>
              <a:xfrm>
                <a:off x="4307225" y="4051650"/>
                <a:ext cx="21425" cy="16250"/>
              </a:xfrm>
              <a:custGeom>
                <a:avLst/>
                <a:gdLst/>
                <a:ahLst/>
                <a:cxnLst/>
                <a:rect l="l" t="t" r="r" b="b"/>
                <a:pathLst>
                  <a:path w="857" h="650" extrusionOk="0">
                    <a:moveTo>
                      <a:pt x="428" y="0"/>
                    </a:moveTo>
                    <a:cubicBezTo>
                      <a:pt x="357" y="0"/>
                      <a:pt x="285" y="24"/>
                      <a:pt x="225" y="72"/>
                    </a:cubicBezTo>
                    <a:cubicBezTo>
                      <a:pt x="0" y="255"/>
                      <a:pt x="110" y="619"/>
                      <a:pt x="396" y="648"/>
                    </a:cubicBezTo>
                    <a:cubicBezTo>
                      <a:pt x="409" y="649"/>
                      <a:pt x="421" y="650"/>
                      <a:pt x="434" y="650"/>
                    </a:cubicBezTo>
                    <a:cubicBezTo>
                      <a:pt x="700" y="650"/>
                      <a:pt x="856" y="335"/>
                      <a:pt x="682" y="120"/>
                    </a:cubicBezTo>
                    <a:cubicBezTo>
                      <a:pt x="617" y="42"/>
                      <a:pt x="523" y="0"/>
                      <a:pt x="4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16"/>
              <p:cNvSpPr/>
              <p:nvPr/>
            </p:nvSpPr>
            <p:spPr>
              <a:xfrm>
                <a:off x="4293975" y="4035100"/>
                <a:ext cx="20875" cy="15850"/>
              </a:xfrm>
              <a:custGeom>
                <a:avLst/>
                <a:gdLst/>
                <a:ahLst/>
                <a:cxnLst/>
                <a:rect l="l" t="t" r="r" b="b"/>
                <a:pathLst>
                  <a:path w="835" h="634" extrusionOk="0">
                    <a:moveTo>
                      <a:pt x="417" y="0"/>
                    </a:moveTo>
                    <a:cubicBezTo>
                      <a:pt x="347" y="0"/>
                      <a:pt x="277" y="24"/>
                      <a:pt x="219" y="72"/>
                    </a:cubicBezTo>
                    <a:cubicBezTo>
                      <a:pt x="0" y="249"/>
                      <a:pt x="103" y="602"/>
                      <a:pt x="386" y="631"/>
                    </a:cubicBezTo>
                    <a:cubicBezTo>
                      <a:pt x="397" y="633"/>
                      <a:pt x="409" y="633"/>
                      <a:pt x="420" y="633"/>
                    </a:cubicBezTo>
                    <a:cubicBezTo>
                      <a:pt x="679" y="633"/>
                      <a:pt x="834" y="327"/>
                      <a:pt x="662" y="117"/>
                    </a:cubicBezTo>
                    <a:cubicBezTo>
                      <a:pt x="600" y="41"/>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16"/>
              <p:cNvSpPr/>
              <p:nvPr/>
            </p:nvSpPr>
            <p:spPr>
              <a:xfrm>
                <a:off x="4280700" y="4018550"/>
                <a:ext cx="20250" cy="15350"/>
              </a:xfrm>
              <a:custGeom>
                <a:avLst/>
                <a:gdLst/>
                <a:ahLst/>
                <a:cxnLst/>
                <a:rect l="l" t="t" r="r" b="b"/>
                <a:pathLst>
                  <a:path w="810" h="614" extrusionOk="0">
                    <a:moveTo>
                      <a:pt x="406" y="1"/>
                    </a:moveTo>
                    <a:cubicBezTo>
                      <a:pt x="338" y="1"/>
                      <a:pt x="270" y="23"/>
                      <a:pt x="213" y="69"/>
                    </a:cubicBezTo>
                    <a:cubicBezTo>
                      <a:pt x="1" y="243"/>
                      <a:pt x="100" y="586"/>
                      <a:pt x="374" y="612"/>
                    </a:cubicBezTo>
                    <a:cubicBezTo>
                      <a:pt x="385" y="613"/>
                      <a:pt x="397" y="614"/>
                      <a:pt x="408" y="614"/>
                    </a:cubicBezTo>
                    <a:cubicBezTo>
                      <a:pt x="658"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16"/>
              <p:cNvSpPr/>
              <p:nvPr/>
            </p:nvSpPr>
            <p:spPr>
              <a:xfrm>
                <a:off x="4267375" y="4002075"/>
                <a:ext cx="19675" cy="14875"/>
              </a:xfrm>
              <a:custGeom>
                <a:avLst/>
                <a:gdLst/>
                <a:ahLst/>
                <a:cxnLst/>
                <a:rect l="l" t="t" r="r" b="b"/>
                <a:pathLst>
                  <a:path w="787" h="595" extrusionOk="0">
                    <a:moveTo>
                      <a:pt x="393" y="0"/>
                    </a:moveTo>
                    <a:cubicBezTo>
                      <a:pt x="327" y="0"/>
                      <a:pt x="261" y="22"/>
                      <a:pt x="206" y="66"/>
                    </a:cubicBezTo>
                    <a:cubicBezTo>
                      <a:pt x="0" y="233"/>
                      <a:pt x="100" y="564"/>
                      <a:pt x="363" y="593"/>
                    </a:cubicBezTo>
                    <a:cubicBezTo>
                      <a:pt x="375" y="594"/>
                      <a:pt x="387" y="595"/>
                      <a:pt x="398" y="595"/>
                    </a:cubicBezTo>
                    <a:cubicBezTo>
                      <a:pt x="641" y="595"/>
                      <a:pt x="787" y="307"/>
                      <a:pt x="627" y="111"/>
                    </a:cubicBezTo>
                    <a:cubicBezTo>
                      <a:pt x="567"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16"/>
              <p:cNvSpPr/>
              <p:nvPr/>
            </p:nvSpPr>
            <p:spPr>
              <a:xfrm>
                <a:off x="4254100" y="3985550"/>
                <a:ext cx="19075" cy="14450"/>
              </a:xfrm>
              <a:custGeom>
                <a:avLst/>
                <a:gdLst/>
                <a:ahLst/>
                <a:cxnLst/>
                <a:rect l="l" t="t" r="r" b="b"/>
                <a:pathLst>
                  <a:path w="763" h="578" extrusionOk="0">
                    <a:moveTo>
                      <a:pt x="383" y="0"/>
                    </a:moveTo>
                    <a:cubicBezTo>
                      <a:pt x="318" y="0"/>
                      <a:pt x="253" y="22"/>
                      <a:pt x="200" y="65"/>
                    </a:cubicBezTo>
                    <a:cubicBezTo>
                      <a:pt x="1" y="229"/>
                      <a:pt x="101" y="550"/>
                      <a:pt x="354" y="576"/>
                    </a:cubicBezTo>
                    <a:cubicBezTo>
                      <a:pt x="365" y="577"/>
                      <a:pt x="375" y="577"/>
                      <a:pt x="385" y="577"/>
                    </a:cubicBezTo>
                    <a:cubicBezTo>
                      <a:pt x="624" y="577"/>
                      <a:pt x="762" y="295"/>
                      <a:pt x="605" y="107"/>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16"/>
              <p:cNvSpPr/>
              <p:nvPr/>
            </p:nvSpPr>
            <p:spPr>
              <a:xfrm>
                <a:off x="4240850" y="3969000"/>
                <a:ext cx="18425" cy="13975"/>
              </a:xfrm>
              <a:custGeom>
                <a:avLst/>
                <a:gdLst/>
                <a:ahLst/>
                <a:cxnLst/>
                <a:rect l="l" t="t" r="r" b="b"/>
                <a:pathLst>
                  <a:path w="737" h="559" extrusionOk="0">
                    <a:moveTo>
                      <a:pt x="368" y="0"/>
                    </a:moveTo>
                    <a:cubicBezTo>
                      <a:pt x="306" y="0"/>
                      <a:pt x="245" y="20"/>
                      <a:pt x="194" y="62"/>
                    </a:cubicBezTo>
                    <a:cubicBezTo>
                      <a:pt x="1" y="219"/>
                      <a:pt x="94" y="531"/>
                      <a:pt x="341" y="557"/>
                    </a:cubicBezTo>
                    <a:cubicBezTo>
                      <a:pt x="352" y="558"/>
                      <a:pt x="362" y="558"/>
                      <a:pt x="372" y="558"/>
                    </a:cubicBezTo>
                    <a:cubicBezTo>
                      <a:pt x="601" y="558"/>
                      <a:pt x="736" y="288"/>
                      <a:pt x="586" y="103"/>
                    </a:cubicBezTo>
                    <a:cubicBezTo>
                      <a:pt x="531" y="36"/>
                      <a:pt x="449" y="0"/>
                      <a:pt x="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16"/>
              <p:cNvSpPr/>
              <p:nvPr/>
            </p:nvSpPr>
            <p:spPr>
              <a:xfrm>
                <a:off x="4227600" y="3952425"/>
                <a:ext cx="17775" cy="13500"/>
              </a:xfrm>
              <a:custGeom>
                <a:avLst/>
                <a:gdLst/>
                <a:ahLst/>
                <a:cxnLst/>
                <a:rect l="l" t="t" r="r" b="b"/>
                <a:pathLst>
                  <a:path w="711" h="540" extrusionOk="0">
                    <a:moveTo>
                      <a:pt x="357" y="1"/>
                    </a:moveTo>
                    <a:cubicBezTo>
                      <a:pt x="297" y="1"/>
                      <a:pt x="237" y="21"/>
                      <a:pt x="187" y="63"/>
                    </a:cubicBezTo>
                    <a:cubicBezTo>
                      <a:pt x="0" y="211"/>
                      <a:pt x="87" y="513"/>
                      <a:pt x="328" y="538"/>
                    </a:cubicBezTo>
                    <a:cubicBezTo>
                      <a:pt x="339" y="539"/>
                      <a:pt x="349" y="540"/>
                      <a:pt x="359" y="540"/>
                    </a:cubicBezTo>
                    <a:cubicBezTo>
                      <a:pt x="579" y="540"/>
                      <a:pt x="710" y="279"/>
                      <a:pt x="566" y="101"/>
                    </a:cubicBezTo>
                    <a:cubicBezTo>
                      <a:pt x="513" y="36"/>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16"/>
              <p:cNvSpPr/>
              <p:nvPr/>
            </p:nvSpPr>
            <p:spPr>
              <a:xfrm>
                <a:off x="4214250" y="3935900"/>
                <a:ext cx="17225" cy="13000"/>
              </a:xfrm>
              <a:custGeom>
                <a:avLst/>
                <a:gdLst/>
                <a:ahLst/>
                <a:cxnLst/>
                <a:rect l="l" t="t" r="r" b="b"/>
                <a:pathLst>
                  <a:path w="689" h="520" extrusionOk="0">
                    <a:moveTo>
                      <a:pt x="347" y="0"/>
                    </a:moveTo>
                    <a:cubicBezTo>
                      <a:pt x="289" y="0"/>
                      <a:pt x="231" y="19"/>
                      <a:pt x="184" y="58"/>
                    </a:cubicBezTo>
                    <a:cubicBezTo>
                      <a:pt x="1" y="203"/>
                      <a:pt x="88" y="492"/>
                      <a:pt x="316" y="518"/>
                    </a:cubicBezTo>
                    <a:cubicBezTo>
                      <a:pt x="326" y="519"/>
                      <a:pt x="337" y="520"/>
                      <a:pt x="347" y="520"/>
                    </a:cubicBezTo>
                    <a:cubicBezTo>
                      <a:pt x="560" y="520"/>
                      <a:pt x="689" y="269"/>
                      <a:pt x="551" y="97"/>
                    </a:cubicBezTo>
                    <a:cubicBezTo>
                      <a:pt x="498" y="33"/>
                      <a:pt x="422"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16"/>
              <p:cNvSpPr/>
              <p:nvPr/>
            </p:nvSpPr>
            <p:spPr>
              <a:xfrm>
                <a:off x="4201000" y="3919400"/>
                <a:ext cx="16600" cy="12550"/>
              </a:xfrm>
              <a:custGeom>
                <a:avLst/>
                <a:gdLst/>
                <a:ahLst/>
                <a:cxnLst/>
                <a:rect l="l" t="t" r="r" b="b"/>
                <a:pathLst>
                  <a:path w="664" h="502" extrusionOk="0">
                    <a:moveTo>
                      <a:pt x="334" y="0"/>
                    </a:moveTo>
                    <a:cubicBezTo>
                      <a:pt x="278" y="0"/>
                      <a:pt x="222" y="19"/>
                      <a:pt x="174" y="56"/>
                    </a:cubicBezTo>
                    <a:cubicBezTo>
                      <a:pt x="1" y="198"/>
                      <a:pt x="84" y="477"/>
                      <a:pt x="306" y="500"/>
                    </a:cubicBezTo>
                    <a:cubicBezTo>
                      <a:pt x="315" y="501"/>
                      <a:pt x="324" y="501"/>
                      <a:pt x="333" y="501"/>
                    </a:cubicBezTo>
                    <a:cubicBezTo>
                      <a:pt x="539" y="501"/>
                      <a:pt x="663" y="261"/>
                      <a:pt x="528" y="92"/>
                    </a:cubicBezTo>
                    <a:cubicBezTo>
                      <a:pt x="479" y="32"/>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16"/>
              <p:cNvSpPr/>
              <p:nvPr/>
            </p:nvSpPr>
            <p:spPr>
              <a:xfrm>
                <a:off x="4187750" y="3902825"/>
                <a:ext cx="15950" cy="12100"/>
              </a:xfrm>
              <a:custGeom>
                <a:avLst/>
                <a:gdLst/>
                <a:ahLst/>
                <a:cxnLst/>
                <a:rect l="l" t="t" r="r" b="b"/>
                <a:pathLst>
                  <a:path w="638" h="484" extrusionOk="0">
                    <a:moveTo>
                      <a:pt x="318" y="1"/>
                    </a:moveTo>
                    <a:cubicBezTo>
                      <a:pt x="265" y="1"/>
                      <a:pt x="212" y="18"/>
                      <a:pt x="168" y="54"/>
                    </a:cubicBezTo>
                    <a:cubicBezTo>
                      <a:pt x="0" y="189"/>
                      <a:pt x="81" y="459"/>
                      <a:pt x="296" y="482"/>
                    </a:cubicBezTo>
                    <a:cubicBezTo>
                      <a:pt x="305" y="483"/>
                      <a:pt x="314" y="483"/>
                      <a:pt x="323" y="483"/>
                    </a:cubicBezTo>
                    <a:cubicBezTo>
                      <a:pt x="519" y="483"/>
                      <a:pt x="637" y="250"/>
                      <a:pt x="508" y="93"/>
                    </a:cubicBezTo>
                    <a:cubicBezTo>
                      <a:pt x="460" y="32"/>
                      <a:pt x="390"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16"/>
              <p:cNvSpPr/>
              <p:nvPr/>
            </p:nvSpPr>
            <p:spPr>
              <a:xfrm>
                <a:off x="4174500" y="3886325"/>
                <a:ext cx="15300" cy="11625"/>
              </a:xfrm>
              <a:custGeom>
                <a:avLst/>
                <a:gdLst/>
                <a:ahLst/>
                <a:cxnLst/>
                <a:rect l="l" t="t" r="r" b="b"/>
                <a:pathLst>
                  <a:path w="612" h="465" extrusionOk="0">
                    <a:moveTo>
                      <a:pt x="306" y="1"/>
                    </a:moveTo>
                    <a:cubicBezTo>
                      <a:pt x="255" y="1"/>
                      <a:pt x="204" y="18"/>
                      <a:pt x="161" y="52"/>
                    </a:cubicBezTo>
                    <a:cubicBezTo>
                      <a:pt x="0" y="184"/>
                      <a:pt x="77" y="444"/>
                      <a:pt x="283" y="463"/>
                    </a:cubicBezTo>
                    <a:cubicBezTo>
                      <a:pt x="292" y="465"/>
                      <a:pt x="301" y="465"/>
                      <a:pt x="310" y="465"/>
                    </a:cubicBezTo>
                    <a:cubicBezTo>
                      <a:pt x="500" y="465"/>
                      <a:pt x="611" y="241"/>
                      <a:pt x="489" y="87"/>
                    </a:cubicBezTo>
                    <a:cubicBezTo>
                      <a:pt x="441" y="31"/>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16"/>
              <p:cNvSpPr/>
              <p:nvPr/>
            </p:nvSpPr>
            <p:spPr>
              <a:xfrm>
                <a:off x="4161225" y="3869775"/>
                <a:ext cx="14700" cy="11225"/>
              </a:xfrm>
              <a:custGeom>
                <a:avLst/>
                <a:gdLst/>
                <a:ahLst/>
                <a:cxnLst/>
                <a:rect l="l" t="t" r="r" b="b"/>
                <a:pathLst>
                  <a:path w="588" h="449" extrusionOk="0">
                    <a:moveTo>
                      <a:pt x="294" y="1"/>
                    </a:moveTo>
                    <a:cubicBezTo>
                      <a:pt x="245" y="1"/>
                      <a:pt x="195" y="17"/>
                      <a:pt x="155" y="52"/>
                    </a:cubicBezTo>
                    <a:cubicBezTo>
                      <a:pt x="1" y="177"/>
                      <a:pt x="75" y="425"/>
                      <a:pt x="271" y="447"/>
                    </a:cubicBezTo>
                    <a:cubicBezTo>
                      <a:pt x="279" y="448"/>
                      <a:pt x="287" y="449"/>
                      <a:pt x="294" y="449"/>
                    </a:cubicBezTo>
                    <a:cubicBezTo>
                      <a:pt x="479" y="449"/>
                      <a:pt x="587" y="232"/>
                      <a:pt x="467" y="84"/>
                    </a:cubicBezTo>
                    <a:cubicBezTo>
                      <a:pt x="423" y="30"/>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16"/>
              <p:cNvSpPr/>
              <p:nvPr/>
            </p:nvSpPr>
            <p:spPr>
              <a:xfrm>
                <a:off x="4147900" y="3853250"/>
                <a:ext cx="14125" cy="10725"/>
              </a:xfrm>
              <a:custGeom>
                <a:avLst/>
                <a:gdLst/>
                <a:ahLst/>
                <a:cxnLst/>
                <a:rect l="l" t="t" r="r" b="b"/>
                <a:pathLst>
                  <a:path w="565" h="429" extrusionOk="0">
                    <a:moveTo>
                      <a:pt x="285" y="0"/>
                    </a:moveTo>
                    <a:cubicBezTo>
                      <a:pt x="238" y="0"/>
                      <a:pt x="190" y="16"/>
                      <a:pt x="151" y="48"/>
                    </a:cubicBezTo>
                    <a:cubicBezTo>
                      <a:pt x="0" y="167"/>
                      <a:pt x="71" y="408"/>
                      <a:pt x="261" y="427"/>
                    </a:cubicBezTo>
                    <a:cubicBezTo>
                      <a:pt x="269" y="428"/>
                      <a:pt x="276" y="428"/>
                      <a:pt x="284" y="428"/>
                    </a:cubicBezTo>
                    <a:cubicBezTo>
                      <a:pt x="460" y="428"/>
                      <a:pt x="564" y="222"/>
                      <a:pt x="450" y="80"/>
                    </a:cubicBezTo>
                    <a:cubicBezTo>
                      <a:pt x="408"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16"/>
              <p:cNvSpPr/>
              <p:nvPr/>
            </p:nvSpPr>
            <p:spPr>
              <a:xfrm>
                <a:off x="4134650" y="3836750"/>
                <a:ext cx="13475" cy="10200"/>
              </a:xfrm>
              <a:custGeom>
                <a:avLst/>
                <a:gdLst/>
                <a:ahLst/>
                <a:cxnLst/>
                <a:rect l="l" t="t" r="r" b="b"/>
                <a:pathLst>
                  <a:path w="539" h="408" extrusionOk="0">
                    <a:moveTo>
                      <a:pt x="273" y="0"/>
                    </a:moveTo>
                    <a:cubicBezTo>
                      <a:pt x="227" y="0"/>
                      <a:pt x="181" y="15"/>
                      <a:pt x="142" y="46"/>
                    </a:cubicBezTo>
                    <a:cubicBezTo>
                      <a:pt x="0" y="158"/>
                      <a:pt x="68" y="390"/>
                      <a:pt x="251" y="406"/>
                    </a:cubicBezTo>
                    <a:cubicBezTo>
                      <a:pt x="259" y="407"/>
                      <a:pt x="266" y="407"/>
                      <a:pt x="274" y="407"/>
                    </a:cubicBezTo>
                    <a:cubicBezTo>
                      <a:pt x="440" y="407"/>
                      <a:pt x="538" y="210"/>
                      <a:pt x="431" y="75"/>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16"/>
              <p:cNvSpPr/>
              <p:nvPr/>
            </p:nvSpPr>
            <p:spPr>
              <a:xfrm>
                <a:off x="4121375" y="3820175"/>
                <a:ext cx="12850" cy="9800"/>
              </a:xfrm>
              <a:custGeom>
                <a:avLst/>
                <a:gdLst/>
                <a:ahLst/>
                <a:cxnLst/>
                <a:rect l="l" t="t" r="r" b="b"/>
                <a:pathLst>
                  <a:path w="514" h="392" extrusionOk="0">
                    <a:moveTo>
                      <a:pt x="258" y="0"/>
                    </a:moveTo>
                    <a:cubicBezTo>
                      <a:pt x="215" y="0"/>
                      <a:pt x="172" y="15"/>
                      <a:pt x="136" y="44"/>
                    </a:cubicBezTo>
                    <a:cubicBezTo>
                      <a:pt x="1" y="156"/>
                      <a:pt x="65" y="371"/>
                      <a:pt x="239" y="391"/>
                    </a:cubicBezTo>
                    <a:cubicBezTo>
                      <a:pt x="246" y="392"/>
                      <a:pt x="254" y="392"/>
                      <a:pt x="262" y="392"/>
                    </a:cubicBezTo>
                    <a:cubicBezTo>
                      <a:pt x="421" y="392"/>
                      <a:pt x="513" y="201"/>
                      <a:pt x="409" y="73"/>
                    </a:cubicBezTo>
                    <a:cubicBezTo>
                      <a:pt x="371" y="25"/>
                      <a:pt x="315"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16"/>
              <p:cNvSpPr/>
              <p:nvPr/>
            </p:nvSpPr>
            <p:spPr>
              <a:xfrm>
                <a:off x="4108125" y="3803675"/>
                <a:ext cx="12275" cy="9275"/>
              </a:xfrm>
              <a:custGeom>
                <a:avLst/>
                <a:gdLst/>
                <a:ahLst/>
                <a:cxnLst/>
                <a:rect l="l" t="t" r="r" b="b"/>
                <a:pathLst>
                  <a:path w="491" h="371" extrusionOk="0">
                    <a:moveTo>
                      <a:pt x="245" y="1"/>
                    </a:moveTo>
                    <a:cubicBezTo>
                      <a:pt x="204" y="1"/>
                      <a:pt x="164" y="14"/>
                      <a:pt x="129" y="42"/>
                    </a:cubicBezTo>
                    <a:cubicBezTo>
                      <a:pt x="1" y="144"/>
                      <a:pt x="62" y="353"/>
                      <a:pt x="226" y="369"/>
                    </a:cubicBezTo>
                    <a:cubicBezTo>
                      <a:pt x="233" y="370"/>
                      <a:pt x="241" y="371"/>
                      <a:pt x="249" y="371"/>
                    </a:cubicBezTo>
                    <a:cubicBezTo>
                      <a:pt x="399" y="371"/>
                      <a:pt x="490" y="193"/>
                      <a:pt x="389"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16"/>
              <p:cNvSpPr/>
              <p:nvPr/>
            </p:nvSpPr>
            <p:spPr>
              <a:xfrm>
                <a:off x="4094800" y="3787125"/>
                <a:ext cx="11725" cy="8875"/>
              </a:xfrm>
              <a:custGeom>
                <a:avLst/>
                <a:gdLst/>
                <a:ahLst/>
                <a:cxnLst/>
                <a:rect l="l" t="t" r="r" b="b"/>
                <a:pathLst>
                  <a:path w="469" h="355" extrusionOk="0">
                    <a:moveTo>
                      <a:pt x="236" y="0"/>
                    </a:moveTo>
                    <a:cubicBezTo>
                      <a:pt x="197" y="0"/>
                      <a:pt x="157" y="14"/>
                      <a:pt x="125" y="42"/>
                    </a:cubicBezTo>
                    <a:cubicBezTo>
                      <a:pt x="0" y="138"/>
                      <a:pt x="61" y="337"/>
                      <a:pt x="215" y="353"/>
                    </a:cubicBezTo>
                    <a:cubicBezTo>
                      <a:pt x="222" y="354"/>
                      <a:pt x="229" y="354"/>
                      <a:pt x="235" y="354"/>
                    </a:cubicBezTo>
                    <a:cubicBezTo>
                      <a:pt x="381" y="354"/>
                      <a:pt x="468" y="184"/>
                      <a:pt x="373" y="67"/>
                    </a:cubicBezTo>
                    <a:cubicBezTo>
                      <a:pt x="338" y="23"/>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16"/>
              <p:cNvSpPr/>
              <p:nvPr/>
            </p:nvSpPr>
            <p:spPr>
              <a:xfrm>
                <a:off x="4081525" y="3770575"/>
                <a:ext cx="11100" cy="8400"/>
              </a:xfrm>
              <a:custGeom>
                <a:avLst/>
                <a:gdLst/>
                <a:ahLst/>
                <a:cxnLst/>
                <a:rect l="l" t="t" r="r" b="b"/>
                <a:pathLst>
                  <a:path w="444" h="336" extrusionOk="0">
                    <a:moveTo>
                      <a:pt x="224" y="1"/>
                    </a:moveTo>
                    <a:cubicBezTo>
                      <a:pt x="187" y="1"/>
                      <a:pt x="149" y="13"/>
                      <a:pt x="117" y="38"/>
                    </a:cubicBezTo>
                    <a:cubicBezTo>
                      <a:pt x="1" y="132"/>
                      <a:pt x="59" y="321"/>
                      <a:pt x="207" y="334"/>
                    </a:cubicBezTo>
                    <a:cubicBezTo>
                      <a:pt x="213" y="335"/>
                      <a:pt x="220" y="335"/>
                      <a:pt x="226" y="335"/>
                    </a:cubicBezTo>
                    <a:cubicBezTo>
                      <a:pt x="362" y="335"/>
                      <a:pt x="443" y="175"/>
                      <a:pt x="354" y="64"/>
                    </a:cubicBezTo>
                    <a:cubicBezTo>
                      <a:pt x="322" y="22"/>
                      <a:pt x="273" y="1"/>
                      <a:pt x="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16"/>
              <p:cNvSpPr/>
              <p:nvPr/>
            </p:nvSpPr>
            <p:spPr>
              <a:xfrm>
                <a:off x="4068275" y="3754075"/>
                <a:ext cx="10475" cy="7925"/>
              </a:xfrm>
              <a:custGeom>
                <a:avLst/>
                <a:gdLst/>
                <a:ahLst/>
                <a:cxnLst/>
                <a:rect l="l" t="t" r="r" b="b"/>
                <a:pathLst>
                  <a:path w="419" h="317" extrusionOk="0">
                    <a:moveTo>
                      <a:pt x="210" y="1"/>
                    </a:moveTo>
                    <a:cubicBezTo>
                      <a:pt x="175" y="1"/>
                      <a:pt x="139" y="13"/>
                      <a:pt x="110" y="36"/>
                    </a:cubicBezTo>
                    <a:cubicBezTo>
                      <a:pt x="1" y="123"/>
                      <a:pt x="52" y="300"/>
                      <a:pt x="193" y="316"/>
                    </a:cubicBezTo>
                    <a:cubicBezTo>
                      <a:pt x="199" y="316"/>
                      <a:pt x="204" y="317"/>
                      <a:pt x="209" y="317"/>
                    </a:cubicBezTo>
                    <a:cubicBezTo>
                      <a:pt x="338" y="317"/>
                      <a:pt x="418" y="164"/>
                      <a:pt x="332" y="59"/>
                    </a:cubicBezTo>
                    <a:cubicBezTo>
                      <a:pt x="301" y="21"/>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16"/>
              <p:cNvSpPr/>
              <p:nvPr/>
            </p:nvSpPr>
            <p:spPr>
              <a:xfrm>
                <a:off x="4338400" y="4053675"/>
                <a:ext cx="22075" cy="16725"/>
              </a:xfrm>
              <a:custGeom>
                <a:avLst/>
                <a:gdLst/>
                <a:ahLst/>
                <a:cxnLst/>
                <a:rect l="l" t="t" r="r" b="b"/>
                <a:pathLst>
                  <a:path w="883" h="669" extrusionOk="0">
                    <a:moveTo>
                      <a:pt x="442" y="1"/>
                    </a:moveTo>
                    <a:cubicBezTo>
                      <a:pt x="368" y="1"/>
                      <a:pt x="294" y="25"/>
                      <a:pt x="232" y="75"/>
                    </a:cubicBezTo>
                    <a:cubicBezTo>
                      <a:pt x="0" y="261"/>
                      <a:pt x="113" y="637"/>
                      <a:pt x="408" y="666"/>
                    </a:cubicBezTo>
                    <a:cubicBezTo>
                      <a:pt x="421" y="668"/>
                      <a:pt x="434" y="668"/>
                      <a:pt x="447" y="668"/>
                    </a:cubicBezTo>
                    <a:cubicBezTo>
                      <a:pt x="720" y="668"/>
                      <a:pt x="882" y="344"/>
                      <a:pt x="704" y="123"/>
                    </a:cubicBezTo>
                    <a:cubicBezTo>
                      <a:pt x="636" y="43"/>
                      <a:pt x="540" y="1"/>
                      <a:pt x="4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16"/>
              <p:cNvSpPr/>
              <p:nvPr/>
            </p:nvSpPr>
            <p:spPr>
              <a:xfrm>
                <a:off x="4325125" y="4037125"/>
                <a:ext cx="21450" cy="16325"/>
              </a:xfrm>
              <a:custGeom>
                <a:avLst/>
                <a:gdLst/>
                <a:ahLst/>
                <a:cxnLst/>
                <a:rect l="l" t="t" r="r" b="b"/>
                <a:pathLst>
                  <a:path w="858" h="653" extrusionOk="0">
                    <a:moveTo>
                      <a:pt x="430" y="1"/>
                    </a:moveTo>
                    <a:cubicBezTo>
                      <a:pt x="358" y="1"/>
                      <a:pt x="286" y="25"/>
                      <a:pt x="226" y="75"/>
                    </a:cubicBezTo>
                    <a:cubicBezTo>
                      <a:pt x="1" y="255"/>
                      <a:pt x="107" y="621"/>
                      <a:pt x="396" y="650"/>
                    </a:cubicBezTo>
                    <a:cubicBezTo>
                      <a:pt x="409" y="651"/>
                      <a:pt x="422" y="652"/>
                      <a:pt x="435" y="652"/>
                    </a:cubicBezTo>
                    <a:cubicBezTo>
                      <a:pt x="701" y="652"/>
                      <a:pt x="857" y="338"/>
                      <a:pt x="682" y="123"/>
                    </a:cubicBezTo>
                    <a:cubicBezTo>
                      <a:pt x="618" y="43"/>
                      <a:pt x="524" y="1"/>
                      <a:pt x="4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16"/>
              <p:cNvSpPr/>
              <p:nvPr/>
            </p:nvSpPr>
            <p:spPr>
              <a:xfrm>
                <a:off x="4311875" y="4020600"/>
                <a:ext cx="20800" cy="15800"/>
              </a:xfrm>
              <a:custGeom>
                <a:avLst/>
                <a:gdLst/>
                <a:ahLst/>
                <a:cxnLst/>
                <a:rect l="l" t="t" r="r" b="b"/>
                <a:pathLst>
                  <a:path w="832" h="632" extrusionOk="0">
                    <a:moveTo>
                      <a:pt x="418" y="0"/>
                    </a:moveTo>
                    <a:cubicBezTo>
                      <a:pt x="348" y="0"/>
                      <a:pt x="278" y="23"/>
                      <a:pt x="219" y="71"/>
                    </a:cubicBezTo>
                    <a:cubicBezTo>
                      <a:pt x="1" y="247"/>
                      <a:pt x="104" y="601"/>
                      <a:pt x="386" y="630"/>
                    </a:cubicBezTo>
                    <a:cubicBezTo>
                      <a:pt x="399" y="631"/>
                      <a:pt x="412" y="632"/>
                      <a:pt x="425" y="632"/>
                    </a:cubicBezTo>
                    <a:cubicBezTo>
                      <a:pt x="681" y="632"/>
                      <a:pt x="831" y="327"/>
                      <a:pt x="663" y="119"/>
                    </a:cubicBezTo>
                    <a:cubicBezTo>
                      <a:pt x="601" y="40"/>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16"/>
              <p:cNvSpPr/>
              <p:nvPr/>
            </p:nvSpPr>
            <p:spPr>
              <a:xfrm>
                <a:off x="4298550" y="4004100"/>
                <a:ext cx="20250" cy="15350"/>
              </a:xfrm>
              <a:custGeom>
                <a:avLst/>
                <a:gdLst/>
                <a:ahLst/>
                <a:cxnLst/>
                <a:rect l="l" t="t" r="r" b="b"/>
                <a:pathLst>
                  <a:path w="810" h="614" extrusionOk="0">
                    <a:moveTo>
                      <a:pt x="407" y="0"/>
                    </a:moveTo>
                    <a:cubicBezTo>
                      <a:pt x="338" y="0"/>
                      <a:pt x="269" y="23"/>
                      <a:pt x="212" y="69"/>
                    </a:cubicBezTo>
                    <a:cubicBezTo>
                      <a:pt x="0" y="239"/>
                      <a:pt x="103" y="583"/>
                      <a:pt x="376" y="612"/>
                    </a:cubicBezTo>
                    <a:cubicBezTo>
                      <a:pt x="388" y="613"/>
                      <a:pt x="399" y="614"/>
                      <a:pt x="411" y="614"/>
                    </a:cubicBezTo>
                    <a:cubicBezTo>
                      <a:pt x="660" y="614"/>
                      <a:pt x="809" y="316"/>
                      <a:pt x="646" y="114"/>
                    </a:cubicBezTo>
                    <a:cubicBezTo>
                      <a:pt x="586" y="39"/>
                      <a:pt x="497" y="0"/>
                      <a:pt x="4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16"/>
              <p:cNvSpPr/>
              <p:nvPr/>
            </p:nvSpPr>
            <p:spPr>
              <a:xfrm>
                <a:off x="4285275" y="3987525"/>
                <a:ext cx="19625" cy="14900"/>
              </a:xfrm>
              <a:custGeom>
                <a:avLst/>
                <a:gdLst/>
                <a:ahLst/>
                <a:cxnLst/>
                <a:rect l="l" t="t" r="r" b="b"/>
                <a:pathLst>
                  <a:path w="785" h="596" extrusionOk="0">
                    <a:moveTo>
                      <a:pt x="394" y="0"/>
                    </a:moveTo>
                    <a:cubicBezTo>
                      <a:pt x="328" y="0"/>
                      <a:pt x="262" y="22"/>
                      <a:pt x="207" y="66"/>
                    </a:cubicBezTo>
                    <a:cubicBezTo>
                      <a:pt x="1" y="233"/>
                      <a:pt x="101" y="568"/>
                      <a:pt x="364" y="593"/>
                    </a:cubicBezTo>
                    <a:cubicBezTo>
                      <a:pt x="376" y="595"/>
                      <a:pt x="387" y="595"/>
                      <a:pt x="399" y="595"/>
                    </a:cubicBezTo>
                    <a:cubicBezTo>
                      <a:pt x="642" y="595"/>
                      <a:pt x="784" y="308"/>
                      <a:pt x="624" y="111"/>
                    </a:cubicBezTo>
                    <a:cubicBezTo>
                      <a:pt x="566" y="38"/>
                      <a:pt x="480" y="0"/>
                      <a:pt x="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16"/>
              <p:cNvSpPr/>
              <p:nvPr/>
            </p:nvSpPr>
            <p:spPr>
              <a:xfrm>
                <a:off x="4272025" y="3971050"/>
                <a:ext cx="19050" cy="14400"/>
              </a:xfrm>
              <a:custGeom>
                <a:avLst/>
                <a:gdLst/>
                <a:ahLst/>
                <a:cxnLst/>
                <a:rect l="l" t="t" r="r" b="b"/>
                <a:pathLst>
                  <a:path w="762" h="576" extrusionOk="0">
                    <a:moveTo>
                      <a:pt x="383" y="0"/>
                    </a:moveTo>
                    <a:cubicBezTo>
                      <a:pt x="318" y="0"/>
                      <a:pt x="253" y="22"/>
                      <a:pt x="200" y="66"/>
                    </a:cubicBezTo>
                    <a:cubicBezTo>
                      <a:pt x="1" y="227"/>
                      <a:pt x="97" y="552"/>
                      <a:pt x="354" y="574"/>
                    </a:cubicBezTo>
                    <a:cubicBezTo>
                      <a:pt x="365" y="575"/>
                      <a:pt x="375" y="576"/>
                      <a:pt x="385" y="576"/>
                    </a:cubicBezTo>
                    <a:cubicBezTo>
                      <a:pt x="624" y="576"/>
                      <a:pt x="762" y="296"/>
                      <a:pt x="605" y="105"/>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16"/>
              <p:cNvSpPr/>
              <p:nvPr/>
            </p:nvSpPr>
            <p:spPr>
              <a:xfrm>
                <a:off x="4258775" y="3954500"/>
                <a:ext cx="18425" cy="13925"/>
              </a:xfrm>
              <a:custGeom>
                <a:avLst/>
                <a:gdLst/>
                <a:ahLst/>
                <a:cxnLst/>
                <a:rect l="l" t="t" r="r" b="b"/>
                <a:pathLst>
                  <a:path w="737" h="557" extrusionOk="0">
                    <a:moveTo>
                      <a:pt x="371" y="0"/>
                    </a:moveTo>
                    <a:cubicBezTo>
                      <a:pt x="308" y="0"/>
                      <a:pt x="245" y="21"/>
                      <a:pt x="193" y="63"/>
                    </a:cubicBezTo>
                    <a:cubicBezTo>
                      <a:pt x="0" y="221"/>
                      <a:pt x="94" y="532"/>
                      <a:pt x="341" y="555"/>
                    </a:cubicBezTo>
                    <a:cubicBezTo>
                      <a:pt x="352" y="556"/>
                      <a:pt x="362" y="557"/>
                      <a:pt x="372" y="557"/>
                    </a:cubicBezTo>
                    <a:cubicBezTo>
                      <a:pt x="601" y="557"/>
                      <a:pt x="736" y="286"/>
                      <a:pt x="585" y="102"/>
                    </a:cubicBezTo>
                    <a:cubicBezTo>
                      <a:pt x="531" y="35"/>
                      <a:pt x="451"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16"/>
              <p:cNvSpPr/>
              <p:nvPr/>
            </p:nvSpPr>
            <p:spPr>
              <a:xfrm>
                <a:off x="4245425" y="3937925"/>
                <a:ext cx="17875" cy="13550"/>
              </a:xfrm>
              <a:custGeom>
                <a:avLst/>
                <a:gdLst/>
                <a:ahLst/>
                <a:cxnLst/>
                <a:rect l="l" t="t" r="r" b="b"/>
                <a:pathLst>
                  <a:path w="715" h="542" extrusionOk="0">
                    <a:moveTo>
                      <a:pt x="360" y="1"/>
                    </a:moveTo>
                    <a:cubicBezTo>
                      <a:pt x="300" y="1"/>
                      <a:pt x="239" y="20"/>
                      <a:pt x="187" y="61"/>
                    </a:cubicBezTo>
                    <a:cubicBezTo>
                      <a:pt x="1" y="212"/>
                      <a:pt x="91" y="514"/>
                      <a:pt x="329" y="540"/>
                    </a:cubicBezTo>
                    <a:cubicBezTo>
                      <a:pt x="339" y="541"/>
                      <a:pt x="350" y="542"/>
                      <a:pt x="360" y="542"/>
                    </a:cubicBezTo>
                    <a:cubicBezTo>
                      <a:pt x="582" y="542"/>
                      <a:pt x="714" y="281"/>
                      <a:pt x="570" y="100"/>
                    </a:cubicBezTo>
                    <a:cubicBezTo>
                      <a:pt x="515" y="34"/>
                      <a:pt x="438" y="1"/>
                      <a:pt x="3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16"/>
              <p:cNvSpPr/>
              <p:nvPr/>
            </p:nvSpPr>
            <p:spPr>
              <a:xfrm>
                <a:off x="4232175" y="3921375"/>
                <a:ext cx="17150" cy="13075"/>
              </a:xfrm>
              <a:custGeom>
                <a:avLst/>
                <a:gdLst/>
                <a:ahLst/>
                <a:cxnLst/>
                <a:rect l="l" t="t" r="r" b="b"/>
                <a:pathLst>
                  <a:path w="686" h="523" extrusionOk="0">
                    <a:moveTo>
                      <a:pt x="342" y="1"/>
                    </a:moveTo>
                    <a:cubicBezTo>
                      <a:pt x="286" y="1"/>
                      <a:pt x="228" y="20"/>
                      <a:pt x="181" y="58"/>
                    </a:cubicBezTo>
                    <a:cubicBezTo>
                      <a:pt x="1" y="202"/>
                      <a:pt x="87" y="495"/>
                      <a:pt x="316" y="521"/>
                    </a:cubicBezTo>
                    <a:cubicBezTo>
                      <a:pt x="326" y="522"/>
                      <a:pt x="336" y="522"/>
                      <a:pt x="346" y="522"/>
                    </a:cubicBezTo>
                    <a:cubicBezTo>
                      <a:pt x="559" y="522"/>
                      <a:pt x="685" y="271"/>
                      <a:pt x="547" y="100"/>
                    </a:cubicBezTo>
                    <a:cubicBezTo>
                      <a:pt x="495" y="35"/>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16"/>
              <p:cNvSpPr/>
              <p:nvPr/>
            </p:nvSpPr>
            <p:spPr>
              <a:xfrm>
                <a:off x="4218925" y="3904875"/>
                <a:ext cx="16575" cy="12525"/>
              </a:xfrm>
              <a:custGeom>
                <a:avLst/>
                <a:gdLst/>
                <a:ahLst/>
                <a:cxnLst/>
                <a:rect l="l" t="t" r="r" b="b"/>
                <a:pathLst>
                  <a:path w="663" h="501" extrusionOk="0">
                    <a:moveTo>
                      <a:pt x="332" y="0"/>
                    </a:moveTo>
                    <a:cubicBezTo>
                      <a:pt x="277" y="0"/>
                      <a:pt x="221" y="18"/>
                      <a:pt x="174" y="56"/>
                    </a:cubicBezTo>
                    <a:cubicBezTo>
                      <a:pt x="0" y="197"/>
                      <a:pt x="84" y="477"/>
                      <a:pt x="306" y="499"/>
                    </a:cubicBezTo>
                    <a:cubicBezTo>
                      <a:pt x="316" y="500"/>
                      <a:pt x="326" y="501"/>
                      <a:pt x="336" y="501"/>
                    </a:cubicBezTo>
                    <a:cubicBezTo>
                      <a:pt x="540" y="501"/>
                      <a:pt x="662" y="260"/>
                      <a:pt x="527" y="94"/>
                    </a:cubicBezTo>
                    <a:cubicBezTo>
                      <a:pt x="478" y="32"/>
                      <a:pt x="406"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16"/>
              <p:cNvSpPr/>
              <p:nvPr/>
            </p:nvSpPr>
            <p:spPr>
              <a:xfrm>
                <a:off x="4205675" y="3888375"/>
                <a:ext cx="15950" cy="12075"/>
              </a:xfrm>
              <a:custGeom>
                <a:avLst/>
                <a:gdLst/>
                <a:ahLst/>
                <a:cxnLst/>
                <a:rect l="l" t="t" r="r" b="b"/>
                <a:pathLst>
                  <a:path w="638" h="483" extrusionOk="0">
                    <a:moveTo>
                      <a:pt x="319" y="0"/>
                    </a:moveTo>
                    <a:cubicBezTo>
                      <a:pt x="266" y="0"/>
                      <a:pt x="212" y="18"/>
                      <a:pt x="167" y="54"/>
                    </a:cubicBezTo>
                    <a:cubicBezTo>
                      <a:pt x="0" y="189"/>
                      <a:pt x="80" y="459"/>
                      <a:pt x="293" y="481"/>
                    </a:cubicBezTo>
                    <a:cubicBezTo>
                      <a:pt x="302" y="482"/>
                      <a:pt x="311" y="483"/>
                      <a:pt x="320" y="483"/>
                    </a:cubicBezTo>
                    <a:cubicBezTo>
                      <a:pt x="519" y="483"/>
                      <a:pt x="637" y="249"/>
                      <a:pt x="508" y="89"/>
                    </a:cubicBezTo>
                    <a:cubicBezTo>
                      <a:pt x="460"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16"/>
              <p:cNvSpPr/>
              <p:nvPr/>
            </p:nvSpPr>
            <p:spPr>
              <a:xfrm>
                <a:off x="4192400" y="3871800"/>
                <a:ext cx="15325" cy="11700"/>
              </a:xfrm>
              <a:custGeom>
                <a:avLst/>
                <a:gdLst/>
                <a:ahLst/>
                <a:cxnLst/>
                <a:rect l="l" t="t" r="r" b="b"/>
                <a:pathLst>
                  <a:path w="613" h="468" extrusionOk="0">
                    <a:moveTo>
                      <a:pt x="308" y="1"/>
                    </a:moveTo>
                    <a:cubicBezTo>
                      <a:pt x="257" y="1"/>
                      <a:pt x="205" y="18"/>
                      <a:pt x="162" y="55"/>
                    </a:cubicBezTo>
                    <a:cubicBezTo>
                      <a:pt x="1" y="183"/>
                      <a:pt x="78" y="444"/>
                      <a:pt x="284" y="466"/>
                    </a:cubicBezTo>
                    <a:cubicBezTo>
                      <a:pt x="292" y="467"/>
                      <a:pt x="299" y="467"/>
                      <a:pt x="307" y="467"/>
                    </a:cubicBezTo>
                    <a:cubicBezTo>
                      <a:pt x="499" y="467"/>
                      <a:pt x="613" y="241"/>
                      <a:pt x="489" y="87"/>
                    </a:cubicBezTo>
                    <a:cubicBezTo>
                      <a:pt x="442" y="30"/>
                      <a:pt x="375"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16"/>
              <p:cNvSpPr/>
              <p:nvPr/>
            </p:nvSpPr>
            <p:spPr>
              <a:xfrm>
                <a:off x="4179150" y="3855300"/>
                <a:ext cx="14775" cy="11150"/>
              </a:xfrm>
              <a:custGeom>
                <a:avLst/>
                <a:gdLst/>
                <a:ahLst/>
                <a:cxnLst/>
                <a:rect l="l" t="t" r="r" b="b"/>
                <a:pathLst>
                  <a:path w="591" h="446" extrusionOk="0">
                    <a:moveTo>
                      <a:pt x="295" y="0"/>
                    </a:moveTo>
                    <a:cubicBezTo>
                      <a:pt x="246" y="0"/>
                      <a:pt x="196" y="16"/>
                      <a:pt x="155" y="49"/>
                    </a:cubicBezTo>
                    <a:cubicBezTo>
                      <a:pt x="1" y="175"/>
                      <a:pt x="74" y="425"/>
                      <a:pt x="274" y="445"/>
                    </a:cubicBezTo>
                    <a:cubicBezTo>
                      <a:pt x="282" y="445"/>
                      <a:pt x="289" y="446"/>
                      <a:pt x="297" y="446"/>
                    </a:cubicBezTo>
                    <a:cubicBezTo>
                      <a:pt x="479"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16"/>
              <p:cNvSpPr/>
              <p:nvPr/>
            </p:nvSpPr>
            <p:spPr>
              <a:xfrm>
                <a:off x="4165825" y="3838750"/>
                <a:ext cx="14100" cy="10750"/>
              </a:xfrm>
              <a:custGeom>
                <a:avLst/>
                <a:gdLst/>
                <a:ahLst/>
                <a:cxnLst/>
                <a:rect l="l" t="t" r="r" b="b"/>
                <a:pathLst>
                  <a:path w="564" h="430" extrusionOk="0">
                    <a:moveTo>
                      <a:pt x="283" y="0"/>
                    </a:moveTo>
                    <a:cubicBezTo>
                      <a:pt x="236" y="0"/>
                      <a:pt x="188" y="16"/>
                      <a:pt x="148" y="49"/>
                    </a:cubicBezTo>
                    <a:cubicBezTo>
                      <a:pt x="0" y="168"/>
                      <a:pt x="71" y="406"/>
                      <a:pt x="260" y="429"/>
                    </a:cubicBezTo>
                    <a:cubicBezTo>
                      <a:pt x="268" y="429"/>
                      <a:pt x="276" y="430"/>
                      <a:pt x="284" y="430"/>
                    </a:cubicBezTo>
                    <a:cubicBezTo>
                      <a:pt x="460" y="430"/>
                      <a:pt x="564" y="223"/>
                      <a:pt x="450" y="82"/>
                    </a:cubicBezTo>
                    <a:cubicBezTo>
                      <a:pt x="408" y="28"/>
                      <a:pt x="346" y="0"/>
                      <a:pt x="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16"/>
              <p:cNvSpPr/>
              <p:nvPr/>
            </p:nvSpPr>
            <p:spPr>
              <a:xfrm>
                <a:off x="4152550" y="3822200"/>
                <a:ext cx="13500" cy="10275"/>
              </a:xfrm>
              <a:custGeom>
                <a:avLst/>
                <a:gdLst/>
                <a:ahLst/>
                <a:cxnLst/>
                <a:rect l="l" t="t" r="r" b="b"/>
                <a:pathLst>
                  <a:path w="540" h="411" extrusionOk="0">
                    <a:moveTo>
                      <a:pt x="270" y="1"/>
                    </a:moveTo>
                    <a:cubicBezTo>
                      <a:pt x="225" y="1"/>
                      <a:pt x="180" y="16"/>
                      <a:pt x="142" y="46"/>
                    </a:cubicBezTo>
                    <a:cubicBezTo>
                      <a:pt x="1" y="162"/>
                      <a:pt x="68" y="390"/>
                      <a:pt x="251" y="409"/>
                    </a:cubicBezTo>
                    <a:cubicBezTo>
                      <a:pt x="259" y="410"/>
                      <a:pt x="267" y="411"/>
                      <a:pt x="275" y="411"/>
                    </a:cubicBezTo>
                    <a:cubicBezTo>
                      <a:pt x="441" y="411"/>
                      <a:pt x="539" y="214"/>
                      <a:pt x="431" y="78"/>
                    </a:cubicBezTo>
                    <a:cubicBezTo>
                      <a:pt x="389" y="27"/>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16"/>
              <p:cNvSpPr/>
              <p:nvPr/>
            </p:nvSpPr>
            <p:spPr>
              <a:xfrm>
                <a:off x="4139300" y="3805700"/>
                <a:ext cx="12825" cy="9750"/>
              </a:xfrm>
              <a:custGeom>
                <a:avLst/>
                <a:gdLst/>
                <a:ahLst/>
                <a:cxnLst/>
                <a:rect l="l" t="t" r="r" b="b"/>
                <a:pathLst>
                  <a:path w="513" h="390" extrusionOk="0">
                    <a:moveTo>
                      <a:pt x="258" y="1"/>
                    </a:moveTo>
                    <a:cubicBezTo>
                      <a:pt x="215" y="1"/>
                      <a:pt x="172" y="15"/>
                      <a:pt x="136" y="44"/>
                    </a:cubicBezTo>
                    <a:cubicBezTo>
                      <a:pt x="1" y="153"/>
                      <a:pt x="65" y="372"/>
                      <a:pt x="235" y="388"/>
                    </a:cubicBezTo>
                    <a:cubicBezTo>
                      <a:pt x="243" y="389"/>
                      <a:pt x="251" y="389"/>
                      <a:pt x="258" y="389"/>
                    </a:cubicBezTo>
                    <a:cubicBezTo>
                      <a:pt x="418" y="389"/>
                      <a:pt x="513" y="202"/>
                      <a:pt x="409" y="73"/>
                    </a:cubicBezTo>
                    <a:cubicBezTo>
                      <a:pt x="370" y="26"/>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16"/>
              <p:cNvSpPr/>
              <p:nvPr/>
            </p:nvSpPr>
            <p:spPr>
              <a:xfrm>
                <a:off x="4126050" y="3789150"/>
                <a:ext cx="12200" cy="9325"/>
              </a:xfrm>
              <a:custGeom>
                <a:avLst/>
                <a:gdLst/>
                <a:ahLst/>
                <a:cxnLst/>
                <a:rect l="l" t="t" r="r" b="b"/>
                <a:pathLst>
                  <a:path w="488" h="373" extrusionOk="0">
                    <a:moveTo>
                      <a:pt x="243" y="0"/>
                    </a:moveTo>
                    <a:cubicBezTo>
                      <a:pt x="203" y="0"/>
                      <a:pt x="162" y="13"/>
                      <a:pt x="129" y="41"/>
                    </a:cubicBezTo>
                    <a:cubicBezTo>
                      <a:pt x="0" y="147"/>
                      <a:pt x="61" y="356"/>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16"/>
              <p:cNvSpPr/>
              <p:nvPr/>
            </p:nvSpPr>
            <p:spPr>
              <a:xfrm>
                <a:off x="4112700" y="3772650"/>
                <a:ext cx="11725" cy="8800"/>
              </a:xfrm>
              <a:custGeom>
                <a:avLst/>
                <a:gdLst/>
                <a:ahLst/>
                <a:cxnLst/>
                <a:rect l="l" t="t" r="r" b="b"/>
                <a:pathLst>
                  <a:path w="469" h="352"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4" y="65"/>
                    </a:cubicBezTo>
                    <a:cubicBezTo>
                      <a:pt x="339" y="22"/>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16"/>
              <p:cNvSpPr/>
              <p:nvPr/>
            </p:nvSpPr>
            <p:spPr>
              <a:xfrm>
                <a:off x="4099450" y="3756075"/>
                <a:ext cx="11100" cy="8425"/>
              </a:xfrm>
              <a:custGeom>
                <a:avLst/>
                <a:gdLst/>
                <a:ahLst/>
                <a:cxnLst/>
                <a:rect l="l" t="t" r="r" b="b"/>
                <a:pathLst>
                  <a:path w="444" h="337" extrusionOk="0">
                    <a:moveTo>
                      <a:pt x="221" y="1"/>
                    </a:moveTo>
                    <a:cubicBezTo>
                      <a:pt x="184" y="1"/>
                      <a:pt x="147" y="13"/>
                      <a:pt x="116" y="40"/>
                    </a:cubicBezTo>
                    <a:cubicBezTo>
                      <a:pt x="1" y="133"/>
                      <a:pt x="55" y="319"/>
                      <a:pt x="206" y="336"/>
                    </a:cubicBezTo>
                    <a:cubicBezTo>
                      <a:pt x="213" y="336"/>
                      <a:pt x="219" y="337"/>
                      <a:pt x="225" y="337"/>
                    </a:cubicBezTo>
                    <a:cubicBezTo>
                      <a:pt x="362" y="337"/>
                      <a:pt x="443" y="173"/>
                      <a:pt x="351" y="62"/>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16"/>
              <p:cNvSpPr/>
              <p:nvPr/>
            </p:nvSpPr>
            <p:spPr>
              <a:xfrm>
                <a:off x="4086200" y="3739550"/>
                <a:ext cx="10350" cy="7925"/>
              </a:xfrm>
              <a:custGeom>
                <a:avLst/>
                <a:gdLst/>
                <a:ahLst/>
                <a:cxnLst/>
                <a:rect l="l" t="t" r="r" b="b"/>
                <a:pathLst>
                  <a:path w="414" h="317" extrusionOk="0">
                    <a:moveTo>
                      <a:pt x="208" y="1"/>
                    </a:moveTo>
                    <a:cubicBezTo>
                      <a:pt x="173" y="1"/>
                      <a:pt x="139" y="12"/>
                      <a:pt x="110" y="36"/>
                    </a:cubicBezTo>
                    <a:cubicBezTo>
                      <a:pt x="0" y="126"/>
                      <a:pt x="52" y="302"/>
                      <a:pt x="190" y="315"/>
                    </a:cubicBezTo>
                    <a:cubicBezTo>
                      <a:pt x="196" y="316"/>
                      <a:pt x="203" y="316"/>
                      <a:pt x="209" y="316"/>
                    </a:cubicBezTo>
                    <a:cubicBezTo>
                      <a:pt x="339" y="316"/>
                      <a:pt x="414" y="165"/>
                      <a:pt x="331" y="61"/>
                    </a:cubicBezTo>
                    <a:cubicBezTo>
                      <a:pt x="300" y="21"/>
                      <a:pt x="254"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16"/>
              <p:cNvSpPr/>
              <p:nvPr/>
            </p:nvSpPr>
            <p:spPr>
              <a:xfrm>
                <a:off x="4343050" y="4022675"/>
                <a:ext cx="21450" cy="16300"/>
              </a:xfrm>
              <a:custGeom>
                <a:avLst/>
                <a:gdLst/>
                <a:ahLst/>
                <a:cxnLst/>
                <a:rect l="l" t="t" r="r" b="b"/>
                <a:pathLst>
                  <a:path w="858" h="652" extrusionOk="0">
                    <a:moveTo>
                      <a:pt x="429" y="0"/>
                    </a:moveTo>
                    <a:cubicBezTo>
                      <a:pt x="357" y="0"/>
                      <a:pt x="285" y="24"/>
                      <a:pt x="226" y="74"/>
                    </a:cubicBezTo>
                    <a:cubicBezTo>
                      <a:pt x="1" y="258"/>
                      <a:pt x="107" y="621"/>
                      <a:pt x="396" y="650"/>
                    </a:cubicBezTo>
                    <a:cubicBezTo>
                      <a:pt x="408" y="651"/>
                      <a:pt x="420" y="651"/>
                      <a:pt x="431" y="651"/>
                    </a:cubicBezTo>
                    <a:cubicBezTo>
                      <a:pt x="699" y="651"/>
                      <a:pt x="858" y="338"/>
                      <a:pt x="682" y="123"/>
                    </a:cubicBezTo>
                    <a:cubicBezTo>
                      <a:pt x="618" y="42"/>
                      <a:pt x="524" y="0"/>
                      <a:pt x="4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16"/>
              <p:cNvSpPr/>
              <p:nvPr/>
            </p:nvSpPr>
            <p:spPr>
              <a:xfrm>
                <a:off x="4329725" y="4006100"/>
                <a:ext cx="20875" cy="15850"/>
              </a:xfrm>
              <a:custGeom>
                <a:avLst/>
                <a:gdLst/>
                <a:ahLst/>
                <a:cxnLst/>
                <a:rect l="l" t="t" r="r" b="b"/>
                <a:pathLst>
                  <a:path w="835" h="634" extrusionOk="0">
                    <a:moveTo>
                      <a:pt x="420" y="0"/>
                    </a:moveTo>
                    <a:cubicBezTo>
                      <a:pt x="351" y="0"/>
                      <a:pt x="280" y="23"/>
                      <a:pt x="222" y="72"/>
                    </a:cubicBezTo>
                    <a:cubicBezTo>
                      <a:pt x="0" y="249"/>
                      <a:pt x="106" y="602"/>
                      <a:pt x="386" y="631"/>
                    </a:cubicBezTo>
                    <a:cubicBezTo>
                      <a:pt x="398" y="632"/>
                      <a:pt x="409" y="633"/>
                      <a:pt x="420" y="633"/>
                    </a:cubicBezTo>
                    <a:cubicBezTo>
                      <a:pt x="680" y="633"/>
                      <a:pt x="835" y="326"/>
                      <a:pt x="665" y="117"/>
                    </a:cubicBezTo>
                    <a:cubicBezTo>
                      <a:pt x="603" y="40"/>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16"/>
              <p:cNvSpPr/>
              <p:nvPr/>
            </p:nvSpPr>
            <p:spPr>
              <a:xfrm>
                <a:off x="4316450" y="3989550"/>
                <a:ext cx="20250" cy="15350"/>
              </a:xfrm>
              <a:custGeom>
                <a:avLst/>
                <a:gdLst/>
                <a:ahLst/>
                <a:cxnLst/>
                <a:rect l="l" t="t" r="r" b="b"/>
                <a:pathLst>
                  <a:path w="810" h="614" extrusionOk="0">
                    <a:moveTo>
                      <a:pt x="407" y="1"/>
                    </a:moveTo>
                    <a:cubicBezTo>
                      <a:pt x="338" y="1"/>
                      <a:pt x="270" y="23"/>
                      <a:pt x="213" y="69"/>
                    </a:cubicBezTo>
                    <a:cubicBezTo>
                      <a:pt x="1" y="242"/>
                      <a:pt x="104" y="586"/>
                      <a:pt x="374" y="612"/>
                    </a:cubicBezTo>
                    <a:cubicBezTo>
                      <a:pt x="386" y="613"/>
                      <a:pt x="397" y="614"/>
                      <a:pt x="409" y="614"/>
                    </a:cubicBezTo>
                    <a:cubicBezTo>
                      <a:pt x="661" y="614"/>
                      <a:pt x="810" y="320"/>
                      <a:pt x="647" y="114"/>
                    </a:cubicBezTo>
                    <a:cubicBezTo>
                      <a:pt x="585" y="39"/>
                      <a:pt x="496"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16"/>
              <p:cNvSpPr/>
              <p:nvPr/>
            </p:nvSpPr>
            <p:spPr>
              <a:xfrm>
                <a:off x="4303200" y="3973050"/>
                <a:ext cx="19600" cy="14900"/>
              </a:xfrm>
              <a:custGeom>
                <a:avLst/>
                <a:gdLst/>
                <a:ahLst/>
                <a:cxnLst/>
                <a:rect l="l" t="t" r="r" b="b"/>
                <a:pathLst>
                  <a:path w="784" h="596" extrusionOk="0">
                    <a:moveTo>
                      <a:pt x="393" y="1"/>
                    </a:moveTo>
                    <a:cubicBezTo>
                      <a:pt x="328" y="1"/>
                      <a:pt x="262" y="23"/>
                      <a:pt x="206" y="67"/>
                    </a:cubicBezTo>
                    <a:cubicBezTo>
                      <a:pt x="1" y="234"/>
                      <a:pt x="100" y="565"/>
                      <a:pt x="364" y="594"/>
                    </a:cubicBezTo>
                    <a:cubicBezTo>
                      <a:pt x="375" y="595"/>
                      <a:pt x="387" y="596"/>
                      <a:pt x="398" y="596"/>
                    </a:cubicBezTo>
                    <a:cubicBezTo>
                      <a:pt x="641" y="596"/>
                      <a:pt x="784" y="308"/>
                      <a:pt x="624"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16"/>
              <p:cNvSpPr/>
              <p:nvPr/>
            </p:nvSpPr>
            <p:spPr>
              <a:xfrm>
                <a:off x="4289950" y="3956475"/>
                <a:ext cx="18950" cy="14450"/>
              </a:xfrm>
              <a:custGeom>
                <a:avLst/>
                <a:gdLst/>
                <a:ahLst/>
                <a:cxnLst/>
                <a:rect l="l" t="t" r="r" b="b"/>
                <a:pathLst>
                  <a:path w="758" h="578" extrusionOk="0">
                    <a:moveTo>
                      <a:pt x="379" y="1"/>
                    </a:moveTo>
                    <a:cubicBezTo>
                      <a:pt x="316" y="1"/>
                      <a:pt x="252" y="22"/>
                      <a:pt x="200" y="65"/>
                    </a:cubicBezTo>
                    <a:cubicBezTo>
                      <a:pt x="0" y="228"/>
                      <a:pt x="94" y="550"/>
                      <a:pt x="351" y="576"/>
                    </a:cubicBezTo>
                    <a:cubicBezTo>
                      <a:pt x="362" y="577"/>
                      <a:pt x="374" y="578"/>
                      <a:pt x="385" y="578"/>
                    </a:cubicBezTo>
                    <a:cubicBezTo>
                      <a:pt x="619" y="578"/>
                      <a:pt x="758" y="300"/>
                      <a:pt x="604" y="110"/>
                    </a:cubicBezTo>
                    <a:cubicBezTo>
                      <a:pt x="548" y="38"/>
                      <a:pt x="463"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16"/>
              <p:cNvSpPr/>
              <p:nvPr/>
            </p:nvSpPr>
            <p:spPr>
              <a:xfrm>
                <a:off x="4276700" y="3940000"/>
                <a:ext cx="18400" cy="13975"/>
              </a:xfrm>
              <a:custGeom>
                <a:avLst/>
                <a:gdLst/>
                <a:ahLst/>
                <a:cxnLst/>
                <a:rect l="l" t="t" r="r" b="b"/>
                <a:pathLst>
                  <a:path w="736" h="559" extrusionOk="0">
                    <a:moveTo>
                      <a:pt x="366" y="0"/>
                    </a:moveTo>
                    <a:cubicBezTo>
                      <a:pt x="305" y="0"/>
                      <a:pt x="244" y="20"/>
                      <a:pt x="193" y="62"/>
                    </a:cubicBezTo>
                    <a:cubicBezTo>
                      <a:pt x="0" y="219"/>
                      <a:pt x="93" y="531"/>
                      <a:pt x="341" y="556"/>
                    </a:cubicBezTo>
                    <a:cubicBezTo>
                      <a:pt x="351" y="558"/>
                      <a:pt x="362" y="558"/>
                      <a:pt x="372" y="558"/>
                    </a:cubicBezTo>
                    <a:cubicBezTo>
                      <a:pt x="601" y="558"/>
                      <a:pt x="736" y="288"/>
                      <a:pt x="585" y="103"/>
                    </a:cubicBezTo>
                    <a:cubicBezTo>
                      <a:pt x="528" y="35"/>
                      <a:pt x="447" y="0"/>
                      <a:pt x="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16"/>
              <p:cNvSpPr/>
              <p:nvPr/>
            </p:nvSpPr>
            <p:spPr>
              <a:xfrm>
                <a:off x="4263350" y="3923425"/>
                <a:ext cx="17775" cy="13500"/>
              </a:xfrm>
              <a:custGeom>
                <a:avLst/>
                <a:gdLst/>
                <a:ahLst/>
                <a:cxnLst/>
                <a:rect l="l" t="t" r="r" b="b"/>
                <a:pathLst>
                  <a:path w="711" h="540" extrusionOk="0">
                    <a:moveTo>
                      <a:pt x="357" y="1"/>
                    </a:moveTo>
                    <a:cubicBezTo>
                      <a:pt x="297" y="1"/>
                      <a:pt x="237" y="21"/>
                      <a:pt x="187" y="63"/>
                    </a:cubicBezTo>
                    <a:cubicBezTo>
                      <a:pt x="1" y="210"/>
                      <a:pt x="91" y="512"/>
                      <a:pt x="328" y="538"/>
                    </a:cubicBezTo>
                    <a:cubicBezTo>
                      <a:pt x="339" y="539"/>
                      <a:pt x="349" y="540"/>
                      <a:pt x="359" y="540"/>
                    </a:cubicBezTo>
                    <a:cubicBezTo>
                      <a:pt x="582" y="540"/>
                      <a:pt x="711"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16"/>
              <p:cNvSpPr/>
              <p:nvPr/>
            </p:nvSpPr>
            <p:spPr>
              <a:xfrm>
                <a:off x="4250100" y="3906900"/>
                <a:ext cx="17225" cy="13075"/>
              </a:xfrm>
              <a:custGeom>
                <a:avLst/>
                <a:gdLst/>
                <a:ahLst/>
                <a:cxnLst/>
                <a:rect l="l" t="t" r="r" b="b"/>
                <a:pathLst>
                  <a:path w="689" h="523" extrusionOk="0">
                    <a:moveTo>
                      <a:pt x="345" y="0"/>
                    </a:moveTo>
                    <a:cubicBezTo>
                      <a:pt x="287" y="0"/>
                      <a:pt x="229" y="19"/>
                      <a:pt x="180" y="58"/>
                    </a:cubicBezTo>
                    <a:cubicBezTo>
                      <a:pt x="0" y="206"/>
                      <a:pt x="87" y="495"/>
                      <a:pt x="318" y="521"/>
                    </a:cubicBezTo>
                    <a:cubicBezTo>
                      <a:pt x="328" y="522"/>
                      <a:pt x="337" y="522"/>
                      <a:pt x="346" y="522"/>
                    </a:cubicBezTo>
                    <a:cubicBezTo>
                      <a:pt x="561" y="522"/>
                      <a:pt x="689" y="270"/>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16"/>
              <p:cNvSpPr/>
              <p:nvPr/>
            </p:nvSpPr>
            <p:spPr>
              <a:xfrm>
                <a:off x="4236850" y="3890400"/>
                <a:ext cx="16575" cy="12550"/>
              </a:xfrm>
              <a:custGeom>
                <a:avLst/>
                <a:gdLst/>
                <a:ahLst/>
                <a:cxnLst/>
                <a:rect l="l" t="t" r="r" b="b"/>
                <a:pathLst>
                  <a:path w="663" h="502" extrusionOk="0">
                    <a:moveTo>
                      <a:pt x="332" y="0"/>
                    </a:moveTo>
                    <a:cubicBezTo>
                      <a:pt x="276" y="0"/>
                      <a:pt x="220" y="19"/>
                      <a:pt x="174" y="56"/>
                    </a:cubicBezTo>
                    <a:cubicBezTo>
                      <a:pt x="0" y="198"/>
                      <a:pt x="84" y="477"/>
                      <a:pt x="305" y="500"/>
                    </a:cubicBezTo>
                    <a:cubicBezTo>
                      <a:pt x="315" y="501"/>
                      <a:pt x="324" y="501"/>
                      <a:pt x="333" y="501"/>
                    </a:cubicBezTo>
                    <a:cubicBezTo>
                      <a:pt x="538" y="501"/>
                      <a:pt x="663" y="261"/>
                      <a:pt x="527" y="92"/>
                    </a:cubicBezTo>
                    <a:cubicBezTo>
                      <a:pt x="478"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16"/>
              <p:cNvSpPr/>
              <p:nvPr/>
            </p:nvSpPr>
            <p:spPr>
              <a:xfrm>
                <a:off x="4223575" y="3873825"/>
                <a:ext cx="15875" cy="12075"/>
              </a:xfrm>
              <a:custGeom>
                <a:avLst/>
                <a:gdLst/>
                <a:ahLst/>
                <a:cxnLst/>
                <a:rect l="l" t="t" r="r" b="b"/>
                <a:pathLst>
                  <a:path w="635" h="483" extrusionOk="0">
                    <a:moveTo>
                      <a:pt x="319" y="0"/>
                    </a:moveTo>
                    <a:cubicBezTo>
                      <a:pt x="266" y="0"/>
                      <a:pt x="212" y="18"/>
                      <a:pt x="168" y="54"/>
                    </a:cubicBezTo>
                    <a:cubicBezTo>
                      <a:pt x="1" y="189"/>
                      <a:pt x="81" y="459"/>
                      <a:pt x="293" y="481"/>
                    </a:cubicBezTo>
                    <a:cubicBezTo>
                      <a:pt x="302" y="482"/>
                      <a:pt x="312" y="483"/>
                      <a:pt x="320" y="483"/>
                    </a:cubicBezTo>
                    <a:cubicBezTo>
                      <a:pt x="519" y="483"/>
                      <a:pt x="635" y="249"/>
                      <a:pt x="509" y="89"/>
                    </a:cubicBezTo>
                    <a:cubicBezTo>
                      <a:pt x="459" y="31"/>
                      <a:pt x="389"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16"/>
              <p:cNvSpPr/>
              <p:nvPr/>
            </p:nvSpPr>
            <p:spPr>
              <a:xfrm>
                <a:off x="4210250" y="3857325"/>
                <a:ext cx="15375" cy="11625"/>
              </a:xfrm>
              <a:custGeom>
                <a:avLst/>
                <a:gdLst/>
                <a:ahLst/>
                <a:cxnLst/>
                <a:rect l="l" t="t" r="r" b="b"/>
                <a:pathLst>
                  <a:path w="615" h="465" extrusionOk="0">
                    <a:moveTo>
                      <a:pt x="309" y="1"/>
                    </a:moveTo>
                    <a:cubicBezTo>
                      <a:pt x="258" y="1"/>
                      <a:pt x="207" y="18"/>
                      <a:pt x="164" y="52"/>
                    </a:cubicBezTo>
                    <a:cubicBezTo>
                      <a:pt x="0" y="184"/>
                      <a:pt x="77" y="444"/>
                      <a:pt x="286" y="463"/>
                    </a:cubicBezTo>
                    <a:cubicBezTo>
                      <a:pt x="295" y="464"/>
                      <a:pt x="304" y="465"/>
                      <a:pt x="313" y="465"/>
                    </a:cubicBezTo>
                    <a:cubicBezTo>
                      <a:pt x="503" y="465"/>
                      <a:pt x="615" y="241"/>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16"/>
              <p:cNvSpPr/>
              <p:nvPr/>
            </p:nvSpPr>
            <p:spPr>
              <a:xfrm>
                <a:off x="4197000" y="3840800"/>
                <a:ext cx="14750" cy="11200"/>
              </a:xfrm>
              <a:custGeom>
                <a:avLst/>
                <a:gdLst/>
                <a:ahLst/>
                <a:cxnLst/>
                <a:rect l="l" t="t" r="r" b="b"/>
                <a:pathLst>
                  <a:path w="590" h="448" extrusionOk="0">
                    <a:moveTo>
                      <a:pt x="297" y="1"/>
                    </a:moveTo>
                    <a:cubicBezTo>
                      <a:pt x="247" y="1"/>
                      <a:pt x="196" y="17"/>
                      <a:pt x="154" y="51"/>
                    </a:cubicBezTo>
                    <a:cubicBezTo>
                      <a:pt x="0" y="176"/>
                      <a:pt x="74" y="424"/>
                      <a:pt x="273" y="446"/>
                    </a:cubicBezTo>
                    <a:cubicBezTo>
                      <a:pt x="281" y="447"/>
                      <a:pt x="289" y="447"/>
                      <a:pt x="296" y="447"/>
                    </a:cubicBezTo>
                    <a:cubicBezTo>
                      <a:pt x="479" y="447"/>
                      <a:pt x="590" y="231"/>
                      <a:pt x="469" y="83"/>
                    </a:cubicBezTo>
                    <a:cubicBezTo>
                      <a:pt x="426" y="29"/>
                      <a:pt x="362" y="1"/>
                      <a:pt x="2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16"/>
              <p:cNvSpPr/>
              <p:nvPr/>
            </p:nvSpPr>
            <p:spPr>
              <a:xfrm>
                <a:off x="4183725" y="3824225"/>
                <a:ext cx="14125" cy="10750"/>
              </a:xfrm>
              <a:custGeom>
                <a:avLst/>
                <a:gdLst/>
                <a:ahLst/>
                <a:cxnLst/>
                <a:rect l="l" t="t" r="r" b="b"/>
                <a:pathLst>
                  <a:path w="565" h="430" extrusionOk="0">
                    <a:moveTo>
                      <a:pt x="284" y="1"/>
                    </a:moveTo>
                    <a:cubicBezTo>
                      <a:pt x="236" y="1"/>
                      <a:pt x="189" y="17"/>
                      <a:pt x="149" y="49"/>
                    </a:cubicBezTo>
                    <a:cubicBezTo>
                      <a:pt x="1" y="168"/>
                      <a:pt x="71" y="409"/>
                      <a:pt x="261" y="428"/>
                    </a:cubicBezTo>
                    <a:cubicBezTo>
                      <a:pt x="269" y="429"/>
                      <a:pt x="277" y="429"/>
                      <a:pt x="284" y="429"/>
                    </a:cubicBezTo>
                    <a:cubicBezTo>
                      <a:pt x="460" y="429"/>
                      <a:pt x="565" y="223"/>
                      <a:pt x="451" y="81"/>
                    </a:cubicBezTo>
                    <a:cubicBezTo>
                      <a:pt x="407" y="28"/>
                      <a:pt x="346"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16"/>
              <p:cNvSpPr/>
              <p:nvPr/>
            </p:nvSpPr>
            <p:spPr>
              <a:xfrm>
                <a:off x="4170475" y="3807750"/>
                <a:ext cx="13475" cy="10175"/>
              </a:xfrm>
              <a:custGeom>
                <a:avLst/>
                <a:gdLst/>
                <a:ahLst/>
                <a:cxnLst/>
                <a:rect l="l" t="t" r="r" b="b"/>
                <a:pathLst>
                  <a:path w="539" h="407" extrusionOk="0">
                    <a:moveTo>
                      <a:pt x="270" y="0"/>
                    </a:moveTo>
                    <a:cubicBezTo>
                      <a:pt x="225" y="0"/>
                      <a:pt x="180" y="15"/>
                      <a:pt x="142" y="46"/>
                    </a:cubicBezTo>
                    <a:cubicBezTo>
                      <a:pt x="0" y="158"/>
                      <a:pt x="68" y="390"/>
                      <a:pt x="248" y="406"/>
                    </a:cubicBezTo>
                    <a:cubicBezTo>
                      <a:pt x="256" y="406"/>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16"/>
              <p:cNvSpPr/>
              <p:nvPr/>
            </p:nvSpPr>
            <p:spPr>
              <a:xfrm>
                <a:off x="4157225" y="3791175"/>
                <a:ext cx="12825" cy="9800"/>
              </a:xfrm>
              <a:custGeom>
                <a:avLst/>
                <a:gdLst/>
                <a:ahLst/>
                <a:cxnLst/>
                <a:rect l="l" t="t" r="r" b="b"/>
                <a:pathLst>
                  <a:path w="513" h="392" extrusionOk="0">
                    <a:moveTo>
                      <a:pt x="257" y="0"/>
                    </a:moveTo>
                    <a:cubicBezTo>
                      <a:pt x="214" y="0"/>
                      <a:pt x="171" y="14"/>
                      <a:pt x="135" y="43"/>
                    </a:cubicBezTo>
                    <a:cubicBezTo>
                      <a:pt x="0" y="156"/>
                      <a:pt x="64" y="371"/>
                      <a:pt x="238" y="391"/>
                    </a:cubicBezTo>
                    <a:cubicBezTo>
                      <a:pt x="246" y="391"/>
                      <a:pt x="253" y="392"/>
                      <a:pt x="261" y="392"/>
                    </a:cubicBezTo>
                    <a:cubicBezTo>
                      <a:pt x="418" y="392"/>
                      <a:pt x="513" y="201"/>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16"/>
              <p:cNvSpPr/>
              <p:nvPr/>
            </p:nvSpPr>
            <p:spPr>
              <a:xfrm>
                <a:off x="4143950" y="3774675"/>
                <a:ext cx="12275" cy="9275"/>
              </a:xfrm>
              <a:custGeom>
                <a:avLst/>
                <a:gdLst/>
                <a:ahLst/>
                <a:cxnLst/>
                <a:rect l="l" t="t" r="r" b="b"/>
                <a:pathLst>
                  <a:path w="491" h="371" extrusionOk="0">
                    <a:moveTo>
                      <a:pt x="245" y="1"/>
                    </a:moveTo>
                    <a:cubicBezTo>
                      <a:pt x="205" y="1"/>
                      <a:pt x="164" y="14"/>
                      <a:pt x="129" y="41"/>
                    </a:cubicBezTo>
                    <a:cubicBezTo>
                      <a:pt x="1" y="144"/>
                      <a:pt x="62" y="353"/>
                      <a:pt x="226" y="369"/>
                    </a:cubicBezTo>
                    <a:cubicBezTo>
                      <a:pt x="234" y="370"/>
                      <a:pt x="241" y="371"/>
                      <a:pt x="249" y="371"/>
                    </a:cubicBezTo>
                    <a:cubicBezTo>
                      <a:pt x="399" y="371"/>
                      <a:pt x="491" y="193"/>
                      <a:pt x="390" y="70"/>
                    </a:cubicBezTo>
                    <a:cubicBezTo>
                      <a:pt x="353"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16"/>
              <p:cNvSpPr/>
              <p:nvPr/>
            </p:nvSpPr>
            <p:spPr>
              <a:xfrm>
                <a:off x="4130625" y="3758125"/>
                <a:ext cx="11650" cy="8875"/>
              </a:xfrm>
              <a:custGeom>
                <a:avLst/>
                <a:gdLst/>
                <a:ahLst/>
                <a:cxnLst/>
                <a:rect l="l" t="t" r="r" b="b"/>
                <a:pathLst>
                  <a:path w="466" h="355" extrusionOk="0">
                    <a:moveTo>
                      <a:pt x="234" y="0"/>
                    </a:moveTo>
                    <a:cubicBezTo>
                      <a:pt x="195" y="0"/>
                      <a:pt x="156" y="14"/>
                      <a:pt x="123"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16"/>
              <p:cNvSpPr/>
              <p:nvPr/>
            </p:nvSpPr>
            <p:spPr>
              <a:xfrm>
                <a:off x="4117375" y="3741575"/>
                <a:ext cx="11075" cy="8375"/>
              </a:xfrm>
              <a:custGeom>
                <a:avLst/>
                <a:gdLst/>
                <a:ahLst/>
                <a:cxnLst/>
                <a:rect l="l" t="t" r="r" b="b"/>
                <a:pathLst>
                  <a:path w="443" h="335" extrusionOk="0">
                    <a:moveTo>
                      <a:pt x="221" y="1"/>
                    </a:moveTo>
                    <a:cubicBezTo>
                      <a:pt x="184" y="1"/>
                      <a:pt x="147" y="13"/>
                      <a:pt x="116" y="38"/>
                    </a:cubicBezTo>
                    <a:cubicBezTo>
                      <a:pt x="0" y="131"/>
                      <a:pt x="55" y="321"/>
                      <a:pt x="203" y="334"/>
                    </a:cubicBezTo>
                    <a:cubicBezTo>
                      <a:pt x="209" y="335"/>
                      <a:pt x="216" y="335"/>
                      <a:pt x="222" y="335"/>
                    </a:cubicBezTo>
                    <a:cubicBezTo>
                      <a:pt x="362" y="335"/>
                      <a:pt x="443" y="174"/>
                      <a:pt x="350" y="64"/>
                    </a:cubicBezTo>
                    <a:cubicBezTo>
                      <a:pt x="318" y="22"/>
                      <a:pt x="269"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16"/>
              <p:cNvSpPr/>
              <p:nvPr/>
            </p:nvSpPr>
            <p:spPr>
              <a:xfrm>
                <a:off x="4104100" y="3725075"/>
                <a:ext cx="10400" cy="7925"/>
              </a:xfrm>
              <a:custGeom>
                <a:avLst/>
                <a:gdLst/>
                <a:ahLst/>
                <a:cxnLst/>
                <a:rect l="l" t="t" r="r" b="b"/>
                <a:pathLst>
                  <a:path w="416" h="317" extrusionOk="0">
                    <a:moveTo>
                      <a:pt x="210" y="1"/>
                    </a:moveTo>
                    <a:cubicBezTo>
                      <a:pt x="175" y="1"/>
                      <a:pt x="140" y="12"/>
                      <a:pt x="110" y="36"/>
                    </a:cubicBezTo>
                    <a:cubicBezTo>
                      <a:pt x="1" y="123"/>
                      <a:pt x="52" y="300"/>
                      <a:pt x="194" y="316"/>
                    </a:cubicBezTo>
                    <a:cubicBezTo>
                      <a:pt x="199" y="316"/>
                      <a:pt x="204" y="316"/>
                      <a:pt x="209" y="316"/>
                    </a:cubicBezTo>
                    <a:cubicBezTo>
                      <a:pt x="338" y="316"/>
                      <a:pt x="415" y="164"/>
                      <a:pt x="332" y="59"/>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16"/>
              <p:cNvSpPr/>
              <p:nvPr/>
            </p:nvSpPr>
            <p:spPr>
              <a:xfrm>
                <a:off x="4347625" y="3991625"/>
                <a:ext cx="20900" cy="15850"/>
              </a:xfrm>
              <a:custGeom>
                <a:avLst/>
                <a:gdLst/>
                <a:ahLst/>
                <a:cxnLst/>
                <a:rect l="l" t="t" r="r" b="b"/>
                <a:pathLst>
                  <a:path w="836" h="634" extrusionOk="0">
                    <a:moveTo>
                      <a:pt x="418" y="1"/>
                    </a:moveTo>
                    <a:cubicBezTo>
                      <a:pt x="348" y="1"/>
                      <a:pt x="278" y="24"/>
                      <a:pt x="219" y="73"/>
                    </a:cubicBezTo>
                    <a:cubicBezTo>
                      <a:pt x="1" y="249"/>
                      <a:pt x="107" y="603"/>
                      <a:pt x="386" y="632"/>
                    </a:cubicBezTo>
                    <a:cubicBezTo>
                      <a:pt x="398" y="633"/>
                      <a:pt x="410" y="634"/>
                      <a:pt x="421" y="634"/>
                    </a:cubicBezTo>
                    <a:cubicBezTo>
                      <a:pt x="680" y="634"/>
                      <a:pt x="835" y="327"/>
                      <a:pt x="666" y="118"/>
                    </a:cubicBezTo>
                    <a:cubicBezTo>
                      <a:pt x="602" y="41"/>
                      <a:pt x="51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16"/>
              <p:cNvSpPr/>
              <p:nvPr/>
            </p:nvSpPr>
            <p:spPr>
              <a:xfrm>
                <a:off x="4334375" y="3975100"/>
                <a:ext cx="20250" cy="15350"/>
              </a:xfrm>
              <a:custGeom>
                <a:avLst/>
                <a:gdLst/>
                <a:ahLst/>
                <a:cxnLst/>
                <a:rect l="l" t="t" r="r" b="b"/>
                <a:pathLst>
                  <a:path w="810" h="614" extrusionOk="0">
                    <a:moveTo>
                      <a:pt x="406" y="0"/>
                    </a:moveTo>
                    <a:cubicBezTo>
                      <a:pt x="338" y="0"/>
                      <a:pt x="270" y="22"/>
                      <a:pt x="213" y="68"/>
                    </a:cubicBezTo>
                    <a:cubicBezTo>
                      <a:pt x="1" y="239"/>
                      <a:pt x="103" y="583"/>
                      <a:pt x="373" y="611"/>
                    </a:cubicBezTo>
                    <a:cubicBezTo>
                      <a:pt x="385" y="613"/>
                      <a:pt x="397" y="613"/>
                      <a:pt x="408" y="613"/>
                    </a:cubicBezTo>
                    <a:cubicBezTo>
                      <a:pt x="661" y="613"/>
                      <a:pt x="809" y="316"/>
                      <a:pt x="643" y="113"/>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16"/>
              <p:cNvSpPr/>
              <p:nvPr/>
            </p:nvSpPr>
            <p:spPr>
              <a:xfrm>
                <a:off x="4321125" y="3958525"/>
                <a:ext cx="19600" cy="14900"/>
              </a:xfrm>
              <a:custGeom>
                <a:avLst/>
                <a:gdLst/>
                <a:ahLst/>
                <a:cxnLst/>
                <a:rect l="l" t="t" r="r" b="b"/>
                <a:pathLst>
                  <a:path w="784" h="596" extrusionOk="0">
                    <a:moveTo>
                      <a:pt x="393" y="0"/>
                    </a:moveTo>
                    <a:cubicBezTo>
                      <a:pt x="327" y="0"/>
                      <a:pt x="261" y="22"/>
                      <a:pt x="206" y="66"/>
                    </a:cubicBezTo>
                    <a:cubicBezTo>
                      <a:pt x="0" y="233"/>
                      <a:pt x="97" y="567"/>
                      <a:pt x="363" y="593"/>
                    </a:cubicBezTo>
                    <a:cubicBezTo>
                      <a:pt x="375" y="594"/>
                      <a:pt x="387" y="595"/>
                      <a:pt x="398" y="595"/>
                    </a:cubicBezTo>
                    <a:cubicBezTo>
                      <a:pt x="641" y="595"/>
                      <a:pt x="783" y="308"/>
                      <a:pt x="624" y="111"/>
                    </a:cubicBezTo>
                    <a:cubicBezTo>
                      <a:pt x="565"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16"/>
              <p:cNvSpPr/>
              <p:nvPr/>
            </p:nvSpPr>
            <p:spPr>
              <a:xfrm>
                <a:off x="4307775" y="3942025"/>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5" y="576"/>
                      <a:pt x="375" y="577"/>
                      <a:pt x="385" y="577"/>
                    </a:cubicBezTo>
                    <a:cubicBezTo>
                      <a:pt x="621" y="577"/>
                      <a:pt x="762" y="297"/>
                      <a:pt x="608" y="106"/>
                    </a:cubicBezTo>
                    <a:cubicBezTo>
                      <a:pt x="552"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16"/>
              <p:cNvSpPr/>
              <p:nvPr/>
            </p:nvSpPr>
            <p:spPr>
              <a:xfrm>
                <a:off x="4294525" y="3925500"/>
                <a:ext cx="18425" cy="13925"/>
              </a:xfrm>
              <a:custGeom>
                <a:avLst/>
                <a:gdLst/>
                <a:ahLst/>
                <a:cxnLst/>
                <a:rect l="l" t="t" r="r" b="b"/>
                <a:pathLst>
                  <a:path w="737" h="557" extrusionOk="0">
                    <a:moveTo>
                      <a:pt x="372" y="0"/>
                    </a:moveTo>
                    <a:cubicBezTo>
                      <a:pt x="310" y="0"/>
                      <a:pt x="247" y="21"/>
                      <a:pt x="193" y="63"/>
                    </a:cubicBezTo>
                    <a:cubicBezTo>
                      <a:pt x="0" y="221"/>
                      <a:pt x="97" y="532"/>
                      <a:pt x="341" y="555"/>
                    </a:cubicBezTo>
                    <a:cubicBezTo>
                      <a:pt x="352" y="556"/>
                      <a:pt x="362" y="556"/>
                      <a:pt x="372" y="556"/>
                    </a:cubicBezTo>
                    <a:cubicBezTo>
                      <a:pt x="601" y="556"/>
                      <a:pt x="736" y="286"/>
                      <a:pt x="585" y="102"/>
                    </a:cubicBezTo>
                    <a:cubicBezTo>
                      <a:pt x="531" y="35"/>
                      <a:pt x="452"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16"/>
              <p:cNvSpPr/>
              <p:nvPr/>
            </p:nvSpPr>
            <p:spPr>
              <a:xfrm>
                <a:off x="4281275" y="3908925"/>
                <a:ext cx="17775" cy="13550"/>
              </a:xfrm>
              <a:custGeom>
                <a:avLst/>
                <a:gdLst/>
                <a:ahLst/>
                <a:cxnLst/>
                <a:rect l="l" t="t" r="r" b="b"/>
                <a:pathLst>
                  <a:path w="711" h="542" extrusionOk="0">
                    <a:moveTo>
                      <a:pt x="357" y="1"/>
                    </a:moveTo>
                    <a:cubicBezTo>
                      <a:pt x="297" y="1"/>
                      <a:pt x="237" y="21"/>
                      <a:pt x="187" y="61"/>
                    </a:cubicBezTo>
                    <a:cubicBezTo>
                      <a:pt x="0" y="212"/>
                      <a:pt x="90" y="514"/>
                      <a:pt x="328" y="540"/>
                    </a:cubicBezTo>
                    <a:cubicBezTo>
                      <a:pt x="339" y="541"/>
                      <a:pt x="349" y="541"/>
                      <a:pt x="359" y="541"/>
                    </a:cubicBezTo>
                    <a:cubicBezTo>
                      <a:pt x="581" y="541"/>
                      <a:pt x="710" y="281"/>
                      <a:pt x="566" y="103"/>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16"/>
              <p:cNvSpPr/>
              <p:nvPr/>
            </p:nvSpPr>
            <p:spPr>
              <a:xfrm>
                <a:off x="4268000" y="3892375"/>
                <a:ext cx="17150" cy="13075"/>
              </a:xfrm>
              <a:custGeom>
                <a:avLst/>
                <a:gdLst/>
                <a:ahLst/>
                <a:cxnLst/>
                <a:rect l="l" t="t" r="r" b="b"/>
                <a:pathLst>
                  <a:path w="686" h="523" extrusionOk="0">
                    <a:moveTo>
                      <a:pt x="343" y="1"/>
                    </a:moveTo>
                    <a:cubicBezTo>
                      <a:pt x="286" y="1"/>
                      <a:pt x="229" y="19"/>
                      <a:pt x="181" y="58"/>
                    </a:cubicBezTo>
                    <a:cubicBezTo>
                      <a:pt x="1" y="202"/>
                      <a:pt x="85" y="495"/>
                      <a:pt x="316" y="520"/>
                    </a:cubicBezTo>
                    <a:cubicBezTo>
                      <a:pt x="326" y="522"/>
                      <a:pt x="337" y="522"/>
                      <a:pt x="347" y="522"/>
                    </a:cubicBezTo>
                    <a:cubicBezTo>
                      <a:pt x="560" y="522"/>
                      <a:pt x="685" y="271"/>
                      <a:pt x="547" y="99"/>
                    </a:cubicBezTo>
                    <a:cubicBezTo>
                      <a:pt x="496" y="35"/>
                      <a:pt x="419"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16"/>
              <p:cNvSpPr/>
              <p:nvPr/>
            </p:nvSpPr>
            <p:spPr>
              <a:xfrm>
                <a:off x="4254750" y="3875850"/>
                <a:ext cx="16525" cy="12625"/>
              </a:xfrm>
              <a:custGeom>
                <a:avLst/>
                <a:gdLst/>
                <a:ahLst/>
                <a:cxnLst/>
                <a:rect l="l" t="t" r="r" b="b"/>
                <a:pathLst>
                  <a:path w="661" h="505" extrusionOk="0">
                    <a:moveTo>
                      <a:pt x="330" y="1"/>
                    </a:moveTo>
                    <a:cubicBezTo>
                      <a:pt x="275" y="1"/>
                      <a:pt x="220" y="19"/>
                      <a:pt x="174" y="57"/>
                    </a:cubicBezTo>
                    <a:cubicBezTo>
                      <a:pt x="1" y="198"/>
                      <a:pt x="81" y="478"/>
                      <a:pt x="306" y="503"/>
                    </a:cubicBezTo>
                    <a:cubicBezTo>
                      <a:pt x="315" y="504"/>
                      <a:pt x="324" y="505"/>
                      <a:pt x="333" y="505"/>
                    </a:cubicBezTo>
                    <a:cubicBezTo>
                      <a:pt x="539" y="505"/>
                      <a:pt x="660" y="262"/>
                      <a:pt x="528" y="95"/>
                    </a:cubicBezTo>
                    <a:cubicBezTo>
                      <a:pt x="477"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16"/>
              <p:cNvSpPr/>
              <p:nvPr/>
            </p:nvSpPr>
            <p:spPr>
              <a:xfrm>
                <a:off x="4241500" y="3859350"/>
                <a:ext cx="15875" cy="12100"/>
              </a:xfrm>
              <a:custGeom>
                <a:avLst/>
                <a:gdLst/>
                <a:ahLst/>
                <a:cxnLst/>
                <a:rect l="l" t="t" r="r" b="b"/>
                <a:pathLst>
                  <a:path w="635" h="484" extrusionOk="0">
                    <a:moveTo>
                      <a:pt x="318" y="1"/>
                    </a:moveTo>
                    <a:cubicBezTo>
                      <a:pt x="264" y="1"/>
                      <a:pt x="210" y="19"/>
                      <a:pt x="164" y="55"/>
                    </a:cubicBezTo>
                    <a:cubicBezTo>
                      <a:pt x="0" y="190"/>
                      <a:pt x="81" y="459"/>
                      <a:pt x="293" y="482"/>
                    </a:cubicBezTo>
                    <a:cubicBezTo>
                      <a:pt x="302" y="483"/>
                      <a:pt x="311" y="483"/>
                      <a:pt x="320" y="483"/>
                    </a:cubicBezTo>
                    <a:cubicBezTo>
                      <a:pt x="516" y="483"/>
                      <a:pt x="634" y="250"/>
                      <a:pt x="505" y="90"/>
                    </a:cubicBezTo>
                    <a:cubicBezTo>
                      <a:pt x="457" y="31"/>
                      <a:pt x="388"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16"/>
              <p:cNvSpPr/>
              <p:nvPr/>
            </p:nvSpPr>
            <p:spPr>
              <a:xfrm>
                <a:off x="4228150" y="3842800"/>
                <a:ext cx="15400" cy="11625"/>
              </a:xfrm>
              <a:custGeom>
                <a:avLst/>
                <a:gdLst/>
                <a:ahLst/>
                <a:cxnLst/>
                <a:rect l="l" t="t" r="r" b="b"/>
                <a:pathLst>
                  <a:path w="616" h="465" extrusionOk="0">
                    <a:moveTo>
                      <a:pt x="307" y="0"/>
                    </a:moveTo>
                    <a:cubicBezTo>
                      <a:pt x="256" y="0"/>
                      <a:pt x="204" y="17"/>
                      <a:pt x="162" y="51"/>
                    </a:cubicBezTo>
                    <a:cubicBezTo>
                      <a:pt x="1" y="183"/>
                      <a:pt x="78" y="440"/>
                      <a:pt x="284" y="463"/>
                    </a:cubicBezTo>
                    <a:cubicBezTo>
                      <a:pt x="293" y="464"/>
                      <a:pt x="302" y="464"/>
                      <a:pt x="311" y="464"/>
                    </a:cubicBezTo>
                    <a:cubicBezTo>
                      <a:pt x="501" y="464"/>
                      <a:pt x="615" y="240"/>
                      <a:pt x="489" y="87"/>
                    </a:cubicBezTo>
                    <a:cubicBezTo>
                      <a:pt x="444"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2611;p16"/>
              <p:cNvSpPr/>
              <p:nvPr/>
            </p:nvSpPr>
            <p:spPr>
              <a:xfrm>
                <a:off x="4214900" y="3826300"/>
                <a:ext cx="14775" cy="11150"/>
              </a:xfrm>
              <a:custGeom>
                <a:avLst/>
                <a:gdLst/>
                <a:ahLst/>
                <a:cxnLst/>
                <a:rect l="l" t="t" r="r" b="b"/>
                <a:pathLst>
                  <a:path w="591" h="446" extrusionOk="0">
                    <a:moveTo>
                      <a:pt x="295" y="0"/>
                    </a:moveTo>
                    <a:cubicBezTo>
                      <a:pt x="246" y="0"/>
                      <a:pt x="196" y="16"/>
                      <a:pt x="155" y="49"/>
                    </a:cubicBezTo>
                    <a:cubicBezTo>
                      <a:pt x="1" y="175"/>
                      <a:pt x="75" y="425"/>
                      <a:pt x="274" y="445"/>
                    </a:cubicBezTo>
                    <a:cubicBezTo>
                      <a:pt x="282" y="445"/>
                      <a:pt x="289" y="446"/>
                      <a:pt x="297" y="446"/>
                    </a:cubicBezTo>
                    <a:cubicBezTo>
                      <a:pt x="480" y="446"/>
                      <a:pt x="590" y="230"/>
                      <a:pt x="470" y="81"/>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16"/>
              <p:cNvSpPr/>
              <p:nvPr/>
            </p:nvSpPr>
            <p:spPr>
              <a:xfrm>
                <a:off x="4201650" y="3809800"/>
                <a:ext cx="14100" cy="10725"/>
              </a:xfrm>
              <a:custGeom>
                <a:avLst/>
                <a:gdLst/>
                <a:ahLst/>
                <a:cxnLst/>
                <a:rect l="l" t="t" r="r" b="b"/>
                <a:pathLst>
                  <a:path w="564" h="429" extrusionOk="0">
                    <a:moveTo>
                      <a:pt x="280" y="1"/>
                    </a:moveTo>
                    <a:cubicBezTo>
                      <a:pt x="233" y="1"/>
                      <a:pt x="187" y="16"/>
                      <a:pt x="148" y="47"/>
                    </a:cubicBezTo>
                    <a:cubicBezTo>
                      <a:pt x="0" y="169"/>
                      <a:pt x="71" y="407"/>
                      <a:pt x="261" y="426"/>
                    </a:cubicBezTo>
                    <a:cubicBezTo>
                      <a:pt x="270" y="428"/>
                      <a:pt x="279" y="428"/>
                      <a:pt x="287" y="428"/>
                    </a:cubicBezTo>
                    <a:cubicBezTo>
                      <a:pt x="461" y="428"/>
                      <a:pt x="564" y="220"/>
                      <a:pt x="450" y="79"/>
                    </a:cubicBezTo>
                    <a:cubicBezTo>
                      <a:pt x="406" y="28"/>
                      <a:pt x="343" y="1"/>
                      <a:pt x="2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16"/>
              <p:cNvSpPr/>
              <p:nvPr/>
            </p:nvSpPr>
            <p:spPr>
              <a:xfrm>
                <a:off x="4188400" y="3793200"/>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5" y="410"/>
                      <a:pt x="263" y="410"/>
                      <a:pt x="271" y="410"/>
                    </a:cubicBezTo>
                    <a:cubicBezTo>
                      <a:pt x="437" y="410"/>
                      <a:pt x="538" y="213"/>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16"/>
              <p:cNvSpPr/>
              <p:nvPr/>
            </p:nvSpPr>
            <p:spPr>
              <a:xfrm>
                <a:off x="4175050" y="3776700"/>
                <a:ext cx="12925" cy="9750"/>
              </a:xfrm>
              <a:custGeom>
                <a:avLst/>
                <a:gdLst/>
                <a:ahLst/>
                <a:cxnLst/>
                <a:rect l="l" t="t" r="r" b="b"/>
                <a:pathLst>
                  <a:path w="517" h="390" extrusionOk="0">
                    <a:moveTo>
                      <a:pt x="261" y="1"/>
                    </a:moveTo>
                    <a:cubicBezTo>
                      <a:pt x="218" y="1"/>
                      <a:pt x="175" y="15"/>
                      <a:pt x="139" y="44"/>
                    </a:cubicBezTo>
                    <a:cubicBezTo>
                      <a:pt x="1" y="153"/>
                      <a:pt x="68" y="372"/>
                      <a:pt x="238" y="388"/>
                    </a:cubicBezTo>
                    <a:cubicBezTo>
                      <a:pt x="246" y="389"/>
                      <a:pt x="254" y="389"/>
                      <a:pt x="262" y="389"/>
                    </a:cubicBezTo>
                    <a:cubicBezTo>
                      <a:pt x="422" y="389"/>
                      <a:pt x="516" y="202"/>
                      <a:pt x="412" y="73"/>
                    </a:cubicBezTo>
                    <a:cubicBezTo>
                      <a:pt x="374" y="25"/>
                      <a:pt x="318"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16"/>
              <p:cNvSpPr/>
              <p:nvPr/>
            </p:nvSpPr>
            <p:spPr>
              <a:xfrm>
                <a:off x="4161800" y="3760125"/>
                <a:ext cx="12300" cy="9350"/>
              </a:xfrm>
              <a:custGeom>
                <a:avLst/>
                <a:gdLst/>
                <a:ahLst/>
                <a:cxnLst/>
                <a:rect l="l" t="t" r="r" b="b"/>
                <a:pathLst>
                  <a:path w="492" h="374" extrusionOk="0">
                    <a:moveTo>
                      <a:pt x="246" y="1"/>
                    </a:moveTo>
                    <a:cubicBezTo>
                      <a:pt x="205" y="1"/>
                      <a:pt x="163" y="14"/>
                      <a:pt x="129" y="42"/>
                    </a:cubicBezTo>
                    <a:cubicBezTo>
                      <a:pt x="0" y="148"/>
                      <a:pt x="61" y="357"/>
                      <a:pt x="229" y="373"/>
                    </a:cubicBezTo>
                    <a:cubicBezTo>
                      <a:pt x="235" y="373"/>
                      <a:pt x="242" y="374"/>
                      <a:pt x="248" y="374"/>
                    </a:cubicBezTo>
                    <a:cubicBezTo>
                      <a:pt x="400" y="374"/>
                      <a:pt x="491" y="194"/>
                      <a:pt x="392" y="71"/>
                    </a:cubicBezTo>
                    <a:cubicBezTo>
                      <a:pt x="356" y="25"/>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16"/>
              <p:cNvSpPr/>
              <p:nvPr/>
            </p:nvSpPr>
            <p:spPr>
              <a:xfrm>
                <a:off x="4148550" y="3743625"/>
                <a:ext cx="11625" cy="8825"/>
              </a:xfrm>
              <a:custGeom>
                <a:avLst/>
                <a:gdLst/>
                <a:ahLst/>
                <a:cxnLst/>
                <a:rect l="l" t="t" r="r" b="b"/>
                <a:pathLst>
                  <a:path w="465" h="353" extrusionOk="0">
                    <a:moveTo>
                      <a:pt x="233" y="1"/>
                    </a:moveTo>
                    <a:cubicBezTo>
                      <a:pt x="194" y="1"/>
                      <a:pt x="155" y="14"/>
                      <a:pt x="122" y="40"/>
                    </a:cubicBezTo>
                    <a:cubicBezTo>
                      <a:pt x="0" y="139"/>
                      <a:pt x="58" y="335"/>
                      <a:pt x="215" y="351"/>
                    </a:cubicBezTo>
                    <a:cubicBezTo>
                      <a:pt x="223" y="352"/>
                      <a:pt x="231" y="353"/>
                      <a:pt x="238" y="353"/>
                    </a:cubicBezTo>
                    <a:cubicBezTo>
                      <a:pt x="382" y="353"/>
                      <a:pt x="464" y="182"/>
                      <a:pt x="370" y="65"/>
                    </a:cubicBezTo>
                    <a:cubicBezTo>
                      <a:pt x="335" y="23"/>
                      <a:pt x="284" y="1"/>
                      <a:pt x="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16"/>
              <p:cNvSpPr/>
              <p:nvPr/>
            </p:nvSpPr>
            <p:spPr>
              <a:xfrm>
                <a:off x="4135275" y="3727075"/>
                <a:ext cx="11025" cy="8425"/>
              </a:xfrm>
              <a:custGeom>
                <a:avLst/>
                <a:gdLst/>
                <a:ahLst/>
                <a:cxnLst/>
                <a:rect l="l" t="t" r="r" b="b"/>
                <a:pathLst>
                  <a:path w="441" h="337" extrusionOk="0">
                    <a:moveTo>
                      <a:pt x="222" y="1"/>
                    </a:moveTo>
                    <a:cubicBezTo>
                      <a:pt x="184" y="1"/>
                      <a:pt x="147" y="13"/>
                      <a:pt x="117" y="40"/>
                    </a:cubicBezTo>
                    <a:cubicBezTo>
                      <a:pt x="1" y="133"/>
                      <a:pt x="55" y="319"/>
                      <a:pt x="203" y="335"/>
                    </a:cubicBezTo>
                    <a:cubicBezTo>
                      <a:pt x="210" y="336"/>
                      <a:pt x="216" y="336"/>
                      <a:pt x="222" y="336"/>
                    </a:cubicBezTo>
                    <a:cubicBezTo>
                      <a:pt x="359" y="336"/>
                      <a:pt x="440" y="173"/>
                      <a:pt x="351" y="62"/>
                    </a:cubicBezTo>
                    <a:cubicBezTo>
                      <a:pt x="318" y="22"/>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16"/>
              <p:cNvSpPr/>
              <p:nvPr/>
            </p:nvSpPr>
            <p:spPr>
              <a:xfrm>
                <a:off x="4122025" y="3710550"/>
                <a:ext cx="10375" cy="7925"/>
              </a:xfrm>
              <a:custGeom>
                <a:avLst/>
                <a:gdLst/>
                <a:ahLst/>
                <a:cxnLst/>
                <a:rect l="l" t="t" r="r" b="b"/>
                <a:pathLst>
                  <a:path w="415" h="317" extrusionOk="0">
                    <a:moveTo>
                      <a:pt x="209" y="0"/>
                    </a:moveTo>
                    <a:cubicBezTo>
                      <a:pt x="174" y="0"/>
                      <a:pt x="139" y="12"/>
                      <a:pt x="110" y="35"/>
                    </a:cubicBezTo>
                    <a:cubicBezTo>
                      <a:pt x="1" y="125"/>
                      <a:pt x="52" y="302"/>
                      <a:pt x="190" y="315"/>
                    </a:cubicBezTo>
                    <a:cubicBezTo>
                      <a:pt x="197" y="316"/>
                      <a:pt x="203" y="316"/>
                      <a:pt x="210" y="316"/>
                    </a:cubicBezTo>
                    <a:cubicBezTo>
                      <a:pt x="339" y="316"/>
                      <a:pt x="414" y="165"/>
                      <a:pt x="332" y="61"/>
                    </a:cubicBezTo>
                    <a:cubicBezTo>
                      <a:pt x="300"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16"/>
              <p:cNvSpPr/>
              <p:nvPr/>
            </p:nvSpPr>
            <p:spPr>
              <a:xfrm>
                <a:off x="4338950" y="3944050"/>
                <a:ext cx="19700" cy="14900"/>
              </a:xfrm>
              <a:custGeom>
                <a:avLst/>
                <a:gdLst/>
                <a:ahLst/>
                <a:cxnLst/>
                <a:rect l="l" t="t" r="r" b="b"/>
                <a:pathLst>
                  <a:path w="788" h="596" extrusionOk="0">
                    <a:moveTo>
                      <a:pt x="395" y="1"/>
                    </a:moveTo>
                    <a:cubicBezTo>
                      <a:pt x="330" y="1"/>
                      <a:pt x="264" y="22"/>
                      <a:pt x="210" y="67"/>
                    </a:cubicBezTo>
                    <a:cubicBezTo>
                      <a:pt x="1" y="234"/>
                      <a:pt x="100" y="565"/>
                      <a:pt x="364" y="594"/>
                    </a:cubicBezTo>
                    <a:cubicBezTo>
                      <a:pt x="376" y="595"/>
                      <a:pt x="387" y="596"/>
                      <a:pt x="398" y="596"/>
                    </a:cubicBezTo>
                    <a:cubicBezTo>
                      <a:pt x="642" y="596"/>
                      <a:pt x="787" y="308"/>
                      <a:pt x="627" y="112"/>
                    </a:cubicBezTo>
                    <a:cubicBezTo>
                      <a:pt x="569" y="38"/>
                      <a:pt x="482" y="1"/>
                      <a:pt x="3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16"/>
              <p:cNvSpPr/>
              <p:nvPr/>
            </p:nvSpPr>
            <p:spPr>
              <a:xfrm>
                <a:off x="4325700" y="3927475"/>
                <a:ext cx="19050" cy="14450"/>
              </a:xfrm>
              <a:custGeom>
                <a:avLst/>
                <a:gdLst/>
                <a:ahLst/>
                <a:cxnLst/>
                <a:rect l="l" t="t" r="r" b="b"/>
                <a:pathLst>
                  <a:path w="762" h="578" extrusionOk="0">
                    <a:moveTo>
                      <a:pt x="381" y="1"/>
                    </a:moveTo>
                    <a:cubicBezTo>
                      <a:pt x="317" y="1"/>
                      <a:pt x="253" y="22"/>
                      <a:pt x="200" y="64"/>
                    </a:cubicBezTo>
                    <a:cubicBezTo>
                      <a:pt x="0" y="228"/>
                      <a:pt x="97" y="550"/>
                      <a:pt x="354" y="575"/>
                    </a:cubicBezTo>
                    <a:cubicBezTo>
                      <a:pt x="366" y="577"/>
                      <a:pt x="377" y="577"/>
                      <a:pt x="388" y="577"/>
                    </a:cubicBezTo>
                    <a:cubicBezTo>
                      <a:pt x="622" y="577"/>
                      <a:pt x="761" y="300"/>
                      <a:pt x="608" y="109"/>
                    </a:cubicBezTo>
                    <a:cubicBezTo>
                      <a:pt x="549"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16"/>
              <p:cNvSpPr/>
              <p:nvPr/>
            </p:nvSpPr>
            <p:spPr>
              <a:xfrm>
                <a:off x="4312450" y="3910975"/>
                <a:ext cx="18400" cy="13975"/>
              </a:xfrm>
              <a:custGeom>
                <a:avLst/>
                <a:gdLst/>
                <a:ahLst/>
                <a:cxnLst/>
                <a:rect l="l" t="t" r="r" b="b"/>
                <a:pathLst>
                  <a:path w="736" h="559" extrusionOk="0">
                    <a:moveTo>
                      <a:pt x="369" y="1"/>
                    </a:moveTo>
                    <a:cubicBezTo>
                      <a:pt x="307" y="1"/>
                      <a:pt x="245" y="21"/>
                      <a:pt x="193" y="62"/>
                    </a:cubicBezTo>
                    <a:cubicBezTo>
                      <a:pt x="0" y="220"/>
                      <a:pt x="93" y="532"/>
                      <a:pt x="341" y="557"/>
                    </a:cubicBezTo>
                    <a:cubicBezTo>
                      <a:pt x="351" y="558"/>
                      <a:pt x="362" y="559"/>
                      <a:pt x="372" y="559"/>
                    </a:cubicBezTo>
                    <a:cubicBezTo>
                      <a:pt x="601" y="559"/>
                      <a:pt x="736" y="289"/>
                      <a:pt x="585" y="104"/>
                    </a:cubicBezTo>
                    <a:cubicBezTo>
                      <a:pt x="530" y="36"/>
                      <a:pt x="450"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16"/>
              <p:cNvSpPr/>
              <p:nvPr/>
            </p:nvSpPr>
            <p:spPr>
              <a:xfrm>
                <a:off x="4299175" y="3894425"/>
                <a:ext cx="17775" cy="13500"/>
              </a:xfrm>
              <a:custGeom>
                <a:avLst/>
                <a:gdLst/>
                <a:ahLst/>
                <a:cxnLst/>
                <a:rect l="l" t="t" r="r" b="b"/>
                <a:pathLst>
                  <a:path w="711" h="540" extrusionOk="0">
                    <a:moveTo>
                      <a:pt x="357" y="1"/>
                    </a:moveTo>
                    <a:cubicBezTo>
                      <a:pt x="298" y="1"/>
                      <a:pt x="237" y="21"/>
                      <a:pt x="187" y="62"/>
                    </a:cubicBezTo>
                    <a:cubicBezTo>
                      <a:pt x="1" y="210"/>
                      <a:pt x="91" y="512"/>
                      <a:pt x="329" y="538"/>
                    </a:cubicBezTo>
                    <a:cubicBezTo>
                      <a:pt x="339" y="539"/>
                      <a:pt x="349" y="540"/>
                      <a:pt x="359" y="540"/>
                    </a:cubicBezTo>
                    <a:cubicBezTo>
                      <a:pt x="579" y="540"/>
                      <a:pt x="711" y="279"/>
                      <a:pt x="567" y="101"/>
                    </a:cubicBezTo>
                    <a:cubicBezTo>
                      <a:pt x="514" y="35"/>
                      <a:pt x="436"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16"/>
              <p:cNvSpPr/>
              <p:nvPr/>
            </p:nvSpPr>
            <p:spPr>
              <a:xfrm>
                <a:off x="4285925" y="3877900"/>
                <a:ext cx="17150" cy="13000"/>
              </a:xfrm>
              <a:custGeom>
                <a:avLst/>
                <a:gdLst/>
                <a:ahLst/>
                <a:cxnLst/>
                <a:rect l="l" t="t" r="r" b="b"/>
                <a:pathLst>
                  <a:path w="686" h="520" extrusionOk="0">
                    <a:moveTo>
                      <a:pt x="345" y="0"/>
                    </a:moveTo>
                    <a:cubicBezTo>
                      <a:pt x="288" y="0"/>
                      <a:pt x="229" y="19"/>
                      <a:pt x="181" y="58"/>
                    </a:cubicBezTo>
                    <a:cubicBezTo>
                      <a:pt x="1" y="203"/>
                      <a:pt x="84" y="492"/>
                      <a:pt x="316" y="518"/>
                    </a:cubicBezTo>
                    <a:cubicBezTo>
                      <a:pt x="326" y="519"/>
                      <a:pt x="336" y="519"/>
                      <a:pt x="346" y="519"/>
                    </a:cubicBezTo>
                    <a:cubicBezTo>
                      <a:pt x="557" y="519"/>
                      <a:pt x="685" y="269"/>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16"/>
              <p:cNvSpPr/>
              <p:nvPr/>
            </p:nvSpPr>
            <p:spPr>
              <a:xfrm>
                <a:off x="4272600" y="3861400"/>
                <a:ext cx="16575" cy="12525"/>
              </a:xfrm>
              <a:custGeom>
                <a:avLst/>
                <a:gdLst/>
                <a:ahLst/>
                <a:cxnLst/>
                <a:rect l="l" t="t" r="r" b="b"/>
                <a:pathLst>
                  <a:path w="663" h="501" extrusionOk="0">
                    <a:moveTo>
                      <a:pt x="334" y="0"/>
                    </a:moveTo>
                    <a:cubicBezTo>
                      <a:pt x="279" y="0"/>
                      <a:pt x="223" y="18"/>
                      <a:pt x="177" y="56"/>
                    </a:cubicBezTo>
                    <a:cubicBezTo>
                      <a:pt x="0" y="198"/>
                      <a:pt x="84" y="477"/>
                      <a:pt x="305" y="500"/>
                    </a:cubicBezTo>
                    <a:cubicBezTo>
                      <a:pt x="315" y="501"/>
                      <a:pt x="324" y="501"/>
                      <a:pt x="333" y="501"/>
                    </a:cubicBezTo>
                    <a:cubicBezTo>
                      <a:pt x="541" y="501"/>
                      <a:pt x="663" y="261"/>
                      <a:pt x="527" y="91"/>
                    </a:cubicBezTo>
                    <a:cubicBezTo>
                      <a:pt x="478" y="31"/>
                      <a:pt x="406"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16"/>
              <p:cNvSpPr/>
              <p:nvPr/>
            </p:nvSpPr>
            <p:spPr>
              <a:xfrm>
                <a:off x="4259425" y="3844825"/>
                <a:ext cx="15850" cy="12075"/>
              </a:xfrm>
              <a:custGeom>
                <a:avLst/>
                <a:gdLst/>
                <a:ahLst/>
                <a:cxnLst/>
                <a:rect l="l" t="t" r="r" b="b"/>
                <a:pathLst>
                  <a:path w="634" h="483" extrusionOk="0">
                    <a:moveTo>
                      <a:pt x="316" y="1"/>
                    </a:moveTo>
                    <a:cubicBezTo>
                      <a:pt x="263" y="1"/>
                      <a:pt x="209" y="18"/>
                      <a:pt x="164" y="54"/>
                    </a:cubicBezTo>
                    <a:cubicBezTo>
                      <a:pt x="0" y="189"/>
                      <a:pt x="80" y="459"/>
                      <a:pt x="293" y="481"/>
                    </a:cubicBezTo>
                    <a:cubicBezTo>
                      <a:pt x="302" y="482"/>
                      <a:pt x="311" y="483"/>
                      <a:pt x="319" y="483"/>
                    </a:cubicBezTo>
                    <a:cubicBezTo>
                      <a:pt x="516" y="483"/>
                      <a:pt x="634" y="249"/>
                      <a:pt x="505" y="92"/>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16"/>
              <p:cNvSpPr/>
              <p:nvPr/>
            </p:nvSpPr>
            <p:spPr>
              <a:xfrm>
                <a:off x="4246075" y="3828325"/>
                <a:ext cx="15375" cy="11625"/>
              </a:xfrm>
              <a:custGeom>
                <a:avLst/>
                <a:gdLst/>
                <a:ahLst/>
                <a:cxnLst/>
                <a:rect l="l" t="t" r="r" b="b"/>
                <a:pathLst>
                  <a:path w="615" h="465" extrusionOk="0">
                    <a:moveTo>
                      <a:pt x="307" y="1"/>
                    </a:moveTo>
                    <a:cubicBezTo>
                      <a:pt x="256" y="1"/>
                      <a:pt x="204" y="17"/>
                      <a:pt x="161" y="52"/>
                    </a:cubicBezTo>
                    <a:cubicBezTo>
                      <a:pt x="1" y="184"/>
                      <a:pt x="78" y="444"/>
                      <a:pt x="283" y="463"/>
                    </a:cubicBezTo>
                    <a:cubicBezTo>
                      <a:pt x="293" y="464"/>
                      <a:pt x="302" y="465"/>
                      <a:pt x="310" y="465"/>
                    </a:cubicBezTo>
                    <a:cubicBezTo>
                      <a:pt x="500" y="465"/>
                      <a:pt x="615" y="241"/>
                      <a:pt x="489" y="87"/>
                    </a:cubicBezTo>
                    <a:cubicBezTo>
                      <a:pt x="443" y="30"/>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16"/>
              <p:cNvSpPr/>
              <p:nvPr/>
            </p:nvSpPr>
            <p:spPr>
              <a:xfrm>
                <a:off x="4232825" y="3811775"/>
                <a:ext cx="14750" cy="11225"/>
              </a:xfrm>
              <a:custGeom>
                <a:avLst/>
                <a:gdLst/>
                <a:ahLst/>
                <a:cxnLst/>
                <a:rect l="l" t="t" r="r" b="b"/>
                <a:pathLst>
                  <a:path w="590" h="449" extrusionOk="0">
                    <a:moveTo>
                      <a:pt x="295" y="0"/>
                    </a:moveTo>
                    <a:cubicBezTo>
                      <a:pt x="246" y="0"/>
                      <a:pt x="196" y="17"/>
                      <a:pt x="155" y="52"/>
                    </a:cubicBezTo>
                    <a:cubicBezTo>
                      <a:pt x="0" y="174"/>
                      <a:pt x="74" y="425"/>
                      <a:pt x="270" y="447"/>
                    </a:cubicBezTo>
                    <a:cubicBezTo>
                      <a:pt x="278" y="448"/>
                      <a:pt x="286" y="448"/>
                      <a:pt x="294" y="448"/>
                    </a:cubicBezTo>
                    <a:cubicBezTo>
                      <a:pt x="479" y="448"/>
                      <a:pt x="590" y="232"/>
                      <a:pt x="470" y="84"/>
                    </a:cubicBezTo>
                    <a:cubicBezTo>
                      <a:pt x="424" y="29"/>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16"/>
              <p:cNvSpPr/>
              <p:nvPr/>
            </p:nvSpPr>
            <p:spPr>
              <a:xfrm>
                <a:off x="4219575" y="3795225"/>
                <a:ext cx="14025" cy="10725"/>
              </a:xfrm>
              <a:custGeom>
                <a:avLst/>
                <a:gdLst/>
                <a:ahLst/>
                <a:cxnLst/>
                <a:rect l="l" t="t" r="r" b="b"/>
                <a:pathLst>
                  <a:path w="561" h="429" extrusionOk="0">
                    <a:moveTo>
                      <a:pt x="281" y="1"/>
                    </a:moveTo>
                    <a:cubicBezTo>
                      <a:pt x="234" y="1"/>
                      <a:pt x="187" y="17"/>
                      <a:pt x="148" y="49"/>
                    </a:cubicBezTo>
                    <a:cubicBezTo>
                      <a:pt x="0" y="167"/>
                      <a:pt x="71" y="409"/>
                      <a:pt x="260" y="428"/>
                    </a:cubicBezTo>
                    <a:cubicBezTo>
                      <a:pt x="268" y="429"/>
                      <a:pt x="276" y="429"/>
                      <a:pt x="283" y="429"/>
                    </a:cubicBezTo>
                    <a:cubicBezTo>
                      <a:pt x="456" y="429"/>
                      <a:pt x="561" y="222"/>
                      <a:pt x="447" y="81"/>
                    </a:cubicBezTo>
                    <a:cubicBezTo>
                      <a:pt x="405" y="28"/>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16"/>
              <p:cNvSpPr/>
              <p:nvPr/>
            </p:nvSpPr>
            <p:spPr>
              <a:xfrm>
                <a:off x="4206225" y="3778750"/>
                <a:ext cx="13475" cy="10250"/>
              </a:xfrm>
              <a:custGeom>
                <a:avLst/>
                <a:gdLst/>
                <a:ahLst/>
                <a:cxnLst/>
                <a:rect l="l" t="t" r="r" b="b"/>
                <a:pathLst>
                  <a:path w="539" h="410" extrusionOk="0">
                    <a:moveTo>
                      <a:pt x="272" y="0"/>
                    </a:moveTo>
                    <a:cubicBezTo>
                      <a:pt x="227" y="0"/>
                      <a:pt x="181" y="15"/>
                      <a:pt x="142" y="46"/>
                    </a:cubicBezTo>
                    <a:cubicBezTo>
                      <a:pt x="1" y="161"/>
                      <a:pt x="68" y="389"/>
                      <a:pt x="251" y="409"/>
                    </a:cubicBezTo>
                    <a:cubicBezTo>
                      <a:pt x="259" y="410"/>
                      <a:pt x="267" y="410"/>
                      <a:pt x="274" y="410"/>
                    </a:cubicBezTo>
                    <a:cubicBezTo>
                      <a:pt x="441" y="410"/>
                      <a:pt x="539" y="213"/>
                      <a:pt x="431" y="78"/>
                    </a:cubicBezTo>
                    <a:cubicBezTo>
                      <a:pt x="391" y="26"/>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16"/>
              <p:cNvSpPr/>
              <p:nvPr/>
            </p:nvSpPr>
            <p:spPr>
              <a:xfrm>
                <a:off x="4192975" y="3762175"/>
                <a:ext cx="12925" cy="9800"/>
              </a:xfrm>
              <a:custGeom>
                <a:avLst/>
                <a:gdLst/>
                <a:ahLst/>
                <a:cxnLst/>
                <a:rect l="l" t="t" r="r" b="b"/>
                <a:pathLst>
                  <a:path w="517" h="392" extrusionOk="0">
                    <a:moveTo>
                      <a:pt x="259" y="0"/>
                    </a:moveTo>
                    <a:cubicBezTo>
                      <a:pt x="215" y="0"/>
                      <a:pt x="171" y="14"/>
                      <a:pt x="135" y="43"/>
                    </a:cubicBezTo>
                    <a:cubicBezTo>
                      <a:pt x="0" y="156"/>
                      <a:pt x="65" y="371"/>
                      <a:pt x="238" y="390"/>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16"/>
              <p:cNvSpPr/>
              <p:nvPr/>
            </p:nvSpPr>
            <p:spPr>
              <a:xfrm>
                <a:off x="4179725" y="3745675"/>
                <a:ext cx="12250" cy="9275"/>
              </a:xfrm>
              <a:custGeom>
                <a:avLst/>
                <a:gdLst/>
                <a:ahLst/>
                <a:cxnLst/>
                <a:rect l="l" t="t" r="r" b="b"/>
                <a:pathLst>
                  <a:path w="490" h="371" extrusionOk="0">
                    <a:moveTo>
                      <a:pt x="244" y="0"/>
                    </a:moveTo>
                    <a:cubicBezTo>
                      <a:pt x="204" y="0"/>
                      <a:pt x="163" y="14"/>
                      <a:pt x="129" y="41"/>
                    </a:cubicBezTo>
                    <a:cubicBezTo>
                      <a:pt x="0" y="144"/>
                      <a:pt x="61" y="353"/>
                      <a:pt x="225" y="369"/>
                    </a:cubicBezTo>
                    <a:cubicBezTo>
                      <a:pt x="233" y="370"/>
                      <a:pt x="241" y="370"/>
                      <a:pt x="248" y="370"/>
                    </a:cubicBezTo>
                    <a:cubicBezTo>
                      <a:pt x="401" y="370"/>
                      <a:pt x="490" y="193"/>
                      <a:pt x="389" y="70"/>
                    </a:cubicBezTo>
                    <a:cubicBezTo>
                      <a:pt x="352" y="24"/>
                      <a:pt x="299" y="0"/>
                      <a:pt x="2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16"/>
              <p:cNvSpPr/>
              <p:nvPr/>
            </p:nvSpPr>
            <p:spPr>
              <a:xfrm>
                <a:off x="4166450" y="3729100"/>
                <a:ext cx="11650" cy="8875"/>
              </a:xfrm>
              <a:custGeom>
                <a:avLst/>
                <a:gdLst/>
                <a:ahLst/>
                <a:cxnLst/>
                <a:rect l="l" t="t" r="r" b="b"/>
                <a:pathLst>
                  <a:path w="466" h="355" extrusionOk="0">
                    <a:moveTo>
                      <a:pt x="231" y="0"/>
                    </a:moveTo>
                    <a:cubicBezTo>
                      <a:pt x="193" y="0"/>
                      <a:pt x="154" y="13"/>
                      <a:pt x="123" y="39"/>
                    </a:cubicBezTo>
                    <a:cubicBezTo>
                      <a:pt x="1" y="139"/>
                      <a:pt x="59" y="338"/>
                      <a:pt x="216" y="354"/>
                    </a:cubicBezTo>
                    <a:cubicBezTo>
                      <a:pt x="223" y="355"/>
                      <a:pt x="229" y="355"/>
                      <a:pt x="235" y="355"/>
                    </a:cubicBezTo>
                    <a:cubicBezTo>
                      <a:pt x="378" y="355"/>
                      <a:pt x="466" y="185"/>
                      <a:pt x="370" y="68"/>
                    </a:cubicBezTo>
                    <a:cubicBezTo>
                      <a:pt x="335" y="24"/>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16"/>
              <p:cNvSpPr/>
              <p:nvPr/>
            </p:nvSpPr>
            <p:spPr>
              <a:xfrm>
                <a:off x="4153200" y="3712575"/>
                <a:ext cx="11000" cy="8375"/>
              </a:xfrm>
              <a:custGeom>
                <a:avLst/>
                <a:gdLst/>
                <a:ahLst/>
                <a:cxnLst/>
                <a:rect l="l" t="t" r="r" b="b"/>
                <a:pathLst>
                  <a:path w="440" h="335" extrusionOk="0">
                    <a:moveTo>
                      <a:pt x="221" y="1"/>
                    </a:moveTo>
                    <a:cubicBezTo>
                      <a:pt x="184" y="1"/>
                      <a:pt x="147" y="13"/>
                      <a:pt x="116" y="38"/>
                    </a:cubicBezTo>
                    <a:cubicBezTo>
                      <a:pt x="1" y="131"/>
                      <a:pt x="55" y="321"/>
                      <a:pt x="203" y="334"/>
                    </a:cubicBezTo>
                    <a:cubicBezTo>
                      <a:pt x="210" y="334"/>
                      <a:pt x="216" y="335"/>
                      <a:pt x="222" y="335"/>
                    </a:cubicBezTo>
                    <a:cubicBezTo>
                      <a:pt x="359" y="335"/>
                      <a:pt x="440" y="174"/>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16"/>
              <p:cNvSpPr/>
              <p:nvPr/>
            </p:nvSpPr>
            <p:spPr>
              <a:xfrm>
                <a:off x="4139875" y="3696075"/>
                <a:ext cx="10450" cy="7925"/>
              </a:xfrm>
              <a:custGeom>
                <a:avLst/>
                <a:gdLst/>
                <a:ahLst/>
                <a:cxnLst/>
                <a:rect l="l" t="t" r="r" b="b"/>
                <a:pathLst>
                  <a:path w="418" h="317" extrusionOk="0">
                    <a:moveTo>
                      <a:pt x="209" y="1"/>
                    </a:moveTo>
                    <a:cubicBezTo>
                      <a:pt x="174" y="1"/>
                      <a:pt x="139" y="12"/>
                      <a:pt x="109" y="36"/>
                    </a:cubicBezTo>
                    <a:cubicBezTo>
                      <a:pt x="0" y="123"/>
                      <a:pt x="55" y="300"/>
                      <a:pt x="193" y="316"/>
                    </a:cubicBezTo>
                    <a:cubicBezTo>
                      <a:pt x="198" y="316"/>
                      <a:pt x="204" y="316"/>
                      <a:pt x="209" y="316"/>
                    </a:cubicBezTo>
                    <a:cubicBezTo>
                      <a:pt x="341" y="316"/>
                      <a:pt x="418" y="164"/>
                      <a:pt x="331" y="58"/>
                    </a:cubicBezTo>
                    <a:cubicBezTo>
                      <a:pt x="300" y="20"/>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16"/>
              <p:cNvSpPr/>
              <p:nvPr/>
            </p:nvSpPr>
            <p:spPr>
              <a:xfrm>
                <a:off x="4343625" y="3913025"/>
                <a:ext cx="19050" cy="14425"/>
              </a:xfrm>
              <a:custGeom>
                <a:avLst/>
                <a:gdLst/>
                <a:ahLst/>
                <a:cxnLst/>
                <a:rect l="l" t="t" r="r" b="b"/>
                <a:pathLst>
                  <a:path w="762" h="577" extrusionOk="0">
                    <a:moveTo>
                      <a:pt x="381" y="0"/>
                    </a:moveTo>
                    <a:cubicBezTo>
                      <a:pt x="318" y="0"/>
                      <a:pt x="253" y="21"/>
                      <a:pt x="199" y="64"/>
                    </a:cubicBezTo>
                    <a:cubicBezTo>
                      <a:pt x="0" y="225"/>
                      <a:pt x="97" y="549"/>
                      <a:pt x="350" y="575"/>
                    </a:cubicBezTo>
                    <a:cubicBezTo>
                      <a:pt x="361" y="576"/>
                      <a:pt x="371" y="577"/>
                      <a:pt x="382" y="577"/>
                    </a:cubicBezTo>
                    <a:cubicBezTo>
                      <a:pt x="620" y="577"/>
                      <a:pt x="761" y="297"/>
                      <a:pt x="604" y="106"/>
                    </a:cubicBezTo>
                    <a:cubicBezTo>
                      <a:pt x="548" y="36"/>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16"/>
              <p:cNvSpPr/>
              <p:nvPr/>
            </p:nvSpPr>
            <p:spPr>
              <a:xfrm>
                <a:off x="4330350" y="3896500"/>
                <a:ext cx="18425" cy="13925"/>
              </a:xfrm>
              <a:custGeom>
                <a:avLst/>
                <a:gdLst/>
                <a:ahLst/>
                <a:cxnLst/>
                <a:rect l="l" t="t" r="r" b="b"/>
                <a:pathLst>
                  <a:path w="737" h="557" extrusionOk="0">
                    <a:moveTo>
                      <a:pt x="371" y="0"/>
                    </a:moveTo>
                    <a:cubicBezTo>
                      <a:pt x="309" y="0"/>
                      <a:pt x="246" y="21"/>
                      <a:pt x="194" y="63"/>
                    </a:cubicBezTo>
                    <a:cubicBezTo>
                      <a:pt x="1" y="220"/>
                      <a:pt x="94" y="532"/>
                      <a:pt x="341" y="555"/>
                    </a:cubicBezTo>
                    <a:cubicBezTo>
                      <a:pt x="352" y="556"/>
                      <a:pt x="362" y="556"/>
                      <a:pt x="372" y="556"/>
                    </a:cubicBezTo>
                    <a:cubicBezTo>
                      <a:pt x="601" y="556"/>
                      <a:pt x="737" y="286"/>
                      <a:pt x="586" y="101"/>
                    </a:cubicBezTo>
                    <a:cubicBezTo>
                      <a:pt x="531" y="35"/>
                      <a:pt x="452"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16"/>
              <p:cNvSpPr/>
              <p:nvPr/>
            </p:nvSpPr>
            <p:spPr>
              <a:xfrm>
                <a:off x="4317100" y="3879925"/>
                <a:ext cx="17775" cy="13550"/>
              </a:xfrm>
              <a:custGeom>
                <a:avLst/>
                <a:gdLst/>
                <a:ahLst/>
                <a:cxnLst/>
                <a:rect l="l" t="t" r="r" b="b"/>
                <a:pathLst>
                  <a:path w="711" h="542" extrusionOk="0">
                    <a:moveTo>
                      <a:pt x="357" y="1"/>
                    </a:moveTo>
                    <a:cubicBezTo>
                      <a:pt x="297" y="1"/>
                      <a:pt x="237" y="20"/>
                      <a:pt x="187" y="61"/>
                    </a:cubicBezTo>
                    <a:cubicBezTo>
                      <a:pt x="1" y="212"/>
                      <a:pt x="87" y="514"/>
                      <a:pt x="328" y="540"/>
                    </a:cubicBezTo>
                    <a:cubicBezTo>
                      <a:pt x="339" y="541"/>
                      <a:pt x="349" y="541"/>
                      <a:pt x="359" y="541"/>
                    </a:cubicBezTo>
                    <a:cubicBezTo>
                      <a:pt x="579" y="541"/>
                      <a:pt x="711" y="281"/>
                      <a:pt x="566" y="102"/>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16"/>
              <p:cNvSpPr/>
              <p:nvPr/>
            </p:nvSpPr>
            <p:spPr>
              <a:xfrm>
                <a:off x="4303775" y="3863375"/>
                <a:ext cx="17200" cy="13050"/>
              </a:xfrm>
              <a:custGeom>
                <a:avLst/>
                <a:gdLst/>
                <a:ahLst/>
                <a:cxnLst/>
                <a:rect l="l" t="t" r="r" b="b"/>
                <a:pathLst>
                  <a:path w="688" h="522" extrusionOk="0">
                    <a:moveTo>
                      <a:pt x="345" y="1"/>
                    </a:moveTo>
                    <a:cubicBezTo>
                      <a:pt x="288" y="1"/>
                      <a:pt x="231" y="19"/>
                      <a:pt x="183" y="57"/>
                    </a:cubicBezTo>
                    <a:cubicBezTo>
                      <a:pt x="0" y="202"/>
                      <a:pt x="87" y="495"/>
                      <a:pt x="315" y="520"/>
                    </a:cubicBezTo>
                    <a:cubicBezTo>
                      <a:pt x="326" y="521"/>
                      <a:pt x="336" y="522"/>
                      <a:pt x="346" y="522"/>
                    </a:cubicBezTo>
                    <a:cubicBezTo>
                      <a:pt x="559" y="522"/>
                      <a:pt x="688" y="271"/>
                      <a:pt x="546" y="99"/>
                    </a:cubicBezTo>
                    <a:cubicBezTo>
                      <a:pt x="497" y="35"/>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16"/>
              <p:cNvSpPr/>
              <p:nvPr/>
            </p:nvSpPr>
            <p:spPr>
              <a:xfrm>
                <a:off x="4290500" y="3846850"/>
                <a:ext cx="16600" cy="12625"/>
              </a:xfrm>
              <a:custGeom>
                <a:avLst/>
                <a:gdLst/>
                <a:ahLst/>
                <a:cxnLst/>
                <a:rect l="l" t="t" r="r" b="b"/>
                <a:pathLst>
                  <a:path w="664" h="505" extrusionOk="0">
                    <a:moveTo>
                      <a:pt x="333" y="1"/>
                    </a:moveTo>
                    <a:cubicBezTo>
                      <a:pt x="277" y="1"/>
                      <a:pt x="221" y="19"/>
                      <a:pt x="174" y="56"/>
                    </a:cubicBezTo>
                    <a:cubicBezTo>
                      <a:pt x="1" y="198"/>
                      <a:pt x="84" y="477"/>
                      <a:pt x="306" y="503"/>
                    </a:cubicBezTo>
                    <a:cubicBezTo>
                      <a:pt x="315" y="504"/>
                      <a:pt x="324" y="505"/>
                      <a:pt x="333" y="505"/>
                    </a:cubicBezTo>
                    <a:cubicBezTo>
                      <a:pt x="539" y="505"/>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16"/>
              <p:cNvSpPr/>
              <p:nvPr/>
            </p:nvSpPr>
            <p:spPr>
              <a:xfrm>
                <a:off x="4277250" y="3830350"/>
                <a:ext cx="15950" cy="12100"/>
              </a:xfrm>
              <a:custGeom>
                <a:avLst/>
                <a:gdLst/>
                <a:ahLst/>
                <a:cxnLst/>
                <a:rect l="l" t="t" r="r" b="b"/>
                <a:pathLst>
                  <a:path w="638" h="484" extrusionOk="0">
                    <a:moveTo>
                      <a:pt x="320" y="1"/>
                    </a:moveTo>
                    <a:cubicBezTo>
                      <a:pt x="266" y="1"/>
                      <a:pt x="212" y="18"/>
                      <a:pt x="168" y="54"/>
                    </a:cubicBezTo>
                    <a:cubicBezTo>
                      <a:pt x="1" y="189"/>
                      <a:pt x="81" y="459"/>
                      <a:pt x="296" y="482"/>
                    </a:cubicBezTo>
                    <a:cubicBezTo>
                      <a:pt x="305" y="483"/>
                      <a:pt x="314" y="483"/>
                      <a:pt x="323" y="483"/>
                    </a:cubicBezTo>
                    <a:cubicBezTo>
                      <a:pt x="519" y="483"/>
                      <a:pt x="638" y="250"/>
                      <a:pt x="508" y="90"/>
                    </a:cubicBezTo>
                    <a:cubicBezTo>
                      <a:pt x="461" y="31"/>
                      <a:pt x="390"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16"/>
              <p:cNvSpPr/>
              <p:nvPr/>
            </p:nvSpPr>
            <p:spPr>
              <a:xfrm>
                <a:off x="4264000" y="3813800"/>
                <a:ext cx="15400" cy="11675"/>
              </a:xfrm>
              <a:custGeom>
                <a:avLst/>
                <a:gdLst/>
                <a:ahLst/>
                <a:cxnLst/>
                <a:rect l="l" t="t" r="r" b="b"/>
                <a:pathLst>
                  <a:path w="616" h="467" extrusionOk="0">
                    <a:moveTo>
                      <a:pt x="310" y="1"/>
                    </a:moveTo>
                    <a:cubicBezTo>
                      <a:pt x="258" y="1"/>
                      <a:pt x="206" y="18"/>
                      <a:pt x="161" y="54"/>
                    </a:cubicBezTo>
                    <a:cubicBezTo>
                      <a:pt x="0" y="183"/>
                      <a:pt x="77" y="443"/>
                      <a:pt x="286" y="466"/>
                    </a:cubicBezTo>
                    <a:cubicBezTo>
                      <a:pt x="294" y="466"/>
                      <a:pt x="302" y="467"/>
                      <a:pt x="310" y="467"/>
                    </a:cubicBezTo>
                    <a:cubicBezTo>
                      <a:pt x="501" y="467"/>
                      <a:pt x="615" y="241"/>
                      <a:pt x="489" y="87"/>
                    </a:cubicBezTo>
                    <a:cubicBezTo>
                      <a:pt x="443" y="30"/>
                      <a:pt x="377" y="1"/>
                      <a:pt x="3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16"/>
              <p:cNvSpPr/>
              <p:nvPr/>
            </p:nvSpPr>
            <p:spPr>
              <a:xfrm>
                <a:off x="4250750" y="3797300"/>
                <a:ext cx="14650" cy="11150"/>
              </a:xfrm>
              <a:custGeom>
                <a:avLst/>
                <a:gdLst/>
                <a:ahLst/>
                <a:cxnLst/>
                <a:rect l="l" t="t" r="r" b="b"/>
                <a:pathLst>
                  <a:path w="586" h="446" extrusionOk="0">
                    <a:moveTo>
                      <a:pt x="294" y="0"/>
                    </a:moveTo>
                    <a:cubicBezTo>
                      <a:pt x="245" y="0"/>
                      <a:pt x="196" y="16"/>
                      <a:pt x="154" y="49"/>
                    </a:cubicBezTo>
                    <a:cubicBezTo>
                      <a:pt x="0" y="174"/>
                      <a:pt x="74" y="425"/>
                      <a:pt x="270" y="444"/>
                    </a:cubicBezTo>
                    <a:cubicBezTo>
                      <a:pt x="279" y="445"/>
                      <a:pt x="288" y="446"/>
                      <a:pt x="297" y="446"/>
                    </a:cubicBezTo>
                    <a:cubicBezTo>
                      <a:pt x="480" y="446"/>
                      <a:pt x="586" y="228"/>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16"/>
              <p:cNvSpPr/>
              <p:nvPr/>
            </p:nvSpPr>
            <p:spPr>
              <a:xfrm>
                <a:off x="4237400" y="3780725"/>
                <a:ext cx="14200" cy="10775"/>
              </a:xfrm>
              <a:custGeom>
                <a:avLst/>
                <a:gdLst/>
                <a:ahLst/>
                <a:cxnLst/>
                <a:rect l="l" t="t" r="r" b="b"/>
                <a:pathLst>
                  <a:path w="568" h="431" extrusionOk="0">
                    <a:moveTo>
                      <a:pt x="285" y="1"/>
                    </a:moveTo>
                    <a:cubicBezTo>
                      <a:pt x="237" y="1"/>
                      <a:pt x="189" y="17"/>
                      <a:pt x="148" y="50"/>
                    </a:cubicBezTo>
                    <a:cubicBezTo>
                      <a:pt x="1" y="169"/>
                      <a:pt x="71" y="407"/>
                      <a:pt x="261" y="429"/>
                    </a:cubicBezTo>
                    <a:cubicBezTo>
                      <a:pt x="269" y="430"/>
                      <a:pt x="277" y="431"/>
                      <a:pt x="284" y="431"/>
                    </a:cubicBezTo>
                    <a:cubicBezTo>
                      <a:pt x="460" y="431"/>
                      <a:pt x="567" y="224"/>
                      <a:pt x="450" y="79"/>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16"/>
              <p:cNvSpPr/>
              <p:nvPr/>
            </p:nvSpPr>
            <p:spPr>
              <a:xfrm>
                <a:off x="4224150" y="3764200"/>
                <a:ext cx="13475" cy="10275"/>
              </a:xfrm>
              <a:custGeom>
                <a:avLst/>
                <a:gdLst/>
                <a:ahLst/>
                <a:cxnLst/>
                <a:rect l="l" t="t" r="r" b="b"/>
                <a:pathLst>
                  <a:path w="539" h="411" extrusionOk="0">
                    <a:moveTo>
                      <a:pt x="272" y="0"/>
                    </a:moveTo>
                    <a:cubicBezTo>
                      <a:pt x="226" y="0"/>
                      <a:pt x="180" y="15"/>
                      <a:pt x="142" y="46"/>
                    </a:cubicBezTo>
                    <a:cubicBezTo>
                      <a:pt x="0" y="162"/>
                      <a:pt x="68" y="390"/>
                      <a:pt x="251" y="409"/>
                    </a:cubicBezTo>
                    <a:cubicBezTo>
                      <a:pt x="259" y="410"/>
                      <a:pt x="266" y="410"/>
                      <a:pt x="274" y="410"/>
                    </a:cubicBezTo>
                    <a:cubicBezTo>
                      <a:pt x="440" y="410"/>
                      <a:pt x="538" y="213"/>
                      <a:pt x="431" y="78"/>
                    </a:cubicBezTo>
                    <a:cubicBezTo>
                      <a:pt x="391" y="27"/>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16"/>
              <p:cNvSpPr/>
              <p:nvPr/>
            </p:nvSpPr>
            <p:spPr>
              <a:xfrm>
                <a:off x="4210875" y="3747700"/>
                <a:ext cx="12950" cy="9800"/>
              </a:xfrm>
              <a:custGeom>
                <a:avLst/>
                <a:gdLst/>
                <a:ahLst/>
                <a:cxnLst/>
                <a:rect l="l" t="t" r="r" b="b"/>
                <a:pathLst>
                  <a:path w="518" h="392" extrusionOk="0">
                    <a:moveTo>
                      <a:pt x="258" y="1"/>
                    </a:moveTo>
                    <a:cubicBezTo>
                      <a:pt x="215" y="1"/>
                      <a:pt x="172" y="15"/>
                      <a:pt x="136" y="44"/>
                    </a:cubicBezTo>
                    <a:cubicBezTo>
                      <a:pt x="1" y="153"/>
                      <a:pt x="65" y="372"/>
                      <a:pt x="239" y="391"/>
                    </a:cubicBezTo>
                    <a:cubicBezTo>
                      <a:pt x="245" y="392"/>
                      <a:pt x="252" y="392"/>
                      <a:pt x="258" y="392"/>
                    </a:cubicBezTo>
                    <a:cubicBezTo>
                      <a:pt x="420" y="392"/>
                      <a:pt x="517" y="203"/>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16"/>
              <p:cNvSpPr/>
              <p:nvPr/>
            </p:nvSpPr>
            <p:spPr>
              <a:xfrm>
                <a:off x="4197625" y="3731125"/>
                <a:ext cx="12300" cy="9350"/>
              </a:xfrm>
              <a:custGeom>
                <a:avLst/>
                <a:gdLst/>
                <a:ahLst/>
                <a:cxnLst/>
                <a:rect l="l" t="t" r="r" b="b"/>
                <a:pathLst>
                  <a:path w="492" h="374" extrusionOk="0">
                    <a:moveTo>
                      <a:pt x="245" y="1"/>
                    </a:moveTo>
                    <a:cubicBezTo>
                      <a:pt x="205" y="1"/>
                      <a:pt x="164" y="14"/>
                      <a:pt x="129" y="42"/>
                    </a:cubicBezTo>
                    <a:cubicBezTo>
                      <a:pt x="1" y="148"/>
                      <a:pt x="62" y="357"/>
                      <a:pt x="226" y="373"/>
                    </a:cubicBezTo>
                    <a:cubicBezTo>
                      <a:pt x="232" y="373"/>
                      <a:pt x="239" y="374"/>
                      <a:pt x="245" y="374"/>
                    </a:cubicBezTo>
                    <a:cubicBezTo>
                      <a:pt x="398" y="374"/>
                      <a:pt x="491" y="194"/>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16"/>
              <p:cNvSpPr/>
              <p:nvPr/>
            </p:nvSpPr>
            <p:spPr>
              <a:xfrm>
                <a:off x="4184375" y="3714625"/>
                <a:ext cx="11625" cy="8825"/>
              </a:xfrm>
              <a:custGeom>
                <a:avLst/>
                <a:gdLst/>
                <a:ahLst/>
                <a:cxnLst/>
                <a:rect l="l" t="t" r="r" b="b"/>
                <a:pathLst>
                  <a:path w="465" h="353" extrusionOk="0">
                    <a:moveTo>
                      <a:pt x="232" y="1"/>
                    </a:moveTo>
                    <a:cubicBezTo>
                      <a:pt x="193" y="1"/>
                      <a:pt x="154" y="13"/>
                      <a:pt x="123" y="40"/>
                    </a:cubicBezTo>
                    <a:cubicBezTo>
                      <a:pt x="0" y="139"/>
                      <a:pt x="58" y="335"/>
                      <a:pt x="216" y="351"/>
                    </a:cubicBezTo>
                    <a:cubicBezTo>
                      <a:pt x="223" y="352"/>
                      <a:pt x="231" y="353"/>
                      <a:pt x="238" y="353"/>
                    </a:cubicBezTo>
                    <a:cubicBezTo>
                      <a:pt x="379" y="353"/>
                      <a:pt x="465" y="181"/>
                      <a:pt x="370" y="65"/>
                    </a:cubicBezTo>
                    <a:cubicBezTo>
                      <a:pt x="335"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16"/>
              <p:cNvSpPr/>
              <p:nvPr/>
            </p:nvSpPr>
            <p:spPr>
              <a:xfrm>
                <a:off x="4171025" y="3698100"/>
                <a:ext cx="11100" cy="8400"/>
              </a:xfrm>
              <a:custGeom>
                <a:avLst/>
                <a:gdLst/>
                <a:ahLst/>
                <a:cxnLst/>
                <a:rect l="l" t="t" r="r" b="b"/>
                <a:pathLst>
                  <a:path w="444" h="336" extrusionOk="0">
                    <a:moveTo>
                      <a:pt x="223" y="1"/>
                    </a:moveTo>
                    <a:cubicBezTo>
                      <a:pt x="185" y="1"/>
                      <a:pt x="148" y="13"/>
                      <a:pt x="117" y="39"/>
                    </a:cubicBezTo>
                    <a:cubicBezTo>
                      <a:pt x="1" y="132"/>
                      <a:pt x="56" y="318"/>
                      <a:pt x="203" y="334"/>
                    </a:cubicBezTo>
                    <a:cubicBezTo>
                      <a:pt x="210" y="335"/>
                      <a:pt x="217" y="335"/>
                      <a:pt x="223" y="335"/>
                    </a:cubicBezTo>
                    <a:cubicBezTo>
                      <a:pt x="362" y="335"/>
                      <a:pt x="443" y="172"/>
                      <a:pt x="351" y="61"/>
                    </a:cubicBezTo>
                    <a:cubicBezTo>
                      <a:pt x="319" y="21"/>
                      <a:pt x="271"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16"/>
              <p:cNvSpPr/>
              <p:nvPr/>
            </p:nvSpPr>
            <p:spPr>
              <a:xfrm>
                <a:off x="4157775" y="3681550"/>
                <a:ext cx="10475" cy="7975"/>
              </a:xfrm>
              <a:custGeom>
                <a:avLst/>
                <a:gdLst/>
                <a:ahLst/>
                <a:cxnLst/>
                <a:rect l="l" t="t" r="r" b="b"/>
                <a:pathLst>
                  <a:path w="419" h="319" extrusionOk="0">
                    <a:moveTo>
                      <a:pt x="209" y="0"/>
                    </a:moveTo>
                    <a:cubicBezTo>
                      <a:pt x="174" y="0"/>
                      <a:pt x="139" y="12"/>
                      <a:pt x="110" y="35"/>
                    </a:cubicBezTo>
                    <a:cubicBezTo>
                      <a:pt x="1" y="125"/>
                      <a:pt x="52" y="302"/>
                      <a:pt x="194" y="318"/>
                    </a:cubicBezTo>
                    <a:cubicBezTo>
                      <a:pt x="199" y="319"/>
                      <a:pt x="204" y="319"/>
                      <a:pt x="209" y="319"/>
                    </a:cubicBezTo>
                    <a:cubicBezTo>
                      <a:pt x="341" y="319"/>
                      <a:pt x="418" y="166"/>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16"/>
              <p:cNvSpPr/>
              <p:nvPr/>
            </p:nvSpPr>
            <p:spPr>
              <a:xfrm>
                <a:off x="4348275" y="3881975"/>
                <a:ext cx="18425" cy="13975"/>
              </a:xfrm>
              <a:custGeom>
                <a:avLst/>
                <a:gdLst/>
                <a:ahLst/>
                <a:cxnLst/>
                <a:rect l="l" t="t" r="r" b="b"/>
                <a:pathLst>
                  <a:path w="737" h="559" extrusionOk="0">
                    <a:moveTo>
                      <a:pt x="368" y="1"/>
                    </a:moveTo>
                    <a:cubicBezTo>
                      <a:pt x="306" y="1"/>
                      <a:pt x="244" y="21"/>
                      <a:pt x="193" y="62"/>
                    </a:cubicBezTo>
                    <a:cubicBezTo>
                      <a:pt x="0" y="220"/>
                      <a:pt x="94" y="531"/>
                      <a:pt x="341" y="557"/>
                    </a:cubicBezTo>
                    <a:cubicBezTo>
                      <a:pt x="352" y="558"/>
                      <a:pt x="362" y="559"/>
                      <a:pt x="372" y="559"/>
                    </a:cubicBezTo>
                    <a:cubicBezTo>
                      <a:pt x="601" y="559"/>
                      <a:pt x="736" y="289"/>
                      <a:pt x="585" y="104"/>
                    </a:cubicBezTo>
                    <a:cubicBezTo>
                      <a:pt x="530" y="36"/>
                      <a:pt x="449"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16"/>
              <p:cNvSpPr/>
              <p:nvPr/>
            </p:nvSpPr>
            <p:spPr>
              <a:xfrm>
                <a:off x="4335025" y="3865425"/>
                <a:ext cx="17775" cy="13500"/>
              </a:xfrm>
              <a:custGeom>
                <a:avLst/>
                <a:gdLst/>
                <a:ahLst/>
                <a:cxnLst/>
                <a:rect l="l" t="t" r="r" b="b"/>
                <a:pathLst>
                  <a:path w="711" h="540" extrusionOk="0">
                    <a:moveTo>
                      <a:pt x="357" y="0"/>
                    </a:moveTo>
                    <a:cubicBezTo>
                      <a:pt x="297" y="0"/>
                      <a:pt x="237" y="21"/>
                      <a:pt x="187" y="62"/>
                    </a:cubicBezTo>
                    <a:cubicBezTo>
                      <a:pt x="0" y="210"/>
                      <a:pt x="87" y="512"/>
                      <a:pt x="328" y="538"/>
                    </a:cubicBezTo>
                    <a:cubicBezTo>
                      <a:pt x="338" y="539"/>
                      <a:pt x="349" y="540"/>
                      <a:pt x="359" y="540"/>
                    </a:cubicBezTo>
                    <a:cubicBezTo>
                      <a:pt x="578" y="540"/>
                      <a:pt x="710" y="279"/>
                      <a:pt x="566" y="101"/>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16"/>
              <p:cNvSpPr/>
              <p:nvPr/>
            </p:nvSpPr>
            <p:spPr>
              <a:xfrm>
                <a:off x="4321675" y="3848875"/>
                <a:ext cx="17250" cy="13100"/>
              </a:xfrm>
              <a:custGeom>
                <a:avLst/>
                <a:gdLst/>
                <a:ahLst/>
                <a:cxnLst/>
                <a:rect l="l" t="t" r="r" b="b"/>
                <a:pathLst>
                  <a:path w="690" h="524" extrusionOk="0">
                    <a:moveTo>
                      <a:pt x="345" y="1"/>
                    </a:moveTo>
                    <a:cubicBezTo>
                      <a:pt x="288" y="1"/>
                      <a:pt x="229" y="20"/>
                      <a:pt x="181" y="59"/>
                    </a:cubicBezTo>
                    <a:cubicBezTo>
                      <a:pt x="1" y="207"/>
                      <a:pt x="88" y="496"/>
                      <a:pt x="319" y="522"/>
                    </a:cubicBezTo>
                    <a:cubicBezTo>
                      <a:pt x="328" y="523"/>
                      <a:pt x="337" y="523"/>
                      <a:pt x="346" y="523"/>
                    </a:cubicBezTo>
                    <a:cubicBezTo>
                      <a:pt x="561" y="523"/>
                      <a:pt x="689" y="270"/>
                      <a:pt x="547" y="98"/>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16"/>
              <p:cNvSpPr/>
              <p:nvPr/>
            </p:nvSpPr>
            <p:spPr>
              <a:xfrm>
                <a:off x="4308425" y="3832400"/>
                <a:ext cx="16575" cy="12550"/>
              </a:xfrm>
              <a:custGeom>
                <a:avLst/>
                <a:gdLst/>
                <a:ahLst/>
                <a:cxnLst/>
                <a:rect l="l" t="t" r="r" b="b"/>
                <a:pathLst>
                  <a:path w="663" h="502" extrusionOk="0">
                    <a:moveTo>
                      <a:pt x="334" y="0"/>
                    </a:moveTo>
                    <a:cubicBezTo>
                      <a:pt x="278" y="0"/>
                      <a:pt x="221" y="18"/>
                      <a:pt x="174" y="56"/>
                    </a:cubicBezTo>
                    <a:cubicBezTo>
                      <a:pt x="0" y="197"/>
                      <a:pt x="84" y="477"/>
                      <a:pt x="306" y="499"/>
                    </a:cubicBezTo>
                    <a:cubicBezTo>
                      <a:pt x="316" y="501"/>
                      <a:pt x="326" y="501"/>
                      <a:pt x="336" y="501"/>
                    </a:cubicBezTo>
                    <a:cubicBezTo>
                      <a:pt x="543" y="501"/>
                      <a:pt x="662" y="257"/>
                      <a:pt x="528" y="91"/>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16"/>
              <p:cNvSpPr/>
              <p:nvPr/>
            </p:nvSpPr>
            <p:spPr>
              <a:xfrm>
                <a:off x="4295175" y="3815825"/>
                <a:ext cx="15950" cy="12075"/>
              </a:xfrm>
              <a:custGeom>
                <a:avLst/>
                <a:gdLst/>
                <a:ahLst/>
                <a:cxnLst/>
                <a:rect l="l" t="t" r="r" b="b"/>
                <a:pathLst>
                  <a:path w="638" h="483" extrusionOk="0">
                    <a:moveTo>
                      <a:pt x="318" y="0"/>
                    </a:moveTo>
                    <a:cubicBezTo>
                      <a:pt x="265" y="0"/>
                      <a:pt x="211" y="18"/>
                      <a:pt x="167" y="54"/>
                    </a:cubicBezTo>
                    <a:cubicBezTo>
                      <a:pt x="0" y="189"/>
                      <a:pt x="81" y="459"/>
                      <a:pt x="293" y="481"/>
                    </a:cubicBezTo>
                    <a:cubicBezTo>
                      <a:pt x="302" y="482"/>
                      <a:pt x="311" y="483"/>
                      <a:pt x="320" y="483"/>
                    </a:cubicBezTo>
                    <a:cubicBezTo>
                      <a:pt x="519" y="483"/>
                      <a:pt x="637" y="249"/>
                      <a:pt x="508" y="92"/>
                    </a:cubicBezTo>
                    <a:cubicBezTo>
                      <a:pt x="460" y="32"/>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16"/>
              <p:cNvSpPr/>
              <p:nvPr/>
            </p:nvSpPr>
            <p:spPr>
              <a:xfrm>
                <a:off x="4281900" y="3799325"/>
                <a:ext cx="15325" cy="11625"/>
              </a:xfrm>
              <a:custGeom>
                <a:avLst/>
                <a:gdLst/>
                <a:ahLst/>
                <a:cxnLst/>
                <a:rect l="l" t="t" r="r" b="b"/>
                <a:pathLst>
                  <a:path w="613" h="465" extrusionOk="0">
                    <a:moveTo>
                      <a:pt x="306" y="1"/>
                    </a:moveTo>
                    <a:cubicBezTo>
                      <a:pt x="255" y="1"/>
                      <a:pt x="204" y="17"/>
                      <a:pt x="162" y="52"/>
                    </a:cubicBezTo>
                    <a:cubicBezTo>
                      <a:pt x="1" y="183"/>
                      <a:pt x="78" y="444"/>
                      <a:pt x="284" y="463"/>
                    </a:cubicBezTo>
                    <a:cubicBezTo>
                      <a:pt x="293" y="464"/>
                      <a:pt x="302" y="465"/>
                      <a:pt x="311" y="465"/>
                    </a:cubicBezTo>
                    <a:cubicBezTo>
                      <a:pt x="500" y="465"/>
                      <a:pt x="612" y="241"/>
                      <a:pt x="486" y="87"/>
                    </a:cubicBezTo>
                    <a:cubicBezTo>
                      <a:pt x="440" y="30"/>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16"/>
              <p:cNvSpPr/>
              <p:nvPr/>
            </p:nvSpPr>
            <p:spPr>
              <a:xfrm>
                <a:off x="4268575" y="3782775"/>
                <a:ext cx="14750" cy="11225"/>
              </a:xfrm>
              <a:custGeom>
                <a:avLst/>
                <a:gdLst/>
                <a:ahLst/>
                <a:cxnLst/>
                <a:rect l="l" t="t" r="r" b="b"/>
                <a:pathLst>
                  <a:path w="590" h="449" extrusionOk="0">
                    <a:moveTo>
                      <a:pt x="296" y="0"/>
                    </a:moveTo>
                    <a:cubicBezTo>
                      <a:pt x="246" y="0"/>
                      <a:pt x="196" y="17"/>
                      <a:pt x="155" y="52"/>
                    </a:cubicBezTo>
                    <a:cubicBezTo>
                      <a:pt x="0" y="174"/>
                      <a:pt x="74" y="424"/>
                      <a:pt x="274" y="447"/>
                    </a:cubicBezTo>
                    <a:cubicBezTo>
                      <a:pt x="282" y="448"/>
                      <a:pt x="289" y="448"/>
                      <a:pt x="297" y="448"/>
                    </a:cubicBezTo>
                    <a:cubicBezTo>
                      <a:pt x="482" y="448"/>
                      <a:pt x="590" y="232"/>
                      <a:pt x="470" y="84"/>
                    </a:cubicBezTo>
                    <a:cubicBezTo>
                      <a:pt x="426" y="29"/>
                      <a:pt x="361"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16"/>
              <p:cNvSpPr/>
              <p:nvPr/>
            </p:nvSpPr>
            <p:spPr>
              <a:xfrm>
                <a:off x="4255325" y="3766225"/>
                <a:ext cx="14125" cy="10725"/>
              </a:xfrm>
              <a:custGeom>
                <a:avLst/>
                <a:gdLst/>
                <a:ahLst/>
                <a:cxnLst/>
                <a:rect l="l" t="t" r="r" b="b"/>
                <a:pathLst>
                  <a:path w="565" h="429" extrusionOk="0">
                    <a:moveTo>
                      <a:pt x="284" y="1"/>
                    </a:moveTo>
                    <a:cubicBezTo>
                      <a:pt x="237" y="1"/>
                      <a:pt x="188" y="16"/>
                      <a:pt x="148" y="48"/>
                    </a:cubicBezTo>
                    <a:cubicBezTo>
                      <a:pt x="0" y="167"/>
                      <a:pt x="71" y="408"/>
                      <a:pt x="261" y="428"/>
                    </a:cubicBezTo>
                    <a:cubicBezTo>
                      <a:pt x="268" y="428"/>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 name="Google Shape;2658;p16"/>
              <p:cNvSpPr/>
              <p:nvPr/>
            </p:nvSpPr>
            <p:spPr>
              <a:xfrm>
                <a:off x="4242050" y="3749725"/>
                <a:ext cx="13500" cy="10200"/>
              </a:xfrm>
              <a:custGeom>
                <a:avLst/>
                <a:gdLst/>
                <a:ahLst/>
                <a:cxnLst/>
                <a:rect l="l" t="t" r="r" b="b"/>
                <a:pathLst>
                  <a:path w="540" h="408" extrusionOk="0">
                    <a:moveTo>
                      <a:pt x="272" y="1"/>
                    </a:moveTo>
                    <a:cubicBezTo>
                      <a:pt x="226" y="1"/>
                      <a:pt x="180" y="16"/>
                      <a:pt x="142" y="46"/>
                    </a:cubicBezTo>
                    <a:cubicBezTo>
                      <a:pt x="1" y="159"/>
                      <a:pt x="68" y="390"/>
                      <a:pt x="252" y="406"/>
                    </a:cubicBezTo>
                    <a:cubicBezTo>
                      <a:pt x="259" y="407"/>
                      <a:pt x="267" y="408"/>
                      <a:pt x="275" y="408"/>
                    </a:cubicBezTo>
                    <a:cubicBezTo>
                      <a:pt x="441" y="408"/>
                      <a:pt x="539" y="211"/>
                      <a:pt x="432" y="75"/>
                    </a:cubicBezTo>
                    <a:cubicBezTo>
                      <a:pt x="392" y="26"/>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16"/>
              <p:cNvSpPr/>
              <p:nvPr/>
            </p:nvSpPr>
            <p:spPr>
              <a:xfrm>
                <a:off x="4228800" y="3733150"/>
                <a:ext cx="12925" cy="9825"/>
              </a:xfrm>
              <a:custGeom>
                <a:avLst/>
                <a:gdLst/>
                <a:ahLst/>
                <a:cxnLst/>
                <a:rect l="l" t="t" r="r" b="b"/>
                <a:pathLst>
                  <a:path w="517" h="393" extrusionOk="0">
                    <a:moveTo>
                      <a:pt x="259" y="1"/>
                    </a:moveTo>
                    <a:cubicBezTo>
                      <a:pt x="215" y="1"/>
                      <a:pt x="172" y="15"/>
                      <a:pt x="136" y="44"/>
                    </a:cubicBezTo>
                    <a:cubicBezTo>
                      <a:pt x="1" y="157"/>
                      <a:pt x="65" y="372"/>
                      <a:pt x="238" y="391"/>
                    </a:cubicBezTo>
                    <a:cubicBezTo>
                      <a:pt x="246" y="392"/>
                      <a:pt x="254" y="393"/>
                      <a:pt x="261" y="393"/>
                    </a:cubicBezTo>
                    <a:cubicBezTo>
                      <a:pt x="421" y="393"/>
                      <a:pt x="516" y="202"/>
                      <a:pt x="412" y="73"/>
                    </a:cubicBezTo>
                    <a:cubicBezTo>
                      <a:pt x="374" y="26"/>
                      <a:pt x="31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 name="Google Shape;2660;p16"/>
              <p:cNvSpPr/>
              <p:nvPr/>
            </p:nvSpPr>
            <p:spPr>
              <a:xfrm>
                <a:off x="4215550" y="3716675"/>
                <a:ext cx="12200" cy="9350"/>
              </a:xfrm>
              <a:custGeom>
                <a:avLst/>
                <a:gdLst/>
                <a:ahLst/>
                <a:cxnLst/>
                <a:rect l="l" t="t" r="r" b="b"/>
                <a:pathLst>
                  <a:path w="488" h="374" extrusionOk="0">
                    <a:moveTo>
                      <a:pt x="243" y="0"/>
                    </a:moveTo>
                    <a:cubicBezTo>
                      <a:pt x="203" y="0"/>
                      <a:pt x="162" y="14"/>
                      <a:pt x="129" y="41"/>
                    </a:cubicBezTo>
                    <a:cubicBezTo>
                      <a:pt x="0" y="144"/>
                      <a:pt x="61" y="353"/>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 name="Google Shape;2661;p16"/>
              <p:cNvSpPr/>
              <p:nvPr/>
            </p:nvSpPr>
            <p:spPr>
              <a:xfrm>
                <a:off x="4202200" y="3700100"/>
                <a:ext cx="11750" cy="8875"/>
              </a:xfrm>
              <a:custGeom>
                <a:avLst/>
                <a:gdLst/>
                <a:ahLst/>
                <a:cxnLst/>
                <a:rect l="l" t="t" r="r" b="b"/>
                <a:pathLst>
                  <a:path w="470" h="355" extrusionOk="0">
                    <a:moveTo>
                      <a:pt x="236" y="1"/>
                    </a:moveTo>
                    <a:cubicBezTo>
                      <a:pt x="196" y="1"/>
                      <a:pt x="156" y="14"/>
                      <a:pt x="123" y="42"/>
                    </a:cubicBezTo>
                    <a:cubicBezTo>
                      <a:pt x="1" y="139"/>
                      <a:pt x="62" y="338"/>
                      <a:pt x="216" y="354"/>
                    </a:cubicBezTo>
                    <a:cubicBezTo>
                      <a:pt x="223" y="355"/>
                      <a:pt x="229" y="355"/>
                      <a:pt x="236" y="355"/>
                    </a:cubicBezTo>
                    <a:cubicBezTo>
                      <a:pt x="382" y="355"/>
                      <a:pt x="469" y="185"/>
                      <a:pt x="374" y="68"/>
                    </a:cubicBezTo>
                    <a:cubicBezTo>
                      <a:pt x="339" y="24"/>
                      <a:pt x="288" y="1"/>
                      <a:pt x="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 name="Google Shape;2662;p16"/>
              <p:cNvSpPr/>
              <p:nvPr/>
            </p:nvSpPr>
            <p:spPr>
              <a:xfrm>
                <a:off x="4188950" y="3683575"/>
                <a:ext cx="11100" cy="8375"/>
              </a:xfrm>
              <a:custGeom>
                <a:avLst/>
                <a:gdLst/>
                <a:ahLst/>
                <a:cxnLst/>
                <a:rect l="l" t="t" r="r" b="b"/>
                <a:pathLst>
                  <a:path w="444" h="335" extrusionOk="0">
                    <a:moveTo>
                      <a:pt x="223" y="0"/>
                    </a:moveTo>
                    <a:cubicBezTo>
                      <a:pt x="186" y="0"/>
                      <a:pt x="148" y="13"/>
                      <a:pt x="116" y="38"/>
                    </a:cubicBezTo>
                    <a:cubicBezTo>
                      <a:pt x="1" y="131"/>
                      <a:pt x="55" y="321"/>
                      <a:pt x="206" y="334"/>
                    </a:cubicBezTo>
                    <a:cubicBezTo>
                      <a:pt x="213" y="334"/>
                      <a:pt x="219" y="335"/>
                      <a:pt x="226" y="335"/>
                    </a:cubicBezTo>
                    <a:cubicBezTo>
                      <a:pt x="362" y="335"/>
                      <a:pt x="443" y="174"/>
                      <a:pt x="354" y="64"/>
                    </a:cubicBezTo>
                    <a:cubicBezTo>
                      <a:pt x="320"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 name="Google Shape;2663;p16"/>
              <p:cNvSpPr/>
              <p:nvPr/>
            </p:nvSpPr>
            <p:spPr>
              <a:xfrm>
                <a:off x="4175700" y="3667075"/>
                <a:ext cx="10450" cy="7925"/>
              </a:xfrm>
              <a:custGeom>
                <a:avLst/>
                <a:gdLst/>
                <a:ahLst/>
                <a:cxnLst/>
                <a:rect l="l" t="t" r="r" b="b"/>
                <a:pathLst>
                  <a:path w="418" h="317" extrusionOk="0">
                    <a:moveTo>
                      <a:pt x="209" y="0"/>
                    </a:moveTo>
                    <a:cubicBezTo>
                      <a:pt x="174" y="0"/>
                      <a:pt x="139" y="12"/>
                      <a:pt x="110" y="36"/>
                    </a:cubicBezTo>
                    <a:cubicBezTo>
                      <a:pt x="0" y="123"/>
                      <a:pt x="52" y="299"/>
                      <a:pt x="193" y="315"/>
                    </a:cubicBezTo>
                    <a:cubicBezTo>
                      <a:pt x="198" y="316"/>
                      <a:pt x="204" y="316"/>
                      <a:pt x="209"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16"/>
              <p:cNvSpPr/>
              <p:nvPr/>
            </p:nvSpPr>
            <p:spPr>
              <a:xfrm>
                <a:off x="4339600" y="3834375"/>
                <a:ext cx="17125" cy="13050"/>
              </a:xfrm>
              <a:custGeom>
                <a:avLst/>
                <a:gdLst/>
                <a:ahLst/>
                <a:cxnLst/>
                <a:rect l="l" t="t" r="r" b="b"/>
                <a:pathLst>
                  <a:path w="685" h="522" extrusionOk="0">
                    <a:moveTo>
                      <a:pt x="342" y="1"/>
                    </a:moveTo>
                    <a:cubicBezTo>
                      <a:pt x="285" y="1"/>
                      <a:pt x="228" y="19"/>
                      <a:pt x="180" y="57"/>
                    </a:cubicBezTo>
                    <a:cubicBezTo>
                      <a:pt x="0" y="202"/>
                      <a:pt x="84" y="494"/>
                      <a:pt x="315" y="520"/>
                    </a:cubicBezTo>
                    <a:cubicBezTo>
                      <a:pt x="326" y="521"/>
                      <a:pt x="336" y="522"/>
                      <a:pt x="346" y="522"/>
                    </a:cubicBezTo>
                    <a:cubicBezTo>
                      <a:pt x="559"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16"/>
              <p:cNvSpPr/>
              <p:nvPr/>
            </p:nvSpPr>
            <p:spPr>
              <a:xfrm>
                <a:off x="4326350" y="3817850"/>
                <a:ext cx="16575" cy="12625"/>
              </a:xfrm>
              <a:custGeom>
                <a:avLst/>
                <a:gdLst/>
                <a:ahLst/>
                <a:cxnLst/>
                <a:rect l="l" t="t" r="r" b="b"/>
                <a:pathLst>
                  <a:path w="663" h="505" extrusionOk="0">
                    <a:moveTo>
                      <a:pt x="331" y="1"/>
                    </a:moveTo>
                    <a:cubicBezTo>
                      <a:pt x="275" y="1"/>
                      <a:pt x="219" y="19"/>
                      <a:pt x="174" y="56"/>
                    </a:cubicBezTo>
                    <a:cubicBezTo>
                      <a:pt x="0" y="198"/>
                      <a:pt x="84" y="477"/>
                      <a:pt x="305" y="503"/>
                    </a:cubicBezTo>
                    <a:cubicBezTo>
                      <a:pt x="315" y="504"/>
                      <a:pt x="324" y="504"/>
                      <a:pt x="333" y="504"/>
                    </a:cubicBezTo>
                    <a:cubicBezTo>
                      <a:pt x="538" y="504"/>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16"/>
              <p:cNvSpPr/>
              <p:nvPr/>
            </p:nvSpPr>
            <p:spPr>
              <a:xfrm>
                <a:off x="4313075" y="3801350"/>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16"/>
              <p:cNvSpPr/>
              <p:nvPr/>
            </p:nvSpPr>
            <p:spPr>
              <a:xfrm>
                <a:off x="4299750" y="3784800"/>
                <a:ext cx="15400" cy="11675"/>
              </a:xfrm>
              <a:custGeom>
                <a:avLst/>
                <a:gdLst/>
                <a:ahLst/>
                <a:cxnLst/>
                <a:rect l="l" t="t" r="r" b="b"/>
                <a:pathLst>
                  <a:path w="616" h="467" extrusionOk="0">
                    <a:moveTo>
                      <a:pt x="310" y="0"/>
                    </a:moveTo>
                    <a:cubicBezTo>
                      <a:pt x="258" y="0"/>
                      <a:pt x="206" y="18"/>
                      <a:pt x="161" y="54"/>
                    </a:cubicBezTo>
                    <a:cubicBezTo>
                      <a:pt x="0" y="183"/>
                      <a:pt x="78" y="443"/>
                      <a:pt x="286" y="466"/>
                    </a:cubicBezTo>
                    <a:cubicBezTo>
                      <a:pt x="294" y="466"/>
                      <a:pt x="302" y="467"/>
                      <a:pt x="310" y="467"/>
                    </a:cubicBezTo>
                    <a:cubicBezTo>
                      <a:pt x="502" y="467"/>
                      <a:pt x="616"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16"/>
              <p:cNvSpPr/>
              <p:nvPr/>
            </p:nvSpPr>
            <p:spPr>
              <a:xfrm>
                <a:off x="4286500" y="3768275"/>
                <a:ext cx="14725" cy="11175"/>
              </a:xfrm>
              <a:custGeom>
                <a:avLst/>
                <a:gdLst/>
                <a:ahLst/>
                <a:cxnLst/>
                <a:rect l="l" t="t" r="r" b="b"/>
                <a:pathLst>
                  <a:path w="589" h="447" extrusionOk="0">
                    <a:moveTo>
                      <a:pt x="295" y="1"/>
                    </a:moveTo>
                    <a:cubicBezTo>
                      <a:pt x="246" y="1"/>
                      <a:pt x="196" y="17"/>
                      <a:pt x="154" y="50"/>
                    </a:cubicBezTo>
                    <a:cubicBezTo>
                      <a:pt x="0" y="175"/>
                      <a:pt x="74" y="426"/>
                      <a:pt x="273" y="445"/>
                    </a:cubicBezTo>
                    <a:cubicBezTo>
                      <a:pt x="282" y="446"/>
                      <a:pt x="291" y="447"/>
                      <a:pt x="300" y="447"/>
                    </a:cubicBezTo>
                    <a:cubicBezTo>
                      <a:pt x="480" y="447"/>
                      <a:pt x="589" y="229"/>
                      <a:pt x="469" y="82"/>
                    </a:cubicBezTo>
                    <a:cubicBezTo>
                      <a:pt x="425"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16"/>
              <p:cNvSpPr/>
              <p:nvPr/>
            </p:nvSpPr>
            <p:spPr>
              <a:xfrm>
                <a:off x="4273225" y="3751725"/>
                <a:ext cx="14125" cy="10775"/>
              </a:xfrm>
              <a:custGeom>
                <a:avLst/>
                <a:gdLst/>
                <a:ahLst/>
                <a:cxnLst/>
                <a:rect l="l" t="t" r="r" b="b"/>
                <a:pathLst>
                  <a:path w="565" h="431" extrusionOk="0">
                    <a:moveTo>
                      <a:pt x="284" y="1"/>
                    </a:moveTo>
                    <a:cubicBezTo>
                      <a:pt x="236" y="1"/>
                      <a:pt x="189" y="17"/>
                      <a:pt x="149" y="50"/>
                    </a:cubicBezTo>
                    <a:cubicBezTo>
                      <a:pt x="1" y="169"/>
                      <a:pt x="72" y="407"/>
                      <a:pt x="261" y="429"/>
                    </a:cubicBezTo>
                    <a:cubicBezTo>
                      <a:pt x="269" y="430"/>
                      <a:pt x="277" y="430"/>
                      <a:pt x="284" y="430"/>
                    </a:cubicBezTo>
                    <a:cubicBezTo>
                      <a:pt x="460" y="430"/>
                      <a:pt x="565" y="224"/>
                      <a:pt x="451" y="82"/>
                    </a:cubicBezTo>
                    <a:cubicBezTo>
                      <a:pt x="409" y="29"/>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16"/>
              <p:cNvSpPr/>
              <p:nvPr/>
            </p:nvSpPr>
            <p:spPr>
              <a:xfrm>
                <a:off x="4259975" y="3735200"/>
                <a:ext cx="13475" cy="10275"/>
              </a:xfrm>
              <a:custGeom>
                <a:avLst/>
                <a:gdLst/>
                <a:ahLst/>
                <a:cxnLst/>
                <a:rect l="l" t="t" r="r" b="b"/>
                <a:pathLst>
                  <a:path w="539" h="411" extrusionOk="0">
                    <a:moveTo>
                      <a:pt x="269" y="0"/>
                    </a:moveTo>
                    <a:cubicBezTo>
                      <a:pt x="224" y="0"/>
                      <a:pt x="179" y="15"/>
                      <a:pt x="142" y="46"/>
                    </a:cubicBezTo>
                    <a:cubicBezTo>
                      <a:pt x="1" y="161"/>
                      <a:pt x="68" y="390"/>
                      <a:pt x="248" y="409"/>
                    </a:cubicBezTo>
                    <a:cubicBezTo>
                      <a:pt x="256" y="410"/>
                      <a:pt x="264" y="410"/>
                      <a:pt x="272" y="410"/>
                    </a:cubicBezTo>
                    <a:cubicBezTo>
                      <a:pt x="441" y="410"/>
                      <a:pt x="539" y="213"/>
                      <a:pt x="428" y="78"/>
                    </a:cubicBezTo>
                    <a:cubicBezTo>
                      <a:pt x="388" y="27"/>
                      <a:pt x="329"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16"/>
              <p:cNvSpPr/>
              <p:nvPr/>
            </p:nvSpPr>
            <p:spPr>
              <a:xfrm>
                <a:off x="4246725" y="3718700"/>
                <a:ext cx="12825" cy="9725"/>
              </a:xfrm>
              <a:custGeom>
                <a:avLst/>
                <a:gdLst/>
                <a:ahLst/>
                <a:cxnLst/>
                <a:rect l="l" t="t" r="r" b="b"/>
                <a:pathLst>
                  <a:path w="513" h="389" extrusionOk="0">
                    <a:moveTo>
                      <a:pt x="257" y="0"/>
                    </a:moveTo>
                    <a:cubicBezTo>
                      <a:pt x="215" y="0"/>
                      <a:pt x="171" y="15"/>
                      <a:pt x="135" y="44"/>
                    </a:cubicBezTo>
                    <a:cubicBezTo>
                      <a:pt x="0" y="153"/>
                      <a:pt x="65" y="371"/>
                      <a:pt x="238" y="388"/>
                    </a:cubicBezTo>
                    <a:cubicBezTo>
                      <a:pt x="246" y="388"/>
                      <a:pt x="253" y="389"/>
                      <a:pt x="261" y="389"/>
                    </a:cubicBezTo>
                    <a:cubicBezTo>
                      <a:pt x="418" y="389"/>
                      <a:pt x="513" y="201"/>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16"/>
              <p:cNvSpPr/>
              <p:nvPr/>
            </p:nvSpPr>
            <p:spPr>
              <a:xfrm>
                <a:off x="4233375" y="3702125"/>
                <a:ext cx="12300" cy="9350"/>
              </a:xfrm>
              <a:custGeom>
                <a:avLst/>
                <a:gdLst/>
                <a:ahLst/>
                <a:cxnLst/>
                <a:rect l="l" t="t" r="r" b="b"/>
                <a:pathLst>
                  <a:path w="492" h="374" extrusionOk="0">
                    <a:moveTo>
                      <a:pt x="246" y="1"/>
                    </a:moveTo>
                    <a:cubicBezTo>
                      <a:pt x="205" y="1"/>
                      <a:pt x="164" y="14"/>
                      <a:pt x="129" y="41"/>
                    </a:cubicBezTo>
                    <a:cubicBezTo>
                      <a:pt x="1" y="147"/>
                      <a:pt x="62" y="356"/>
                      <a:pt x="229" y="372"/>
                    </a:cubicBezTo>
                    <a:cubicBezTo>
                      <a:pt x="236" y="373"/>
                      <a:pt x="242" y="373"/>
                      <a:pt x="248" y="373"/>
                    </a:cubicBezTo>
                    <a:cubicBezTo>
                      <a:pt x="401" y="373"/>
                      <a:pt x="492" y="194"/>
                      <a:pt x="393" y="70"/>
                    </a:cubicBezTo>
                    <a:cubicBezTo>
                      <a:pt x="356" y="24"/>
                      <a:pt x="302"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16"/>
              <p:cNvSpPr/>
              <p:nvPr/>
            </p:nvSpPr>
            <p:spPr>
              <a:xfrm>
                <a:off x="4220125" y="3685625"/>
                <a:ext cx="11650" cy="8825"/>
              </a:xfrm>
              <a:custGeom>
                <a:avLst/>
                <a:gdLst/>
                <a:ahLst/>
                <a:cxnLst/>
                <a:rect l="l" t="t" r="r" b="b"/>
                <a:pathLst>
                  <a:path w="466" h="353" extrusionOk="0">
                    <a:moveTo>
                      <a:pt x="234" y="1"/>
                    </a:moveTo>
                    <a:cubicBezTo>
                      <a:pt x="195" y="1"/>
                      <a:pt x="156" y="13"/>
                      <a:pt x="123" y="39"/>
                    </a:cubicBezTo>
                    <a:cubicBezTo>
                      <a:pt x="1" y="139"/>
                      <a:pt x="58" y="335"/>
                      <a:pt x="216" y="351"/>
                    </a:cubicBezTo>
                    <a:cubicBezTo>
                      <a:pt x="224" y="352"/>
                      <a:pt x="231" y="353"/>
                      <a:pt x="239" y="353"/>
                    </a:cubicBezTo>
                    <a:cubicBezTo>
                      <a:pt x="382" y="353"/>
                      <a:pt x="465" y="181"/>
                      <a:pt x="373" y="65"/>
                    </a:cubicBezTo>
                    <a:cubicBezTo>
                      <a:pt x="337" y="23"/>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16"/>
              <p:cNvSpPr/>
              <p:nvPr/>
            </p:nvSpPr>
            <p:spPr>
              <a:xfrm>
                <a:off x="4206875" y="3669100"/>
                <a:ext cx="11075" cy="8400"/>
              </a:xfrm>
              <a:custGeom>
                <a:avLst/>
                <a:gdLst/>
                <a:ahLst/>
                <a:cxnLst/>
                <a:rect l="l" t="t" r="r" b="b"/>
                <a:pathLst>
                  <a:path w="443" h="336" extrusionOk="0">
                    <a:moveTo>
                      <a:pt x="222" y="1"/>
                    </a:moveTo>
                    <a:cubicBezTo>
                      <a:pt x="185" y="1"/>
                      <a:pt x="147" y="13"/>
                      <a:pt x="116" y="38"/>
                    </a:cubicBezTo>
                    <a:cubicBezTo>
                      <a:pt x="0" y="132"/>
                      <a:pt x="55" y="318"/>
                      <a:pt x="203" y="334"/>
                    </a:cubicBezTo>
                    <a:cubicBezTo>
                      <a:pt x="209" y="335"/>
                      <a:pt x="216" y="335"/>
                      <a:pt x="222" y="335"/>
                    </a:cubicBezTo>
                    <a:cubicBezTo>
                      <a:pt x="362" y="335"/>
                      <a:pt x="443"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16"/>
              <p:cNvSpPr/>
              <p:nvPr/>
            </p:nvSpPr>
            <p:spPr>
              <a:xfrm>
                <a:off x="4193625" y="3652550"/>
                <a:ext cx="10450" cy="7975"/>
              </a:xfrm>
              <a:custGeom>
                <a:avLst/>
                <a:gdLst/>
                <a:ahLst/>
                <a:cxnLst/>
                <a:rect l="l" t="t" r="r" b="b"/>
                <a:pathLst>
                  <a:path w="418" h="319" extrusionOk="0">
                    <a:moveTo>
                      <a:pt x="208" y="0"/>
                    </a:moveTo>
                    <a:cubicBezTo>
                      <a:pt x="173" y="0"/>
                      <a:pt x="138" y="12"/>
                      <a:pt x="109" y="35"/>
                    </a:cubicBezTo>
                    <a:cubicBezTo>
                      <a:pt x="0" y="125"/>
                      <a:pt x="51" y="302"/>
                      <a:pt x="193" y="318"/>
                    </a:cubicBezTo>
                    <a:cubicBezTo>
                      <a:pt x="198" y="318"/>
                      <a:pt x="204" y="319"/>
                      <a:pt x="209" y="319"/>
                    </a:cubicBezTo>
                    <a:cubicBezTo>
                      <a:pt x="341" y="319"/>
                      <a:pt x="418" y="166"/>
                      <a:pt x="331" y="61"/>
                    </a:cubicBezTo>
                    <a:cubicBezTo>
                      <a:pt x="300" y="21"/>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16"/>
              <p:cNvSpPr/>
              <p:nvPr/>
            </p:nvSpPr>
            <p:spPr>
              <a:xfrm>
                <a:off x="4344250" y="3803375"/>
                <a:ext cx="16600" cy="12550"/>
              </a:xfrm>
              <a:custGeom>
                <a:avLst/>
                <a:gdLst/>
                <a:ahLst/>
                <a:cxnLst/>
                <a:rect l="l" t="t" r="r" b="b"/>
                <a:pathLst>
                  <a:path w="664" h="502" extrusionOk="0">
                    <a:moveTo>
                      <a:pt x="333" y="1"/>
                    </a:moveTo>
                    <a:cubicBezTo>
                      <a:pt x="277" y="1"/>
                      <a:pt x="220" y="19"/>
                      <a:pt x="174" y="57"/>
                    </a:cubicBezTo>
                    <a:cubicBezTo>
                      <a:pt x="1" y="198"/>
                      <a:pt x="84" y="478"/>
                      <a:pt x="306" y="500"/>
                    </a:cubicBezTo>
                    <a:cubicBezTo>
                      <a:pt x="315" y="501"/>
                      <a:pt x="324" y="502"/>
                      <a:pt x="333" y="502"/>
                    </a:cubicBezTo>
                    <a:cubicBezTo>
                      <a:pt x="539" y="502"/>
                      <a:pt x="663" y="259"/>
                      <a:pt x="528" y="92"/>
                    </a:cubicBezTo>
                    <a:cubicBezTo>
                      <a:pt x="479"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 name="Google Shape;2677;p16"/>
              <p:cNvSpPr/>
              <p:nvPr/>
            </p:nvSpPr>
            <p:spPr>
              <a:xfrm>
                <a:off x="4331000" y="3786825"/>
                <a:ext cx="15875" cy="12075"/>
              </a:xfrm>
              <a:custGeom>
                <a:avLst/>
                <a:gdLst/>
                <a:ahLst/>
                <a:cxnLst/>
                <a:rect l="l" t="t" r="r" b="b"/>
                <a:pathLst>
                  <a:path w="635" h="483" extrusionOk="0">
                    <a:moveTo>
                      <a:pt x="317" y="0"/>
                    </a:moveTo>
                    <a:cubicBezTo>
                      <a:pt x="265" y="0"/>
                      <a:pt x="212" y="18"/>
                      <a:pt x="168" y="54"/>
                    </a:cubicBezTo>
                    <a:cubicBezTo>
                      <a:pt x="1" y="189"/>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 name="Google Shape;2678;p16"/>
              <p:cNvSpPr/>
              <p:nvPr/>
            </p:nvSpPr>
            <p:spPr>
              <a:xfrm>
                <a:off x="4317675" y="3770325"/>
                <a:ext cx="15375" cy="11625"/>
              </a:xfrm>
              <a:custGeom>
                <a:avLst/>
                <a:gdLst/>
                <a:ahLst/>
                <a:cxnLst/>
                <a:rect l="l" t="t" r="r" b="b"/>
                <a:pathLst>
                  <a:path w="615" h="465" extrusionOk="0">
                    <a:moveTo>
                      <a:pt x="306" y="0"/>
                    </a:moveTo>
                    <a:cubicBezTo>
                      <a:pt x="255" y="0"/>
                      <a:pt x="203" y="17"/>
                      <a:pt x="161" y="52"/>
                    </a:cubicBezTo>
                    <a:cubicBezTo>
                      <a:pt x="0" y="183"/>
                      <a:pt x="77" y="444"/>
                      <a:pt x="283" y="463"/>
                    </a:cubicBezTo>
                    <a:cubicBezTo>
                      <a:pt x="292" y="464"/>
                      <a:pt x="301" y="464"/>
                      <a:pt x="310" y="464"/>
                    </a:cubicBezTo>
                    <a:cubicBezTo>
                      <a:pt x="503" y="464"/>
                      <a:pt x="614" y="240"/>
                      <a:pt x="489" y="87"/>
                    </a:cubicBezTo>
                    <a:cubicBezTo>
                      <a:pt x="443" y="30"/>
                      <a:pt x="375"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 name="Google Shape;2679;p16"/>
              <p:cNvSpPr/>
              <p:nvPr/>
            </p:nvSpPr>
            <p:spPr>
              <a:xfrm>
                <a:off x="4304400" y="3753775"/>
                <a:ext cx="14775" cy="11200"/>
              </a:xfrm>
              <a:custGeom>
                <a:avLst/>
                <a:gdLst/>
                <a:ahLst/>
                <a:cxnLst/>
                <a:rect l="l" t="t" r="r" b="b"/>
                <a:pathLst>
                  <a:path w="591" h="448" extrusionOk="0">
                    <a:moveTo>
                      <a:pt x="296" y="0"/>
                    </a:moveTo>
                    <a:cubicBezTo>
                      <a:pt x="247" y="0"/>
                      <a:pt x="197" y="17"/>
                      <a:pt x="155" y="52"/>
                    </a:cubicBezTo>
                    <a:cubicBezTo>
                      <a:pt x="1" y="174"/>
                      <a:pt x="75" y="424"/>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 name="Google Shape;2680;p16"/>
              <p:cNvSpPr/>
              <p:nvPr/>
            </p:nvSpPr>
            <p:spPr>
              <a:xfrm>
                <a:off x="4291150" y="3737225"/>
                <a:ext cx="14050" cy="10725"/>
              </a:xfrm>
              <a:custGeom>
                <a:avLst/>
                <a:gdLst/>
                <a:ahLst/>
                <a:cxnLst/>
                <a:rect l="l" t="t" r="r" b="b"/>
                <a:pathLst>
                  <a:path w="562" h="429" extrusionOk="0">
                    <a:moveTo>
                      <a:pt x="282" y="1"/>
                    </a:moveTo>
                    <a:cubicBezTo>
                      <a:pt x="235" y="1"/>
                      <a:pt x="187" y="16"/>
                      <a:pt x="148" y="48"/>
                    </a:cubicBezTo>
                    <a:cubicBezTo>
                      <a:pt x="1" y="167"/>
                      <a:pt x="71" y="408"/>
                      <a:pt x="261" y="427"/>
                    </a:cubicBezTo>
                    <a:cubicBezTo>
                      <a:pt x="269" y="428"/>
                      <a:pt x="276" y="429"/>
                      <a:pt x="284" y="429"/>
                    </a:cubicBezTo>
                    <a:cubicBezTo>
                      <a:pt x="457" y="429"/>
                      <a:pt x="561" y="222"/>
                      <a:pt x="447" y="80"/>
                    </a:cubicBezTo>
                    <a:cubicBezTo>
                      <a:pt x="405"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16"/>
              <p:cNvSpPr/>
              <p:nvPr/>
            </p:nvSpPr>
            <p:spPr>
              <a:xfrm>
                <a:off x="4277900" y="3720725"/>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7"/>
                      <a:pt x="271" y="407"/>
                    </a:cubicBezTo>
                    <a:cubicBezTo>
                      <a:pt x="440" y="407"/>
                      <a:pt x="538" y="210"/>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16"/>
              <p:cNvSpPr/>
              <p:nvPr/>
            </p:nvSpPr>
            <p:spPr>
              <a:xfrm>
                <a:off x="4264625" y="3704150"/>
                <a:ext cx="12850" cy="9825"/>
              </a:xfrm>
              <a:custGeom>
                <a:avLst/>
                <a:gdLst/>
                <a:ahLst/>
                <a:cxnLst/>
                <a:rect l="l" t="t" r="r" b="b"/>
                <a:pathLst>
                  <a:path w="514" h="393" extrusionOk="0">
                    <a:moveTo>
                      <a:pt x="257" y="1"/>
                    </a:moveTo>
                    <a:cubicBezTo>
                      <a:pt x="214" y="1"/>
                      <a:pt x="170" y="15"/>
                      <a:pt x="133" y="44"/>
                    </a:cubicBezTo>
                    <a:cubicBezTo>
                      <a:pt x="1" y="156"/>
                      <a:pt x="65" y="372"/>
                      <a:pt x="239" y="391"/>
                    </a:cubicBezTo>
                    <a:cubicBezTo>
                      <a:pt x="246" y="392"/>
                      <a:pt x="254" y="392"/>
                      <a:pt x="261" y="392"/>
                    </a:cubicBezTo>
                    <a:cubicBezTo>
                      <a:pt x="418" y="392"/>
                      <a:pt x="514" y="202"/>
                      <a:pt x="409" y="73"/>
                    </a:cubicBezTo>
                    <a:cubicBezTo>
                      <a:pt x="371" y="25"/>
                      <a:pt x="315"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 name="Google Shape;2683;p16"/>
              <p:cNvSpPr/>
              <p:nvPr/>
            </p:nvSpPr>
            <p:spPr>
              <a:xfrm>
                <a:off x="4251300" y="3687650"/>
                <a:ext cx="12275" cy="9300"/>
              </a:xfrm>
              <a:custGeom>
                <a:avLst/>
                <a:gdLst/>
                <a:ahLst/>
                <a:cxnLst/>
                <a:rect l="l" t="t" r="r" b="b"/>
                <a:pathLst>
                  <a:path w="491" h="372" extrusionOk="0">
                    <a:moveTo>
                      <a:pt x="247" y="1"/>
                    </a:moveTo>
                    <a:cubicBezTo>
                      <a:pt x="206" y="1"/>
                      <a:pt x="164" y="14"/>
                      <a:pt x="129" y="42"/>
                    </a:cubicBezTo>
                    <a:cubicBezTo>
                      <a:pt x="1" y="145"/>
                      <a:pt x="62" y="354"/>
                      <a:pt x="229" y="370"/>
                    </a:cubicBezTo>
                    <a:cubicBezTo>
                      <a:pt x="236" y="371"/>
                      <a:pt x="244" y="371"/>
                      <a:pt x="252" y="371"/>
                    </a:cubicBezTo>
                    <a:cubicBezTo>
                      <a:pt x="402" y="371"/>
                      <a:pt x="491" y="193"/>
                      <a:pt x="393" y="68"/>
                    </a:cubicBezTo>
                    <a:cubicBezTo>
                      <a:pt x="356" y="24"/>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 name="Google Shape;2684;p16"/>
              <p:cNvSpPr/>
              <p:nvPr/>
            </p:nvSpPr>
            <p:spPr>
              <a:xfrm>
                <a:off x="4238050" y="3671100"/>
                <a:ext cx="11650" cy="8875"/>
              </a:xfrm>
              <a:custGeom>
                <a:avLst/>
                <a:gdLst/>
                <a:ahLst/>
                <a:cxnLst/>
                <a:rect l="l" t="t" r="r" b="b"/>
                <a:pathLst>
                  <a:path w="466" h="355" extrusionOk="0">
                    <a:moveTo>
                      <a:pt x="234" y="1"/>
                    </a:moveTo>
                    <a:cubicBezTo>
                      <a:pt x="195" y="1"/>
                      <a:pt x="156" y="14"/>
                      <a:pt x="122" y="42"/>
                    </a:cubicBezTo>
                    <a:cubicBezTo>
                      <a:pt x="0" y="138"/>
                      <a:pt x="58" y="338"/>
                      <a:pt x="216" y="354"/>
                    </a:cubicBezTo>
                    <a:cubicBezTo>
                      <a:pt x="222" y="354"/>
                      <a:pt x="229" y="355"/>
                      <a:pt x="235" y="355"/>
                    </a:cubicBezTo>
                    <a:cubicBezTo>
                      <a:pt x="381" y="355"/>
                      <a:pt x="465" y="185"/>
                      <a:pt x="370" y="68"/>
                    </a:cubicBezTo>
                    <a:cubicBezTo>
                      <a:pt x="335" y="24"/>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 name="Google Shape;2685;p16"/>
              <p:cNvSpPr/>
              <p:nvPr/>
            </p:nvSpPr>
            <p:spPr>
              <a:xfrm>
                <a:off x="4224775" y="3654575"/>
                <a:ext cx="11025" cy="8375"/>
              </a:xfrm>
              <a:custGeom>
                <a:avLst/>
                <a:gdLst/>
                <a:ahLst/>
                <a:cxnLst/>
                <a:rect l="l" t="t" r="r" b="b"/>
                <a:pathLst>
                  <a:path w="441" h="335" extrusionOk="0">
                    <a:moveTo>
                      <a:pt x="222" y="0"/>
                    </a:moveTo>
                    <a:cubicBezTo>
                      <a:pt x="185" y="0"/>
                      <a:pt x="147" y="13"/>
                      <a:pt x="117" y="38"/>
                    </a:cubicBezTo>
                    <a:cubicBezTo>
                      <a:pt x="1" y="131"/>
                      <a:pt x="56" y="321"/>
                      <a:pt x="203" y="333"/>
                    </a:cubicBezTo>
                    <a:cubicBezTo>
                      <a:pt x="210" y="334"/>
                      <a:pt x="216" y="334"/>
                      <a:pt x="223" y="334"/>
                    </a:cubicBezTo>
                    <a:cubicBezTo>
                      <a:pt x="359" y="334"/>
                      <a:pt x="440" y="174"/>
                      <a:pt x="351" y="63"/>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 name="Google Shape;2686;p16"/>
              <p:cNvSpPr/>
              <p:nvPr/>
            </p:nvSpPr>
            <p:spPr>
              <a:xfrm>
                <a:off x="4211525" y="3638075"/>
                <a:ext cx="10400" cy="7900"/>
              </a:xfrm>
              <a:custGeom>
                <a:avLst/>
                <a:gdLst/>
                <a:ahLst/>
                <a:cxnLst/>
                <a:rect l="l" t="t" r="r" b="b"/>
                <a:pathLst>
                  <a:path w="416" h="316" extrusionOk="0">
                    <a:moveTo>
                      <a:pt x="210" y="0"/>
                    </a:moveTo>
                    <a:cubicBezTo>
                      <a:pt x="175" y="0"/>
                      <a:pt x="139" y="12"/>
                      <a:pt x="110" y="36"/>
                    </a:cubicBezTo>
                    <a:cubicBezTo>
                      <a:pt x="1" y="122"/>
                      <a:pt x="52" y="299"/>
                      <a:pt x="190" y="315"/>
                    </a:cubicBezTo>
                    <a:cubicBezTo>
                      <a:pt x="196" y="316"/>
                      <a:pt x="201" y="316"/>
                      <a:pt x="206" y="316"/>
                    </a:cubicBezTo>
                    <a:cubicBezTo>
                      <a:pt x="338" y="316"/>
                      <a:pt x="415"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 name="Google Shape;2687;p16"/>
              <p:cNvSpPr/>
              <p:nvPr/>
            </p:nvSpPr>
            <p:spPr>
              <a:xfrm>
                <a:off x="4348925" y="3772350"/>
                <a:ext cx="15950" cy="12075"/>
              </a:xfrm>
              <a:custGeom>
                <a:avLst/>
                <a:gdLst/>
                <a:ahLst/>
                <a:cxnLst/>
                <a:rect l="l" t="t" r="r" b="b"/>
                <a:pathLst>
                  <a:path w="638" h="483" extrusionOk="0">
                    <a:moveTo>
                      <a:pt x="318" y="1"/>
                    </a:moveTo>
                    <a:cubicBezTo>
                      <a:pt x="265" y="1"/>
                      <a:pt x="211" y="18"/>
                      <a:pt x="167" y="54"/>
                    </a:cubicBezTo>
                    <a:cubicBezTo>
                      <a:pt x="0" y="192"/>
                      <a:pt x="81" y="459"/>
                      <a:pt x="293" y="482"/>
                    </a:cubicBezTo>
                    <a:cubicBezTo>
                      <a:pt x="302" y="482"/>
                      <a:pt x="311" y="483"/>
                      <a:pt x="320" y="483"/>
                    </a:cubicBezTo>
                    <a:cubicBezTo>
                      <a:pt x="519" y="483"/>
                      <a:pt x="637" y="253"/>
                      <a:pt x="508" y="93"/>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 name="Google Shape;2688;p16"/>
              <p:cNvSpPr/>
              <p:nvPr/>
            </p:nvSpPr>
            <p:spPr>
              <a:xfrm>
                <a:off x="4335575" y="3755800"/>
                <a:ext cx="15400" cy="11675"/>
              </a:xfrm>
              <a:custGeom>
                <a:avLst/>
                <a:gdLst/>
                <a:ahLst/>
                <a:cxnLst/>
                <a:rect l="l" t="t" r="r" b="b"/>
                <a:pathLst>
                  <a:path w="616" h="467" extrusionOk="0">
                    <a:moveTo>
                      <a:pt x="309" y="0"/>
                    </a:moveTo>
                    <a:cubicBezTo>
                      <a:pt x="257" y="0"/>
                      <a:pt x="205" y="18"/>
                      <a:pt x="161" y="54"/>
                    </a:cubicBezTo>
                    <a:cubicBezTo>
                      <a:pt x="1" y="183"/>
                      <a:pt x="78" y="443"/>
                      <a:pt x="284" y="465"/>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 name="Google Shape;2689;p16"/>
              <p:cNvSpPr/>
              <p:nvPr/>
            </p:nvSpPr>
            <p:spPr>
              <a:xfrm>
                <a:off x="4322325" y="3739275"/>
                <a:ext cx="14750" cy="11175"/>
              </a:xfrm>
              <a:custGeom>
                <a:avLst/>
                <a:gdLst/>
                <a:ahLst/>
                <a:cxnLst/>
                <a:rect l="l" t="t" r="r" b="b"/>
                <a:pathLst>
                  <a:path w="590" h="447" extrusionOk="0">
                    <a:moveTo>
                      <a:pt x="294" y="1"/>
                    </a:moveTo>
                    <a:cubicBezTo>
                      <a:pt x="245" y="1"/>
                      <a:pt x="196" y="17"/>
                      <a:pt x="155" y="50"/>
                    </a:cubicBezTo>
                    <a:cubicBezTo>
                      <a:pt x="0" y="175"/>
                      <a:pt x="74" y="426"/>
                      <a:pt x="270" y="445"/>
                    </a:cubicBezTo>
                    <a:cubicBezTo>
                      <a:pt x="280" y="446"/>
                      <a:pt x="288" y="447"/>
                      <a:pt x="297" y="447"/>
                    </a:cubicBezTo>
                    <a:cubicBezTo>
                      <a:pt x="481" y="447"/>
                      <a:pt x="589" y="229"/>
                      <a:pt x="470" y="82"/>
                    </a:cubicBezTo>
                    <a:cubicBezTo>
                      <a:pt x="424" y="29"/>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 name="Google Shape;2690;p16"/>
              <p:cNvSpPr/>
              <p:nvPr/>
            </p:nvSpPr>
            <p:spPr>
              <a:xfrm>
                <a:off x="4309075" y="3722725"/>
                <a:ext cx="14100" cy="10775"/>
              </a:xfrm>
              <a:custGeom>
                <a:avLst/>
                <a:gdLst/>
                <a:ahLst/>
                <a:cxnLst/>
                <a:rect l="l" t="t" r="r" b="b"/>
                <a:pathLst>
                  <a:path w="564" h="431" extrusionOk="0">
                    <a:moveTo>
                      <a:pt x="281" y="1"/>
                    </a:moveTo>
                    <a:cubicBezTo>
                      <a:pt x="234" y="1"/>
                      <a:pt x="187" y="17"/>
                      <a:pt x="148" y="50"/>
                    </a:cubicBezTo>
                    <a:cubicBezTo>
                      <a:pt x="0" y="169"/>
                      <a:pt x="71" y="407"/>
                      <a:pt x="260" y="429"/>
                    </a:cubicBezTo>
                    <a:cubicBezTo>
                      <a:pt x="268" y="430"/>
                      <a:pt x="276" y="430"/>
                      <a:pt x="284" y="430"/>
                    </a:cubicBezTo>
                    <a:cubicBezTo>
                      <a:pt x="460" y="430"/>
                      <a:pt x="564" y="224"/>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 name="Google Shape;2691;p16"/>
              <p:cNvSpPr/>
              <p:nvPr/>
            </p:nvSpPr>
            <p:spPr>
              <a:xfrm>
                <a:off x="4295725" y="3706200"/>
                <a:ext cx="13575" cy="10250"/>
              </a:xfrm>
              <a:custGeom>
                <a:avLst/>
                <a:gdLst/>
                <a:ahLst/>
                <a:cxnLst/>
                <a:rect l="l" t="t" r="r" b="b"/>
                <a:pathLst>
                  <a:path w="543" h="410" extrusionOk="0">
                    <a:moveTo>
                      <a:pt x="273" y="0"/>
                    </a:moveTo>
                    <a:cubicBezTo>
                      <a:pt x="228" y="0"/>
                      <a:pt x="183" y="15"/>
                      <a:pt x="145" y="46"/>
                    </a:cubicBezTo>
                    <a:cubicBezTo>
                      <a:pt x="1" y="161"/>
                      <a:pt x="71" y="389"/>
                      <a:pt x="251" y="409"/>
                    </a:cubicBezTo>
                    <a:cubicBezTo>
                      <a:pt x="259" y="410"/>
                      <a:pt x="267" y="410"/>
                      <a:pt x="274" y="410"/>
                    </a:cubicBezTo>
                    <a:cubicBezTo>
                      <a:pt x="441" y="410"/>
                      <a:pt x="542" y="213"/>
                      <a:pt x="431" y="78"/>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 name="Google Shape;2692;p16"/>
              <p:cNvSpPr/>
              <p:nvPr/>
            </p:nvSpPr>
            <p:spPr>
              <a:xfrm>
                <a:off x="4282475" y="3689700"/>
                <a:ext cx="12925" cy="9725"/>
              </a:xfrm>
              <a:custGeom>
                <a:avLst/>
                <a:gdLst/>
                <a:ahLst/>
                <a:cxnLst/>
                <a:rect l="l" t="t" r="r" b="b"/>
                <a:pathLst>
                  <a:path w="517" h="389" extrusionOk="0">
                    <a:moveTo>
                      <a:pt x="259" y="0"/>
                    </a:moveTo>
                    <a:cubicBezTo>
                      <a:pt x="215" y="0"/>
                      <a:pt x="171" y="14"/>
                      <a:pt x="135" y="44"/>
                    </a:cubicBezTo>
                    <a:cubicBezTo>
                      <a:pt x="0" y="153"/>
                      <a:pt x="65" y="371"/>
                      <a:pt x="238" y="387"/>
                    </a:cubicBezTo>
                    <a:cubicBezTo>
                      <a:pt x="246" y="388"/>
                      <a:pt x="254" y="389"/>
                      <a:pt x="262" y="389"/>
                    </a:cubicBezTo>
                    <a:cubicBezTo>
                      <a:pt x="421" y="389"/>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 name="Google Shape;2693;p16"/>
              <p:cNvSpPr/>
              <p:nvPr/>
            </p:nvSpPr>
            <p:spPr>
              <a:xfrm>
                <a:off x="4269225" y="3673125"/>
                <a:ext cx="12275" cy="9350"/>
              </a:xfrm>
              <a:custGeom>
                <a:avLst/>
                <a:gdLst/>
                <a:ahLst/>
                <a:cxnLst/>
                <a:rect l="l" t="t" r="r" b="b"/>
                <a:pathLst>
                  <a:path w="491" h="374" extrusionOk="0">
                    <a:moveTo>
                      <a:pt x="245" y="0"/>
                    </a:moveTo>
                    <a:cubicBezTo>
                      <a:pt x="204" y="0"/>
                      <a:pt x="163" y="14"/>
                      <a:pt x="129" y="41"/>
                    </a:cubicBezTo>
                    <a:cubicBezTo>
                      <a:pt x="0" y="147"/>
                      <a:pt x="61" y="356"/>
                      <a:pt x="225" y="372"/>
                    </a:cubicBezTo>
                    <a:cubicBezTo>
                      <a:pt x="232" y="373"/>
                      <a:pt x="238" y="373"/>
                      <a:pt x="245" y="373"/>
                    </a:cubicBezTo>
                    <a:cubicBezTo>
                      <a:pt x="400" y="373"/>
                      <a:pt x="491" y="194"/>
                      <a:pt x="392" y="70"/>
                    </a:cubicBezTo>
                    <a:cubicBezTo>
                      <a:pt x="354"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16"/>
              <p:cNvSpPr/>
              <p:nvPr/>
            </p:nvSpPr>
            <p:spPr>
              <a:xfrm>
                <a:off x="4255875" y="3656625"/>
                <a:ext cx="11725" cy="8825"/>
              </a:xfrm>
              <a:custGeom>
                <a:avLst/>
                <a:gdLst/>
                <a:ahLst/>
                <a:cxnLst/>
                <a:rect l="l" t="t" r="r" b="b"/>
                <a:pathLst>
                  <a:path w="469" h="353"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3" y="65"/>
                    </a:cubicBezTo>
                    <a:cubicBezTo>
                      <a:pt x="339" y="23"/>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16"/>
              <p:cNvSpPr/>
              <p:nvPr/>
            </p:nvSpPr>
            <p:spPr>
              <a:xfrm>
                <a:off x="4242700" y="3640100"/>
                <a:ext cx="11025" cy="8375"/>
              </a:xfrm>
              <a:custGeom>
                <a:avLst/>
                <a:gdLst/>
                <a:ahLst/>
                <a:cxnLst/>
                <a:rect l="l" t="t" r="r" b="b"/>
                <a:pathLst>
                  <a:path w="441" h="335" extrusionOk="0">
                    <a:moveTo>
                      <a:pt x="222" y="1"/>
                    </a:moveTo>
                    <a:cubicBezTo>
                      <a:pt x="185" y="1"/>
                      <a:pt x="147" y="13"/>
                      <a:pt x="116" y="38"/>
                    </a:cubicBezTo>
                    <a:cubicBezTo>
                      <a:pt x="1" y="131"/>
                      <a:pt x="55" y="318"/>
                      <a:pt x="203" y="334"/>
                    </a:cubicBezTo>
                    <a:cubicBezTo>
                      <a:pt x="210" y="335"/>
                      <a:pt x="216" y="335"/>
                      <a:pt x="222" y="335"/>
                    </a:cubicBezTo>
                    <a:cubicBezTo>
                      <a:pt x="359" y="335"/>
                      <a:pt x="440" y="171"/>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16"/>
              <p:cNvSpPr/>
              <p:nvPr/>
            </p:nvSpPr>
            <p:spPr>
              <a:xfrm>
                <a:off x="4229375" y="3623525"/>
                <a:ext cx="10450" cy="7925"/>
              </a:xfrm>
              <a:custGeom>
                <a:avLst/>
                <a:gdLst/>
                <a:ahLst/>
                <a:cxnLst/>
                <a:rect l="l" t="t" r="r" b="b"/>
                <a:pathLst>
                  <a:path w="418" h="317" extrusionOk="0">
                    <a:moveTo>
                      <a:pt x="212" y="1"/>
                    </a:moveTo>
                    <a:cubicBezTo>
                      <a:pt x="176" y="1"/>
                      <a:pt x="140" y="12"/>
                      <a:pt x="109" y="36"/>
                    </a:cubicBezTo>
                    <a:cubicBezTo>
                      <a:pt x="0" y="123"/>
                      <a:pt x="52" y="300"/>
                      <a:pt x="193" y="316"/>
                    </a:cubicBezTo>
                    <a:cubicBezTo>
                      <a:pt x="199" y="316"/>
                      <a:pt x="206" y="317"/>
                      <a:pt x="212" y="317"/>
                    </a:cubicBezTo>
                    <a:cubicBezTo>
                      <a:pt x="342" y="317"/>
                      <a:pt x="417" y="163"/>
                      <a:pt x="334" y="58"/>
                    </a:cubicBezTo>
                    <a:cubicBezTo>
                      <a:pt x="303" y="20"/>
                      <a:pt x="258" y="1"/>
                      <a:pt x="2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16"/>
              <p:cNvSpPr/>
              <p:nvPr/>
            </p:nvSpPr>
            <p:spPr>
              <a:xfrm>
                <a:off x="4340250" y="3724750"/>
                <a:ext cx="14675" cy="11225"/>
              </a:xfrm>
              <a:custGeom>
                <a:avLst/>
                <a:gdLst/>
                <a:ahLst/>
                <a:cxnLst/>
                <a:rect l="l" t="t" r="r" b="b"/>
                <a:pathLst>
                  <a:path w="587" h="449" extrusionOk="0">
                    <a:moveTo>
                      <a:pt x="295" y="1"/>
                    </a:moveTo>
                    <a:cubicBezTo>
                      <a:pt x="246" y="1"/>
                      <a:pt x="196" y="18"/>
                      <a:pt x="154" y="52"/>
                    </a:cubicBezTo>
                    <a:cubicBezTo>
                      <a:pt x="0" y="174"/>
                      <a:pt x="74" y="425"/>
                      <a:pt x="270" y="448"/>
                    </a:cubicBezTo>
                    <a:cubicBezTo>
                      <a:pt x="278" y="448"/>
                      <a:pt x="286" y="449"/>
                      <a:pt x="294" y="449"/>
                    </a:cubicBezTo>
                    <a:cubicBezTo>
                      <a:pt x="479" y="449"/>
                      <a:pt x="587" y="233"/>
                      <a:pt x="469" y="84"/>
                    </a:cubicBezTo>
                    <a:cubicBezTo>
                      <a:pt x="424" y="30"/>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 name="Google Shape;2698;p16"/>
              <p:cNvSpPr/>
              <p:nvPr/>
            </p:nvSpPr>
            <p:spPr>
              <a:xfrm>
                <a:off x="4326975" y="3708225"/>
                <a:ext cx="14050" cy="10725"/>
              </a:xfrm>
              <a:custGeom>
                <a:avLst/>
                <a:gdLst/>
                <a:ahLst/>
                <a:cxnLst/>
                <a:rect l="l" t="t" r="r" b="b"/>
                <a:pathLst>
                  <a:path w="562" h="429" extrusionOk="0">
                    <a:moveTo>
                      <a:pt x="282" y="0"/>
                    </a:moveTo>
                    <a:cubicBezTo>
                      <a:pt x="235" y="0"/>
                      <a:pt x="188" y="16"/>
                      <a:pt x="149" y="48"/>
                    </a:cubicBezTo>
                    <a:cubicBezTo>
                      <a:pt x="1" y="167"/>
                      <a:pt x="72" y="408"/>
                      <a:pt x="258" y="427"/>
                    </a:cubicBezTo>
                    <a:cubicBezTo>
                      <a:pt x="266" y="428"/>
                      <a:pt x="274" y="429"/>
                      <a:pt x="281" y="429"/>
                    </a:cubicBezTo>
                    <a:cubicBezTo>
                      <a:pt x="457" y="429"/>
                      <a:pt x="562" y="222"/>
                      <a:pt x="448" y="80"/>
                    </a:cubicBezTo>
                    <a:cubicBezTo>
                      <a:pt x="406"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 name="Google Shape;2699;p16"/>
              <p:cNvSpPr/>
              <p:nvPr/>
            </p:nvSpPr>
            <p:spPr>
              <a:xfrm>
                <a:off x="4313725" y="3691725"/>
                <a:ext cx="13475" cy="10200"/>
              </a:xfrm>
              <a:custGeom>
                <a:avLst/>
                <a:gdLst/>
                <a:ahLst/>
                <a:cxnLst/>
                <a:rect l="l" t="t" r="r" b="b"/>
                <a:pathLst>
                  <a:path w="539" h="408" extrusionOk="0">
                    <a:moveTo>
                      <a:pt x="270" y="0"/>
                    </a:moveTo>
                    <a:cubicBezTo>
                      <a:pt x="225" y="0"/>
                      <a:pt x="180" y="15"/>
                      <a:pt x="142" y="46"/>
                    </a:cubicBezTo>
                    <a:cubicBezTo>
                      <a:pt x="1" y="159"/>
                      <a:pt x="68" y="390"/>
                      <a:pt x="248" y="406"/>
                    </a:cubicBezTo>
                    <a:cubicBezTo>
                      <a:pt x="256" y="407"/>
                      <a:pt x="264" y="407"/>
                      <a:pt x="272" y="407"/>
                    </a:cubicBezTo>
                    <a:cubicBezTo>
                      <a:pt x="441"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 name="Google Shape;2700;p16"/>
              <p:cNvSpPr/>
              <p:nvPr/>
            </p:nvSpPr>
            <p:spPr>
              <a:xfrm>
                <a:off x="4300400" y="3675150"/>
                <a:ext cx="12900" cy="9825"/>
              </a:xfrm>
              <a:custGeom>
                <a:avLst/>
                <a:gdLst/>
                <a:ahLst/>
                <a:cxnLst/>
                <a:rect l="l" t="t" r="r" b="b"/>
                <a:pathLst>
                  <a:path w="516" h="393" extrusionOk="0">
                    <a:moveTo>
                      <a:pt x="257" y="1"/>
                    </a:moveTo>
                    <a:cubicBezTo>
                      <a:pt x="214" y="1"/>
                      <a:pt x="171" y="15"/>
                      <a:pt x="135" y="44"/>
                    </a:cubicBezTo>
                    <a:cubicBezTo>
                      <a:pt x="0" y="156"/>
                      <a:pt x="64" y="372"/>
                      <a:pt x="238" y="391"/>
                    </a:cubicBezTo>
                    <a:cubicBezTo>
                      <a:pt x="246" y="392"/>
                      <a:pt x="253" y="392"/>
                      <a:pt x="261" y="392"/>
                    </a:cubicBezTo>
                    <a:cubicBezTo>
                      <a:pt x="421" y="392"/>
                      <a:pt x="516" y="202"/>
                      <a:pt x="411" y="73"/>
                    </a:cubicBezTo>
                    <a:cubicBezTo>
                      <a:pt x="371"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16"/>
              <p:cNvSpPr/>
              <p:nvPr/>
            </p:nvSpPr>
            <p:spPr>
              <a:xfrm>
                <a:off x="4287125" y="3658650"/>
                <a:ext cx="12275" cy="9275"/>
              </a:xfrm>
              <a:custGeom>
                <a:avLst/>
                <a:gdLst/>
                <a:ahLst/>
                <a:cxnLst/>
                <a:rect l="l" t="t" r="r" b="b"/>
                <a:pathLst>
                  <a:path w="491" h="371" extrusionOk="0">
                    <a:moveTo>
                      <a:pt x="245" y="1"/>
                    </a:moveTo>
                    <a:cubicBezTo>
                      <a:pt x="205" y="1"/>
                      <a:pt x="164" y="14"/>
                      <a:pt x="129" y="42"/>
                    </a:cubicBezTo>
                    <a:cubicBezTo>
                      <a:pt x="1" y="145"/>
                      <a:pt x="62" y="354"/>
                      <a:pt x="226" y="370"/>
                    </a:cubicBezTo>
                    <a:cubicBezTo>
                      <a:pt x="234" y="371"/>
                      <a:pt x="241" y="371"/>
                      <a:pt x="249" y="371"/>
                    </a:cubicBezTo>
                    <a:cubicBezTo>
                      <a:pt x="399" y="371"/>
                      <a:pt x="491" y="193"/>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 name="Google Shape;2702;p16"/>
              <p:cNvSpPr/>
              <p:nvPr/>
            </p:nvSpPr>
            <p:spPr>
              <a:xfrm>
                <a:off x="4273875" y="3642100"/>
                <a:ext cx="11650" cy="8875"/>
              </a:xfrm>
              <a:custGeom>
                <a:avLst/>
                <a:gdLst/>
                <a:ahLst/>
                <a:cxnLst/>
                <a:rect l="l" t="t" r="r" b="b"/>
                <a:pathLst>
                  <a:path w="466" h="355" extrusionOk="0">
                    <a:moveTo>
                      <a:pt x="231" y="0"/>
                    </a:moveTo>
                    <a:cubicBezTo>
                      <a:pt x="192" y="0"/>
                      <a:pt x="154" y="13"/>
                      <a:pt x="123" y="39"/>
                    </a:cubicBezTo>
                    <a:cubicBezTo>
                      <a:pt x="1" y="138"/>
                      <a:pt x="58" y="337"/>
                      <a:pt x="216" y="354"/>
                    </a:cubicBezTo>
                    <a:cubicBezTo>
                      <a:pt x="222" y="354"/>
                      <a:pt x="229" y="355"/>
                      <a:pt x="235" y="355"/>
                    </a:cubicBezTo>
                    <a:cubicBezTo>
                      <a:pt x="378" y="355"/>
                      <a:pt x="466" y="184"/>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 name="Google Shape;2703;p16"/>
              <p:cNvSpPr/>
              <p:nvPr/>
            </p:nvSpPr>
            <p:spPr>
              <a:xfrm>
                <a:off x="4260550" y="3625575"/>
                <a:ext cx="11075" cy="8375"/>
              </a:xfrm>
              <a:custGeom>
                <a:avLst/>
                <a:gdLst/>
                <a:ahLst/>
                <a:cxnLst/>
                <a:rect l="l" t="t" r="r" b="b"/>
                <a:pathLst>
                  <a:path w="443" h="335" extrusionOk="0">
                    <a:moveTo>
                      <a:pt x="224" y="0"/>
                    </a:moveTo>
                    <a:cubicBezTo>
                      <a:pt x="187" y="0"/>
                      <a:pt x="150" y="13"/>
                      <a:pt x="119" y="38"/>
                    </a:cubicBezTo>
                    <a:cubicBezTo>
                      <a:pt x="0" y="131"/>
                      <a:pt x="58" y="320"/>
                      <a:pt x="206" y="333"/>
                    </a:cubicBezTo>
                    <a:cubicBezTo>
                      <a:pt x="212" y="334"/>
                      <a:pt x="219" y="334"/>
                      <a:pt x="225" y="334"/>
                    </a:cubicBezTo>
                    <a:cubicBezTo>
                      <a:pt x="361" y="334"/>
                      <a:pt x="443" y="174"/>
                      <a:pt x="354" y="63"/>
                    </a:cubicBezTo>
                    <a:cubicBezTo>
                      <a:pt x="321" y="21"/>
                      <a:pt x="273" y="0"/>
                      <a:pt x="2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 name="Google Shape;2704;p16"/>
              <p:cNvSpPr/>
              <p:nvPr/>
            </p:nvSpPr>
            <p:spPr>
              <a:xfrm>
                <a:off x="4247275" y="3609075"/>
                <a:ext cx="10475" cy="7900"/>
              </a:xfrm>
              <a:custGeom>
                <a:avLst/>
                <a:gdLst/>
                <a:ahLst/>
                <a:cxnLst/>
                <a:rect l="l" t="t" r="r" b="b"/>
                <a:pathLst>
                  <a:path w="419" h="316" extrusionOk="0">
                    <a:moveTo>
                      <a:pt x="210" y="0"/>
                    </a:moveTo>
                    <a:cubicBezTo>
                      <a:pt x="175" y="0"/>
                      <a:pt x="139" y="12"/>
                      <a:pt x="110" y="36"/>
                    </a:cubicBezTo>
                    <a:cubicBezTo>
                      <a:pt x="1" y="122"/>
                      <a:pt x="55" y="299"/>
                      <a:pt x="194" y="315"/>
                    </a:cubicBezTo>
                    <a:cubicBezTo>
                      <a:pt x="199" y="316"/>
                      <a:pt x="204" y="316"/>
                      <a:pt x="210" y="316"/>
                    </a:cubicBezTo>
                    <a:cubicBezTo>
                      <a:pt x="341" y="316"/>
                      <a:pt x="418"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 name="Google Shape;2705;p16"/>
              <p:cNvSpPr/>
              <p:nvPr/>
            </p:nvSpPr>
            <p:spPr>
              <a:xfrm>
                <a:off x="4344825" y="3693725"/>
                <a:ext cx="14125" cy="10775"/>
              </a:xfrm>
              <a:custGeom>
                <a:avLst/>
                <a:gdLst/>
                <a:ahLst/>
                <a:cxnLst/>
                <a:rect l="l" t="t" r="r" b="b"/>
                <a:pathLst>
                  <a:path w="565" h="431" extrusionOk="0">
                    <a:moveTo>
                      <a:pt x="283" y="1"/>
                    </a:moveTo>
                    <a:cubicBezTo>
                      <a:pt x="236" y="1"/>
                      <a:pt x="188" y="16"/>
                      <a:pt x="148" y="50"/>
                    </a:cubicBezTo>
                    <a:cubicBezTo>
                      <a:pt x="0" y="169"/>
                      <a:pt x="71" y="406"/>
                      <a:pt x="261" y="429"/>
                    </a:cubicBezTo>
                    <a:cubicBezTo>
                      <a:pt x="269" y="430"/>
                      <a:pt x="276" y="430"/>
                      <a:pt x="284" y="430"/>
                    </a:cubicBezTo>
                    <a:cubicBezTo>
                      <a:pt x="460" y="430"/>
                      <a:pt x="564"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 name="Google Shape;2706;p16"/>
              <p:cNvSpPr/>
              <p:nvPr/>
            </p:nvSpPr>
            <p:spPr>
              <a:xfrm>
                <a:off x="4331575" y="3677200"/>
                <a:ext cx="13475" cy="10250"/>
              </a:xfrm>
              <a:custGeom>
                <a:avLst/>
                <a:gdLst/>
                <a:ahLst/>
                <a:cxnLst/>
                <a:rect l="l" t="t" r="r" b="b"/>
                <a:pathLst>
                  <a:path w="539" h="410" extrusionOk="0">
                    <a:moveTo>
                      <a:pt x="270" y="0"/>
                    </a:moveTo>
                    <a:cubicBezTo>
                      <a:pt x="224" y="0"/>
                      <a:pt x="179" y="15"/>
                      <a:pt x="141" y="45"/>
                    </a:cubicBezTo>
                    <a:cubicBezTo>
                      <a:pt x="0" y="161"/>
                      <a:pt x="68" y="389"/>
                      <a:pt x="251" y="409"/>
                    </a:cubicBezTo>
                    <a:cubicBezTo>
                      <a:pt x="259" y="409"/>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 name="Google Shape;2707;p16"/>
              <p:cNvSpPr/>
              <p:nvPr/>
            </p:nvSpPr>
            <p:spPr>
              <a:xfrm>
                <a:off x="4318300" y="3660700"/>
                <a:ext cx="12850" cy="9725"/>
              </a:xfrm>
              <a:custGeom>
                <a:avLst/>
                <a:gdLst/>
                <a:ahLst/>
                <a:cxnLst/>
                <a:rect l="l" t="t" r="r" b="b"/>
                <a:pathLst>
                  <a:path w="514" h="389" extrusionOk="0">
                    <a:moveTo>
                      <a:pt x="258" y="0"/>
                    </a:moveTo>
                    <a:cubicBezTo>
                      <a:pt x="215" y="0"/>
                      <a:pt x="172" y="14"/>
                      <a:pt x="136" y="43"/>
                    </a:cubicBezTo>
                    <a:cubicBezTo>
                      <a:pt x="1" y="153"/>
                      <a:pt x="65" y="371"/>
                      <a:pt x="239" y="387"/>
                    </a:cubicBezTo>
                    <a:cubicBezTo>
                      <a:pt x="246" y="388"/>
                      <a:pt x="254" y="389"/>
                      <a:pt x="262" y="389"/>
                    </a:cubicBezTo>
                    <a:cubicBezTo>
                      <a:pt x="421" y="389"/>
                      <a:pt x="513" y="201"/>
                      <a:pt x="409" y="72"/>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 name="Google Shape;2708;p16"/>
              <p:cNvSpPr/>
              <p:nvPr/>
            </p:nvSpPr>
            <p:spPr>
              <a:xfrm>
                <a:off x="4305050" y="3644125"/>
                <a:ext cx="12300" cy="9350"/>
              </a:xfrm>
              <a:custGeom>
                <a:avLst/>
                <a:gdLst/>
                <a:ahLst/>
                <a:cxnLst/>
                <a:rect l="l" t="t" r="r" b="b"/>
                <a:pathLst>
                  <a:path w="492" h="374" extrusionOk="0">
                    <a:moveTo>
                      <a:pt x="245" y="0"/>
                    </a:moveTo>
                    <a:cubicBezTo>
                      <a:pt x="204" y="0"/>
                      <a:pt x="163" y="14"/>
                      <a:pt x="129" y="41"/>
                    </a:cubicBezTo>
                    <a:cubicBezTo>
                      <a:pt x="0" y="147"/>
                      <a:pt x="62" y="356"/>
                      <a:pt x="225"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 name="Google Shape;2709;p16"/>
              <p:cNvSpPr/>
              <p:nvPr/>
            </p:nvSpPr>
            <p:spPr>
              <a:xfrm>
                <a:off x="4291800" y="3627625"/>
                <a:ext cx="11575" cy="8800"/>
              </a:xfrm>
              <a:custGeom>
                <a:avLst/>
                <a:gdLst/>
                <a:ahLst/>
                <a:cxnLst/>
                <a:rect l="l" t="t" r="r" b="b"/>
                <a:pathLst>
                  <a:path w="463" h="352" extrusionOk="0">
                    <a:moveTo>
                      <a:pt x="231" y="0"/>
                    </a:moveTo>
                    <a:cubicBezTo>
                      <a:pt x="192" y="0"/>
                      <a:pt x="152" y="13"/>
                      <a:pt x="119" y="39"/>
                    </a:cubicBezTo>
                    <a:cubicBezTo>
                      <a:pt x="0" y="139"/>
                      <a:pt x="58" y="335"/>
                      <a:pt x="212" y="351"/>
                    </a:cubicBezTo>
                    <a:cubicBezTo>
                      <a:pt x="219" y="352"/>
                      <a:pt x="225" y="352"/>
                      <a:pt x="232" y="352"/>
                    </a:cubicBezTo>
                    <a:cubicBezTo>
                      <a:pt x="378" y="352"/>
                      <a:pt x="462" y="182"/>
                      <a:pt x="370" y="65"/>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 name="Google Shape;2710;p16"/>
              <p:cNvSpPr/>
              <p:nvPr/>
            </p:nvSpPr>
            <p:spPr>
              <a:xfrm>
                <a:off x="4278450" y="3611100"/>
                <a:ext cx="11100" cy="8375"/>
              </a:xfrm>
              <a:custGeom>
                <a:avLst/>
                <a:gdLst/>
                <a:ahLst/>
                <a:cxnLst/>
                <a:rect l="l" t="t" r="r" b="b"/>
                <a:pathLst>
                  <a:path w="444" h="335" extrusionOk="0">
                    <a:moveTo>
                      <a:pt x="226" y="0"/>
                    </a:moveTo>
                    <a:cubicBezTo>
                      <a:pt x="188" y="0"/>
                      <a:pt x="151" y="13"/>
                      <a:pt x="120" y="38"/>
                    </a:cubicBezTo>
                    <a:cubicBezTo>
                      <a:pt x="1" y="131"/>
                      <a:pt x="59" y="318"/>
                      <a:pt x="206" y="334"/>
                    </a:cubicBezTo>
                    <a:cubicBezTo>
                      <a:pt x="213" y="334"/>
                      <a:pt x="219" y="335"/>
                      <a:pt x="225" y="335"/>
                    </a:cubicBezTo>
                    <a:cubicBezTo>
                      <a:pt x="362" y="335"/>
                      <a:pt x="443" y="171"/>
                      <a:pt x="354" y="61"/>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 name="Google Shape;2711;p16"/>
              <p:cNvSpPr/>
              <p:nvPr/>
            </p:nvSpPr>
            <p:spPr>
              <a:xfrm>
                <a:off x="4265200" y="3594525"/>
                <a:ext cx="10450" cy="7925"/>
              </a:xfrm>
              <a:custGeom>
                <a:avLst/>
                <a:gdLst/>
                <a:ahLst/>
                <a:cxnLst/>
                <a:rect l="l" t="t" r="r" b="b"/>
                <a:pathLst>
                  <a:path w="418" h="317" extrusionOk="0">
                    <a:moveTo>
                      <a:pt x="210" y="1"/>
                    </a:moveTo>
                    <a:cubicBezTo>
                      <a:pt x="174" y="1"/>
                      <a:pt x="139" y="12"/>
                      <a:pt x="110" y="36"/>
                    </a:cubicBezTo>
                    <a:cubicBezTo>
                      <a:pt x="0" y="126"/>
                      <a:pt x="52" y="303"/>
                      <a:pt x="193" y="315"/>
                    </a:cubicBezTo>
                    <a:cubicBezTo>
                      <a:pt x="200" y="316"/>
                      <a:pt x="206" y="317"/>
                      <a:pt x="212" y="317"/>
                    </a:cubicBezTo>
                    <a:cubicBezTo>
                      <a:pt x="342" y="317"/>
                      <a:pt x="417" y="163"/>
                      <a:pt x="331" y="58"/>
                    </a:cubicBezTo>
                    <a:cubicBezTo>
                      <a:pt x="301" y="20"/>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 name="Google Shape;2712;p16"/>
              <p:cNvSpPr/>
              <p:nvPr/>
            </p:nvSpPr>
            <p:spPr>
              <a:xfrm>
                <a:off x="4336225" y="3646150"/>
                <a:ext cx="12825" cy="9825"/>
              </a:xfrm>
              <a:custGeom>
                <a:avLst/>
                <a:gdLst/>
                <a:ahLst/>
                <a:cxnLst/>
                <a:rect l="l" t="t" r="r" b="b"/>
                <a:pathLst>
                  <a:path w="513" h="393" extrusionOk="0">
                    <a:moveTo>
                      <a:pt x="258" y="0"/>
                    </a:moveTo>
                    <a:cubicBezTo>
                      <a:pt x="215" y="0"/>
                      <a:pt x="171" y="15"/>
                      <a:pt x="135" y="44"/>
                    </a:cubicBezTo>
                    <a:cubicBezTo>
                      <a:pt x="0" y="156"/>
                      <a:pt x="65" y="371"/>
                      <a:pt x="238" y="391"/>
                    </a:cubicBezTo>
                    <a:cubicBezTo>
                      <a:pt x="246" y="392"/>
                      <a:pt x="254" y="392"/>
                      <a:pt x="261" y="392"/>
                    </a:cubicBezTo>
                    <a:cubicBezTo>
                      <a:pt x="421" y="392"/>
                      <a:pt x="513" y="202"/>
                      <a:pt x="409" y="73"/>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 name="Google Shape;2713;p16"/>
              <p:cNvSpPr/>
              <p:nvPr/>
            </p:nvSpPr>
            <p:spPr>
              <a:xfrm>
                <a:off x="4322875" y="3629650"/>
                <a:ext cx="12275" cy="9275"/>
              </a:xfrm>
              <a:custGeom>
                <a:avLst/>
                <a:gdLst/>
                <a:ahLst/>
                <a:cxnLst/>
                <a:rect l="l" t="t" r="r" b="b"/>
                <a:pathLst>
                  <a:path w="491" h="371" extrusionOk="0">
                    <a:moveTo>
                      <a:pt x="247" y="1"/>
                    </a:moveTo>
                    <a:cubicBezTo>
                      <a:pt x="206" y="1"/>
                      <a:pt x="166" y="14"/>
                      <a:pt x="133" y="42"/>
                    </a:cubicBezTo>
                    <a:cubicBezTo>
                      <a:pt x="1" y="145"/>
                      <a:pt x="62" y="353"/>
                      <a:pt x="229" y="369"/>
                    </a:cubicBezTo>
                    <a:cubicBezTo>
                      <a:pt x="237" y="370"/>
                      <a:pt x="245" y="371"/>
                      <a:pt x="252" y="371"/>
                    </a:cubicBezTo>
                    <a:cubicBezTo>
                      <a:pt x="402" y="371"/>
                      <a:pt x="491" y="193"/>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 name="Google Shape;2714;p16"/>
              <p:cNvSpPr/>
              <p:nvPr/>
            </p:nvSpPr>
            <p:spPr>
              <a:xfrm>
                <a:off x="4309625" y="3613075"/>
                <a:ext cx="11650" cy="8900"/>
              </a:xfrm>
              <a:custGeom>
                <a:avLst/>
                <a:gdLst/>
                <a:ahLst/>
                <a:cxnLst/>
                <a:rect l="l" t="t" r="r" b="b"/>
                <a:pathLst>
                  <a:path w="466" h="356" extrusionOk="0">
                    <a:moveTo>
                      <a:pt x="234" y="1"/>
                    </a:moveTo>
                    <a:cubicBezTo>
                      <a:pt x="195" y="1"/>
                      <a:pt x="156" y="13"/>
                      <a:pt x="123" y="39"/>
                    </a:cubicBezTo>
                    <a:cubicBezTo>
                      <a:pt x="1" y="139"/>
                      <a:pt x="59" y="338"/>
                      <a:pt x="216" y="354"/>
                    </a:cubicBezTo>
                    <a:cubicBezTo>
                      <a:pt x="223" y="355"/>
                      <a:pt x="229" y="355"/>
                      <a:pt x="236" y="355"/>
                    </a:cubicBezTo>
                    <a:cubicBezTo>
                      <a:pt x="381" y="355"/>
                      <a:pt x="466" y="185"/>
                      <a:pt x="373" y="68"/>
                    </a:cubicBezTo>
                    <a:cubicBezTo>
                      <a:pt x="338" y="24"/>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 name="Google Shape;2715;p16"/>
              <p:cNvSpPr/>
              <p:nvPr/>
            </p:nvSpPr>
            <p:spPr>
              <a:xfrm>
                <a:off x="4296375" y="3596550"/>
                <a:ext cx="11075" cy="8400"/>
              </a:xfrm>
              <a:custGeom>
                <a:avLst/>
                <a:gdLst/>
                <a:ahLst/>
                <a:cxnLst/>
                <a:rect l="l" t="t" r="r" b="b"/>
                <a:pathLst>
                  <a:path w="443" h="336" extrusionOk="0">
                    <a:moveTo>
                      <a:pt x="221" y="1"/>
                    </a:moveTo>
                    <a:cubicBezTo>
                      <a:pt x="184" y="1"/>
                      <a:pt x="147" y="13"/>
                      <a:pt x="116" y="38"/>
                    </a:cubicBezTo>
                    <a:cubicBezTo>
                      <a:pt x="0" y="132"/>
                      <a:pt x="55" y="321"/>
                      <a:pt x="206" y="334"/>
                    </a:cubicBezTo>
                    <a:cubicBezTo>
                      <a:pt x="213" y="335"/>
                      <a:pt x="219" y="335"/>
                      <a:pt x="225" y="335"/>
                    </a:cubicBezTo>
                    <a:cubicBezTo>
                      <a:pt x="362" y="335"/>
                      <a:pt x="443" y="175"/>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 name="Google Shape;2716;p16"/>
              <p:cNvSpPr/>
              <p:nvPr/>
            </p:nvSpPr>
            <p:spPr>
              <a:xfrm>
                <a:off x="4283125" y="3580075"/>
                <a:ext cx="10450" cy="7900"/>
              </a:xfrm>
              <a:custGeom>
                <a:avLst/>
                <a:gdLst/>
                <a:ahLst/>
                <a:cxnLst/>
                <a:rect l="l" t="t" r="r" b="b"/>
                <a:pathLst>
                  <a:path w="418" h="316" extrusionOk="0">
                    <a:moveTo>
                      <a:pt x="209" y="0"/>
                    </a:moveTo>
                    <a:cubicBezTo>
                      <a:pt x="174" y="0"/>
                      <a:pt x="139" y="12"/>
                      <a:pt x="109" y="35"/>
                    </a:cubicBezTo>
                    <a:cubicBezTo>
                      <a:pt x="0" y="122"/>
                      <a:pt x="52" y="299"/>
                      <a:pt x="193" y="315"/>
                    </a:cubicBezTo>
                    <a:cubicBezTo>
                      <a:pt x="198" y="315"/>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 name="Google Shape;2717;p16"/>
              <p:cNvSpPr/>
              <p:nvPr/>
            </p:nvSpPr>
            <p:spPr>
              <a:xfrm>
                <a:off x="4340800" y="3615125"/>
                <a:ext cx="12300" cy="9325"/>
              </a:xfrm>
              <a:custGeom>
                <a:avLst/>
                <a:gdLst/>
                <a:ahLst/>
                <a:cxnLst/>
                <a:rect l="l" t="t" r="r" b="b"/>
                <a:pathLst>
                  <a:path w="492" h="373" extrusionOk="0">
                    <a:moveTo>
                      <a:pt x="245" y="0"/>
                    </a:moveTo>
                    <a:cubicBezTo>
                      <a:pt x="204" y="0"/>
                      <a:pt x="164" y="13"/>
                      <a:pt x="129" y="41"/>
                    </a:cubicBezTo>
                    <a:cubicBezTo>
                      <a:pt x="1" y="147"/>
                      <a:pt x="62" y="356"/>
                      <a:pt x="226"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16"/>
              <p:cNvSpPr/>
              <p:nvPr/>
            </p:nvSpPr>
            <p:spPr>
              <a:xfrm>
                <a:off x="4327550" y="3598625"/>
                <a:ext cx="11650" cy="8800"/>
              </a:xfrm>
              <a:custGeom>
                <a:avLst/>
                <a:gdLst/>
                <a:ahLst/>
                <a:cxnLst/>
                <a:rect l="l" t="t" r="r" b="b"/>
                <a:pathLst>
                  <a:path w="466" h="352" extrusionOk="0">
                    <a:moveTo>
                      <a:pt x="233" y="0"/>
                    </a:moveTo>
                    <a:cubicBezTo>
                      <a:pt x="195" y="0"/>
                      <a:pt x="156" y="13"/>
                      <a:pt x="122" y="39"/>
                    </a:cubicBezTo>
                    <a:cubicBezTo>
                      <a:pt x="0" y="139"/>
                      <a:pt x="58" y="335"/>
                      <a:pt x="216" y="351"/>
                    </a:cubicBezTo>
                    <a:cubicBezTo>
                      <a:pt x="222" y="351"/>
                      <a:pt x="229" y="352"/>
                      <a:pt x="235" y="352"/>
                    </a:cubicBezTo>
                    <a:cubicBezTo>
                      <a:pt x="381" y="352"/>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 name="Google Shape;2719;p16"/>
              <p:cNvSpPr/>
              <p:nvPr/>
            </p:nvSpPr>
            <p:spPr>
              <a:xfrm>
                <a:off x="4314300" y="3582100"/>
                <a:ext cx="11000" cy="8375"/>
              </a:xfrm>
              <a:custGeom>
                <a:avLst/>
                <a:gdLst/>
                <a:ahLst/>
                <a:cxnLst/>
                <a:rect l="l" t="t" r="r" b="b"/>
                <a:pathLst>
                  <a:path w="440" h="335" extrusionOk="0">
                    <a:moveTo>
                      <a:pt x="222" y="0"/>
                    </a:moveTo>
                    <a:cubicBezTo>
                      <a:pt x="184" y="0"/>
                      <a:pt x="147" y="13"/>
                      <a:pt x="116" y="38"/>
                    </a:cubicBezTo>
                    <a:cubicBezTo>
                      <a:pt x="0" y="131"/>
                      <a:pt x="55" y="318"/>
                      <a:pt x="203" y="334"/>
                    </a:cubicBezTo>
                    <a:cubicBezTo>
                      <a:pt x="209" y="334"/>
                      <a:pt x="215" y="335"/>
                      <a:pt x="222" y="335"/>
                    </a:cubicBezTo>
                    <a:cubicBezTo>
                      <a:pt x="358" y="335"/>
                      <a:pt x="440" y="171"/>
                      <a:pt x="350" y="60"/>
                    </a:cubicBezTo>
                    <a:cubicBezTo>
                      <a:pt x="318" y="21"/>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 name="Google Shape;2720;p16"/>
              <p:cNvSpPr/>
              <p:nvPr/>
            </p:nvSpPr>
            <p:spPr>
              <a:xfrm>
                <a:off x="4301025" y="3565550"/>
                <a:ext cx="10450" cy="7900"/>
              </a:xfrm>
              <a:custGeom>
                <a:avLst/>
                <a:gdLst/>
                <a:ahLst/>
                <a:cxnLst/>
                <a:rect l="l" t="t" r="r" b="b"/>
                <a:pathLst>
                  <a:path w="418" h="316" extrusionOk="0">
                    <a:moveTo>
                      <a:pt x="208" y="0"/>
                    </a:moveTo>
                    <a:cubicBezTo>
                      <a:pt x="173" y="0"/>
                      <a:pt x="139" y="11"/>
                      <a:pt x="110" y="35"/>
                    </a:cubicBezTo>
                    <a:cubicBezTo>
                      <a:pt x="1" y="125"/>
                      <a:pt x="52" y="301"/>
                      <a:pt x="190" y="314"/>
                    </a:cubicBezTo>
                    <a:cubicBezTo>
                      <a:pt x="197" y="315"/>
                      <a:pt x="203" y="315"/>
                      <a:pt x="210" y="315"/>
                    </a:cubicBezTo>
                    <a:cubicBezTo>
                      <a:pt x="340" y="315"/>
                      <a:pt x="418" y="161"/>
                      <a:pt x="332" y="57"/>
                    </a:cubicBezTo>
                    <a:cubicBezTo>
                      <a:pt x="300" y="20"/>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21" name="Google Shape;2721;p16"/>
            <p:cNvSpPr/>
            <p:nvPr/>
          </p:nvSpPr>
          <p:spPr>
            <a:xfrm>
              <a:off x="6220398" y="-7067"/>
              <a:ext cx="2923600" cy="1524540"/>
            </a:xfrm>
            <a:custGeom>
              <a:avLst/>
              <a:gdLst/>
              <a:ahLst/>
              <a:cxnLst/>
              <a:rect l="l" t="t" r="r" b="b"/>
              <a:pathLst>
                <a:path w="38910" h="20290" extrusionOk="0">
                  <a:moveTo>
                    <a:pt x="38887" y="1"/>
                  </a:moveTo>
                  <a:lnTo>
                    <a:pt x="38910" y="20289"/>
                  </a:lnTo>
                  <a:cubicBezTo>
                    <a:pt x="34915" y="9022"/>
                    <a:pt x="23320" y="11410"/>
                    <a:pt x="11660" y="7858"/>
                  </a:cubicBezTo>
                  <a:cubicBezTo>
                    <a:pt x="5284" y="5914"/>
                    <a:pt x="1842" y="2916"/>
                    <a:pt x="1" y="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 name="Google Shape;2722;p16"/>
            <p:cNvSpPr/>
            <p:nvPr/>
          </p:nvSpPr>
          <p:spPr>
            <a:xfrm rot="10800000" flipH="1">
              <a:off x="8104641" y="-7055"/>
              <a:ext cx="1060558" cy="2032721"/>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23" name="Google Shape;2723;p16"/>
          <p:cNvSpPr txBox="1">
            <a:spLocks noGrp="1"/>
          </p:cNvSpPr>
          <p:nvPr>
            <p:ph type="subTitle" idx="7"/>
          </p:nvPr>
        </p:nvSpPr>
        <p:spPr>
          <a:xfrm>
            <a:off x="5718150" y="1607400"/>
            <a:ext cx="2292900" cy="62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24" name="Google Shape;2724;p16"/>
          <p:cNvSpPr txBox="1">
            <a:spLocks noGrp="1"/>
          </p:cNvSpPr>
          <p:nvPr>
            <p:ph type="title" idx="8"/>
          </p:nvPr>
        </p:nvSpPr>
        <p:spPr>
          <a:xfrm>
            <a:off x="5718150" y="1239250"/>
            <a:ext cx="2292900" cy="38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725" name="Google Shape;2725;p16"/>
          <p:cNvSpPr txBox="1">
            <a:spLocks noGrp="1"/>
          </p:cNvSpPr>
          <p:nvPr>
            <p:ph type="subTitle" idx="9"/>
          </p:nvPr>
        </p:nvSpPr>
        <p:spPr>
          <a:xfrm>
            <a:off x="5718150" y="2776963"/>
            <a:ext cx="2292900" cy="62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26" name="Google Shape;2726;p16"/>
          <p:cNvSpPr txBox="1">
            <a:spLocks noGrp="1"/>
          </p:cNvSpPr>
          <p:nvPr>
            <p:ph type="title" idx="13"/>
          </p:nvPr>
        </p:nvSpPr>
        <p:spPr>
          <a:xfrm>
            <a:off x="5718150" y="2408813"/>
            <a:ext cx="2292900" cy="38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727" name="Google Shape;2727;p16"/>
          <p:cNvSpPr txBox="1">
            <a:spLocks noGrp="1"/>
          </p:cNvSpPr>
          <p:nvPr>
            <p:ph type="subTitle" idx="14"/>
          </p:nvPr>
        </p:nvSpPr>
        <p:spPr>
          <a:xfrm>
            <a:off x="5718150" y="3978494"/>
            <a:ext cx="2292900" cy="62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28" name="Google Shape;2728;p16"/>
          <p:cNvSpPr txBox="1">
            <a:spLocks noGrp="1"/>
          </p:cNvSpPr>
          <p:nvPr>
            <p:ph type="title" idx="15"/>
          </p:nvPr>
        </p:nvSpPr>
        <p:spPr>
          <a:xfrm>
            <a:off x="5718150" y="3610344"/>
            <a:ext cx="2292900" cy="38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729" name="Google Shape;2729;p16"/>
          <p:cNvSpPr/>
          <p:nvPr/>
        </p:nvSpPr>
        <p:spPr>
          <a:xfrm>
            <a:off x="8660706" y="2834289"/>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 name="Google Shape;2730;p16"/>
          <p:cNvSpPr/>
          <p:nvPr/>
        </p:nvSpPr>
        <p:spPr>
          <a:xfrm>
            <a:off x="360284" y="4143388"/>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31" name="Google Shape;2731;p16"/>
          <p:cNvGrpSpPr/>
          <p:nvPr/>
        </p:nvGrpSpPr>
        <p:grpSpPr>
          <a:xfrm>
            <a:off x="7951025" y="4048396"/>
            <a:ext cx="281055" cy="346846"/>
            <a:chOff x="368125" y="2950571"/>
            <a:chExt cx="281055" cy="346846"/>
          </a:xfrm>
        </p:grpSpPr>
        <p:sp>
          <p:nvSpPr>
            <p:cNvPr id="2732" name="Google Shape;2732;p16"/>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 name="Google Shape;2733;p16"/>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34" name="Google Shape;2734;p16"/>
          <p:cNvGrpSpPr/>
          <p:nvPr/>
        </p:nvGrpSpPr>
        <p:grpSpPr>
          <a:xfrm>
            <a:off x="397961" y="2263205"/>
            <a:ext cx="402369" cy="316376"/>
            <a:chOff x="1163250" y="1972063"/>
            <a:chExt cx="106800" cy="83975"/>
          </a:xfrm>
        </p:grpSpPr>
        <p:sp>
          <p:nvSpPr>
            <p:cNvPr id="2735" name="Google Shape;2735;p16"/>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 name="Google Shape;2736;p16"/>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 name="Google Shape;2737;p16"/>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 name="Google Shape;2738;p16"/>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 name="Google Shape;2739;p16"/>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 name="Google Shape;2740;p16"/>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16"/>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16"/>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 name="Google Shape;2743;p16"/>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44" name="Google Shape;2744;p16"/>
          <p:cNvSpPr/>
          <p:nvPr/>
        </p:nvSpPr>
        <p:spPr>
          <a:xfrm>
            <a:off x="3915813" y="4561601"/>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16"/>
          <p:cNvSpPr/>
          <p:nvPr/>
        </p:nvSpPr>
        <p:spPr>
          <a:xfrm>
            <a:off x="7696949" y="175385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four columns">
  <p:cSld name="CUSTOM_1_1_1">
    <p:spTree>
      <p:nvGrpSpPr>
        <p:cNvPr id="1" name="Shape 2746"/>
        <p:cNvGrpSpPr/>
        <p:nvPr/>
      </p:nvGrpSpPr>
      <p:grpSpPr>
        <a:xfrm>
          <a:off x="0" y="0"/>
          <a:ext cx="0" cy="0"/>
          <a:chOff x="0" y="0"/>
          <a:chExt cx="0" cy="0"/>
        </a:xfrm>
      </p:grpSpPr>
      <p:sp>
        <p:nvSpPr>
          <p:cNvPr id="2747" name="Google Shape;2747;p17"/>
          <p:cNvSpPr txBox="1">
            <a:spLocks noGrp="1"/>
          </p:cNvSpPr>
          <p:nvPr>
            <p:ph type="subTitle" idx="1"/>
          </p:nvPr>
        </p:nvSpPr>
        <p:spPr>
          <a:xfrm>
            <a:off x="1411300" y="2128425"/>
            <a:ext cx="2097300" cy="628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800"/>
              <a:buNone/>
              <a:defRPr sz="14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2748" name="Google Shape;2748;p17"/>
          <p:cNvSpPr txBox="1">
            <a:spLocks noGrp="1"/>
          </p:cNvSpPr>
          <p:nvPr>
            <p:ph type="title"/>
          </p:nvPr>
        </p:nvSpPr>
        <p:spPr>
          <a:xfrm>
            <a:off x="1215716" y="1715300"/>
            <a:ext cx="2292900" cy="426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sz="2200">
                <a:solidFill>
                  <a:schemeClr val="dk2"/>
                </a:solidFill>
              </a:defRPr>
            </a:lvl1pPr>
            <a:lvl2pPr lvl="1" algn="r" rtl="0">
              <a:spcBef>
                <a:spcPts val="0"/>
              </a:spcBef>
              <a:spcAft>
                <a:spcPts val="0"/>
              </a:spcAft>
              <a:buSzPts val="2800"/>
              <a:buNone/>
              <a:defRPr/>
            </a:lvl2pPr>
            <a:lvl3pPr lvl="2" algn="r" rtl="0">
              <a:spcBef>
                <a:spcPts val="0"/>
              </a:spcBef>
              <a:spcAft>
                <a:spcPts val="0"/>
              </a:spcAft>
              <a:buSzPts val="2800"/>
              <a:buNone/>
              <a:defRPr/>
            </a:lvl3pPr>
            <a:lvl4pPr lvl="3" algn="r" rtl="0">
              <a:spcBef>
                <a:spcPts val="0"/>
              </a:spcBef>
              <a:spcAft>
                <a:spcPts val="0"/>
              </a:spcAft>
              <a:buSzPts val="2800"/>
              <a:buNone/>
              <a:defRPr/>
            </a:lvl4pPr>
            <a:lvl5pPr lvl="4" algn="r" rtl="0">
              <a:spcBef>
                <a:spcPts val="0"/>
              </a:spcBef>
              <a:spcAft>
                <a:spcPts val="0"/>
              </a:spcAft>
              <a:buSzPts val="2800"/>
              <a:buNone/>
              <a:defRPr/>
            </a:lvl5pPr>
            <a:lvl6pPr lvl="5" algn="r" rtl="0">
              <a:spcBef>
                <a:spcPts val="0"/>
              </a:spcBef>
              <a:spcAft>
                <a:spcPts val="0"/>
              </a:spcAft>
              <a:buSzPts val="2800"/>
              <a:buNone/>
              <a:defRPr/>
            </a:lvl6pPr>
            <a:lvl7pPr lvl="6" algn="r" rtl="0">
              <a:spcBef>
                <a:spcPts val="0"/>
              </a:spcBef>
              <a:spcAft>
                <a:spcPts val="0"/>
              </a:spcAft>
              <a:buSzPts val="2800"/>
              <a:buNone/>
              <a:defRPr/>
            </a:lvl7pPr>
            <a:lvl8pPr lvl="7" algn="r" rtl="0">
              <a:spcBef>
                <a:spcPts val="0"/>
              </a:spcBef>
              <a:spcAft>
                <a:spcPts val="0"/>
              </a:spcAft>
              <a:buSzPts val="2800"/>
              <a:buNone/>
              <a:defRPr/>
            </a:lvl8pPr>
            <a:lvl9pPr lvl="8" algn="r" rtl="0">
              <a:spcBef>
                <a:spcPts val="0"/>
              </a:spcBef>
              <a:spcAft>
                <a:spcPts val="0"/>
              </a:spcAft>
              <a:buSzPts val="2800"/>
              <a:buNone/>
              <a:defRPr/>
            </a:lvl9pPr>
          </a:lstStyle>
          <a:p>
            <a:endParaRPr/>
          </a:p>
        </p:txBody>
      </p:sp>
      <p:sp>
        <p:nvSpPr>
          <p:cNvPr id="2749" name="Google Shape;2749;p17"/>
          <p:cNvSpPr txBox="1">
            <a:spLocks noGrp="1"/>
          </p:cNvSpPr>
          <p:nvPr>
            <p:ph type="subTitle" idx="2"/>
          </p:nvPr>
        </p:nvSpPr>
        <p:spPr>
          <a:xfrm>
            <a:off x="5635418" y="2128425"/>
            <a:ext cx="2097300" cy="62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750" name="Google Shape;2750;p17"/>
          <p:cNvSpPr txBox="1">
            <a:spLocks noGrp="1"/>
          </p:cNvSpPr>
          <p:nvPr>
            <p:ph type="title" idx="3"/>
          </p:nvPr>
        </p:nvSpPr>
        <p:spPr>
          <a:xfrm>
            <a:off x="5635409" y="1715300"/>
            <a:ext cx="2292900" cy="426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200">
                <a:solidFill>
                  <a:schemeClr val="dk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51" name="Google Shape;2751;p17"/>
          <p:cNvSpPr txBox="1">
            <a:spLocks noGrp="1"/>
          </p:cNvSpPr>
          <p:nvPr>
            <p:ph type="title" idx="4"/>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52" name="Google Shape;2752;p17"/>
          <p:cNvSpPr/>
          <p:nvPr/>
        </p:nvSpPr>
        <p:spPr>
          <a:xfrm rot="10800000">
            <a:off x="7112486" y="3689279"/>
            <a:ext cx="2059076" cy="1481771"/>
          </a:xfrm>
          <a:custGeom>
            <a:avLst/>
            <a:gdLst/>
            <a:ahLst/>
            <a:cxnLst/>
            <a:rect l="l" t="t" r="r" b="b"/>
            <a:pathLst>
              <a:path w="33231" h="23914" extrusionOk="0">
                <a:moveTo>
                  <a:pt x="58" y="100"/>
                </a:moveTo>
                <a:lnTo>
                  <a:pt x="0" y="23914"/>
                </a:lnTo>
                <a:cubicBezTo>
                  <a:pt x="2770" y="23544"/>
                  <a:pt x="8089" y="21555"/>
                  <a:pt x="11653" y="12219"/>
                </a:cubicBezTo>
                <a:cubicBezTo>
                  <a:pt x="16313" y="0"/>
                  <a:pt x="28101" y="8407"/>
                  <a:pt x="33230" y="18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17"/>
          <p:cNvSpPr/>
          <p:nvPr/>
        </p:nvSpPr>
        <p:spPr>
          <a:xfrm rot="5400000">
            <a:off x="151262" y="4050841"/>
            <a:ext cx="955176" cy="1257699"/>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 name="Google Shape;2754;p17"/>
          <p:cNvSpPr/>
          <p:nvPr/>
        </p:nvSpPr>
        <p:spPr>
          <a:xfrm rot="5400000">
            <a:off x="-418274" y="404439"/>
            <a:ext cx="1976062" cy="1153335"/>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55" name="Google Shape;2755;p17"/>
          <p:cNvGrpSpPr/>
          <p:nvPr/>
        </p:nvGrpSpPr>
        <p:grpSpPr>
          <a:xfrm>
            <a:off x="6220398" y="-7067"/>
            <a:ext cx="3444731" cy="2558969"/>
            <a:chOff x="6220398" y="-7067"/>
            <a:chExt cx="3444731" cy="2558969"/>
          </a:xfrm>
        </p:grpSpPr>
        <p:grpSp>
          <p:nvGrpSpPr>
            <p:cNvPr id="2756" name="Google Shape;2756;p17"/>
            <p:cNvGrpSpPr/>
            <p:nvPr/>
          </p:nvGrpSpPr>
          <p:grpSpPr>
            <a:xfrm rot="-10346140" flipH="1">
              <a:off x="7495586" y="271755"/>
              <a:ext cx="2036531" cy="2155482"/>
              <a:chOff x="3844200" y="3565550"/>
              <a:chExt cx="524325" cy="554950"/>
            </a:xfrm>
          </p:grpSpPr>
          <p:sp>
            <p:nvSpPr>
              <p:cNvPr id="2757" name="Google Shape;2757;p17"/>
              <p:cNvSpPr/>
              <p:nvPr/>
            </p:nvSpPr>
            <p:spPr>
              <a:xfrm>
                <a:off x="3937150" y="4105850"/>
                <a:ext cx="15950" cy="12100"/>
              </a:xfrm>
              <a:custGeom>
                <a:avLst/>
                <a:gdLst/>
                <a:ahLst/>
                <a:cxnLst/>
                <a:rect l="l" t="t" r="r" b="b"/>
                <a:pathLst>
                  <a:path w="638" h="484" extrusionOk="0">
                    <a:moveTo>
                      <a:pt x="319" y="1"/>
                    </a:moveTo>
                    <a:cubicBezTo>
                      <a:pt x="265" y="1"/>
                      <a:pt x="212" y="18"/>
                      <a:pt x="168" y="54"/>
                    </a:cubicBezTo>
                    <a:cubicBezTo>
                      <a:pt x="1" y="192"/>
                      <a:pt x="81" y="459"/>
                      <a:pt x="293" y="482"/>
                    </a:cubicBezTo>
                    <a:cubicBezTo>
                      <a:pt x="302" y="483"/>
                      <a:pt x="312" y="483"/>
                      <a:pt x="320" y="483"/>
                    </a:cubicBezTo>
                    <a:cubicBezTo>
                      <a:pt x="520" y="483"/>
                      <a:pt x="638" y="250"/>
                      <a:pt x="509" y="93"/>
                    </a:cubicBezTo>
                    <a:cubicBezTo>
                      <a:pt x="461" y="32"/>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17"/>
              <p:cNvSpPr/>
              <p:nvPr/>
            </p:nvSpPr>
            <p:spPr>
              <a:xfrm>
                <a:off x="3923900" y="4089375"/>
                <a:ext cx="15300" cy="11625"/>
              </a:xfrm>
              <a:custGeom>
                <a:avLst/>
                <a:gdLst/>
                <a:ahLst/>
                <a:cxnLst/>
                <a:rect l="l" t="t" r="r" b="b"/>
                <a:pathLst>
                  <a:path w="612" h="465" extrusionOk="0">
                    <a:moveTo>
                      <a:pt x="305" y="0"/>
                    </a:moveTo>
                    <a:cubicBezTo>
                      <a:pt x="254" y="0"/>
                      <a:pt x="202" y="17"/>
                      <a:pt x="158" y="51"/>
                    </a:cubicBezTo>
                    <a:cubicBezTo>
                      <a:pt x="0" y="183"/>
                      <a:pt x="74" y="440"/>
                      <a:pt x="280" y="463"/>
                    </a:cubicBezTo>
                    <a:cubicBezTo>
                      <a:pt x="289" y="464"/>
                      <a:pt x="298" y="464"/>
                      <a:pt x="307" y="464"/>
                    </a:cubicBezTo>
                    <a:cubicBezTo>
                      <a:pt x="497" y="464"/>
                      <a:pt x="612" y="240"/>
                      <a:pt x="486" y="87"/>
                    </a:cubicBezTo>
                    <a:cubicBezTo>
                      <a:pt x="440" y="30"/>
                      <a:pt x="373" y="0"/>
                      <a:pt x="3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17"/>
              <p:cNvSpPr/>
              <p:nvPr/>
            </p:nvSpPr>
            <p:spPr>
              <a:xfrm>
                <a:off x="3910575" y="4072850"/>
                <a:ext cx="14750" cy="11175"/>
              </a:xfrm>
              <a:custGeom>
                <a:avLst/>
                <a:gdLst/>
                <a:ahLst/>
                <a:cxnLst/>
                <a:rect l="l" t="t" r="r" b="b"/>
                <a:pathLst>
                  <a:path w="590" h="447" extrusionOk="0">
                    <a:moveTo>
                      <a:pt x="297" y="0"/>
                    </a:moveTo>
                    <a:cubicBezTo>
                      <a:pt x="247" y="0"/>
                      <a:pt x="196" y="17"/>
                      <a:pt x="154" y="50"/>
                    </a:cubicBezTo>
                    <a:cubicBezTo>
                      <a:pt x="0" y="176"/>
                      <a:pt x="74" y="423"/>
                      <a:pt x="273" y="445"/>
                    </a:cubicBezTo>
                    <a:cubicBezTo>
                      <a:pt x="281" y="446"/>
                      <a:pt x="289" y="447"/>
                      <a:pt x="296" y="447"/>
                    </a:cubicBezTo>
                    <a:cubicBezTo>
                      <a:pt x="479" y="447"/>
                      <a:pt x="590" y="230"/>
                      <a:pt x="469" y="82"/>
                    </a:cubicBezTo>
                    <a:cubicBezTo>
                      <a:pt x="426" y="28"/>
                      <a:pt x="362"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17"/>
              <p:cNvSpPr/>
              <p:nvPr/>
            </p:nvSpPr>
            <p:spPr>
              <a:xfrm>
                <a:off x="3897300" y="4056275"/>
                <a:ext cx="14125" cy="10725"/>
              </a:xfrm>
              <a:custGeom>
                <a:avLst/>
                <a:gdLst/>
                <a:ahLst/>
                <a:cxnLst/>
                <a:rect l="l" t="t" r="r" b="b"/>
                <a:pathLst>
                  <a:path w="565" h="429" extrusionOk="0">
                    <a:moveTo>
                      <a:pt x="285" y="0"/>
                    </a:moveTo>
                    <a:cubicBezTo>
                      <a:pt x="237" y="0"/>
                      <a:pt x="189" y="16"/>
                      <a:pt x="149" y="48"/>
                    </a:cubicBezTo>
                    <a:cubicBezTo>
                      <a:pt x="1" y="170"/>
                      <a:pt x="71" y="408"/>
                      <a:pt x="261" y="427"/>
                    </a:cubicBezTo>
                    <a:cubicBezTo>
                      <a:pt x="269" y="428"/>
                      <a:pt x="277" y="428"/>
                      <a:pt x="284" y="428"/>
                    </a:cubicBezTo>
                    <a:cubicBezTo>
                      <a:pt x="460" y="428"/>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17"/>
              <p:cNvSpPr/>
              <p:nvPr/>
            </p:nvSpPr>
            <p:spPr>
              <a:xfrm>
                <a:off x="3884050" y="4039775"/>
                <a:ext cx="13475" cy="10200"/>
              </a:xfrm>
              <a:custGeom>
                <a:avLst/>
                <a:gdLst/>
                <a:ahLst/>
                <a:cxnLst/>
                <a:rect l="l" t="t" r="r" b="b"/>
                <a:pathLst>
                  <a:path w="539" h="408" extrusionOk="0">
                    <a:moveTo>
                      <a:pt x="270" y="0"/>
                    </a:moveTo>
                    <a:cubicBezTo>
                      <a:pt x="225" y="0"/>
                      <a:pt x="180" y="15"/>
                      <a:pt x="142" y="46"/>
                    </a:cubicBezTo>
                    <a:cubicBezTo>
                      <a:pt x="0" y="158"/>
                      <a:pt x="68" y="390"/>
                      <a:pt x="248" y="406"/>
                    </a:cubicBezTo>
                    <a:cubicBezTo>
                      <a:pt x="256" y="407"/>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17"/>
              <p:cNvSpPr/>
              <p:nvPr/>
            </p:nvSpPr>
            <p:spPr>
              <a:xfrm>
                <a:off x="3870800" y="4023200"/>
                <a:ext cx="12825" cy="9825"/>
              </a:xfrm>
              <a:custGeom>
                <a:avLst/>
                <a:gdLst/>
                <a:ahLst/>
                <a:cxnLst/>
                <a:rect l="l" t="t" r="r" b="b"/>
                <a:pathLst>
                  <a:path w="513" h="393" extrusionOk="0">
                    <a:moveTo>
                      <a:pt x="257" y="0"/>
                    </a:moveTo>
                    <a:cubicBezTo>
                      <a:pt x="214" y="0"/>
                      <a:pt x="171" y="15"/>
                      <a:pt x="135" y="44"/>
                    </a:cubicBezTo>
                    <a:cubicBezTo>
                      <a:pt x="0" y="153"/>
                      <a:pt x="64" y="371"/>
                      <a:pt x="238" y="391"/>
                    </a:cubicBezTo>
                    <a:cubicBezTo>
                      <a:pt x="246" y="392"/>
                      <a:pt x="253" y="392"/>
                      <a:pt x="261" y="392"/>
                    </a:cubicBezTo>
                    <a:cubicBezTo>
                      <a:pt x="418" y="392"/>
                      <a:pt x="513" y="202"/>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17"/>
              <p:cNvSpPr/>
              <p:nvPr/>
            </p:nvSpPr>
            <p:spPr>
              <a:xfrm>
                <a:off x="3857450" y="4006700"/>
                <a:ext cx="12300" cy="9350"/>
              </a:xfrm>
              <a:custGeom>
                <a:avLst/>
                <a:gdLst/>
                <a:ahLst/>
                <a:cxnLst/>
                <a:rect l="l" t="t" r="r" b="b"/>
                <a:pathLst>
                  <a:path w="492" h="374" extrusionOk="0">
                    <a:moveTo>
                      <a:pt x="247" y="1"/>
                    </a:moveTo>
                    <a:cubicBezTo>
                      <a:pt x="206" y="1"/>
                      <a:pt x="166" y="14"/>
                      <a:pt x="132" y="42"/>
                    </a:cubicBezTo>
                    <a:cubicBezTo>
                      <a:pt x="1" y="144"/>
                      <a:pt x="65" y="353"/>
                      <a:pt x="229" y="373"/>
                    </a:cubicBezTo>
                    <a:cubicBezTo>
                      <a:pt x="235" y="373"/>
                      <a:pt x="242" y="374"/>
                      <a:pt x="248" y="374"/>
                    </a:cubicBezTo>
                    <a:cubicBezTo>
                      <a:pt x="401" y="374"/>
                      <a:pt x="492" y="194"/>
                      <a:pt x="393" y="71"/>
                    </a:cubicBezTo>
                    <a:cubicBezTo>
                      <a:pt x="356"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17"/>
              <p:cNvSpPr/>
              <p:nvPr/>
            </p:nvSpPr>
            <p:spPr>
              <a:xfrm>
                <a:off x="3844200" y="3990175"/>
                <a:ext cx="11650" cy="8850"/>
              </a:xfrm>
              <a:custGeom>
                <a:avLst/>
                <a:gdLst/>
                <a:ahLst/>
                <a:cxnLst/>
                <a:rect l="l" t="t" r="r" b="b"/>
                <a:pathLst>
                  <a:path w="466" h="354" extrusionOk="0">
                    <a:moveTo>
                      <a:pt x="235" y="1"/>
                    </a:moveTo>
                    <a:cubicBezTo>
                      <a:pt x="196" y="1"/>
                      <a:pt x="156" y="14"/>
                      <a:pt x="123" y="41"/>
                    </a:cubicBezTo>
                    <a:cubicBezTo>
                      <a:pt x="0" y="137"/>
                      <a:pt x="58" y="336"/>
                      <a:pt x="216" y="352"/>
                    </a:cubicBezTo>
                    <a:cubicBezTo>
                      <a:pt x="222" y="353"/>
                      <a:pt x="229" y="353"/>
                      <a:pt x="235" y="353"/>
                    </a:cubicBezTo>
                    <a:cubicBezTo>
                      <a:pt x="381" y="353"/>
                      <a:pt x="465" y="183"/>
                      <a:pt x="370" y="66"/>
                    </a:cubicBezTo>
                    <a:cubicBezTo>
                      <a:pt x="336"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17"/>
              <p:cNvSpPr/>
              <p:nvPr/>
            </p:nvSpPr>
            <p:spPr>
              <a:xfrm>
                <a:off x="3968325" y="4107900"/>
                <a:ext cx="16525" cy="12600"/>
              </a:xfrm>
              <a:custGeom>
                <a:avLst/>
                <a:gdLst/>
                <a:ahLst/>
                <a:cxnLst/>
                <a:rect l="l" t="t" r="r" b="b"/>
                <a:pathLst>
                  <a:path w="661" h="504" extrusionOk="0">
                    <a:moveTo>
                      <a:pt x="330" y="0"/>
                    </a:moveTo>
                    <a:cubicBezTo>
                      <a:pt x="275" y="0"/>
                      <a:pt x="220" y="18"/>
                      <a:pt x="174" y="56"/>
                    </a:cubicBezTo>
                    <a:cubicBezTo>
                      <a:pt x="1" y="197"/>
                      <a:pt x="84" y="480"/>
                      <a:pt x="306" y="503"/>
                    </a:cubicBezTo>
                    <a:cubicBezTo>
                      <a:pt x="315" y="503"/>
                      <a:pt x="324" y="504"/>
                      <a:pt x="333" y="504"/>
                    </a:cubicBezTo>
                    <a:cubicBezTo>
                      <a:pt x="539" y="504"/>
                      <a:pt x="660" y="261"/>
                      <a:pt x="528" y="94"/>
                    </a:cubicBezTo>
                    <a:cubicBezTo>
                      <a:pt x="477" y="32"/>
                      <a:pt x="403" y="0"/>
                      <a:pt x="3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17"/>
              <p:cNvSpPr/>
              <p:nvPr/>
            </p:nvSpPr>
            <p:spPr>
              <a:xfrm>
                <a:off x="3955075" y="4091400"/>
                <a:ext cx="15875" cy="12075"/>
              </a:xfrm>
              <a:custGeom>
                <a:avLst/>
                <a:gdLst/>
                <a:ahLst/>
                <a:cxnLst/>
                <a:rect l="l" t="t" r="r" b="b"/>
                <a:pathLst>
                  <a:path w="635" h="483" extrusionOk="0">
                    <a:moveTo>
                      <a:pt x="318" y="0"/>
                    </a:moveTo>
                    <a:cubicBezTo>
                      <a:pt x="264" y="0"/>
                      <a:pt x="210" y="18"/>
                      <a:pt x="164" y="54"/>
                    </a:cubicBezTo>
                    <a:cubicBezTo>
                      <a:pt x="0" y="189"/>
                      <a:pt x="81" y="459"/>
                      <a:pt x="293" y="481"/>
                    </a:cubicBezTo>
                    <a:cubicBezTo>
                      <a:pt x="302" y="482"/>
                      <a:pt x="311" y="483"/>
                      <a:pt x="320" y="483"/>
                    </a:cubicBezTo>
                    <a:cubicBezTo>
                      <a:pt x="516" y="483"/>
                      <a:pt x="634" y="249"/>
                      <a:pt x="505" y="89"/>
                    </a:cubicBezTo>
                    <a:cubicBezTo>
                      <a:pt x="457"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17"/>
              <p:cNvSpPr/>
              <p:nvPr/>
            </p:nvSpPr>
            <p:spPr>
              <a:xfrm>
                <a:off x="3941725" y="4074825"/>
                <a:ext cx="15400" cy="11700"/>
              </a:xfrm>
              <a:custGeom>
                <a:avLst/>
                <a:gdLst/>
                <a:ahLst/>
                <a:cxnLst/>
                <a:rect l="l" t="t" r="r" b="b"/>
                <a:pathLst>
                  <a:path w="616" h="468" extrusionOk="0">
                    <a:moveTo>
                      <a:pt x="309" y="1"/>
                    </a:moveTo>
                    <a:cubicBezTo>
                      <a:pt x="257" y="1"/>
                      <a:pt x="205" y="18"/>
                      <a:pt x="162" y="55"/>
                    </a:cubicBezTo>
                    <a:cubicBezTo>
                      <a:pt x="1" y="183"/>
                      <a:pt x="78" y="444"/>
                      <a:pt x="284" y="466"/>
                    </a:cubicBezTo>
                    <a:cubicBezTo>
                      <a:pt x="293" y="467"/>
                      <a:pt x="302" y="468"/>
                      <a:pt x="310" y="468"/>
                    </a:cubicBezTo>
                    <a:cubicBezTo>
                      <a:pt x="501" y="468"/>
                      <a:pt x="615" y="241"/>
                      <a:pt x="489" y="87"/>
                    </a:cubicBezTo>
                    <a:cubicBezTo>
                      <a:pt x="444" y="31"/>
                      <a:pt x="377"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17"/>
              <p:cNvSpPr/>
              <p:nvPr/>
            </p:nvSpPr>
            <p:spPr>
              <a:xfrm>
                <a:off x="3928475" y="4058325"/>
                <a:ext cx="14775" cy="11150"/>
              </a:xfrm>
              <a:custGeom>
                <a:avLst/>
                <a:gdLst/>
                <a:ahLst/>
                <a:cxnLst/>
                <a:rect l="l" t="t" r="r" b="b"/>
                <a:pathLst>
                  <a:path w="591" h="446" extrusionOk="0">
                    <a:moveTo>
                      <a:pt x="295" y="0"/>
                    </a:moveTo>
                    <a:cubicBezTo>
                      <a:pt x="246" y="0"/>
                      <a:pt x="196" y="16"/>
                      <a:pt x="155" y="50"/>
                    </a:cubicBezTo>
                    <a:cubicBezTo>
                      <a:pt x="1" y="175"/>
                      <a:pt x="75" y="426"/>
                      <a:pt x="274" y="445"/>
                    </a:cubicBezTo>
                    <a:cubicBezTo>
                      <a:pt x="282" y="446"/>
                      <a:pt x="289" y="446"/>
                      <a:pt x="297" y="446"/>
                    </a:cubicBezTo>
                    <a:cubicBezTo>
                      <a:pt x="480"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17"/>
              <p:cNvSpPr/>
              <p:nvPr/>
            </p:nvSpPr>
            <p:spPr>
              <a:xfrm>
                <a:off x="3915225" y="4041800"/>
                <a:ext cx="14125" cy="10725"/>
              </a:xfrm>
              <a:custGeom>
                <a:avLst/>
                <a:gdLst/>
                <a:ahLst/>
                <a:cxnLst/>
                <a:rect l="l" t="t" r="r" b="b"/>
                <a:pathLst>
                  <a:path w="565" h="429" extrusionOk="0">
                    <a:moveTo>
                      <a:pt x="282" y="1"/>
                    </a:moveTo>
                    <a:cubicBezTo>
                      <a:pt x="235" y="1"/>
                      <a:pt x="187" y="16"/>
                      <a:pt x="148" y="48"/>
                    </a:cubicBezTo>
                    <a:cubicBezTo>
                      <a:pt x="0" y="167"/>
                      <a:pt x="71" y="405"/>
                      <a:pt x="261" y="428"/>
                    </a:cubicBezTo>
                    <a:cubicBezTo>
                      <a:pt x="269" y="428"/>
                      <a:pt x="276" y="429"/>
                      <a:pt x="284" y="429"/>
                    </a:cubicBezTo>
                    <a:cubicBezTo>
                      <a:pt x="460" y="429"/>
                      <a:pt x="564" y="222"/>
                      <a:pt x="450" y="81"/>
                    </a:cubicBezTo>
                    <a:cubicBezTo>
                      <a:pt x="407"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17"/>
              <p:cNvSpPr/>
              <p:nvPr/>
            </p:nvSpPr>
            <p:spPr>
              <a:xfrm>
                <a:off x="3901975" y="4025225"/>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6" y="410"/>
                      <a:pt x="263" y="411"/>
                      <a:pt x="271" y="411"/>
                    </a:cubicBezTo>
                    <a:cubicBezTo>
                      <a:pt x="440" y="411"/>
                      <a:pt x="538" y="214"/>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17"/>
              <p:cNvSpPr/>
              <p:nvPr/>
            </p:nvSpPr>
            <p:spPr>
              <a:xfrm>
                <a:off x="3888625" y="4008725"/>
                <a:ext cx="12925" cy="9750"/>
              </a:xfrm>
              <a:custGeom>
                <a:avLst/>
                <a:gdLst/>
                <a:ahLst/>
                <a:cxnLst/>
                <a:rect l="l" t="t" r="r" b="b"/>
                <a:pathLst>
                  <a:path w="517" h="390" extrusionOk="0">
                    <a:moveTo>
                      <a:pt x="260" y="1"/>
                    </a:moveTo>
                    <a:cubicBezTo>
                      <a:pt x="217" y="1"/>
                      <a:pt x="173" y="15"/>
                      <a:pt x="136" y="44"/>
                    </a:cubicBezTo>
                    <a:cubicBezTo>
                      <a:pt x="1" y="153"/>
                      <a:pt x="68" y="372"/>
                      <a:pt x="238" y="388"/>
                    </a:cubicBezTo>
                    <a:cubicBezTo>
                      <a:pt x="246" y="389"/>
                      <a:pt x="254" y="389"/>
                      <a:pt x="262" y="389"/>
                    </a:cubicBezTo>
                    <a:cubicBezTo>
                      <a:pt x="422" y="389"/>
                      <a:pt x="516"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17"/>
              <p:cNvSpPr/>
              <p:nvPr/>
            </p:nvSpPr>
            <p:spPr>
              <a:xfrm>
                <a:off x="3875375" y="3992175"/>
                <a:ext cx="12300" cy="9325"/>
              </a:xfrm>
              <a:custGeom>
                <a:avLst/>
                <a:gdLst/>
                <a:ahLst/>
                <a:cxnLst/>
                <a:rect l="l" t="t" r="r" b="b"/>
                <a:pathLst>
                  <a:path w="492" h="373" extrusionOk="0">
                    <a:moveTo>
                      <a:pt x="248" y="1"/>
                    </a:moveTo>
                    <a:cubicBezTo>
                      <a:pt x="206" y="1"/>
                      <a:pt x="164" y="15"/>
                      <a:pt x="129" y="44"/>
                    </a:cubicBezTo>
                    <a:cubicBezTo>
                      <a:pt x="0" y="147"/>
                      <a:pt x="61" y="356"/>
                      <a:pt x="229" y="372"/>
                    </a:cubicBezTo>
                    <a:cubicBezTo>
                      <a:pt x="235" y="373"/>
                      <a:pt x="242" y="373"/>
                      <a:pt x="248" y="373"/>
                    </a:cubicBezTo>
                    <a:cubicBezTo>
                      <a:pt x="400" y="373"/>
                      <a:pt x="491" y="193"/>
                      <a:pt x="392" y="70"/>
                    </a:cubicBezTo>
                    <a:cubicBezTo>
                      <a:pt x="356" y="25"/>
                      <a:pt x="302" y="1"/>
                      <a:pt x="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17"/>
              <p:cNvSpPr/>
              <p:nvPr/>
            </p:nvSpPr>
            <p:spPr>
              <a:xfrm>
                <a:off x="3862125" y="3975675"/>
                <a:ext cx="11650" cy="8875"/>
              </a:xfrm>
              <a:custGeom>
                <a:avLst/>
                <a:gdLst/>
                <a:ahLst/>
                <a:cxnLst/>
                <a:rect l="l" t="t" r="r" b="b"/>
                <a:pathLst>
                  <a:path w="466" h="355" extrusionOk="0">
                    <a:moveTo>
                      <a:pt x="233" y="0"/>
                    </a:moveTo>
                    <a:cubicBezTo>
                      <a:pt x="194" y="0"/>
                      <a:pt x="155" y="13"/>
                      <a:pt x="122" y="39"/>
                    </a:cubicBezTo>
                    <a:cubicBezTo>
                      <a:pt x="0" y="139"/>
                      <a:pt x="58" y="335"/>
                      <a:pt x="215" y="354"/>
                    </a:cubicBezTo>
                    <a:cubicBezTo>
                      <a:pt x="222" y="355"/>
                      <a:pt x="228" y="355"/>
                      <a:pt x="235" y="355"/>
                    </a:cubicBezTo>
                    <a:cubicBezTo>
                      <a:pt x="381" y="355"/>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17"/>
              <p:cNvSpPr/>
              <p:nvPr/>
            </p:nvSpPr>
            <p:spPr>
              <a:xfrm>
                <a:off x="3848850" y="3959150"/>
                <a:ext cx="11025" cy="8375"/>
              </a:xfrm>
              <a:custGeom>
                <a:avLst/>
                <a:gdLst/>
                <a:ahLst/>
                <a:cxnLst/>
                <a:rect l="l" t="t" r="r" b="b"/>
                <a:pathLst>
                  <a:path w="441" h="335" extrusionOk="0">
                    <a:moveTo>
                      <a:pt x="223" y="0"/>
                    </a:moveTo>
                    <a:cubicBezTo>
                      <a:pt x="185" y="0"/>
                      <a:pt x="148" y="13"/>
                      <a:pt x="117" y="38"/>
                    </a:cubicBezTo>
                    <a:cubicBezTo>
                      <a:pt x="1" y="131"/>
                      <a:pt x="55" y="318"/>
                      <a:pt x="203" y="334"/>
                    </a:cubicBezTo>
                    <a:cubicBezTo>
                      <a:pt x="210" y="334"/>
                      <a:pt x="216" y="335"/>
                      <a:pt x="222" y="335"/>
                    </a:cubicBezTo>
                    <a:cubicBezTo>
                      <a:pt x="359" y="335"/>
                      <a:pt x="440" y="171"/>
                      <a:pt x="351" y="60"/>
                    </a:cubicBezTo>
                    <a:cubicBezTo>
                      <a:pt x="319" y="21"/>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17"/>
              <p:cNvSpPr/>
              <p:nvPr/>
            </p:nvSpPr>
            <p:spPr>
              <a:xfrm>
                <a:off x="3986250" y="4093425"/>
                <a:ext cx="16500" cy="12550"/>
              </a:xfrm>
              <a:custGeom>
                <a:avLst/>
                <a:gdLst/>
                <a:ahLst/>
                <a:cxnLst/>
                <a:rect l="l" t="t" r="r" b="b"/>
                <a:pathLst>
                  <a:path w="660" h="502" extrusionOk="0">
                    <a:moveTo>
                      <a:pt x="331" y="0"/>
                    </a:moveTo>
                    <a:cubicBezTo>
                      <a:pt x="276" y="0"/>
                      <a:pt x="220" y="19"/>
                      <a:pt x="174" y="56"/>
                    </a:cubicBezTo>
                    <a:cubicBezTo>
                      <a:pt x="0" y="198"/>
                      <a:pt x="81" y="477"/>
                      <a:pt x="306" y="500"/>
                    </a:cubicBezTo>
                    <a:cubicBezTo>
                      <a:pt x="316" y="501"/>
                      <a:pt x="326" y="502"/>
                      <a:pt x="336" y="502"/>
                    </a:cubicBezTo>
                    <a:cubicBezTo>
                      <a:pt x="540" y="502"/>
                      <a:pt x="659" y="257"/>
                      <a:pt x="527" y="92"/>
                    </a:cubicBezTo>
                    <a:cubicBezTo>
                      <a:pt x="476" y="32"/>
                      <a:pt x="404"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17"/>
              <p:cNvSpPr/>
              <p:nvPr/>
            </p:nvSpPr>
            <p:spPr>
              <a:xfrm>
                <a:off x="3973000" y="4076850"/>
                <a:ext cx="15850" cy="12075"/>
              </a:xfrm>
              <a:custGeom>
                <a:avLst/>
                <a:gdLst/>
                <a:ahLst/>
                <a:cxnLst/>
                <a:rect l="l" t="t" r="r" b="b"/>
                <a:pathLst>
                  <a:path w="634" h="483" extrusionOk="0">
                    <a:moveTo>
                      <a:pt x="316" y="1"/>
                    </a:moveTo>
                    <a:cubicBezTo>
                      <a:pt x="263" y="1"/>
                      <a:pt x="209" y="18"/>
                      <a:pt x="164" y="54"/>
                    </a:cubicBezTo>
                    <a:cubicBezTo>
                      <a:pt x="0" y="192"/>
                      <a:pt x="80" y="459"/>
                      <a:pt x="293" y="482"/>
                    </a:cubicBezTo>
                    <a:cubicBezTo>
                      <a:pt x="302" y="482"/>
                      <a:pt x="311" y="483"/>
                      <a:pt x="319" y="483"/>
                    </a:cubicBezTo>
                    <a:cubicBezTo>
                      <a:pt x="516" y="483"/>
                      <a:pt x="634" y="250"/>
                      <a:pt x="505" y="93"/>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17"/>
              <p:cNvSpPr/>
              <p:nvPr/>
            </p:nvSpPr>
            <p:spPr>
              <a:xfrm>
                <a:off x="3959650" y="4060350"/>
                <a:ext cx="15300" cy="11625"/>
              </a:xfrm>
              <a:custGeom>
                <a:avLst/>
                <a:gdLst/>
                <a:ahLst/>
                <a:cxnLst/>
                <a:rect l="l" t="t" r="r" b="b"/>
                <a:pathLst>
                  <a:path w="612" h="465" extrusionOk="0">
                    <a:moveTo>
                      <a:pt x="307" y="1"/>
                    </a:moveTo>
                    <a:cubicBezTo>
                      <a:pt x="256" y="1"/>
                      <a:pt x="204" y="18"/>
                      <a:pt x="161" y="52"/>
                    </a:cubicBezTo>
                    <a:cubicBezTo>
                      <a:pt x="1" y="184"/>
                      <a:pt x="78" y="441"/>
                      <a:pt x="283" y="463"/>
                    </a:cubicBezTo>
                    <a:cubicBezTo>
                      <a:pt x="293" y="464"/>
                      <a:pt x="302" y="465"/>
                      <a:pt x="310" y="465"/>
                    </a:cubicBezTo>
                    <a:cubicBezTo>
                      <a:pt x="500" y="465"/>
                      <a:pt x="612" y="241"/>
                      <a:pt x="489" y="87"/>
                    </a:cubicBezTo>
                    <a:cubicBezTo>
                      <a:pt x="443" y="31"/>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17"/>
              <p:cNvSpPr/>
              <p:nvPr/>
            </p:nvSpPr>
            <p:spPr>
              <a:xfrm>
                <a:off x="3946400" y="4043800"/>
                <a:ext cx="14675" cy="11150"/>
              </a:xfrm>
              <a:custGeom>
                <a:avLst/>
                <a:gdLst/>
                <a:ahLst/>
                <a:cxnLst/>
                <a:rect l="l" t="t" r="r" b="b"/>
                <a:pathLst>
                  <a:path w="587" h="446" extrusionOk="0">
                    <a:moveTo>
                      <a:pt x="295" y="1"/>
                    </a:moveTo>
                    <a:cubicBezTo>
                      <a:pt x="246" y="1"/>
                      <a:pt x="196" y="17"/>
                      <a:pt x="155" y="52"/>
                    </a:cubicBezTo>
                    <a:cubicBezTo>
                      <a:pt x="0" y="177"/>
                      <a:pt x="74" y="425"/>
                      <a:pt x="270" y="444"/>
                    </a:cubicBezTo>
                    <a:cubicBezTo>
                      <a:pt x="280" y="445"/>
                      <a:pt x="289" y="446"/>
                      <a:pt x="297" y="446"/>
                    </a:cubicBezTo>
                    <a:cubicBezTo>
                      <a:pt x="480" y="446"/>
                      <a:pt x="586" y="231"/>
                      <a:pt x="470" y="84"/>
                    </a:cubicBezTo>
                    <a:cubicBezTo>
                      <a:pt x="424"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17"/>
              <p:cNvSpPr/>
              <p:nvPr/>
            </p:nvSpPr>
            <p:spPr>
              <a:xfrm>
                <a:off x="3933150" y="4027275"/>
                <a:ext cx="14100" cy="10725"/>
              </a:xfrm>
              <a:custGeom>
                <a:avLst/>
                <a:gdLst/>
                <a:ahLst/>
                <a:cxnLst/>
                <a:rect l="l" t="t" r="r" b="b"/>
                <a:pathLst>
                  <a:path w="564" h="429" extrusionOk="0">
                    <a:moveTo>
                      <a:pt x="281" y="0"/>
                    </a:moveTo>
                    <a:cubicBezTo>
                      <a:pt x="234" y="0"/>
                      <a:pt x="187" y="16"/>
                      <a:pt x="148" y="48"/>
                    </a:cubicBezTo>
                    <a:cubicBezTo>
                      <a:pt x="0" y="170"/>
                      <a:pt x="71" y="408"/>
                      <a:pt x="260" y="427"/>
                    </a:cubicBezTo>
                    <a:cubicBezTo>
                      <a:pt x="268" y="428"/>
                      <a:pt x="276" y="428"/>
                      <a:pt x="284" y="428"/>
                    </a:cubicBezTo>
                    <a:cubicBezTo>
                      <a:pt x="459" y="428"/>
                      <a:pt x="564" y="222"/>
                      <a:pt x="447" y="80"/>
                    </a:cubicBezTo>
                    <a:cubicBezTo>
                      <a:pt x="405" y="27"/>
                      <a:pt x="34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17"/>
              <p:cNvSpPr/>
              <p:nvPr/>
            </p:nvSpPr>
            <p:spPr>
              <a:xfrm>
                <a:off x="3919800" y="4010775"/>
                <a:ext cx="13550" cy="10175"/>
              </a:xfrm>
              <a:custGeom>
                <a:avLst/>
                <a:gdLst/>
                <a:ahLst/>
                <a:cxnLst/>
                <a:rect l="l" t="t" r="r" b="b"/>
                <a:pathLst>
                  <a:path w="542" h="407" extrusionOk="0">
                    <a:moveTo>
                      <a:pt x="274" y="0"/>
                    </a:moveTo>
                    <a:cubicBezTo>
                      <a:pt x="228" y="0"/>
                      <a:pt x="183" y="15"/>
                      <a:pt x="145" y="46"/>
                    </a:cubicBezTo>
                    <a:cubicBezTo>
                      <a:pt x="1" y="158"/>
                      <a:pt x="71" y="390"/>
                      <a:pt x="251" y="406"/>
                    </a:cubicBezTo>
                    <a:cubicBezTo>
                      <a:pt x="259" y="407"/>
                      <a:pt x="267" y="407"/>
                      <a:pt x="274" y="407"/>
                    </a:cubicBezTo>
                    <a:cubicBezTo>
                      <a:pt x="441" y="407"/>
                      <a:pt x="542" y="210"/>
                      <a:pt x="431" y="75"/>
                    </a:cubicBezTo>
                    <a:cubicBezTo>
                      <a:pt x="391" y="26"/>
                      <a:pt x="333" y="0"/>
                      <a:pt x="2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17"/>
              <p:cNvSpPr/>
              <p:nvPr/>
            </p:nvSpPr>
            <p:spPr>
              <a:xfrm>
                <a:off x="3906550" y="3994200"/>
                <a:ext cx="12925" cy="9800"/>
              </a:xfrm>
              <a:custGeom>
                <a:avLst/>
                <a:gdLst/>
                <a:ahLst/>
                <a:cxnLst/>
                <a:rect l="l" t="t" r="r" b="b"/>
                <a:pathLst>
                  <a:path w="517" h="392" extrusionOk="0">
                    <a:moveTo>
                      <a:pt x="259" y="0"/>
                    </a:moveTo>
                    <a:cubicBezTo>
                      <a:pt x="215" y="0"/>
                      <a:pt x="171" y="14"/>
                      <a:pt x="135" y="44"/>
                    </a:cubicBezTo>
                    <a:cubicBezTo>
                      <a:pt x="0" y="153"/>
                      <a:pt x="65" y="371"/>
                      <a:pt x="238" y="391"/>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17"/>
              <p:cNvSpPr/>
              <p:nvPr/>
            </p:nvSpPr>
            <p:spPr>
              <a:xfrm>
                <a:off x="3893300" y="3977700"/>
                <a:ext cx="12275" cy="9350"/>
              </a:xfrm>
              <a:custGeom>
                <a:avLst/>
                <a:gdLst/>
                <a:ahLst/>
                <a:cxnLst/>
                <a:rect l="l" t="t" r="r" b="b"/>
                <a:pathLst>
                  <a:path w="491" h="374" extrusionOk="0">
                    <a:moveTo>
                      <a:pt x="244" y="1"/>
                    </a:moveTo>
                    <a:cubicBezTo>
                      <a:pt x="204" y="1"/>
                      <a:pt x="163" y="14"/>
                      <a:pt x="129" y="42"/>
                    </a:cubicBezTo>
                    <a:cubicBezTo>
                      <a:pt x="0" y="144"/>
                      <a:pt x="61" y="353"/>
                      <a:pt x="228" y="373"/>
                    </a:cubicBezTo>
                    <a:cubicBezTo>
                      <a:pt x="235" y="373"/>
                      <a:pt x="241" y="373"/>
                      <a:pt x="248" y="373"/>
                    </a:cubicBezTo>
                    <a:cubicBezTo>
                      <a:pt x="400" y="373"/>
                      <a:pt x="491" y="194"/>
                      <a:pt x="389" y="70"/>
                    </a:cubicBezTo>
                    <a:cubicBezTo>
                      <a:pt x="352" y="24"/>
                      <a:pt x="299" y="1"/>
                      <a:pt x="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3" name="Google Shape;2783;p17"/>
              <p:cNvSpPr/>
              <p:nvPr/>
            </p:nvSpPr>
            <p:spPr>
              <a:xfrm>
                <a:off x="3880025" y="3961150"/>
                <a:ext cx="11650" cy="8875"/>
              </a:xfrm>
              <a:custGeom>
                <a:avLst/>
                <a:gdLst/>
                <a:ahLst/>
                <a:cxnLst/>
                <a:rect l="l" t="t" r="r" b="b"/>
                <a:pathLst>
                  <a:path w="466" h="355" extrusionOk="0">
                    <a:moveTo>
                      <a:pt x="233" y="0"/>
                    </a:moveTo>
                    <a:cubicBezTo>
                      <a:pt x="194" y="0"/>
                      <a:pt x="155" y="14"/>
                      <a:pt x="123" y="41"/>
                    </a:cubicBezTo>
                    <a:cubicBezTo>
                      <a:pt x="1" y="138"/>
                      <a:pt x="59" y="337"/>
                      <a:pt x="216" y="353"/>
                    </a:cubicBezTo>
                    <a:cubicBezTo>
                      <a:pt x="223" y="354"/>
                      <a:pt x="229" y="354"/>
                      <a:pt x="235" y="354"/>
                    </a:cubicBezTo>
                    <a:cubicBezTo>
                      <a:pt x="378" y="354"/>
                      <a:pt x="466" y="184"/>
                      <a:pt x="370" y="67"/>
                    </a:cubicBezTo>
                    <a:cubicBezTo>
                      <a:pt x="336" y="23"/>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4" name="Google Shape;2784;p17"/>
              <p:cNvSpPr/>
              <p:nvPr/>
            </p:nvSpPr>
            <p:spPr>
              <a:xfrm>
                <a:off x="3866775" y="3944625"/>
                <a:ext cx="11000" cy="8350"/>
              </a:xfrm>
              <a:custGeom>
                <a:avLst/>
                <a:gdLst/>
                <a:ahLst/>
                <a:cxnLst/>
                <a:rect l="l" t="t" r="r" b="b"/>
                <a:pathLst>
                  <a:path w="440" h="334" extrusionOk="0">
                    <a:moveTo>
                      <a:pt x="219" y="1"/>
                    </a:moveTo>
                    <a:cubicBezTo>
                      <a:pt x="182" y="1"/>
                      <a:pt x="144" y="13"/>
                      <a:pt x="113" y="37"/>
                    </a:cubicBezTo>
                    <a:cubicBezTo>
                      <a:pt x="1" y="130"/>
                      <a:pt x="55" y="317"/>
                      <a:pt x="203" y="333"/>
                    </a:cubicBezTo>
                    <a:cubicBezTo>
                      <a:pt x="210" y="334"/>
                      <a:pt x="216" y="334"/>
                      <a:pt x="222" y="334"/>
                    </a:cubicBezTo>
                    <a:cubicBezTo>
                      <a:pt x="359" y="334"/>
                      <a:pt x="440" y="174"/>
                      <a:pt x="351" y="63"/>
                    </a:cubicBezTo>
                    <a:cubicBezTo>
                      <a:pt x="318" y="22"/>
                      <a:pt x="268" y="1"/>
                      <a:pt x="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5" name="Google Shape;2785;p17"/>
              <p:cNvSpPr/>
              <p:nvPr/>
            </p:nvSpPr>
            <p:spPr>
              <a:xfrm>
                <a:off x="3853450" y="3928100"/>
                <a:ext cx="10450" cy="7925"/>
              </a:xfrm>
              <a:custGeom>
                <a:avLst/>
                <a:gdLst/>
                <a:ahLst/>
                <a:cxnLst/>
                <a:rect l="l" t="t" r="r" b="b"/>
                <a:pathLst>
                  <a:path w="418" h="317" extrusionOk="0">
                    <a:moveTo>
                      <a:pt x="211" y="1"/>
                    </a:moveTo>
                    <a:cubicBezTo>
                      <a:pt x="176" y="1"/>
                      <a:pt x="140" y="12"/>
                      <a:pt x="109" y="36"/>
                    </a:cubicBezTo>
                    <a:cubicBezTo>
                      <a:pt x="0" y="123"/>
                      <a:pt x="55" y="300"/>
                      <a:pt x="193" y="316"/>
                    </a:cubicBezTo>
                    <a:cubicBezTo>
                      <a:pt x="199" y="317"/>
                      <a:pt x="206" y="317"/>
                      <a:pt x="212" y="317"/>
                    </a:cubicBezTo>
                    <a:cubicBezTo>
                      <a:pt x="342" y="317"/>
                      <a:pt x="417" y="163"/>
                      <a:pt x="334" y="59"/>
                    </a:cubicBezTo>
                    <a:cubicBezTo>
                      <a:pt x="302" y="21"/>
                      <a:pt x="257" y="1"/>
                      <a:pt x="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6" name="Google Shape;2786;p17"/>
              <p:cNvSpPr/>
              <p:nvPr/>
            </p:nvSpPr>
            <p:spPr>
              <a:xfrm>
                <a:off x="4017350" y="4095400"/>
                <a:ext cx="17200" cy="13075"/>
              </a:xfrm>
              <a:custGeom>
                <a:avLst/>
                <a:gdLst/>
                <a:ahLst/>
                <a:cxnLst/>
                <a:rect l="l" t="t" r="r" b="b"/>
                <a:pathLst>
                  <a:path w="688" h="523" extrusionOk="0">
                    <a:moveTo>
                      <a:pt x="345" y="1"/>
                    </a:moveTo>
                    <a:cubicBezTo>
                      <a:pt x="288" y="1"/>
                      <a:pt x="231" y="19"/>
                      <a:pt x="183" y="58"/>
                    </a:cubicBezTo>
                    <a:cubicBezTo>
                      <a:pt x="0" y="202"/>
                      <a:pt x="87" y="495"/>
                      <a:pt x="318" y="520"/>
                    </a:cubicBezTo>
                    <a:cubicBezTo>
                      <a:pt x="329" y="522"/>
                      <a:pt x="339" y="522"/>
                      <a:pt x="349" y="522"/>
                    </a:cubicBezTo>
                    <a:cubicBezTo>
                      <a:pt x="559" y="522"/>
                      <a:pt x="688" y="271"/>
                      <a:pt x="550" y="99"/>
                    </a:cubicBezTo>
                    <a:cubicBezTo>
                      <a:pt x="498" y="35"/>
                      <a:pt x="422"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7" name="Google Shape;2787;p17"/>
              <p:cNvSpPr/>
              <p:nvPr/>
            </p:nvSpPr>
            <p:spPr>
              <a:xfrm>
                <a:off x="4004075" y="4078875"/>
                <a:ext cx="16600" cy="12625"/>
              </a:xfrm>
              <a:custGeom>
                <a:avLst/>
                <a:gdLst/>
                <a:ahLst/>
                <a:cxnLst/>
                <a:rect l="l" t="t" r="r" b="b"/>
                <a:pathLst>
                  <a:path w="664" h="505" extrusionOk="0">
                    <a:moveTo>
                      <a:pt x="333" y="1"/>
                    </a:moveTo>
                    <a:cubicBezTo>
                      <a:pt x="277" y="1"/>
                      <a:pt x="221" y="19"/>
                      <a:pt x="174" y="57"/>
                    </a:cubicBezTo>
                    <a:cubicBezTo>
                      <a:pt x="1" y="198"/>
                      <a:pt x="84" y="481"/>
                      <a:pt x="306" y="503"/>
                    </a:cubicBezTo>
                    <a:cubicBezTo>
                      <a:pt x="315" y="504"/>
                      <a:pt x="325" y="505"/>
                      <a:pt x="334" y="505"/>
                    </a:cubicBezTo>
                    <a:cubicBezTo>
                      <a:pt x="542" y="505"/>
                      <a:pt x="663" y="262"/>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8" name="Google Shape;2788;p17"/>
              <p:cNvSpPr/>
              <p:nvPr/>
            </p:nvSpPr>
            <p:spPr>
              <a:xfrm>
                <a:off x="3990825" y="4062400"/>
                <a:ext cx="15950" cy="12075"/>
              </a:xfrm>
              <a:custGeom>
                <a:avLst/>
                <a:gdLst/>
                <a:ahLst/>
                <a:cxnLst/>
                <a:rect l="l" t="t" r="r" b="b"/>
                <a:pathLst>
                  <a:path w="638" h="483" extrusionOk="0">
                    <a:moveTo>
                      <a:pt x="320" y="0"/>
                    </a:moveTo>
                    <a:cubicBezTo>
                      <a:pt x="266" y="0"/>
                      <a:pt x="212" y="18"/>
                      <a:pt x="168" y="54"/>
                    </a:cubicBezTo>
                    <a:cubicBezTo>
                      <a:pt x="1" y="189"/>
                      <a:pt x="81" y="459"/>
                      <a:pt x="296" y="481"/>
                    </a:cubicBezTo>
                    <a:cubicBezTo>
                      <a:pt x="305" y="482"/>
                      <a:pt x="314" y="482"/>
                      <a:pt x="323" y="482"/>
                    </a:cubicBezTo>
                    <a:cubicBezTo>
                      <a:pt x="519" y="482"/>
                      <a:pt x="638" y="249"/>
                      <a:pt x="508" y="89"/>
                    </a:cubicBezTo>
                    <a:cubicBezTo>
                      <a:pt x="461" y="30"/>
                      <a:pt x="390" y="0"/>
                      <a:pt x="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9" name="Google Shape;2789;p17"/>
              <p:cNvSpPr/>
              <p:nvPr/>
            </p:nvSpPr>
            <p:spPr>
              <a:xfrm>
                <a:off x="3977575" y="4045825"/>
                <a:ext cx="15300" cy="11700"/>
              </a:xfrm>
              <a:custGeom>
                <a:avLst/>
                <a:gdLst/>
                <a:ahLst/>
                <a:cxnLst/>
                <a:rect l="l" t="t" r="r" b="b"/>
                <a:pathLst>
                  <a:path w="612" h="468" extrusionOk="0">
                    <a:moveTo>
                      <a:pt x="309" y="1"/>
                    </a:moveTo>
                    <a:cubicBezTo>
                      <a:pt x="257" y="1"/>
                      <a:pt x="204" y="18"/>
                      <a:pt x="161" y="55"/>
                    </a:cubicBezTo>
                    <a:cubicBezTo>
                      <a:pt x="0" y="183"/>
                      <a:pt x="77" y="443"/>
                      <a:pt x="283" y="466"/>
                    </a:cubicBezTo>
                    <a:cubicBezTo>
                      <a:pt x="292" y="467"/>
                      <a:pt x="301" y="467"/>
                      <a:pt x="310" y="467"/>
                    </a:cubicBezTo>
                    <a:cubicBezTo>
                      <a:pt x="500" y="467"/>
                      <a:pt x="612" y="240"/>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17"/>
              <p:cNvSpPr/>
              <p:nvPr/>
            </p:nvSpPr>
            <p:spPr>
              <a:xfrm>
                <a:off x="3964325" y="4029325"/>
                <a:ext cx="14675" cy="11150"/>
              </a:xfrm>
              <a:custGeom>
                <a:avLst/>
                <a:gdLst/>
                <a:ahLst/>
                <a:cxnLst/>
                <a:rect l="l" t="t" r="r" b="b"/>
                <a:pathLst>
                  <a:path w="587" h="446" extrusionOk="0">
                    <a:moveTo>
                      <a:pt x="294" y="0"/>
                    </a:moveTo>
                    <a:cubicBezTo>
                      <a:pt x="245" y="0"/>
                      <a:pt x="196" y="16"/>
                      <a:pt x="154" y="49"/>
                    </a:cubicBezTo>
                    <a:cubicBezTo>
                      <a:pt x="0" y="175"/>
                      <a:pt x="74" y="425"/>
                      <a:pt x="270" y="445"/>
                    </a:cubicBezTo>
                    <a:cubicBezTo>
                      <a:pt x="278" y="445"/>
                      <a:pt x="286" y="446"/>
                      <a:pt x="293" y="446"/>
                    </a:cubicBezTo>
                    <a:cubicBezTo>
                      <a:pt x="479" y="446"/>
                      <a:pt x="586" y="230"/>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1" name="Google Shape;2791;p17"/>
              <p:cNvSpPr/>
              <p:nvPr/>
            </p:nvSpPr>
            <p:spPr>
              <a:xfrm>
                <a:off x="3951050" y="4012800"/>
                <a:ext cx="14025" cy="10650"/>
              </a:xfrm>
              <a:custGeom>
                <a:avLst/>
                <a:gdLst/>
                <a:ahLst/>
                <a:cxnLst/>
                <a:rect l="l" t="t" r="r" b="b"/>
                <a:pathLst>
                  <a:path w="561" h="426" extrusionOk="0">
                    <a:moveTo>
                      <a:pt x="282" y="1"/>
                    </a:moveTo>
                    <a:cubicBezTo>
                      <a:pt x="235" y="1"/>
                      <a:pt x="188" y="16"/>
                      <a:pt x="149" y="48"/>
                    </a:cubicBezTo>
                    <a:cubicBezTo>
                      <a:pt x="1" y="167"/>
                      <a:pt x="71" y="405"/>
                      <a:pt x="261" y="424"/>
                    </a:cubicBezTo>
                    <a:cubicBezTo>
                      <a:pt x="270" y="425"/>
                      <a:pt x="279" y="426"/>
                      <a:pt x="288" y="426"/>
                    </a:cubicBezTo>
                    <a:cubicBezTo>
                      <a:pt x="458" y="426"/>
                      <a:pt x="561" y="221"/>
                      <a:pt x="447" y="80"/>
                    </a:cubicBezTo>
                    <a:cubicBezTo>
                      <a:pt x="406"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2" name="Google Shape;2792;p17"/>
              <p:cNvSpPr/>
              <p:nvPr/>
            </p:nvSpPr>
            <p:spPr>
              <a:xfrm>
                <a:off x="3937725" y="3996225"/>
                <a:ext cx="13550" cy="10275"/>
              </a:xfrm>
              <a:custGeom>
                <a:avLst/>
                <a:gdLst/>
                <a:ahLst/>
                <a:cxnLst/>
                <a:rect l="l" t="t" r="r" b="b"/>
                <a:pathLst>
                  <a:path w="542" h="411" extrusionOk="0">
                    <a:moveTo>
                      <a:pt x="272" y="1"/>
                    </a:moveTo>
                    <a:cubicBezTo>
                      <a:pt x="226" y="1"/>
                      <a:pt x="180" y="16"/>
                      <a:pt x="142" y="46"/>
                    </a:cubicBezTo>
                    <a:cubicBezTo>
                      <a:pt x="0" y="162"/>
                      <a:pt x="68" y="390"/>
                      <a:pt x="251" y="409"/>
                    </a:cubicBezTo>
                    <a:cubicBezTo>
                      <a:pt x="259" y="410"/>
                      <a:pt x="266" y="410"/>
                      <a:pt x="274" y="410"/>
                    </a:cubicBezTo>
                    <a:cubicBezTo>
                      <a:pt x="441" y="410"/>
                      <a:pt x="542" y="213"/>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3" name="Google Shape;2793;p17"/>
              <p:cNvSpPr/>
              <p:nvPr/>
            </p:nvSpPr>
            <p:spPr>
              <a:xfrm>
                <a:off x="3924450" y="3979725"/>
                <a:ext cx="12925" cy="9750"/>
              </a:xfrm>
              <a:custGeom>
                <a:avLst/>
                <a:gdLst/>
                <a:ahLst/>
                <a:cxnLst/>
                <a:rect l="l" t="t" r="r" b="b"/>
                <a:pathLst>
                  <a:path w="517" h="390" extrusionOk="0">
                    <a:moveTo>
                      <a:pt x="258" y="1"/>
                    </a:moveTo>
                    <a:cubicBezTo>
                      <a:pt x="215" y="1"/>
                      <a:pt x="172" y="15"/>
                      <a:pt x="136" y="44"/>
                    </a:cubicBezTo>
                    <a:cubicBezTo>
                      <a:pt x="1" y="153"/>
                      <a:pt x="65" y="372"/>
                      <a:pt x="239" y="388"/>
                    </a:cubicBezTo>
                    <a:cubicBezTo>
                      <a:pt x="247" y="389"/>
                      <a:pt x="254" y="389"/>
                      <a:pt x="262" y="389"/>
                    </a:cubicBezTo>
                    <a:cubicBezTo>
                      <a:pt x="422" y="389"/>
                      <a:pt x="517" y="202"/>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4" name="Google Shape;2794;p17"/>
              <p:cNvSpPr/>
              <p:nvPr/>
            </p:nvSpPr>
            <p:spPr>
              <a:xfrm>
                <a:off x="3911200" y="3963175"/>
                <a:ext cx="12300" cy="9325"/>
              </a:xfrm>
              <a:custGeom>
                <a:avLst/>
                <a:gdLst/>
                <a:ahLst/>
                <a:cxnLst/>
                <a:rect l="l" t="t" r="r" b="b"/>
                <a:pathLst>
                  <a:path w="492" h="373" extrusionOk="0">
                    <a:moveTo>
                      <a:pt x="247" y="1"/>
                    </a:moveTo>
                    <a:cubicBezTo>
                      <a:pt x="206" y="1"/>
                      <a:pt x="164" y="15"/>
                      <a:pt x="129" y="44"/>
                    </a:cubicBezTo>
                    <a:cubicBezTo>
                      <a:pt x="1" y="147"/>
                      <a:pt x="62" y="356"/>
                      <a:pt x="226" y="372"/>
                    </a:cubicBezTo>
                    <a:cubicBezTo>
                      <a:pt x="232" y="372"/>
                      <a:pt x="239" y="373"/>
                      <a:pt x="245" y="373"/>
                    </a:cubicBezTo>
                    <a:cubicBezTo>
                      <a:pt x="401" y="373"/>
                      <a:pt x="491" y="193"/>
                      <a:pt x="390" y="70"/>
                    </a:cubicBezTo>
                    <a:cubicBezTo>
                      <a:pt x="353" y="24"/>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17"/>
              <p:cNvSpPr/>
              <p:nvPr/>
            </p:nvSpPr>
            <p:spPr>
              <a:xfrm>
                <a:off x="3897950" y="3946675"/>
                <a:ext cx="11650" cy="8875"/>
              </a:xfrm>
              <a:custGeom>
                <a:avLst/>
                <a:gdLst/>
                <a:ahLst/>
                <a:cxnLst/>
                <a:rect l="l" t="t" r="r" b="b"/>
                <a:pathLst>
                  <a:path w="466" h="355" extrusionOk="0">
                    <a:moveTo>
                      <a:pt x="232" y="0"/>
                    </a:moveTo>
                    <a:cubicBezTo>
                      <a:pt x="193" y="0"/>
                      <a:pt x="154" y="13"/>
                      <a:pt x="123" y="39"/>
                    </a:cubicBezTo>
                    <a:cubicBezTo>
                      <a:pt x="0" y="138"/>
                      <a:pt x="58" y="334"/>
                      <a:pt x="216" y="354"/>
                    </a:cubicBezTo>
                    <a:cubicBezTo>
                      <a:pt x="222" y="354"/>
                      <a:pt x="228" y="355"/>
                      <a:pt x="235" y="355"/>
                    </a:cubicBezTo>
                    <a:cubicBezTo>
                      <a:pt x="378" y="355"/>
                      <a:pt x="466" y="182"/>
                      <a:pt x="370" y="65"/>
                    </a:cubicBezTo>
                    <a:cubicBezTo>
                      <a:pt x="335" y="22"/>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6" name="Google Shape;2796;p17"/>
              <p:cNvSpPr/>
              <p:nvPr/>
            </p:nvSpPr>
            <p:spPr>
              <a:xfrm>
                <a:off x="3884600" y="3930150"/>
                <a:ext cx="11100" cy="8375"/>
              </a:xfrm>
              <a:custGeom>
                <a:avLst/>
                <a:gdLst/>
                <a:ahLst/>
                <a:cxnLst/>
                <a:rect l="l" t="t" r="r" b="b"/>
                <a:pathLst>
                  <a:path w="444" h="335" extrusionOk="0">
                    <a:moveTo>
                      <a:pt x="226" y="0"/>
                    </a:moveTo>
                    <a:cubicBezTo>
                      <a:pt x="189" y="0"/>
                      <a:pt x="151" y="12"/>
                      <a:pt x="120" y="38"/>
                    </a:cubicBezTo>
                    <a:cubicBezTo>
                      <a:pt x="1" y="131"/>
                      <a:pt x="59" y="317"/>
                      <a:pt x="207" y="333"/>
                    </a:cubicBezTo>
                    <a:cubicBezTo>
                      <a:pt x="213" y="334"/>
                      <a:pt x="219" y="334"/>
                      <a:pt x="226" y="334"/>
                    </a:cubicBezTo>
                    <a:cubicBezTo>
                      <a:pt x="362" y="334"/>
                      <a:pt x="444" y="171"/>
                      <a:pt x="354" y="60"/>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7" name="Google Shape;2797;p17"/>
              <p:cNvSpPr/>
              <p:nvPr/>
            </p:nvSpPr>
            <p:spPr>
              <a:xfrm>
                <a:off x="3871350" y="3913575"/>
                <a:ext cx="10450" cy="7925"/>
              </a:xfrm>
              <a:custGeom>
                <a:avLst/>
                <a:gdLst/>
                <a:ahLst/>
                <a:cxnLst/>
                <a:rect l="l" t="t" r="r" b="b"/>
                <a:pathLst>
                  <a:path w="418" h="317" extrusionOk="0">
                    <a:moveTo>
                      <a:pt x="209" y="0"/>
                    </a:moveTo>
                    <a:cubicBezTo>
                      <a:pt x="174" y="0"/>
                      <a:pt x="139" y="12"/>
                      <a:pt x="110" y="36"/>
                    </a:cubicBezTo>
                    <a:cubicBezTo>
                      <a:pt x="1" y="126"/>
                      <a:pt x="55" y="302"/>
                      <a:pt x="194" y="315"/>
                    </a:cubicBezTo>
                    <a:cubicBezTo>
                      <a:pt x="200" y="316"/>
                      <a:pt x="207" y="316"/>
                      <a:pt x="213" y="316"/>
                    </a:cubicBezTo>
                    <a:cubicBezTo>
                      <a:pt x="343" y="316"/>
                      <a:pt x="417" y="165"/>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17"/>
              <p:cNvSpPr/>
              <p:nvPr/>
            </p:nvSpPr>
            <p:spPr>
              <a:xfrm>
                <a:off x="4048525" y="4097525"/>
                <a:ext cx="17850" cy="13500"/>
              </a:xfrm>
              <a:custGeom>
                <a:avLst/>
                <a:gdLst/>
                <a:ahLst/>
                <a:cxnLst/>
                <a:rect l="l" t="t" r="r" b="b"/>
                <a:pathLst>
                  <a:path w="714" h="540" extrusionOk="0">
                    <a:moveTo>
                      <a:pt x="358" y="0"/>
                    </a:moveTo>
                    <a:cubicBezTo>
                      <a:pt x="298" y="0"/>
                      <a:pt x="239" y="20"/>
                      <a:pt x="190" y="59"/>
                    </a:cubicBezTo>
                    <a:cubicBezTo>
                      <a:pt x="0" y="210"/>
                      <a:pt x="90" y="513"/>
                      <a:pt x="331" y="538"/>
                    </a:cubicBezTo>
                    <a:cubicBezTo>
                      <a:pt x="341" y="539"/>
                      <a:pt x="352" y="540"/>
                      <a:pt x="362" y="540"/>
                    </a:cubicBezTo>
                    <a:cubicBezTo>
                      <a:pt x="581" y="540"/>
                      <a:pt x="713" y="279"/>
                      <a:pt x="569" y="101"/>
                    </a:cubicBezTo>
                    <a:cubicBezTo>
                      <a:pt x="515"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9" name="Google Shape;2799;p17"/>
              <p:cNvSpPr/>
              <p:nvPr/>
            </p:nvSpPr>
            <p:spPr>
              <a:xfrm>
                <a:off x="4035250" y="4080925"/>
                <a:ext cx="17150" cy="13000"/>
              </a:xfrm>
              <a:custGeom>
                <a:avLst/>
                <a:gdLst/>
                <a:ahLst/>
                <a:cxnLst/>
                <a:rect l="l" t="t" r="r" b="b"/>
                <a:pathLst>
                  <a:path w="686" h="520" extrusionOk="0">
                    <a:moveTo>
                      <a:pt x="345" y="0"/>
                    </a:moveTo>
                    <a:cubicBezTo>
                      <a:pt x="288" y="0"/>
                      <a:pt x="229" y="19"/>
                      <a:pt x="181" y="58"/>
                    </a:cubicBezTo>
                    <a:cubicBezTo>
                      <a:pt x="1" y="203"/>
                      <a:pt x="88" y="495"/>
                      <a:pt x="316" y="518"/>
                    </a:cubicBezTo>
                    <a:cubicBezTo>
                      <a:pt x="326" y="519"/>
                      <a:pt x="337" y="520"/>
                      <a:pt x="347" y="520"/>
                    </a:cubicBezTo>
                    <a:cubicBezTo>
                      <a:pt x="560" y="520"/>
                      <a:pt x="685" y="272"/>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0" name="Google Shape;2800;p17"/>
              <p:cNvSpPr/>
              <p:nvPr/>
            </p:nvSpPr>
            <p:spPr>
              <a:xfrm>
                <a:off x="4022000" y="4064425"/>
                <a:ext cx="16575" cy="12550"/>
              </a:xfrm>
              <a:custGeom>
                <a:avLst/>
                <a:gdLst/>
                <a:ahLst/>
                <a:cxnLst/>
                <a:rect l="l" t="t" r="r" b="b"/>
                <a:pathLst>
                  <a:path w="663" h="502" extrusionOk="0">
                    <a:moveTo>
                      <a:pt x="334" y="0"/>
                    </a:moveTo>
                    <a:cubicBezTo>
                      <a:pt x="278" y="0"/>
                      <a:pt x="221" y="19"/>
                      <a:pt x="174" y="56"/>
                    </a:cubicBezTo>
                    <a:cubicBezTo>
                      <a:pt x="0" y="198"/>
                      <a:pt x="84" y="477"/>
                      <a:pt x="306" y="500"/>
                    </a:cubicBezTo>
                    <a:cubicBezTo>
                      <a:pt x="316" y="501"/>
                      <a:pt x="326" y="501"/>
                      <a:pt x="336" y="501"/>
                    </a:cubicBezTo>
                    <a:cubicBezTo>
                      <a:pt x="543" y="501"/>
                      <a:pt x="662" y="257"/>
                      <a:pt x="528" y="92"/>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17"/>
              <p:cNvSpPr/>
              <p:nvPr/>
            </p:nvSpPr>
            <p:spPr>
              <a:xfrm>
                <a:off x="4008750" y="4047850"/>
                <a:ext cx="15950" cy="12075"/>
              </a:xfrm>
              <a:custGeom>
                <a:avLst/>
                <a:gdLst/>
                <a:ahLst/>
                <a:cxnLst/>
                <a:rect l="l" t="t" r="r" b="b"/>
                <a:pathLst>
                  <a:path w="638" h="483" extrusionOk="0">
                    <a:moveTo>
                      <a:pt x="318" y="1"/>
                    </a:moveTo>
                    <a:cubicBezTo>
                      <a:pt x="265" y="1"/>
                      <a:pt x="211" y="18"/>
                      <a:pt x="167" y="54"/>
                    </a:cubicBezTo>
                    <a:cubicBezTo>
                      <a:pt x="0" y="192"/>
                      <a:pt x="81" y="459"/>
                      <a:pt x="296" y="481"/>
                    </a:cubicBezTo>
                    <a:cubicBezTo>
                      <a:pt x="305" y="482"/>
                      <a:pt x="314" y="483"/>
                      <a:pt x="323" y="483"/>
                    </a:cubicBezTo>
                    <a:cubicBezTo>
                      <a:pt x="519" y="483"/>
                      <a:pt x="637" y="249"/>
                      <a:pt x="508" y="92"/>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17"/>
              <p:cNvSpPr/>
              <p:nvPr/>
            </p:nvSpPr>
            <p:spPr>
              <a:xfrm>
                <a:off x="3995475" y="4031350"/>
                <a:ext cx="15325" cy="11625"/>
              </a:xfrm>
              <a:custGeom>
                <a:avLst/>
                <a:gdLst/>
                <a:ahLst/>
                <a:cxnLst/>
                <a:rect l="l" t="t" r="r" b="b"/>
                <a:pathLst>
                  <a:path w="613" h="465" extrusionOk="0">
                    <a:moveTo>
                      <a:pt x="306" y="1"/>
                    </a:moveTo>
                    <a:cubicBezTo>
                      <a:pt x="255" y="1"/>
                      <a:pt x="204" y="17"/>
                      <a:pt x="162" y="52"/>
                    </a:cubicBezTo>
                    <a:cubicBezTo>
                      <a:pt x="1" y="184"/>
                      <a:pt x="78" y="441"/>
                      <a:pt x="284" y="463"/>
                    </a:cubicBezTo>
                    <a:cubicBezTo>
                      <a:pt x="293" y="464"/>
                      <a:pt x="302" y="465"/>
                      <a:pt x="311" y="465"/>
                    </a:cubicBezTo>
                    <a:cubicBezTo>
                      <a:pt x="500" y="465"/>
                      <a:pt x="612" y="241"/>
                      <a:pt x="489" y="87"/>
                    </a:cubicBezTo>
                    <a:cubicBezTo>
                      <a:pt x="442" y="30"/>
                      <a:pt x="374"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17"/>
              <p:cNvSpPr/>
              <p:nvPr/>
            </p:nvSpPr>
            <p:spPr>
              <a:xfrm>
                <a:off x="3982225" y="4014800"/>
                <a:ext cx="14675" cy="11150"/>
              </a:xfrm>
              <a:custGeom>
                <a:avLst/>
                <a:gdLst/>
                <a:ahLst/>
                <a:cxnLst/>
                <a:rect l="l" t="t" r="r" b="b"/>
                <a:pathLst>
                  <a:path w="587" h="446" extrusionOk="0">
                    <a:moveTo>
                      <a:pt x="293" y="0"/>
                    </a:moveTo>
                    <a:cubicBezTo>
                      <a:pt x="243" y="0"/>
                      <a:pt x="193" y="17"/>
                      <a:pt x="152" y="52"/>
                    </a:cubicBezTo>
                    <a:cubicBezTo>
                      <a:pt x="1" y="177"/>
                      <a:pt x="75" y="425"/>
                      <a:pt x="271" y="444"/>
                    </a:cubicBezTo>
                    <a:cubicBezTo>
                      <a:pt x="280" y="445"/>
                      <a:pt x="289" y="445"/>
                      <a:pt x="297" y="445"/>
                    </a:cubicBezTo>
                    <a:cubicBezTo>
                      <a:pt x="478" y="445"/>
                      <a:pt x="586" y="231"/>
                      <a:pt x="467" y="84"/>
                    </a:cubicBezTo>
                    <a:cubicBezTo>
                      <a:pt x="423" y="29"/>
                      <a:pt x="358" y="0"/>
                      <a:pt x="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17"/>
              <p:cNvSpPr/>
              <p:nvPr/>
            </p:nvSpPr>
            <p:spPr>
              <a:xfrm>
                <a:off x="3968900" y="3998250"/>
                <a:ext cx="14125" cy="10750"/>
              </a:xfrm>
              <a:custGeom>
                <a:avLst/>
                <a:gdLst/>
                <a:ahLst/>
                <a:cxnLst/>
                <a:rect l="l" t="t" r="r" b="b"/>
                <a:pathLst>
                  <a:path w="565" h="430" extrusionOk="0">
                    <a:moveTo>
                      <a:pt x="284" y="1"/>
                    </a:moveTo>
                    <a:cubicBezTo>
                      <a:pt x="237" y="1"/>
                      <a:pt x="188" y="17"/>
                      <a:pt x="148" y="49"/>
                    </a:cubicBezTo>
                    <a:cubicBezTo>
                      <a:pt x="0" y="171"/>
                      <a:pt x="71" y="409"/>
                      <a:pt x="261" y="428"/>
                    </a:cubicBezTo>
                    <a:cubicBezTo>
                      <a:pt x="268" y="429"/>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17"/>
              <p:cNvSpPr/>
              <p:nvPr/>
            </p:nvSpPr>
            <p:spPr>
              <a:xfrm>
                <a:off x="3955625" y="3981750"/>
                <a:ext cx="13500" cy="10200"/>
              </a:xfrm>
              <a:custGeom>
                <a:avLst/>
                <a:gdLst/>
                <a:ahLst/>
                <a:cxnLst/>
                <a:rect l="l" t="t" r="r" b="b"/>
                <a:pathLst>
                  <a:path w="540" h="408" extrusionOk="0">
                    <a:moveTo>
                      <a:pt x="271" y="1"/>
                    </a:moveTo>
                    <a:cubicBezTo>
                      <a:pt x="226" y="1"/>
                      <a:pt x="180" y="16"/>
                      <a:pt x="142" y="47"/>
                    </a:cubicBezTo>
                    <a:cubicBezTo>
                      <a:pt x="1" y="159"/>
                      <a:pt x="68" y="390"/>
                      <a:pt x="252" y="407"/>
                    </a:cubicBezTo>
                    <a:cubicBezTo>
                      <a:pt x="259" y="407"/>
                      <a:pt x="267" y="408"/>
                      <a:pt x="275" y="408"/>
                    </a:cubicBezTo>
                    <a:cubicBezTo>
                      <a:pt x="441" y="408"/>
                      <a:pt x="539" y="211"/>
                      <a:pt x="432" y="76"/>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17"/>
              <p:cNvSpPr/>
              <p:nvPr/>
            </p:nvSpPr>
            <p:spPr>
              <a:xfrm>
                <a:off x="3942375" y="3965200"/>
                <a:ext cx="12850" cy="9800"/>
              </a:xfrm>
              <a:custGeom>
                <a:avLst/>
                <a:gdLst/>
                <a:ahLst/>
                <a:cxnLst/>
                <a:rect l="l" t="t" r="r" b="b"/>
                <a:pathLst>
                  <a:path w="514" h="392" extrusionOk="0">
                    <a:moveTo>
                      <a:pt x="258" y="0"/>
                    </a:moveTo>
                    <a:cubicBezTo>
                      <a:pt x="215" y="0"/>
                      <a:pt x="172" y="14"/>
                      <a:pt x="136" y="43"/>
                    </a:cubicBezTo>
                    <a:cubicBezTo>
                      <a:pt x="1" y="153"/>
                      <a:pt x="65" y="371"/>
                      <a:pt x="238" y="390"/>
                    </a:cubicBezTo>
                    <a:cubicBezTo>
                      <a:pt x="246" y="391"/>
                      <a:pt x="254" y="392"/>
                      <a:pt x="261" y="392"/>
                    </a:cubicBezTo>
                    <a:cubicBezTo>
                      <a:pt x="421" y="392"/>
                      <a:pt x="513" y="201"/>
                      <a:pt x="409" y="72"/>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7" name="Google Shape;2807;p17"/>
              <p:cNvSpPr/>
              <p:nvPr/>
            </p:nvSpPr>
            <p:spPr>
              <a:xfrm>
                <a:off x="3929125" y="3948625"/>
                <a:ext cx="12275" cy="9350"/>
              </a:xfrm>
              <a:custGeom>
                <a:avLst/>
                <a:gdLst/>
                <a:ahLst/>
                <a:cxnLst/>
                <a:rect l="l" t="t" r="r" b="b"/>
                <a:pathLst>
                  <a:path w="491" h="374" extrusionOk="0">
                    <a:moveTo>
                      <a:pt x="247" y="1"/>
                    </a:moveTo>
                    <a:cubicBezTo>
                      <a:pt x="206" y="1"/>
                      <a:pt x="164" y="15"/>
                      <a:pt x="129" y="44"/>
                    </a:cubicBezTo>
                    <a:cubicBezTo>
                      <a:pt x="0" y="147"/>
                      <a:pt x="61" y="356"/>
                      <a:pt x="225" y="372"/>
                    </a:cubicBezTo>
                    <a:cubicBezTo>
                      <a:pt x="233" y="373"/>
                      <a:pt x="241" y="373"/>
                      <a:pt x="248" y="373"/>
                    </a:cubicBezTo>
                    <a:cubicBezTo>
                      <a:pt x="399" y="373"/>
                      <a:pt x="490" y="193"/>
                      <a:pt x="389" y="70"/>
                    </a:cubicBezTo>
                    <a:cubicBezTo>
                      <a:pt x="353" y="25"/>
                      <a:pt x="300"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8" name="Google Shape;2808;p17"/>
              <p:cNvSpPr/>
              <p:nvPr/>
            </p:nvSpPr>
            <p:spPr>
              <a:xfrm>
                <a:off x="3915775" y="3932150"/>
                <a:ext cx="11750" cy="8875"/>
              </a:xfrm>
              <a:custGeom>
                <a:avLst/>
                <a:gdLst/>
                <a:ahLst/>
                <a:cxnLst/>
                <a:rect l="l" t="t" r="r" b="b"/>
                <a:pathLst>
                  <a:path w="470" h="355" extrusionOk="0">
                    <a:moveTo>
                      <a:pt x="236" y="0"/>
                    </a:moveTo>
                    <a:cubicBezTo>
                      <a:pt x="197" y="0"/>
                      <a:pt x="158" y="14"/>
                      <a:pt x="126" y="41"/>
                    </a:cubicBezTo>
                    <a:cubicBezTo>
                      <a:pt x="1" y="138"/>
                      <a:pt x="62" y="337"/>
                      <a:pt x="216" y="353"/>
                    </a:cubicBezTo>
                    <a:cubicBezTo>
                      <a:pt x="223" y="354"/>
                      <a:pt x="229" y="354"/>
                      <a:pt x="236" y="354"/>
                    </a:cubicBezTo>
                    <a:cubicBezTo>
                      <a:pt x="382" y="354"/>
                      <a:pt x="469" y="184"/>
                      <a:pt x="374" y="67"/>
                    </a:cubicBezTo>
                    <a:cubicBezTo>
                      <a:pt x="339" y="23"/>
                      <a:pt x="288"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9" name="Google Shape;2809;p17"/>
              <p:cNvSpPr/>
              <p:nvPr/>
            </p:nvSpPr>
            <p:spPr>
              <a:xfrm>
                <a:off x="3902525" y="3915625"/>
                <a:ext cx="11100" cy="8350"/>
              </a:xfrm>
              <a:custGeom>
                <a:avLst/>
                <a:gdLst/>
                <a:ahLst/>
                <a:cxnLst/>
                <a:rect l="l" t="t" r="r" b="b"/>
                <a:pathLst>
                  <a:path w="444" h="334" extrusionOk="0">
                    <a:moveTo>
                      <a:pt x="221" y="1"/>
                    </a:moveTo>
                    <a:cubicBezTo>
                      <a:pt x="184" y="1"/>
                      <a:pt x="148" y="12"/>
                      <a:pt x="116" y="37"/>
                    </a:cubicBezTo>
                    <a:cubicBezTo>
                      <a:pt x="1" y="130"/>
                      <a:pt x="58" y="317"/>
                      <a:pt x="206" y="333"/>
                    </a:cubicBezTo>
                    <a:cubicBezTo>
                      <a:pt x="213" y="333"/>
                      <a:pt x="219" y="334"/>
                      <a:pt x="226" y="334"/>
                    </a:cubicBezTo>
                    <a:cubicBezTo>
                      <a:pt x="362" y="334"/>
                      <a:pt x="443" y="173"/>
                      <a:pt x="351" y="63"/>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0" name="Google Shape;2810;p17"/>
              <p:cNvSpPr/>
              <p:nvPr/>
            </p:nvSpPr>
            <p:spPr>
              <a:xfrm>
                <a:off x="3889275" y="3899100"/>
                <a:ext cx="10450" cy="7925"/>
              </a:xfrm>
              <a:custGeom>
                <a:avLst/>
                <a:gdLst/>
                <a:ahLst/>
                <a:cxnLst/>
                <a:rect l="l" t="t" r="r" b="b"/>
                <a:pathLst>
                  <a:path w="418" h="317" extrusionOk="0">
                    <a:moveTo>
                      <a:pt x="213" y="1"/>
                    </a:moveTo>
                    <a:cubicBezTo>
                      <a:pt x="178" y="1"/>
                      <a:pt x="142" y="12"/>
                      <a:pt x="113" y="36"/>
                    </a:cubicBezTo>
                    <a:cubicBezTo>
                      <a:pt x="0" y="123"/>
                      <a:pt x="55" y="300"/>
                      <a:pt x="193" y="316"/>
                    </a:cubicBezTo>
                    <a:cubicBezTo>
                      <a:pt x="200" y="316"/>
                      <a:pt x="206" y="317"/>
                      <a:pt x="212" y="317"/>
                    </a:cubicBezTo>
                    <a:cubicBezTo>
                      <a:pt x="342" y="317"/>
                      <a:pt x="417" y="163"/>
                      <a:pt x="335" y="59"/>
                    </a:cubicBezTo>
                    <a:cubicBezTo>
                      <a:pt x="304" y="20"/>
                      <a:pt x="258" y="1"/>
                      <a:pt x="2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1" name="Google Shape;2811;p17"/>
              <p:cNvSpPr/>
              <p:nvPr/>
            </p:nvSpPr>
            <p:spPr>
              <a:xfrm>
                <a:off x="4079775" y="4099525"/>
                <a:ext cx="18325" cy="13925"/>
              </a:xfrm>
              <a:custGeom>
                <a:avLst/>
                <a:gdLst/>
                <a:ahLst/>
                <a:cxnLst/>
                <a:rect l="l" t="t" r="r" b="b"/>
                <a:pathLst>
                  <a:path w="733" h="557" extrusionOk="0">
                    <a:moveTo>
                      <a:pt x="369" y="0"/>
                    </a:moveTo>
                    <a:cubicBezTo>
                      <a:pt x="307" y="0"/>
                      <a:pt x="245" y="21"/>
                      <a:pt x="193" y="63"/>
                    </a:cubicBezTo>
                    <a:cubicBezTo>
                      <a:pt x="0" y="220"/>
                      <a:pt x="93" y="532"/>
                      <a:pt x="341" y="555"/>
                    </a:cubicBezTo>
                    <a:cubicBezTo>
                      <a:pt x="351" y="556"/>
                      <a:pt x="361" y="556"/>
                      <a:pt x="371" y="556"/>
                    </a:cubicBezTo>
                    <a:cubicBezTo>
                      <a:pt x="598" y="556"/>
                      <a:pt x="733" y="286"/>
                      <a:pt x="585" y="102"/>
                    </a:cubicBezTo>
                    <a:cubicBezTo>
                      <a:pt x="529" y="35"/>
                      <a:pt x="449" y="0"/>
                      <a:pt x="3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2" name="Google Shape;2812;p17"/>
              <p:cNvSpPr/>
              <p:nvPr/>
            </p:nvSpPr>
            <p:spPr>
              <a:xfrm>
                <a:off x="4066425" y="4082975"/>
                <a:ext cx="17800" cy="13500"/>
              </a:xfrm>
              <a:custGeom>
                <a:avLst/>
                <a:gdLst/>
                <a:ahLst/>
                <a:cxnLst/>
                <a:rect l="l" t="t" r="r" b="b"/>
                <a:pathLst>
                  <a:path w="712" h="540" extrusionOk="0">
                    <a:moveTo>
                      <a:pt x="356" y="1"/>
                    </a:moveTo>
                    <a:cubicBezTo>
                      <a:pt x="298" y="1"/>
                      <a:pt x="238" y="20"/>
                      <a:pt x="187" y="60"/>
                    </a:cubicBezTo>
                    <a:cubicBezTo>
                      <a:pt x="1" y="211"/>
                      <a:pt x="91" y="513"/>
                      <a:pt x="328" y="539"/>
                    </a:cubicBezTo>
                    <a:cubicBezTo>
                      <a:pt x="338" y="539"/>
                      <a:pt x="347" y="540"/>
                      <a:pt x="356" y="540"/>
                    </a:cubicBezTo>
                    <a:cubicBezTo>
                      <a:pt x="581" y="540"/>
                      <a:pt x="711" y="281"/>
                      <a:pt x="566" y="102"/>
                    </a:cubicBezTo>
                    <a:cubicBezTo>
                      <a:pt x="513" y="35"/>
                      <a:pt x="435" y="1"/>
                      <a:pt x="3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3" name="Google Shape;2813;p17"/>
              <p:cNvSpPr/>
              <p:nvPr/>
            </p:nvSpPr>
            <p:spPr>
              <a:xfrm>
                <a:off x="4053175" y="4066450"/>
                <a:ext cx="17125" cy="13025"/>
              </a:xfrm>
              <a:custGeom>
                <a:avLst/>
                <a:gdLst/>
                <a:ahLst/>
                <a:cxnLst/>
                <a:rect l="l" t="t" r="r" b="b"/>
                <a:pathLst>
                  <a:path w="685" h="521" extrusionOk="0">
                    <a:moveTo>
                      <a:pt x="345" y="1"/>
                    </a:moveTo>
                    <a:cubicBezTo>
                      <a:pt x="287" y="1"/>
                      <a:pt x="229" y="20"/>
                      <a:pt x="180" y="59"/>
                    </a:cubicBezTo>
                    <a:cubicBezTo>
                      <a:pt x="0" y="203"/>
                      <a:pt x="87" y="493"/>
                      <a:pt x="315" y="518"/>
                    </a:cubicBezTo>
                    <a:cubicBezTo>
                      <a:pt x="326" y="519"/>
                      <a:pt x="336" y="520"/>
                      <a:pt x="346" y="520"/>
                    </a:cubicBezTo>
                    <a:cubicBezTo>
                      <a:pt x="559" y="520"/>
                      <a:pt x="685" y="269"/>
                      <a:pt x="547" y="97"/>
                    </a:cubicBezTo>
                    <a:cubicBezTo>
                      <a:pt x="496" y="33"/>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4" name="Google Shape;2814;p17"/>
              <p:cNvSpPr/>
              <p:nvPr/>
            </p:nvSpPr>
            <p:spPr>
              <a:xfrm>
                <a:off x="4039925" y="4049875"/>
                <a:ext cx="16575" cy="12625"/>
              </a:xfrm>
              <a:custGeom>
                <a:avLst/>
                <a:gdLst/>
                <a:ahLst/>
                <a:cxnLst/>
                <a:rect l="l" t="t" r="r" b="b"/>
                <a:pathLst>
                  <a:path w="663" h="505" extrusionOk="0">
                    <a:moveTo>
                      <a:pt x="331" y="1"/>
                    </a:moveTo>
                    <a:cubicBezTo>
                      <a:pt x="275" y="1"/>
                      <a:pt x="219" y="19"/>
                      <a:pt x="174" y="56"/>
                    </a:cubicBezTo>
                    <a:cubicBezTo>
                      <a:pt x="0" y="198"/>
                      <a:pt x="84" y="481"/>
                      <a:pt x="305" y="503"/>
                    </a:cubicBezTo>
                    <a:cubicBezTo>
                      <a:pt x="315" y="504"/>
                      <a:pt x="324" y="505"/>
                      <a:pt x="333" y="505"/>
                    </a:cubicBezTo>
                    <a:cubicBezTo>
                      <a:pt x="538" y="505"/>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5" name="Google Shape;2815;p17"/>
              <p:cNvSpPr/>
              <p:nvPr/>
            </p:nvSpPr>
            <p:spPr>
              <a:xfrm>
                <a:off x="4026650" y="4033375"/>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6" name="Google Shape;2816;p17"/>
              <p:cNvSpPr/>
              <p:nvPr/>
            </p:nvSpPr>
            <p:spPr>
              <a:xfrm>
                <a:off x="4013400" y="4016825"/>
                <a:ext cx="15325" cy="11675"/>
              </a:xfrm>
              <a:custGeom>
                <a:avLst/>
                <a:gdLst/>
                <a:ahLst/>
                <a:cxnLst/>
                <a:rect l="l" t="t" r="r" b="b"/>
                <a:pathLst>
                  <a:path w="613" h="467" extrusionOk="0">
                    <a:moveTo>
                      <a:pt x="308" y="1"/>
                    </a:moveTo>
                    <a:cubicBezTo>
                      <a:pt x="256" y="1"/>
                      <a:pt x="205" y="18"/>
                      <a:pt x="161" y="54"/>
                    </a:cubicBezTo>
                    <a:cubicBezTo>
                      <a:pt x="1" y="183"/>
                      <a:pt x="78" y="443"/>
                      <a:pt x="283" y="466"/>
                    </a:cubicBezTo>
                    <a:cubicBezTo>
                      <a:pt x="291" y="467"/>
                      <a:pt x="299" y="467"/>
                      <a:pt x="307" y="467"/>
                    </a:cubicBezTo>
                    <a:cubicBezTo>
                      <a:pt x="499" y="467"/>
                      <a:pt x="613" y="241"/>
                      <a:pt x="486" y="87"/>
                    </a:cubicBezTo>
                    <a:cubicBezTo>
                      <a:pt x="440" y="30"/>
                      <a:pt x="374"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7" name="Google Shape;2817;p17"/>
              <p:cNvSpPr/>
              <p:nvPr/>
            </p:nvSpPr>
            <p:spPr>
              <a:xfrm>
                <a:off x="4000075" y="4000325"/>
                <a:ext cx="14750" cy="11150"/>
              </a:xfrm>
              <a:custGeom>
                <a:avLst/>
                <a:gdLst/>
                <a:ahLst/>
                <a:cxnLst/>
                <a:rect l="l" t="t" r="r" b="b"/>
                <a:pathLst>
                  <a:path w="590" h="446" extrusionOk="0">
                    <a:moveTo>
                      <a:pt x="295" y="0"/>
                    </a:moveTo>
                    <a:cubicBezTo>
                      <a:pt x="246" y="0"/>
                      <a:pt x="196" y="16"/>
                      <a:pt x="154" y="49"/>
                    </a:cubicBezTo>
                    <a:cubicBezTo>
                      <a:pt x="0" y="175"/>
                      <a:pt x="74" y="425"/>
                      <a:pt x="273" y="444"/>
                    </a:cubicBezTo>
                    <a:cubicBezTo>
                      <a:pt x="281" y="445"/>
                      <a:pt x="289" y="446"/>
                      <a:pt x="296" y="446"/>
                    </a:cubicBezTo>
                    <a:cubicBezTo>
                      <a:pt x="479" y="446"/>
                      <a:pt x="590" y="229"/>
                      <a:pt x="469" y="81"/>
                    </a:cubicBezTo>
                    <a:cubicBezTo>
                      <a:pt x="425" y="28"/>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8" name="Google Shape;2818;p17"/>
              <p:cNvSpPr/>
              <p:nvPr/>
            </p:nvSpPr>
            <p:spPr>
              <a:xfrm>
                <a:off x="3986800" y="3983800"/>
                <a:ext cx="14100" cy="10650"/>
              </a:xfrm>
              <a:custGeom>
                <a:avLst/>
                <a:gdLst/>
                <a:ahLst/>
                <a:cxnLst/>
                <a:rect l="l" t="t" r="r" b="b"/>
                <a:pathLst>
                  <a:path w="564" h="426" extrusionOk="0">
                    <a:moveTo>
                      <a:pt x="285" y="0"/>
                    </a:moveTo>
                    <a:cubicBezTo>
                      <a:pt x="237" y="0"/>
                      <a:pt x="189" y="16"/>
                      <a:pt x="149" y="48"/>
                    </a:cubicBezTo>
                    <a:cubicBezTo>
                      <a:pt x="1" y="167"/>
                      <a:pt x="72" y="405"/>
                      <a:pt x="261" y="424"/>
                    </a:cubicBezTo>
                    <a:cubicBezTo>
                      <a:pt x="270" y="425"/>
                      <a:pt x="279" y="426"/>
                      <a:pt x="288" y="426"/>
                    </a:cubicBezTo>
                    <a:cubicBezTo>
                      <a:pt x="462" y="426"/>
                      <a:pt x="564" y="221"/>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9" name="Google Shape;2819;p17"/>
              <p:cNvSpPr/>
              <p:nvPr/>
            </p:nvSpPr>
            <p:spPr>
              <a:xfrm>
                <a:off x="3973550" y="3967225"/>
                <a:ext cx="13475" cy="10275"/>
              </a:xfrm>
              <a:custGeom>
                <a:avLst/>
                <a:gdLst/>
                <a:ahLst/>
                <a:cxnLst/>
                <a:rect l="l" t="t" r="r" b="b"/>
                <a:pathLst>
                  <a:path w="539" h="411" extrusionOk="0">
                    <a:moveTo>
                      <a:pt x="269" y="1"/>
                    </a:moveTo>
                    <a:cubicBezTo>
                      <a:pt x="224" y="1"/>
                      <a:pt x="179" y="16"/>
                      <a:pt x="142" y="46"/>
                    </a:cubicBezTo>
                    <a:cubicBezTo>
                      <a:pt x="1" y="162"/>
                      <a:pt x="68" y="390"/>
                      <a:pt x="248" y="409"/>
                    </a:cubicBezTo>
                    <a:cubicBezTo>
                      <a:pt x="256" y="410"/>
                      <a:pt x="264" y="410"/>
                      <a:pt x="272" y="410"/>
                    </a:cubicBezTo>
                    <a:cubicBezTo>
                      <a:pt x="441" y="410"/>
                      <a:pt x="539" y="213"/>
                      <a:pt x="428" y="78"/>
                    </a:cubicBezTo>
                    <a:cubicBezTo>
                      <a:pt x="388" y="27"/>
                      <a:pt x="329"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0" name="Google Shape;2820;p17"/>
              <p:cNvSpPr/>
              <p:nvPr/>
            </p:nvSpPr>
            <p:spPr>
              <a:xfrm>
                <a:off x="3960300" y="3950725"/>
                <a:ext cx="12850" cy="9800"/>
              </a:xfrm>
              <a:custGeom>
                <a:avLst/>
                <a:gdLst/>
                <a:ahLst/>
                <a:cxnLst/>
                <a:rect l="l" t="t" r="r" b="b"/>
                <a:pathLst>
                  <a:path w="514" h="392" extrusionOk="0">
                    <a:moveTo>
                      <a:pt x="257" y="1"/>
                    </a:moveTo>
                    <a:cubicBezTo>
                      <a:pt x="215" y="1"/>
                      <a:pt x="171" y="15"/>
                      <a:pt x="135" y="44"/>
                    </a:cubicBezTo>
                    <a:cubicBezTo>
                      <a:pt x="0" y="153"/>
                      <a:pt x="65" y="372"/>
                      <a:pt x="238" y="391"/>
                    </a:cubicBezTo>
                    <a:cubicBezTo>
                      <a:pt x="245" y="392"/>
                      <a:pt x="251" y="392"/>
                      <a:pt x="257" y="392"/>
                    </a:cubicBezTo>
                    <a:cubicBezTo>
                      <a:pt x="417" y="392"/>
                      <a:pt x="514" y="203"/>
                      <a:pt x="408" y="73"/>
                    </a:cubicBezTo>
                    <a:cubicBezTo>
                      <a:pt x="370"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1" name="Google Shape;2821;p17"/>
              <p:cNvSpPr/>
              <p:nvPr/>
            </p:nvSpPr>
            <p:spPr>
              <a:xfrm>
                <a:off x="3946950" y="3934175"/>
                <a:ext cx="12300" cy="9325"/>
              </a:xfrm>
              <a:custGeom>
                <a:avLst/>
                <a:gdLst/>
                <a:ahLst/>
                <a:cxnLst/>
                <a:rect l="l" t="t" r="r" b="b"/>
                <a:pathLst>
                  <a:path w="492" h="373" extrusionOk="0">
                    <a:moveTo>
                      <a:pt x="249" y="0"/>
                    </a:moveTo>
                    <a:cubicBezTo>
                      <a:pt x="208" y="0"/>
                      <a:pt x="166" y="15"/>
                      <a:pt x="133" y="44"/>
                    </a:cubicBezTo>
                    <a:cubicBezTo>
                      <a:pt x="1" y="147"/>
                      <a:pt x="65" y="356"/>
                      <a:pt x="229" y="372"/>
                    </a:cubicBezTo>
                    <a:cubicBezTo>
                      <a:pt x="236" y="372"/>
                      <a:pt x="242" y="373"/>
                      <a:pt x="248" y="373"/>
                    </a:cubicBezTo>
                    <a:cubicBezTo>
                      <a:pt x="401" y="373"/>
                      <a:pt x="492" y="193"/>
                      <a:pt x="393" y="70"/>
                    </a:cubicBezTo>
                    <a:cubicBezTo>
                      <a:pt x="357" y="24"/>
                      <a:pt x="303" y="0"/>
                      <a:pt x="2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2" name="Google Shape;2822;p17"/>
              <p:cNvSpPr/>
              <p:nvPr/>
            </p:nvSpPr>
            <p:spPr>
              <a:xfrm>
                <a:off x="3933700" y="3917600"/>
                <a:ext cx="11650" cy="8875"/>
              </a:xfrm>
              <a:custGeom>
                <a:avLst/>
                <a:gdLst/>
                <a:ahLst/>
                <a:cxnLst/>
                <a:rect l="l" t="t" r="r" b="b"/>
                <a:pathLst>
                  <a:path w="466" h="355" extrusionOk="0">
                    <a:moveTo>
                      <a:pt x="236" y="0"/>
                    </a:moveTo>
                    <a:cubicBezTo>
                      <a:pt x="196" y="0"/>
                      <a:pt x="156" y="14"/>
                      <a:pt x="123" y="42"/>
                    </a:cubicBezTo>
                    <a:cubicBezTo>
                      <a:pt x="1" y="138"/>
                      <a:pt x="58" y="337"/>
                      <a:pt x="216" y="353"/>
                    </a:cubicBezTo>
                    <a:cubicBezTo>
                      <a:pt x="223" y="354"/>
                      <a:pt x="229" y="354"/>
                      <a:pt x="235" y="354"/>
                    </a:cubicBezTo>
                    <a:cubicBezTo>
                      <a:pt x="381" y="354"/>
                      <a:pt x="466" y="184"/>
                      <a:pt x="373" y="67"/>
                    </a:cubicBezTo>
                    <a:cubicBezTo>
                      <a:pt x="339" y="24"/>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3" name="Google Shape;2823;p17"/>
              <p:cNvSpPr/>
              <p:nvPr/>
            </p:nvSpPr>
            <p:spPr>
              <a:xfrm>
                <a:off x="3920450" y="3901125"/>
                <a:ext cx="11000" cy="8400"/>
              </a:xfrm>
              <a:custGeom>
                <a:avLst/>
                <a:gdLst/>
                <a:ahLst/>
                <a:cxnLst/>
                <a:rect l="l" t="t" r="r" b="b"/>
                <a:pathLst>
                  <a:path w="440" h="336" extrusionOk="0">
                    <a:moveTo>
                      <a:pt x="222" y="1"/>
                    </a:moveTo>
                    <a:cubicBezTo>
                      <a:pt x="185" y="1"/>
                      <a:pt x="147" y="13"/>
                      <a:pt x="116" y="39"/>
                    </a:cubicBezTo>
                    <a:cubicBezTo>
                      <a:pt x="0" y="132"/>
                      <a:pt x="55" y="318"/>
                      <a:pt x="203" y="334"/>
                    </a:cubicBezTo>
                    <a:cubicBezTo>
                      <a:pt x="209" y="335"/>
                      <a:pt x="216" y="335"/>
                      <a:pt x="222" y="335"/>
                    </a:cubicBezTo>
                    <a:cubicBezTo>
                      <a:pt x="358" y="335"/>
                      <a:pt x="440"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17"/>
              <p:cNvSpPr/>
              <p:nvPr/>
            </p:nvSpPr>
            <p:spPr>
              <a:xfrm>
                <a:off x="3907200" y="3884650"/>
                <a:ext cx="10450" cy="7900"/>
              </a:xfrm>
              <a:custGeom>
                <a:avLst/>
                <a:gdLst/>
                <a:ahLst/>
                <a:cxnLst/>
                <a:rect l="l" t="t" r="r" b="b"/>
                <a:pathLst>
                  <a:path w="418" h="316" extrusionOk="0">
                    <a:moveTo>
                      <a:pt x="209" y="0"/>
                    </a:moveTo>
                    <a:cubicBezTo>
                      <a:pt x="174" y="0"/>
                      <a:pt x="139" y="12"/>
                      <a:pt x="109" y="36"/>
                    </a:cubicBezTo>
                    <a:cubicBezTo>
                      <a:pt x="0" y="122"/>
                      <a:pt x="51" y="299"/>
                      <a:pt x="193" y="315"/>
                    </a:cubicBezTo>
                    <a:cubicBezTo>
                      <a:pt x="198" y="316"/>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5" name="Google Shape;2825;p17"/>
              <p:cNvSpPr/>
              <p:nvPr/>
            </p:nvSpPr>
            <p:spPr>
              <a:xfrm>
                <a:off x="4110950" y="4101525"/>
                <a:ext cx="18950" cy="14425"/>
              </a:xfrm>
              <a:custGeom>
                <a:avLst/>
                <a:gdLst/>
                <a:ahLst/>
                <a:cxnLst/>
                <a:rect l="l" t="t" r="r" b="b"/>
                <a:pathLst>
                  <a:path w="758" h="577" extrusionOk="0">
                    <a:moveTo>
                      <a:pt x="381" y="0"/>
                    </a:moveTo>
                    <a:cubicBezTo>
                      <a:pt x="317" y="0"/>
                      <a:pt x="252" y="22"/>
                      <a:pt x="199" y="67"/>
                    </a:cubicBezTo>
                    <a:cubicBezTo>
                      <a:pt x="0" y="227"/>
                      <a:pt x="93" y="549"/>
                      <a:pt x="350" y="574"/>
                    </a:cubicBezTo>
                    <a:cubicBezTo>
                      <a:pt x="362" y="576"/>
                      <a:pt x="374" y="576"/>
                      <a:pt x="385" y="576"/>
                    </a:cubicBezTo>
                    <a:cubicBezTo>
                      <a:pt x="618" y="576"/>
                      <a:pt x="758" y="298"/>
                      <a:pt x="604"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6" name="Google Shape;2826;p17"/>
              <p:cNvSpPr/>
              <p:nvPr/>
            </p:nvSpPr>
            <p:spPr>
              <a:xfrm>
                <a:off x="4097600" y="4085000"/>
                <a:ext cx="18500" cy="13975"/>
              </a:xfrm>
              <a:custGeom>
                <a:avLst/>
                <a:gdLst/>
                <a:ahLst/>
                <a:cxnLst/>
                <a:rect l="l" t="t" r="r" b="b"/>
                <a:pathLst>
                  <a:path w="740" h="559" extrusionOk="0">
                    <a:moveTo>
                      <a:pt x="369" y="1"/>
                    </a:moveTo>
                    <a:cubicBezTo>
                      <a:pt x="308" y="1"/>
                      <a:pt x="246" y="21"/>
                      <a:pt x="193" y="62"/>
                    </a:cubicBezTo>
                    <a:cubicBezTo>
                      <a:pt x="1" y="220"/>
                      <a:pt x="94" y="532"/>
                      <a:pt x="341" y="557"/>
                    </a:cubicBezTo>
                    <a:cubicBezTo>
                      <a:pt x="352" y="558"/>
                      <a:pt x="362" y="559"/>
                      <a:pt x="372" y="559"/>
                    </a:cubicBezTo>
                    <a:cubicBezTo>
                      <a:pt x="602" y="559"/>
                      <a:pt x="740" y="289"/>
                      <a:pt x="589" y="104"/>
                    </a:cubicBezTo>
                    <a:cubicBezTo>
                      <a:pt x="532" y="36"/>
                      <a:pt x="451"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7" name="Google Shape;2827;p17"/>
              <p:cNvSpPr/>
              <p:nvPr/>
            </p:nvSpPr>
            <p:spPr>
              <a:xfrm>
                <a:off x="4084350" y="4068450"/>
                <a:ext cx="17775" cy="13500"/>
              </a:xfrm>
              <a:custGeom>
                <a:avLst/>
                <a:gdLst/>
                <a:ahLst/>
                <a:cxnLst/>
                <a:rect l="l" t="t" r="r" b="b"/>
                <a:pathLst>
                  <a:path w="711" h="540" extrusionOk="0">
                    <a:moveTo>
                      <a:pt x="357" y="1"/>
                    </a:moveTo>
                    <a:cubicBezTo>
                      <a:pt x="297" y="1"/>
                      <a:pt x="237" y="21"/>
                      <a:pt x="187" y="62"/>
                    </a:cubicBezTo>
                    <a:cubicBezTo>
                      <a:pt x="0" y="213"/>
                      <a:pt x="90" y="512"/>
                      <a:pt x="328" y="538"/>
                    </a:cubicBezTo>
                    <a:cubicBezTo>
                      <a:pt x="339" y="539"/>
                      <a:pt x="349" y="540"/>
                      <a:pt x="359" y="540"/>
                    </a:cubicBezTo>
                    <a:cubicBezTo>
                      <a:pt x="582" y="540"/>
                      <a:pt x="710"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8" name="Google Shape;2828;p17"/>
              <p:cNvSpPr/>
              <p:nvPr/>
            </p:nvSpPr>
            <p:spPr>
              <a:xfrm>
                <a:off x="4071100" y="4051925"/>
                <a:ext cx="17125" cy="13000"/>
              </a:xfrm>
              <a:custGeom>
                <a:avLst/>
                <a:gdLst/>
                <a:ahLst/>
                <a:cxnLst/>
                <a:rect l="l" t="t" r="r" b="b"/>
                <a:pathLst>
                  <a:path w="685" h="520" extrusionOk="0">
                    <a:moveTo>
                      <a:pt x="345" y="0"/>
                    </a:moveTo>
                    <a:cubicBezTo>
                      <a:pt x="287" y="0"/>
                      <a:pt x="229" y="19"/>
                      <a:pt x="180" y="58"/>
                    </a:cubicBezTo>
                    <a:cubicBezTo>
                      <a:pt x="0" y="203"/>
                      <a:pt x="84" y="495"/>
                      <a:pt x="315" y="518"/>
                    </a:cubicBezTo>
                    <a:cubicBezTo>
                      <a:pt x="326" y="519"/>
                      <a:pt x="336" y="519"/>
                      <a:pt x="346" y="519"/>
                    </a:cubicBezTo>
                    <a:cubicBezTo>
                      <a:pt x="559" y="519"/>
                      <a:pt x="684" y="271"/>
                      <a:pt x="546" y="97"/>
                    </a:cubicBezTo>
                    <a:cubicBezTo>
                      <a:pt x="495"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9" name="Google Shape;2829;p17"/>
              <p:cNvSpPr/>
              <p:nvPr/>
            </p:nvSpPr>
            <p:spPr>
              <a:xfrm>
                <a:off x="4057825" y="4035425"/>
                <a:ext cx="16600" cy="12625"/>
              </a:xfrm>
              <a:custGeom>
                <a:avLst/>
                <a:gdLst/>
                <a:ahLst/>
                <a:cxnLst/>
                <a:rect l="l" t="t" r="r" b="b"/>
                <a:pathLst>
                  <a:path w="664" h="505" extrusionOk="0">
                    <a:moveTo>
                      <a:pt x="331" y="0"/>
                    </a:moveTo>
                    <a:cubicBezTo>
                      <a:pt x="276" y="0"/>
                      <a:pt x="220" y="19"/>
                      <a:pt x="174" y="56"/>
                    </a:cubicBezTo>
                    <a:cubicBezTo>
                      <a:pt x="1" y="197"/>
                      <a:pt x="84" y="477"/>
                      <a:pt x="306" y="503"/>
                    </a:cubicBezTo>
                    <a:cubicBezTo>
                      <a:pt x="315" y="504"/>
                      <a:pt x="324" y="504"/>
                      <a:pt x="333" y="504"/>
                    </a:cubicBezTo>
                    <a:cubicBezTo>
                      <a:pt x="539" y="504"/>
                      <a:pt x="663" y="261"/>
                      <a:pt x="528" y="95"/>
                    </a:cubicBezTo>
                    <a:cubicBezTo>
                      <a:pt x="478" y="32"/>
                      <a:pt x="405"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0" name="Google Shape;2830;p17"/>
              <p:cNvSpPr/>
              <p:nvPr/>
            </p:nvSpPr>
            <p:spPr>
              <a:xfrm>
                <a:off x="4044575" y="4018850"/>
                <a:ext cx="15875" cy="12075"/>
              </a:xfrm>
              <a:custGeom>
                <a:avLst/>
                <a:gdLst/>
                <a:ahLst/>
                <a:cxnLst/>
                <a:rect l="l" t="t" r="r" b="b"/>
                <a:pathLst>
                  <a:path w="635" h="483" extrusionOk="0">
                    <a:moveTo>
                      <a:pt x="317" y="0"/>
                    </a:moveTo>
                    <a:cubicBezTo>
                      <a:pt x="265" y="0"/>
                      <a:pt x="212" y="18"/>
                      <a:pt x="168" y="54"/>
                    </a:cubicBezTo>
                    <a:cubicBezTo>
                      <a:pt x="1" y="192"/>
                      <a:pt x="81" y="459"/>
                      <a:pt x="293" y="481"/>
                    </a:cubicBezTo>
                    <a:cubicBezTo>
                      <a:pt x="302" y="482"/>
                      <a:pt x="311" y="483"/>
                      <a:pt x="320" y="483"/>
                    </a:cubicBezTo>
                    <a:cubicBezTo>
                      <a:pt x="519" y="483"/>
                      <a:pt x="634" y="249"/>
                      <a:pt x="508" y="92"/>
                    </a:cubicBezTo>
                    <a:cubicBezTo>
                      <a:pt x="459"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1" name="Google Shape;2831;p17"/>
              <p:cNvSpPr/>
              <p:nvPr/>
            </p:nvSpPr>
            <p:spPr>
              <a:xfrm>
                <a:off x="4031250" y="4002350"/>
                <a:ext cx="15375" cy="11625"/>
              </a:xfrm>
              <a:custGeom>
                <a:avLst/>
                <a:gdLst/>
                <a:ahLst/>
                <a:cxnLst/>
                <a:rect l="l" t="t" r="r" b="b"/>
                <a:pathLst>
                  <a:path w="615" h="465" extrusionOk="0">
                    <a:moveTo>
                      <a:pt x="306" y="1"/>
                    </a:moveTo>
                    <a:cubicBezTo>
                      <a:pt x="255" y="1"/>
                      <a:pt x="203" y="17"/>
                      <a:pt x="161" y="52"/>
                    </a:cubicBezTo>
                    <a:cubicBezTo>
                      <a:pt x="0" y="184"/>
                      <a:pt x="77" y="444"/>
                      <a:pt x="283" y="463"/>
                    </a:cubicBezTo>
                    <a:cubicBezTo>
                      <a:pt x="292" y="464"/>
                      <a:pt x="301" y="465"/>
                      <a:pt x="310" y="465"/>
                    </a:cubicBezTo>
                    <a:cubicBezTo>
                      <a:pt x="503" y="465"/>
                      <a:pt x="614" y="241"/>
                      <a:pt x="489" y="87"/>
                    </a:cubicBezTo>
                    <a:cubicBezTo>
                      <a:pt x="443" y="30"/>
                      <a:pt x="375"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2" name="Google Shape;2832;p17"/>
              <p:cNvSpPr/>
              <p:nvPr/>
            </p:nvSpPr>
            <p:spPr>
              <a:xfrm>
                <a:off x="4017975" y="3985800"/>
                <a:ext cx="14775" cy="11225"/>
              </a:xfrm>
              <a:custGeom>
                <a:avLst/>
                <a:gdLst/>
                <a:ahLst/>
                <a:cxnLst/>
                <a:rect l="l" t="t" r="r" b="b"/>
                <a:pathLst>
                  <a:path w="591" h="449" extrusionOk="0">
                    <a:moveTo>
                      <a:pt x="296" y="0"/>
                    </a:moveTo>
                    <a:cubicBezTo>
                      <a:pt x="247" y="0"/>
                      <a:pt x="197" y="17"/>
                      <a:pt x="155" y="52"/>
                    </a:cubicBezTo>
                    <a:cubicBezTo>
                      <a:pt x="1" y="177"/>
                      <a:pt x="75" y="425"/>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3" name="Google Shape;2833;p17"/>
              <p:cNvSpPr/>
              <p:nvPr/>
            </p:nvSpPr>
            <p:spPr>
              <a:xfrm>
                <a:off x="4004725" y="3969250"/>
                <a:ext cx="14125" cy="10725"/>
              </a:xfrm>
              <a:custGeom>
                <a:avLst/>
                <a:gdLst/>
                <a:ahLst/>
                <a:cxnLst/>
                <a:rect l="l" t="t" r="r" b="b"/>
                <a:pathLst>
                  <a:path w="565" h="429" extrusionOk="0">
                    <a:moveTo>
                      <a:pt x="284" y="1"/>
                    </a:moveTo>
                    <a:cubicBezTo>
                      <a:pt x="236" y="1"/>
                      <a:pt x="189" y="16"/>
                      <a:pt x="148" y="48"/>
                    </a:cubicBezTo>
                    <a:cubicBezTo>
                      <a:pt x="1" y="171"/>
                      <a:pt x="71" y="408"/>
                      <a:pt x="261" y="428"/>
                    </a:cubicBezTo>
                    <a:cubicBezTo>
                      <a:pt x="269" y="429"/>
                      <a:pt x="277" y="429"/>
                      <a:pt x="284" y="429"/>
                    </a:cubicBezTo>
                    <a:cubicBezTo>
                      <a:pt x="460" y="429"/>
                      <a:pt x="564" y="222"/>
                      <a:pt x="450" y="81"/>
                    </a:cubicBezTo>
                    <a:cubicBezTo>
                      <a:pt x="407" y="28"/>
                      <a:pt x="345"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4" name="Google Shape;2834;p17"/>
              <p:cNvSpPr/>
              <p:nvPr/>
            </p:nvSpPr>
            <p:spPr>
              <a:xfrm>
                <a:off x="3991475" y="395275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5" name="Google Shape;2835;p17"/>
              <p:cNvSpPr/>
              <p:nvPr/>
            </p:nvSpPr>
            <p:spPr>
              <a:xfrm>
                <a:off x="3978125" y="3936175"/>
                <a:ext cx="12925" cy="9825"/>
              </a:xfrm>
              <a:custGeom>
                <a:avLst/>
                <a:gdLst/>
                <a:ahLst/>
                <a:cxnLst/>
                <a:rect l="l" t="t" r="r" b="b"/>
                <a:pathLst>
                  <a:path w="517" h="393" extrusionOk="0">
                    <a:moveTo>
                      <a:pt x="260" y="1"/>
                    </a:moveTo>
                    <a:cubicBezTo>
                      <a:pt x="217" y="1"/>
                      <a:pt x="173" y="15"/>
                      <a:pt x="136" y="44"/>
                    </a:cubicBezTo>
                    <a:cubicBezTo>
                      <a:pt x="1" y="153"/>
                      <a:pt x="68" y="372"/>
                      <a:pt x="239" y="391"/>
                    </a:cubicBezTo>
                    <a:cubicBezTo>
                      <a:pt x="246" y="392"/>
                      <a:pt x="254" y="393"/>
                      <a:pt x="262" y="393"/>
                    </a:cubicBezTo>
                    <a:cubicBezTo>
                      <a:pt x="421" y="393"/>
                      <a:pt x="517"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6" name="Google Shape;2836;p17"/>
              <p:cNvSpPr/>
              <p:nvPr/>
            </p:nvSpPr>
            <p:spPr>
              <a:xfrm>
                <a:off x="3964875" y="3919700"/>
                <a:ext cx="12275" cy="9275"/>
              </a:xfrm>
              <a:custGeom>
                <a:avLst/>
                <a:gdLst/>
                <a:ahLst/>
                <a:cxnLst/>
                <a:rect l="l" t="t" r="r" b="b"/>
                <a:pathLst>
                  <a:path w="491" h="371" extrusionOk="0">
                    <a:moveTo>
                      <a:pt x="246" y="0"/>
                    </a:moveTo>
                    <a:cubicBezTo>
                      <a:pt x="205" y="0"/>
                      <a:pt x="163" y="14"/>
                      <a:pt x="129" y="41"/>
                    </a:cubicBezTo>
                    <a:cubicBezTo>
                      <a:pt x="1" y="147"/>
                      <a:pt x="65" y="353"/>
                      <a:pt x="229" y="369"/>
                    </a:cubicBezTo>
                    <a:cubicBezTo>
                      <a:pt x="236" y="370"/>
                      <a:pt x="244" y="370"/>
                      <a:pt x="252" y="370"/>
                    </a:cubicBezTo>
                    <a:cubicBezTo>
                      <a:pt x="402" y="370"/>
                      <a:pt x="491" y="193"/>
                      <a:pt x="393" y="70"/>
                    </a:cubicBezTo>
                    <a:cubicBezTo>
                      <a:pt x="356" y="24"/>
                      <a:pt x="301" y="0"/>
                      <a:pt x="2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7" name="Google Shape;2837;p17"/>
              <p:cNvSpPr/>
              <p:nvPr/>
            </p:nvSpPr>
            <p:spPr>
              <a:xfrm>
                <a:off x="3951625" y="3903150"/>
                <a:ext cx="11650" cy="8850"/>
              </a:xfrm>
              <a:custGeom>
                <a:avLst/>
                <a:gdLst/>
                <a:ahLst/>
                <a:cxnLst/>
                <a:rect l="l" t="t" r="r" b="b"/>
                <a:pathLst>
                  <a:path w="466" h="354" extrusionOk="0">
                    <a:moveTo>
                      <a:pt x="234" y="0"/>
                    </a:moveTo>
                    <a:cubicBezTo>
                      <a:pt x="195" y="0"/>
                      <a:pt x="156" y="13"/>
                      <a:pt x="122"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8" name="Google Shape;2838;p17"/>
              <p:cNvSpPr/>
              <p:nvPr/>
            </p:nvSpPr>
            <p:spPr>
              <a:xfrm>
                <a:off x="3938350" y="3886600"/>
                <a:ext cx="11025" cy="8375"/>
              </a:xfrm>
              <a:custGeom>
                <a:avLst/>
                <a:gdLst/>
                <a:ahLst/>
                <a:cxnLst/>
                <a:rect l="l" t="t" r="r" b="b"/>
                <a:pathLst>
                  <a:path w="441" h="335" extrusionOk="0">
                    <a:moveTo>
                      <a:pt x="222" y="0"/>
                    </a:moveTo>
                    <a:cubicBezTo>
                      <a:pt x="185" y="0"/>
                      <a:pt x="147" y="13"/>
                      <a:pt x="117" y="38"/>
                    </a:cubicBezTo>
                    <a:cubicBezTo>
                      <a:pt x="1" y="131"/>
                      <a:pt x="56" y="318"/>
                      <a:pt x="203" y="334"/>
                    </a:cubicBezTo>
                    <a:cubicBezTo>
                      <a:pt x="210" y="334"/>
                      <a:pt x="216" y="335"/>
                      <a:pt x="223" y="335"/>
                    </a:cubicBezTo>
                    <a:cubicBezTo>
                      <a:pt x="359" y="335"/>
                      <a:pt x="440" y="174"/>
                      <a:pt x="351" y="64"/>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9" name="Google Shape;2839;p17"/>
              <p:cNvSpPr/>
              <p:nvPr/>
            </p:nvSpPr>
            <p:spPr>
              <a:xfrm>
                <a:off x="3925100" y="3870100"/>
                <a:ext cx="10450" cy="7925"/>
              </a:xfrm>
              <a:custGeom>
                <a:avLst/>
                <a:gdLst/>
                <a:ahLst/>
                <a:cxnLst/>
                <a:rect l="l" t="t" r="r" b="b"/>
                <a:pathLst>
                  <a:path w="418" h="317" extrusionOk="0">
                    <a:moveTo>
                      <a:pt x="210" y="1"/>
                    </a:moveTo>
                    <a:cubicBezTo>
                      <a:pt x="175" y="1"/>
                      <a:pt x="139" y="12"/>
                      <a:pt x="110" y="36"/>
                    </a:cubicBezTo>
                    <a:cubicBezTo>
                      <a:pt x="1" y="123"/>
                      <a:pt x="52" y="299"/>
                      <a:pt x="190" y="315"/>
                    </a:cubicBezTo>
                    <a:cubicBezTo>
                      <a:pt x="197" y="316"/>
                      <a:pt x="203" y="317"/>
                      <a:pt x="209" y="317"/>
                    </a:cubicBezTo>
                    <a:cubicBezTo>
                      <a:pt x="340" y="317"/>
                      <a:pt x="418" y="163"/>
                      <a:pt x="332" y="58"/>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0" name="Google Shape;2840;p17"/>
              <p:cNvSpPr/>
              <p:nvPr/>
            </p:nvSpPr>
            <p:spPr>
              <a:xfrm>
                <a:off x="4128775" y="4087050"/>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4" y="576"/>
                      <a:pt x="375" y="576"/>
                      <a:pt x="385" y="576"/>
                    </a:cubicBezTo>
                    <a:cubicBezTo>
                      <a:pt x="621" y="576"/>
                      <a:pt x="762" y="297"/>
                      <a:pt x="608" y="106"/>
                    </a:cubicBezTo>
                    <a:cubicBezTo>
                      <a:pt x="551"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1" name="Google Shape;2841;p17"/>
              <p:cNvSpPr/>
              <p:nvPr/>
            </p:nvSpPr>
            <p:spPr>
              <a:xfrm>
                <a:off x="4115525" y="4070525"/>
                <a:ext cx="18400" cy="13925"/>
              </a:xfrm>
              <a:custGeom>
                <a:avLst/>
                <a:gdLst/>
                <a:ahLst/>
                <a:cxnLst/>
                <a:rect l="l" t="t" r="r" b="b"/>
                <a:pathLst>
                  <a:path w="736" h="557" extrusionOk="0">
                    <a:moveTo>
                      <a:pt x="370" y="0"/>
                    </a:moveTo>
                    <a:cubicBezTo>
                      <a:pt x="308" y="0"/>
                      <a:pt x="245" y="21"/>
                      <a:pt x="193" y="63"/>
                    </a:cubicBezTo>
                    <a:cubicBezTo>
                      <a:pt x="0" y="220"/>
                      <a:pt x="93" y="532"/>
                      <a:pt x="341" y="555"/>
                    </a:cubicBezTo>
                    <a:cubicBezTo>
                      <a:pt x="351" y="556"/>
                      <a:pt x="362" y="556"/>
                      <a:pt x="372" y="556"/>
                    </a:cubicBezTo>
                    <a:cubicBezTo>
                      <a:pt x="601" y="556"/>
                      <a:pt x="736" y="286"/>
                      <a:pt x="585" y="101"/>
                    </a:cubicBezTo>
                    <a:cubicBezTo>
                      <a:pt x="531" y="34"/>
                      <a:pt x="451" y="0"/>
                      <a:pt x="3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2" name="Google Shape;2842;p17"/>
              <p:cNvSpPr/>
              <p:nvPr/>
            </p:nvSpPr>
            <p:spPr>
              <a:xfrm>
                <a:off x="4102275" y="4053975"/>
                <a:ext cx="17775" cy="13525"/>
              </a:xfrm>
              <a:custGeom>
                <a:avLst/>
                <a:gdLst/>
                <a:ahLst/>
                <a:cxnLst/>
                <a:rect l="l" t="t" r="r" b="b"/>
                <a:pathLst>
                  <a:path w="711" h="541" extrusionOk="0">
                    <a:moveTo>
                      <a:pt x="354" y="0"/>
                    </a:moveTo>
                    <a:cubicBezTo>
                      <a:pt x="295" y="0"/>
                      <a:pt x="236" y="20"/>
                      <a:pt x="186" y="60"/>
                    </a:cubicBezTo>
                    <a:cubicBezTo>
                      <a:pt x="0" y="211"/>
                      <a:pt x="90" y="513"/>
                      <a:pt x="328" y="538"/>
                    </a:cubicBezTo>
                    <a:cubicBezTo>
                      <a:pt x="338" y="540"/>
                      <a:pt x="348" y="540"/>
                      <a:pt x="359" y="540"/>
                    </a:cubicBezTo>
                    <a:cubicBezTo>
                      <a:pt x="578" y="540"/>
                      <a:pt x="710" y="280"/>
                      <a:pt x="566" y="101"/>
                    </a:cubicBezTo>
                    <a:cubicBezTo>
                      <a:pt x="512" y="35"/>
                      <a:pt x="434" y="0"/>
                      <a:pt x="3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3" name="Google Shape;2843;p17"/>
              <p:cNvSpPr/>
              <p:nvPr/>
            </p:nvSpPr>
            <p:spPr>
              <a:xfrm>
                <a:off x="4089000" y="4037400"/>
                <a:ext cx="17150" cy="13050"/>
              </a:xfrm>
              <a:custGeom>
                <a:avLst/>
                <a:gdLst/>
                <a:ahLst/>
                <a:cxnLst/>
                <a:rect l="l" t="t" r="r" b="b"/>
                <a:pathLst>
                  <a:path w="686" h="522" extrusionOk="0">
                    <a:moveTo>
                      <a:pt x="342" y="1"/>
                    </a:moveTo>
                    <a:cubicBezTo>
                      <a:pt x="286" y="1"/>
                      <a:pt x="229" y="19"/>
                      <a:pt x="181" y="57"/>
                    </a:cubicBezTo>
                    <a:cubicBezTo>
                      <a:pt x="1" y="202"/>
                      <a:pt x="84" y="494"/>
                      <a:pt x="316" y="520"/>
                    </a:cubicBezTo>
                    <a:cubicBezTo>
                      <a:pt x="326" y="521"/>
                      <a:pt x="336" y="522"/>
                      <a:pt x="346" y="522"/>
                    </a:cubicBezTo>
                    <a:cubicBezTo>
                      <a:pt x="557"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4" name="Google Shape;2844;p17"/>
              <p:cNvSpPr/>
              <p:nvPr/>
            </p:nvSpPr>
            <p:spPr>
              <a:xfrm>
                <a:off x="4075750" y="4020875"/>
                <a:ext cx="16500" cy="12625"/>
              </a:xfrm>
              <a:custGeom>
                <a:avLst/>
                <a:gdLst/>
                <a:ahLst/>
                <a:cxnLst/>
                <a:rect l="l" t="t" r="r" b="b"/>
                <a:pathLst>
                  <a:path w="660" h="505" extrusionOk="0">
                    <a:moveTo>
                      <a:pt x="330" y="1"/>
                    </a:moveTo>
                    <a:cubicBezTo>
                      <a:pt x="275" y="1"/>
                      <a:pt x="220" y="19"/>
                      <a:pt x="174" y="56"/>
                    </a:cubicBezTo>
                    <a:cubicBezTo>
                      <a:pt x="0" y="198"/>
                      <a:pt x="81" y="481"/>
                      <a:pt x="306" y="503"/>
                    </a:cubicBezTo>
                    <a:cubicBezTo>
                      <a:pt x="315" y="504"/>
                      <a:pt x="324" y="504"/>
                      <a:pt x="333" y="504"/>
                    </a:cubicBezTo>
                    <a:cubicBezTo>
                      <a:pt x="538" y="504"/>
                      <a:pt x="660" y="261"/>
                      <a:pt x="524" y="95"/>
                    </a:cubicBezTo>
                    <a:cubicBezTo>
                      <a:pt x="475"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5" name="Google Shape;2845;p17"/>
              <p:cNvSpPr/>
              <p:nvPr/>
            </p:nvSpPr>
            <p:spPr>
              <a:xfrm>
                <a:off x="4062500" y="4004375"/>
                <a:ext cx="15850" cy="12100"/>
              </a:xfrm>
              <a:custGeom>
                <a:avLst/>
                <a:gdLst/>
                <a:ahLst/>
                <a:cxnLst/>
                <a:rect l="l" t="t" r="r" b="b"/>
                <a:pathLst>
                  <a:path w="634" h="484" extrusionOk="0">
                    <a:moveTo>
                      <a:pt x="317" y="1"/>
                    </a:moveTo>
                    <a:cubicBezTo>
                      <a:pt x="264" y="1"/>
                      <a:pt x="210" y="18"/>
                      <a:pt x="164" y="54"/>
                    </a:cubicBezTo>
                    <a:cubicBezTo>
                      <a:pt x="0" y="189"/>
                      <a:pt x="81" y="459"/>
                      <a:pt x="293" y="482"/>
                    </a:cubicBezTo>
                    <a:cubicBezTo>
                      <a:pt x="302" y="483"/>
                      <a:pt x="311" y="483"/>
                      <a:pt x="319" y="483"/>
                    </a:cubicBezTo>
                    <a:cubicBezTo>
                      <a:pt x="516" y="483"/>
                      <a:pt x="634" y="250"/>
                      <a:pt x="505" y="90"/>
                    </a:cubicBezTo>
                    <a:cubicBezTo>
                      <a:pt x="457" y="31"/>
                      <a:pt x="388" y="1"/>
                      <a:pt x="3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17"/>
              <p:cNvSpPr/>
              <p:nvPr/>
            </p:nvSpPr>
            <p:spPr>
              <a:xfrm>
                <a:off x="4049150" y="3987825"/>
                <a:ext cx="15400" cy="11675"/>
              </a:xfrm>
              <a:custGeom>
                <a:avLst/>
                <a:gdLst/>
                <a:ahLst/>
                <a:cxnLst/>
                <a:rect l="l" t="t" r="r" b="b"/>
                <a:pathLst>
                  <a:path w="616" h="467" extrusionOk="0">
                    <a:moveTo>
                      <a:pt x="309" y="0"/>
                    </a:moveTo>
                    <a:cubicBezTo>
                      <a:pt x="257" y="0"/>
                      <a:pt x="205" y="18"/>
                      <a:pt x="161" y="54"/>
                    </a:cubicBezTo>
                    <a:cubicBezTo>
                      <a:pt x="1" y="183"/>
                      <a:pt x="78" y="443"/>
                      <a:pt x="284" y="466"/>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17"/>
              <p:cNvSpPr/>
              <p:nvPr/>
            </p:nvSpPr>
            <p:spPr>
              <a:xfrm>
                <a:off x="4035900" y="3971300"/>
                <a:ext cx="14675" cy="11175"/>
              </a:xfrm>
              <a:custGeom>
                <a:avLst/>
                <a:gdLst/>
                <a:ahLst/>
                <a:cxnLst/>
                <a:rect l="l" t="t" r="r" b="b"/>
                <a:pathLst>
                  <a:path w="587" h="447" extrusionOk="0">
                    <a:moveTo>
                      <a:pt x="295" y="1"/>
                    </a:moveTo>
                    <a:cubicBezTo>
                      <a:pt x="246" y="1"/>
                      <a:pt x="196" y="17"/>
                      <a:pt x="155" y="50"/>
                    </a:cubicBezTo>
                    <a:cubicBezTo>
                      <a:pt x="0" y="175"/>
                      <a:pt x="74" y="426"/>
                      <a:pt x="270" y="445"/>
                    </a:cubicBezTo>
                    <a:cubicBezTo>
                      <a:pt x="278" y="446"/>
                      <a:pt x="286" y="446"/>
                      <a:pt x="294" y="446"/>
                    </a:cubicBezTo>
                    <a:cubicBezTo>
                      <a:pt x="479" y="446"/>
                      <a:pt x="587" y="230"/>
                      <a:pt x="470" y="82"/>
                    </a:cubicBezTo>
                    <a:cubicBezTo>
                      <a:pt x="426" y="29"/>
                      <a:pt x="361"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8" name="Google Shape;2848;p17"/>
              <p:cNvSpPr/>
              <p:nvPr/>
            </p:nvSpPr>
            <p:spPr>
              <a:xfrm>
                <a:off x="4022650" y="3954750"/>
                <a:ext cx="14100" cy="10700"/>
              </a:xfrm>
              <a:custGeom>
                <a:avLst/>
                <a:gdLst/>
                <a:ahLst/>
                <a:cxnLst/>
                <a:rect l="l" t="t" r="r" b="b"/>
                <a:pathLst>
                  <a:path w="564" h="428" extrusionOk="0">
                    <a:moveTo>
                      <a:pt x="281" y="1"/>
                    </a:moveTo>
                    <a:cubicBezTo>
                      <a:pt x="234" y="1"/>
                      <a:pt x="187" y="17"/>
                      <a:pt x="148" y="50"/>
                    </a:cubicBezTo>
                    <a:cubicBezTo>
                      <a:pt x="0" y="169"/>
                      <a:pt x="71" y="407"/>
                      <a:pt x="261" y="426"/>
                    </a:cubicBezTo>
                    <a:cubicBezTo>
                      <a:pt x="270" y="427"/>
                      <a:pt x="279" y="428"/>
                      <a:pt x="287" y="428"/>
                    </a:cubicBezTo>
                    <a:cubicBezTo>
                      <a:pt x="461" y="428"/>
                      <a:pt x="563" y="223"/>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17"/>
              <p:cNvSpPr/>
              <p:nvPr/>
            </p:nvSpPr>
            <p:spPr>
              <a:xfrm>
                <a:off x="4009375" y="3938225"/>
                <a:ext cx="13500" cy="10275"/>
              </a:xfrm>
              <a:custGeom>
                <a:avLst/>
                <a:gdLst/>
                <a:ahLst/>
                <a:cxnLst/>
                <a:rect l="l" t="t" r="r" b="b"/>
                <a:pathLst>
                  <a:path w="540" h="411" extrusionOk="0">
                    <a:moveTo>
                      <a:pt x="271" y="0"/>
                    </a:moveTo>
                    <a:cubicBezTo>
                      <a:pt x="225" y="0"/>
                      <a:pt x="180" y="15"/>
                      <a:pt x="142" y="46"/>
                    </a:cubicBezTo>
                    <a:cubicBezTo>
                      <a:pt x="1" y="161"/>
                      <a:pt x="68" y="390"/>
                      <a:pt x="252" y="409"/>
                    </a:cubicBezTo>
                    <a:cubicBezTo>
                      <a:pt x="259" y="410"/>
                      <a:pt x="267" y="410"/>
                      <a:pt x="275" y="410"/>
                    </a:cubicBezTo>
                    <a:cubicBezTo>
                      <a:pt x="441" y="410"/>
                      <a:pt x="539" y="213"/>
                      <a:pt x="432" y="78"/>
                    </a:cubicBezTo>
                    <a:cubicBezTo>
                      <a:pt x="391" y="27"/>
                      <a:pt x="331" y="0"/>
                      <a:pt x="2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17"/>
              <p:cNvSpPr/>
              <p:nvPr/>
            </p:nvSpPr>
            <p:spPr>
              <a:xfrm>
                <a:off x="3996050" y="3921725"/>
                <a:ext cx="12925" cy="9800"/>
              </a:xfrm>
              <a:custGeom>
                <a:avLst/>
                <a:gdLst/>
                <a:ahLst/>
                <a:cxnLst/>
                <a:rect l="l" t="t" r="r" b="b"/>
                <a:pathLst>
                  <a:path w="517" h="392" extrusionOk="0">
                    <a:moveTo>
                      <a:pt x="259" y="0"/>
                    </a:moveTo>
                    <a:cubicBezTo>
                      <a:pt x="215" y="0"/>
                      <a:pt x="171" y="15"/>
                      <a:pt x="135" y="44"/>
                    </a:cubicBezTo>
                    <a:cubicBezTo>
                      <a:pt x="0" y="153"/>
                      <a:pt x="65" y="372"/>
                      <a:pt x="238" y="391"/>
                    </a:cubicBezTo>
                    <a:cubicBezTo>
                      <a:pt x="245" y="391"/>
                      <a:pt x="251" y="392"/>
                      <a:pt x="258" y="392"/>
                    </a:cubicBezTo>
                    <a:cubicBezTo>
                      <a:pt x="420" y="392"/>
                      <a:pt x="517" y="202"/>
                      <a:pt x="412" y="73"/>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1" name="Google Shape;2851;p17"/>
              <p:cNvSpPr/>
              <p:nvPr/>
            </p:nvSpPr>
            <p:spPr>
              <a:xfrm>
                <a:off x="3982800" y="3905150"/>
                <a:ext cx="12275" cy="9350"/>
              </a:xfrm>
              <a:custGeom>
                <a:avLst/>
                <a:gdLst/>
                <a:ahLst/>
                <a:cxnLst/>
                <a:rect l="l" t="t" r="r" b="b"/>
                <a:pathLst>
                  <a:path w="491" h="374" extrusionOk="0">
                    <a:moveTo>
                      <a:pt x="245" y="1"/>
                    </a:moveTo>
                    <a:cubicBezTo>
                      <a:pt x="204" y="1"/>
                      <a:pt x="163" y="14"/>
                      <a:pt x="129" y="42"/>
                    </a:cubicBezTo>
                    <a:cubicBezTo>
                      <a:pt x="0" y="148"/>
                      <a:pt x="61" y="353"/>
                      <a:pt x="225" y="373"/>
                    </a:cubicBezTo>
                    <a:cubicBezTo>
                      <a:pt x="232" y="373"/>
                      <a:pt x="238" y="373"/>
                      <a:pt x="245" y="373"/>
                    </a:cubicBezTo>
                    <a:cubicBezTo>
                      <a:pt x="397" y="373"/>
                      <a:pt x="491" y="194"/>
                      <a:pt x="389" y="70"/>
                    </a:cubicBezTo>
                    <a:cubicBezTo>
                      <a:pt x="352"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2" name="Google Shape;2852;p17"/>
              <p:cNvSpPr/>
              <p:nvPr/>
            </p:nvSpPr>
            <p:spPr>
              <a:xfrm>
                <a:off x="3969525" y="3888650"/>
                <a:ext cx="11650" cy="8825"/>
              </a:xfrm>
              <a:custGeom>
                <a:avLst/>
                <a:gdLst/>
                <a:ahLst/>
                <a:cxnLst/>
                <a:rect l="l" t="t" r="r" b="b"/>
                <a:pathLst>
                  <a:path w="466" h="353" extrusionOk="0">
                    <a:moveTo>
                      <a:pt x="232" y="1"/>
                    </a:moveTo>
                    <a:cubicBezTo>
                      <a:pt x="194" y="1"/>
                      <a:pt x="155" y="13"/>
                      <a:pt x="123" y="39"/>
                    </a:cubicBezTo>
                    <a:cubicBezTo>
                      <a:pt x="1" y="139"/>
                      <a:pt x="59" y="335"/>
                      <a:pt x="216" y="351"/>
                    </a:cubicBezTo>
                    <a:cubicBezTo>
                      <a:pt x="224" y="352"/>
                      <a:pt x="231" y="353"/>
                      <a:pt x="239" y="353"/>
                    </a:cubicBezTo>
                    <a:cubicBezTo>
                      <a:pt x="380" y="353"/>
                      <a:pt x="465" y="181"/>
                      <a:pt x="370" y="65"/>
                    </a:cubicBezTo>
                    <a:cubicBezTo>
                      <a:pt x="336"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3" name="Google Shape;2853;p17"/>
              <p:cNvSpPr/>
              <p:nvPr/>
            </p:nvSpPr>
            <p:spPr>
              <a:xfrm>
                <a:off x="3956275" y="3872125"/>
                <a:ext cx="11025" cy="8400"/>
              </a:xfrm>
              <a:custGeom>
                <a:avLst/>
                <a:gdLst/>
                <a:ahLst/>
                <a:cxnLst/>
                <a:rect l="l" t="t" r="r" b="b"/>
                <a:pathLst>
                  <a:path w="441" h="336" extrusionOk="0">
                    <a:moveTo>
                      <a:pt x="222" y="1"/>
                    </a:moveTo>
                    <a:cubicBezTo>
                      <a:pt x="185" y="1"/>
                      <a:pt x="147" y="13"/>
                      <a:pt x="116" y="38"/>
                    </a:cubicBezTo>
                    <a:cubicBezTo>
                      <a:pt x="1" y="132"/>
                      <a:pt x="55" y="318"/>
                      <a:pt x="203" y="334"/>
                    </a:cubicBezTo>
                    <a:cubicBezTo>
                      <a:pt x="210" y="335"/>
                      <a:pt x="216" y="335"/>
                      <a:pt x="222" y="335"/>
                    </a:cubicBezTo>
                    <a:cubicBezTo>
                      <a:pt x="359" y="335"/>
                      <a:pt x="440" y="172"/>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4" name="Google Shape;2854;p17"/>
              <p:cNvSpPr/>
              <p:nvPr/>
            </p:nvSpPr>
            <p:spPr>
              <a:xfrm>
                <a:off x="3943025" y="3855550"/>
                <a:ext cx="10375" cy="7925"/>
              </a:xfrm>
              <a:custGeom>
                <a:avLst/>
                <a:gdLst/>
                <a:ahLst/>
                <a:cxnLst/>
                <a:rect l="l" t="t" r="r" b="b"/>
                <a:pathLst>
                  <a:path w="415" h="317" extrusionOk="0">
                    <a:moveTo>
                      <a:pt x="209" y="1"/>
                    </a:moveTo>
                    <a:cubicBezTo>
                      <a:pt x="173" y="1"/>
                      <a:pt x="137" y="12"/>
                      <a:pt x="106" y="36"/>
                    </a:cubicBezTo>
                    <a:cubicBezTo>
                      <a:pt x="0" y="126"/>
                      <a:pt x="52" y="303"/>
                      <a:pt x="190" y="316"/>
                    </a:cubicBezTo>
                    <a:cubicBezTo>
                      <a:pt x="197" y="317"/>
                      <a:pt x="203" y="317"/>
                      <a:pt x="209" y="317"/>
                    </a:cubicBezTo>
                    <a:cubicBezTo>
                      <a:pt x="339" y="317"/>
                      <a:pt x="414" y="166"/>
                      <a:pt x="331" y="59"/>
                    </a:cubicBezTo>
                    <a:cubicBezTo>
                      <a:pt x="300"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5" name="Google Shape;2855;p17"/>
              <p:cNvSpPr/>
              <p:nvPr/>
            </p:nvSpPr>
            <p:spPr>
              <a:xfrm>
                <a:off x="4159950" y="4089075"/>
                <a:ext cx="19675" cy="14900"/>
              </a:xfrm>
              <a:custGeom>
                <a:avLst/>
                <a:gdLst/>
                <a:ahLst/>
                <a:cxnLst/>
                <a:rect l="l" t="t" r="r" b="b"/>
                <a:pathLst>
                  <a:path w="787" h="596" extrusionOk="0">
                    <a:moveTo>
                      <a:pt x="395" y="0"/>
                    </a:moveTo>
                    <a:cubicBezTo>
                      <a:pt x="329" y="0"/>
                      <a:pt x="263" y="22"/>
                      <a:pt x="209" y="66"/>
                    </a:cubicBezTo>
                    <a:cubicBezTo>
                      <a:pt x="0" y="234"/>
                      <a:pt x="100" y="565"/>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6" name="Google Shape;2856;p17"/>
              <p:cNvSpPr/>
              <p:nvPr/>
            </p:nvSpPr>
            <p:spPr>
              <a:xfrm>
                <a:off x="4146700" y="4072525"/>
                <a:ext cx="19025" cy="14425"/>
              </a:xfrm>
              <a:custGeom>
                <a:avLst/>
                <a:gdLst/>
                <a:ahLst/>
                <a:cxnLst/>
                <a:rect l="l" t="t" r="r" b="b"/>
                <a:pathLst>
                  <a:path w="761" h="577" extrusionOk="0">
                    <a:moveTo>
                      <a:pt x="382" y="0"/>
                    </a:moveTo>
                    <a:cubicBezTo>
                      <a:pt x="318" y="0"/>
                      <a:pt x="254" y="22"/>
                      <a:pt x="199" y="66"/>
                    </a:cubicBezTo>
                    <a:cubicBezTo>
                      <a:pt x="0" y="227"/>
                      <a:pt x="97" y="548"/>
                      <a:pt x="351" y="574"/>
                    </a:cubicBezTo>
                    <a:cubicBezTo>
                      <a:pt x="362" y="575"/>
                      <a:pt x="374" y="576"/>
                      <a:pt x="385" y="576"/>
                    </a:cubicBezTo>
                    <a:cubicBezTo>
                      <a:pt x="622" y="576"/>
                      <a:pt x="761" y="298"/>
                      <a:pt x="608" y="108"/>
                    </a:cubicBezTo>
                    <a:cubicBezTo>
                      <a:pt x="549" y="37"/>
                      <a:pt x="466" y="0"/>
                      <a:pt x="3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7" name="Google Shape;2857;p17"/>
              <p:cNvSpPr/>
              <p:nvPr/>
            </p:nvSpPr>
            <p:spPr>
              <a:xfrm>
                <a:off x="4133425" y="4056000"/>
                <a:ext cx="18425" cy="13975"/>
              </a:xfrm>
              <a:custGeom>
                <a:avLst/>
                <a:gdLst/>
                <a:ahLst/>
                <a:cxnLst/>
                <a:rect l="l" t="t" r="r" b="b"/>
                <a:pathLst>
                  <a:path w="737" h="559" extrusionOk="0">
                    <a:moveTo>
                      <a:pt x="368" y="1"/>
                    </a:moveTo>
                    <a:cubicBezTo>
                      <a:pt x="307" y="1"/>
                      <a:pt x="245" y="21"/>
                      <a:pt x="194" y="62"/>
                    </a:cubicBezTo>
                    <a:cubicBezTo>
                      <a:pt x="1" y="220"/>
                      <a:pt x="94" y="531"/>
                      <a:pt x="342" y="557"/>
                    </a:cubicBezTo>
                    <a:cubicBezTo>
                      <a:pt x="352" y="558"/>
                      <a:pt x="362" y="559"/>
                      <a:pt x="373" y="559"/>
                    </a:cubicBezTo>
                    <a:cubicBezTo>
                      <a:pt x="602" y="559"/>
                      <a:pt x="737" y="289"/>
                      <a:pt x="586" y="104"/>
                    </a:cubicBezTo>
                    <a:cubicBezTo>
                      <a:pt x="531" y="36"/>
                      <a:pt x="450"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8" name="Google Shape;2858;p17"/>
              <p:cNvSpPr/>
              <p:nvPr/>
            </p:nvSpPr>
            <p:spPr>
              <a:xfrm>
                <a:off x="4120175" y="4039450"/>
                <a:ext cx="17775" cy="13500"/>
              </a:xfrm>
              <a:custGeom>
                <a:avLst/>
                <a:gdLst/>
                <a:ahLst/>
                <a:cxnLst/>
                <a:rect l="l" t="t" r="r" b="b"/>
                <a:pathLst>
                  <a:path w="711" h="540" extrusionOk="0">
                    <a:moveTo>
                      <a:pt x="357" y="0"/>
                    </a:moveTo>
                    <a:cubicBezTo>
                      <a:pt x="297" y="0"/>
                      <a:pt x="237" y="20"/>
                      <a:pt x="187" y="62"/>
                    </a:cubicBezTo>
                    <a:cubicBezTo>
                      <a:pt x="1" y="213"/>
                      <a:pt x="87" y="512"/>
                      <a:pt x="328" y="538"/>
                    </a:cubicBezTo>
                    <a:cubicBezTo>
                      <a:pt x="339" y="539"/>
                      <a:pt x="349" y="539"/>
                      <a:pt x="359" y="539"/>
                    </a:cubicBezTo>
                    <a:cubicBezTo>
                      <a:pt x="579" y="539"/>
                      <a:pt x="711" y="279"/>
                      <a:pt x="566" y="101"/>
                    </a:cubicBezTo>
                    <a:cubicBezTo>
                      <a:pt x="513" y="35"/>
                      <a:pt x="436"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17"/>
              <p:cNvSpPr/>
              <p:nvPr/>
            </p:nvSpPr>
            <p:spPr>
              <a:xfrm>
                <a:off x="4106925" y="4022900"/>
                <a:ext cx="17125" cy="13025"/>
              </a:xfrm>
              <a:custGeom>
                <a:avLst/>
                <a:gdLst/>
                <a:ahLst/>
                <a:cxnLst/>
                <a:rect l="l" t="t" r="r" b="b"/>
                <a:pathLst>
                  <a:path w="685" h="521" extrusionOk="0">
                    <a:moveTo>
                      <a:pt x="345" y="1"/>
                    </a:moveTo>
                    <a:cubicBezTo>
                      <a:pt x="287" y="1"/>
                      <a:pt x="229" y="20"/>
                      <a:pt x="180" y="59"/>
                    </a:cubicBezTo>
                    <a:cubicBezTo>
                      <a:pt x="0" y="204"/>
                      <a:pt x="84" y="496"/>
                      <a:pt x="315" y="518"/>
                    </a:cubicBezTo>
                    <a:cubicBezTo>
                      <a:pt x="326" y="520"/>
                      <a:pt x="336" y="520"/>
                      <a:pt x="346" y="520"/>
                    </a:cubicBezTo>
                    <a:cubicBezTo>
                      <a:pt x="556" y="520"/>
                      <a:pt x="685" y="272"/>
                      <a:pt x="547" y="97"/>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17"/>
              <p:cNvSpPr/>
              <p:nvPr/>
            </p:nvSpPr>
            <p:spPr>
              <a:xfrm>
                <a:off x="4093575" y="4006400"/>
                <a:ext cx="16575" cy="12575"/>
              </a:xfrm>
              <a:custGeom>
                <a:avLst/>
                <a:gdLst/>
                <a:ahLst/>
                <a:cxnLst/>
                <a:rect l="l" t="t" r="r" b="b"/>
                <a:pathLst>
                  <a:path w="663" h="503" extrusionOk="0">
                    <a:moveTo>
                      <a:pt x="334" y="1"/>
                    </a:moveTo>
                    <a:cubicBezTo>
                      <a:pt x="278" y="1"/>
                      <a:pt x="222" y="19"/>
                      <a:pt x="174" y="57"/>
                    </a:cubicBezTo>
                    <a:cubicBezTo>
                      <a:pt x="1" y="198"/>
                      <a:pt x="84" y="478"/>
                      <a:pt x="309" y="500"/>
                    </a:cubicBezTo>
                    <a:cubicBezTo>
                      <a:pt x="320" y="502"/>
                      <a:pt x="330" y="502"/>
                      <a:pt x="340" y="502"/>
                    </a:cubicBezTo>
                    <a:cubicBezTo>
                      <a:pt x="543" y="502"/>
                      <a:pt x="663" y="258"/>
                      <a:pt x="528" y="92"/>
                    </a:cubicBezTo>
                    <a:cubicBezTo>
                      <a:pt x="479" y="32"/>
                      <a:pt x="407"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17"/>
              <p:cNvSpPr/>
              <p:nvPr/>
            </p:nvSpPr>
            <p:spPr>
              <a:xfrm>
                <a:off x="4080400" y="3989850"/>
                <a:ext cx="15875" cy="12075"/>
              </a:xfrm>
              <a:custGeom>
                <a:avLst/>
                <a:gdLst/>
                <a:ahLst/>
                <a:cxnLst/>
                <a:rect l="l" t="t" r="r" b="b"/>
                <a:pathLst>
                  <a:path w="635" h="483" extrusionOk="0">
                    <a:moveTo>
                      <a:pt x="317" y="0"/>
                    </a:moveTo>
                    <a:cubicBezTo>
                      <a:pt x="264" y="0"/>
                      <a:pt x="210" y="18"/>
                      <a:pt x="165" y="54"/>
                    </a:cubicBezTo>
                    <a:cubicBezTo>
                      <a:pt x="1" y="192"/>
                      <a:pt x="81" y="459"/>
                      <a:pt x="293" y="481"/>
                    </a:cubicBezTo>
                    <a:cubicBezTo>
                      <a:pt x="302" y="482"/>
                      <a:pt x="311" y="482"/>
                      <a:pt x="320" y="482"/>
                    </a:cubicBezTo>
                    <a:cubicBezTo>
                      <a:pt x="517" y="482"/>
                      <a:pt x="635" y="249"/>
                      <a:pt x="505" y="92"/>
                    </a:cubicBezTo>
                    <a:cubicBezTo>
                      <a:pt x="458"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17"/>
              <p:cNvSpPr/>
              <p:nvPr/>
            </p:nvSpPr>
            <p:spPr>
              <a:xfrm>
                <a:off x="4067075" y="3973350"/>
                <a:ext cx="15300" cy="11625"/>
              </a:xfrm>
              <a:custGeom>
                <a:avLst/>
                <a:gdLst/>
                <a:ahLst/>
                <a:cxnLst/>
                <a:rect l="l" t="t" r="r" b="b"/>
                <a:pathLst>
                  <a:path w="612" h="465" extrusionOk="0">
                    <a:moveTo>
                      <a:pt x="307" y="0"/>
                    </a:moveTo>
                    <a:cubicBezTo>
                      <a:pt x="255" y="0"/>
                      <a:pt x="204" y="17"/>
                      <a:pt x="161" y="52"/>
                    </a:cubicBezTo>
                    <a:cubicBezTo>
                      <a:pt x="0" y="183"/>
                      <a:pt x="78" y="444"/>
                      <a:pt x="283" y="463"/>
                    </a:cubicBezTo>
                    <a:cubicBezTo>
                      <a:pt x="292" y="464"/>
                      <a:pt x="301" y="464"/>
                      <a:pt x="310" y="464"/>
                    </a:cubicBezTo>
                    <a:cubicBezTo>
                      <a:pt x="500" y="464"/>
                      <a:pt x="612" y="240"/>
                      <a:pt x="489" y="87"/>
                    </a:cubicBezTo>
                    <a:cubicBezTo>
                      <a:pt x="443"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17"/>
              <p:cNvSpPr/>
              <p:nvPr/>
            </p:nvSpPr>
            <p:spPr>
              <a:xfrm>
                <a:off x="4053825" y="3956800"/>
                <a:ext cx="14675" cy="11200"/>
              </a:xfrm>
              <a:custGeom>
                <a:avLst/>
                <a:gdLst/>
                <a:ahLst/>
                <a:cxnLst/>
                <a:rect l="l" t="t" r="r" b="b"/>
                <a:pathLst>
                  <a:path w="587" h="448" extrusionOk="0">
                    <a:moveTo>
                      <a:pt x="295" y="0"/>
                    </a:moveTo>
                    <a:cubicBezTo>
                      <a:pt x="246" y="0"/>
                      <a:pt x="196" y="17"/>
                      <a:pt x="154" y="52"/>
                    </a:cubicBezTo>
                    <a:cubicBezTo>
                      <a:pt x="0" y="177"/>
                      <a:pt x="74" y="424"/>
                      <a:pt x="270" y="447"/>
                    </a:cubicBezTo>
                    <a:cubicBezTo>
                      <a:pt x="278" y="448"/>
                      <a:pt x="286" y="448"/>
                      <a:pt x="294" y="448"/>
                    </a:cubicBezTo>
                    <a:cubicBezTo>
                      <a:pt x="479" y="448"/>
                      <a:pt x="587" y="232"/>
                      <a:pt x="469" y="84"/>
                    </a:cubicBezTo>
                    <a:cubicBezTo>
                      <a:pt x="424" y="29"/>
                      <a:pt x="359"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17"/>
              <p:cNvSpPr/>
              <p:nvPr/>
            </p:nvSpPr>
            <p:spPr>
              <a:xfrm>
                <a:off x="4040475" y="3940250"/>
                <a:ext cx="14200" cy="10725"/>
              </a:xfrm>
              <a:custGeom>
                <a:avLst/>
                <a:gdLst/>
                <a:ahLst/>
                <a:cxnLst/>
                <a:rect l="l" t="t" r="r" b="b"/>
                <a:pathLst>
                  <a:path w="568" h="429" extrusionOk="0">
                    <a:moveTo>
                      <a:pt x="285" y="1"/>
                    </a:moveTo>
                    <a:cubicBezTo>
                      <a:pt x="238" y="1"/>
                      <a:pt x="191" y="16"/>
                      <a:pt x="152" y="48"/>
                    </a:cubicBezTo>
                    <a:cubicBezTo>
                      <a:pt x="1" y="167"/>
                      <a:pt x="71" y="408"/>
                      <a:pt x="264" y="428"/>
                    </a:cubicBezTo>
                    <a:cubicBezTo>
                      <a:pt x="272" y="428"/>
                      <a:pt x="280" y="429"/>
                      <a:pt x="287" y="429"/>
                    </a:cubicBezTo>
                    <a:cubicBezTo>
                      <a:pt x="463" y="429"/>
                      <a:pt x="568" y="222"/>
                      <a:pt x="451" y="80"/>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17"/>
              <p:cNvSpPr/>
              <p:nvPr/>
            </p:nvSpPr>
            <p:spPr>
              <a:xfrm>
                <a:off x="4027225" y="3923750"/>
                <a:ext cx="13550" cy="10200"/>
              </a:xfrm>
              <a:custGeom>
                <a:avLst/>
                <a:gdLst/>
                <a:ahLst/>
                <a:cxnLst/>
                <a:rect l="l" t="t" r="r" b="b"/>
                <a:pathLst>
                  <a:path w="542" h="408" extrusionOk="0">
                    <a:moveTo>
                      <a:pt x="273" y="1"/>
                    </a:moveTo>
                    <a:cubicBezTo>
                      <a:pt x="227" y="1"/>
                      <a:pt x="181" y="16"/>
                      <a:pt x="142" y="46"/>
                    </a:cubicBezTo>
                    <a:cubicBezTo>
                      <a:pt x="0" y="159"/>
                      <a:pt x="68" y="390"/>
                      <a:pt x="251" y="406"/>
                    </a:cubicBezTo>
                    <a:cubicBezTo>
                      <a:pt x="259" y="407"/>
                      <a:pt x="267" y="407"/>
                      <a:pt x="274" y="407"/>
                    </a:cubicBezTo>
                    <a:cubicBezTo>
                      <a:pt x="441" y="407"/>
                      <a:pt x="542" y="210"/>
                      <a:pt x="431" y="75"/>
                    </a:cubicBezTo>
                    <a:cubicBezTo>
                      <a:pt x="391" y="26"/>
                      <a:pt x="332" y="1"/>
                      <a:pt x="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17"/>
              <p:cNvSpPr/>
              <p:nvPr/>
            </p:nvSpPr>
            <p:spPr>
              <a:xfrm>
                <a:off x="4013975" y="3907175"/>
                <a:ext cx="12900" cy="9825"/>
              </a:xfrm>
              <a:custGeom>
                <a:avLst/>
                <a:gdLst/>
                <a:ahLst/>
                <a:cxnLst/>
                <a:rect l="l" t="t" r="r" b="b"/>
                <a:pathLst>
                  <a:path w="516" h="393" extrusionOk="0">
                    <a:moveTo>
                      <a:pt x="258" y="1"/>
                    </a:moveTo>
                    <a:cubicBezTo>
                      <a:pt x="215" y="1"/>
                      <a:pt x="171" y="15"/>
                      <a:pt x="135" y="44"/>
                    </a:cubicBezTo>
                    <a:cubicBezTo>
                      <a:pt x="0" y="153"/>
                      <a:pt x="64" y="372"/>
                      <a:pt x="238" y="391"/>
                    </a:cubicBezTo>
                    <a:cubicBezTo>
                      <a:pt x="246" y="392"/>
                      <a:pt x="253" y="392"/>
                      <a:pt x="261" y="392"/>
                    </a:cubicBezTo>
                    <a:cubicBezTo>
                      <a:pt x="421" y="392"/>
                      <a:pt x="516" y="202"/>
                      <a:pt x="411" y="73"/>
                    </a:cubicBezTo>
                    <a:cubicBezTo>
                      <a:pt x="373" y="25"/>
                      <a:pt x="316"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7" name="Google Shape;2867;p17"/>
              <p:cNvSpPr/>
              <p:nvPr/>
            </p:nvSpPr>
            <p:spPr>
              <a:xfrm>
                <a:off x="4000700" y="3890700"/>
                <a:ext cx="12275" cy="9275"/>
              </a:xfrm>
              <a:custGeom>
                <a:avLst/>
                <a:gdLst/>
                <a:ahLst/>
                <a:cxnLst/>
                <a:rect l="l" t="t" r="r" b="b"/>
                <a:pathLst>
                  <a:path w="491" h="371" extrusionOk="0">
                    <a:moveTo>
                      <a:pt x="245" y="0"/>
                    </a:moveTo>
                    <a:cubicBezTo>
                      <a:pt x="205" y="0"/>
                      <a:pt x="164" y="14"/>
                      <a:pt x="129" y="41"/>
                    </a:cubicBezTo>
                    <a:cubicBezTo>
                      <a:pt x="1" y="147"/>
                      <a:pt x="62" y="353"/>
                      <a:pt x="226" y="369"/>
                    </a:cubicBezTo>
                    <a:cubicBezTo>
                      <a:pt x="234" y="370"/>
                      <a:pt x="242" y="370"/>
                      <a:pt x="249" y="370"/>
                    </a:cubicBezTo>
                    <a:cubicBezTo>
                      <a:pt x="402" y="370"/>
                      <a:pt x="491" y="192"/>
                      <a:pt x="390"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17"/>
              <p:cNvSpPr/>
              <p:nvPr/>
            </p:nvSpPr>
            <p:spPr>
              <a:xfrm>
                <a:off x="3987450" y="3874125"/>
                <a:ext cx="11650" cy="8875"/>
              </a:xfrm>
              <a:custGeom>
                <a:avLst/>
                <a:gdLst/>
                <a:ahLst/>
                <a:cxnLst/>
                <a:rect l="l" t="t" r="r" b="b"/>
                <a:pathLst>
                  <a:path w="466" h="355" extrusionOk="0">
                    <a:moveTo>
                      <a:pt x="231" y="0"/>
                    </a:moveTo>
                    <a:cubicBezTo>
                      <a:pt x="192" y="0"/>
                      <a:pt x="154" y="13"/>
                      <a:pt x="123" y="39"/>
                    </a:cubicBezTo>
                    <a:cubicBezTo>
                      <a:pt x="1" y="138"/>
                      <a:pt x="58" y="338"/>
                      <a:pt x="216" y="354"/>
                    </a:cubicBezTo>
                    <a:cubicBezTo>
                      <a:pt x="222" y="354"/>
                      <a:pt x="229" y="355"/>
                      <a:pt x="235" y="355"/>
                    </a:cubicBezTo>
                    <a:cubicBezTo>
                      <a:pt x="378" y="355"/>
                      <a:pt x="466" y="185"/>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17"/>
              <p:cNvSpPr/>
              <p:nvPr/>
            </p:nvSpPr>
            <p:spPr>
              <a:xfrm>
                <a:off x="3974200" y="3857600"/>
                <a:ext cx="11000" cy="8375"/>
              </a:xfrm>
              <a:custGeom>
                <a:avLst/>
                <a:gdLst/>
                <a:ahLst/>
                <a:cxnLst/>
                <a:rect l="l" t="t" r="r" b="b"/>
                <a:pathLst>
                  <a:path w="440" h="335" extrusionOk="0">
                    <a:moveTo>
                      <a:pt x="221" y="0"/>
                    </a:moveTo>
                    <a:cubicBezTo>
                      <a:pt x="184" y="0"/>
                      <a:pt x="147" y="13"/>
                      <a:pt x="116" y="38"/>
                    </a:cubicBezTo>
                    <a:cubicBezTo>
                      <a:pt x="0" y="131"/>
                      <a:pt x="55" y="317"/>
                      <a:pt x="203" y="333"/>
                    </a:cubicBezTo>
                    <a:cubicBezTo>
                      <a:pt x="209" y="334"/>
                      <a:pt x="216" y="334"/>
                      <a:pt x="222" y="334"/>
                    </a:cubicBezTo>
                    <a:cubicBezTo>
                      <a:pt x="359" y="334"/>
                      <a:pt x="440" y="174"/>
                      <a:pt x="351" y="63"/>
                    </a:cubicBezTo>
                    <a:cubicBezTo>
                      <a:pt x="318" y="22"/>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17"/>
              <p:cNvSpPr/>
              <p:nvPr/>
            </p:nvSpPr>
            <p:spPr>
              <a:xfrm>
                <a:off x="3960850" y="3841100"/>
                <a:ext cx="10450" cy="7925"/>
              </a:xfrm>
              <a:custGeom>
                <a:avLst/>
                <a:gdLst/>
                <a:ahLst/>
                <a:cxnLst/>
                <a:rect l="l" t="t" r="r" b="b"/>
                <a:pathLst>
                  <a:path w="418" h="317" extrusionOk="0">
                    <a:moveTo>
                      <a:pt x="210" y="0"/>
                    </a:moveTo>
                    <a:cubicBezTo>
                      <a:pt x="175" y="0"/>
                      <a:pt x="139" y="12"/>
                      <a:pt x="110" y="36"/>
                    </a:cubicBezTo>
                    <a:cubicBezTo>
                      <a:pt x="1" y="123"/>
                      <a:pt x="52" y="299"/>
                      <a:pt x="194" y="315"/>
                    </a:cubicBezTo>
                    <a:cubicBezTo>
                      <a:pt x="200" y="316"/>
                      <a:pt x="207" y="316"/>
                      <a:pt x="213" y="316"/>
                    </a:cubicBezTo>
                    <a:cubicBezTo>
                      <a:pt x="343" y="316"/>
                      <a:pt x="418" y="162"/>
                      <a:pt x="335" y="58"/>
                    </a:cubicBezTo>
                    <a:cubicBezTo>
                      <a:pt x="302"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17"/>
              <p:cNvSpPr/>
              <p:nvPr/>
            </p:nvSpPr>
            <p:spPr>
              <a:xfrm>
                <a:off x="4191125" y="4091100"/>
                <a:ext cx="20250" cy="15350"/>
              </a:xfrm>
              <a:custGeom>
                <a:avLst/>
                <a:gdLst/>
                <a:ahLst/>
                <a:cxnLst/>
                <a:rect l="l" t="t" r="r" b="b"/>
                <a:pathLst>
                  <a:path w="810" h="614" extrusionOk="0">
                    <a:moveTo>
                      <a:pt x="409" y="1"/>
                    </a:moveTo>
                    <a:cubicBezTo>
                      <a:pt x="341" y="1"/>
                      <a:pt x="273" y="23"/>
                      <a:pt x="216" y="69"/>
                    </a:cubicBezTo>
                    <a:cubicBezTo>
                      <a:pt x="0" y="239"/>
                      <a:pt x="103" y="583"/>
                      <a:pt x="376" y="612"/>
                    </a:cubicBezTo>
                    <a:cubicBezTo>
                      <a:pt x="388" y="613"/>
                      <a:pt x="400" y="614"/>
                      <a:pt x="411" y="614"/>
                    </a:cubicBezTo>
                    <a:cubicBezTo>
                      <a:pt x="660" y="614"/>
                      <a:pt x="809" y="317"/>
                      <a:pt x="646" y="114"/>
                    </a:cubicBezTo>
                    <a:cubicBezTo>
                      <a:pt x="586" y="39"/>
                      <a:pt x="498" y="1"/>
                      <a:pt x="4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17"/>
              <p:cNvSpPr/>
              <p:nvPr/>
            </p:nvSpPr>
            <p:spPr>
              <a:xfrm>
                <a:off x="4177875" y="4074525"/>
                <a:ext cx="19675" cy="14900"/>
              </a:xfrm>
              <a:custGeom>
                <a:avLst/>
                <a:gdLst/>
                <a:ahLst/>
                <a:cxnLst/>
                <a:rect l="l" t="t" r="r" b="b"/>
                <a:pathLst>
                  <a:path w="787" h="596" extrusionOk="0">
                    <a:moveTo>
                      <a:pt x="393" y="1"/>
                    </a:moveTo>
                    <a:cubicBezTo>
                      <a:pt x="327" y="1"/>
                      <a:pt x="261" y="22"/>
                      <a:pt x="206" y="67"/>
                    </a:cubicBezTo>
                    <a:cubicBezTo>
                      <a:pt x="0" y="234"/>
                      <a:pt x="100" y="568"/>
                      <a:pt x="363" y="594"/>
                    </a:cubicBezTo>
                    <a:cubicBezTo>
                      <a:pt x="375" y="595"/>
                      <a:pt x="387" y="596"/>
                      <a:pt x="398" y="596"/>
                    </a:cubicBezTo>
                    <a:cubicBezTo>
                      <a:pt x="641" y="596"/>
                      <a:pt x="786" y="308"/>
                      <a:pt x="627"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17"/>
              <p:cNvSpPr/>
              <p:nvPr/>
            </p:nvSpPr>
            <p:spPr>
              <a:xfrm>
                <a:off x="4164600" y="4058025"/>
                <a:ext cx="19075" cy="14450"/>
              </a:xfrm>
              <a:custGeom>
                <a:avLst/>
                <a:gdLst/>
                <a:ahLst/>
                <a:cxnLst/>
                <a:rect l="l" t="t" r="r" b="b"/>
                <a:pathLst>
                  <a:path w="763" h="578" extrusionOk="0">
                    <a:moveTo>
                      <a:pt x="382" y="1"/>
                    </a:moveTo>
                    <a:cubicBezTo>
                      <a:pt x="318" y="1"/>
                      <a:pt x="254" y="22"/>
                      <a:pt x="200" y="65"/>
                    </a:cubicBezTo>
                    <a:cubicBezTo>
                      <a:pt x="1" y="225"/>
                      <a:pt x="97" y="550"/>
                      <a:pt x="351" y="576"/>
                    </a:cubicBezTo>
                    <a:cubicBezTo>
                      <a:pt x="362" y="577"/>
                      <a:pt x="372" y="577"/>
                      <a:pt x="382" y="577"/>
                    </a:cubicBezTo>
                    <a:cubicBezTo>
                      <a:pt x="621" y="577"/>
                      <a:pt x="762" y="298"/>
                      <a:pt x="605" y="106"/>
                    </a:cubicBezTo>
                    <a:cubicBezTo>
                      <a:pt x="548" y="37"/>
                      <a:pt x="466" y="1"/>
                      <a:pt x="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17"/>
              <p:cNvSpPr/>
              <p:nvPr/>
            </p:nvSpPr>
            <p:spPr>
              <a:xfrm>
                <a:off x="4151350" y="4041500"/>
                <a:ext cx="18425" cy="13925"/>
              </a:xfrm>
              <a:custGeom>
                <a:avLst/>
                <a:gdLst/>
                <a:ahLst/>
                <a:cxnLst/>
                <a:rect l="l" t="t" r="r" b="b"/>
                <a:pathLst>
                  <a:path w="737" h="557" extrusionOk="0">
                    <a:moveTo>
                      <a:pt x="371" y="1"/>
                    </a:moveTo>
                    <a:cubicBezTo>
                      <a:pt x="308" y="1"/>
                      <a:pt x="245" y="22"/>
                      <a:pt x="193" y="64"/>
                    </a:cubicBezTo>
                    <a:cubicBezTo>
                      <a:pt x="1" y="221"/>
                      <a:pt x="94" y="533"/>
                      <a:pt x="341" y="555"/>
                    </a:cubicBezTo>
                    <a:cubicBezTo>
                      <a:pt x="352" y="556"/>
                      <a:pt x="362" y="557"/>
                      <a:pt x="372" y="557"/>
                    </a:cubicBezTo>
                    <a:cubicBezTo>
                      <a:pt x="601" y="557"/>
                      <a:pt x="736" y="287"/>
                      <a:pt x="586" y="102"/>
                    </a:cubicBezTo>
                    <a:cubicBezTo>
                      <a:pt x="531" y="35"/>
                      <a:pt x="451" y="1"/>
                      <a:pt x="3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17"/>
              <p:cNvSpPr/>
              <p:nvPr/>
            </p:nvSpPr>
            <p:spPr>
              <a:xfrm>
                <a:off x="4138025" y="4024975"/>
                <a:ext cx="17850" cy="13500"/>
              </a:xfrm>
              <a:custGeom>
                <a:avLst/>
                <a:gdLst/>
                <a:ahLst/>
                <a:cxnLst/>
                <a:rect l="l" t="t" r="r" b="b"/>
                <a:pathLst>
                  <a:path w="714" h="540" extrusionOk="0">
                    <a:moveTo>
                      <a:pt x="358" y="0"/>
                    </a:moveTo>
                    <a:cubicBezTo>
                      <a:pt x="299" y="0"/>
                      <a:pt x="239" y="20"/>
                      <a:pt x="190" y="59"/>
                    </a:cubicBezTo>
                    <a:cubicBezTo>
                      <a:pt x="0" y="210"/>
                      <a:pt x="90" y="513"/>
                      <a:pt x="331" y="538"/>
                    </a:cubicBezTo>
                    <a:cubicBezTo>
                      <a:pt x="342" y="539"/>
                      <a:pt x="352" y="540"/>
                      <a:pt x="362" y="540"/>
                    </a:cubicBezTo>
                    <a:cubicBezTo>
                      <a:pt x="582" y="540"/>
                      <a:pt x="713" y="279"/>
                      <a:pt x="569" y="101"/>
                    </a:cubicBezTo>
                    <a:cubicBezTo>
                      <a:pt x="516"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17"/>
              <p:cNvSpPr/>
              <p:nvPr/>
            </p:nvSpPr>
            <p:spPr>
              <a:xfrm>
                <a:off x="4124750" y="4008450"/>
                <a:ext cx="17225" cy="13000"/>
              </a:xfrm>
              <a:custGeom>
                <a:avLst/>
                <a:gdLst/>
                <a:ahLst/>
                <a:cxnLst/>
                <a:rect l="l" t="t" r="r" b="b"/>
                <a:pathLst>
                  <a:path w="689" h="520" extrusionOk="0">
                    <a:moveTo>
                      <a:pt x="346" y="0"/>
                    </a:moveTo>
                    <a:cubicBezTo>
                      <a:pt x="289" y="0"/>
                      <a:pt x="231" y="19"/>
                      <a:pt x="184" y="58"/>
                    </a:cubicBezTo>
                    <a:cubicBezTo>
                      <a:pt x="1" y="203"/>
                      <a:pt x="88" y="495"/>
                      <a:pt x="319" y="518"/>
                    </a:cubicBezTo>
                    <a:cubicBezTo>
                      <a:pt x="329" y="519"/>
                      <a:pt x="340" y="520"/>
                      <a:pt x="350" y="520"/>
                    </a:cubicBezTo>
                    <a:cubicBezTo>
                      <a:pt x="563" y="520"/>
                      <a:pt x="688" y="269"/>
                      <a:pt x="550" y="97"/>
                    </a:cubicBezTo>
                    <a:cubicBezTo>
                      <a:pt x="498" y="33"/>
                      <a:pt x="422" y="0"/>
                      <a:pt x="3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17"/>
              <p:cNvSpPr/>
              <p:nvPr/>
            </p:nvSpPr>
            <p:spPr>
              <a:xfrm>
                <a:off x="4111500" y="3991875"/>
                <a:ext cx="16600" cy="12625"/>
              </a:xfrm>
              <a:custGeom>
                <a:avLst/>
                <a:gdLst/>
                <a:ahLst/>
                <a:cxnLst/>
                <a:rect l="l" t="t" r="r" b="b"/>
                <a:pathLst>
                  <a:path w="664" h="505" extrusionOk="0">
                    <a:moveTo>
                      <a:pt x="333" y="1"/>
                    </a:moveTo>
                    <a:cubicBezTo>
                      <a:pt x="277" y="1"/>
                      <a:pt x="221" y="19"/>
                      <a:pt x="174" y="56"/>
                    </a:cubicBezTo>
                    <a:cubicBezTo>
                      <a:pt x="1" y="198"/>
                      <a:pt x="84" y="480"/>
                      <a:pt x="306" y="503"/>
                    </a:cubicBezTo>
                    <a:cubicBezTo>
                      <a:pt x="315" y="504"/>
                      <a:pt x="324" y="504"/>
                      <a:pt x="333" y="504"/>
                    </a:cubicBezTo>
                    <a:cubicBezTo>
                      <a:pt x="542" y="504"/>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17"/>
              <p:cNvSpPr/>
              <p:nvPr/>
            </p:nvSpPr>
            <p:spPr>
              <a:xfrm>
                <a:off x="4098250" y="3975375"/>
                <a:ext cx="15950" cy="12075"/>
              </a:xfrm>
              <a:custGeom>
                <a:avLst/>
                <a:gdLst/>
                <a:ahLst/>
                <a:cxnLst/>
                <a:rect l="l" t="t" r="r" b="b"/>
                <a:pathLst>
                  <a:path w="638" h="483" extrusionOk="0">
                    <a:moveTo>
                      <a:pt x="319" y="1"/>
                    </a:moveTo>
                    <a:cubicBezTo>
                      <a:pt x="266" y="1"/>
                      <a:pt x="212" y="18"/>
                      <a:pt x="167" y="54"/>
                    </a:cubicBezTo>
                    <a:cubicBezTo>
                      <a:pt x="0" y="189"/>
                      <a:pt x="81" y="459"/>
                      <a:pt x="296" y="482"/>
                    </a:cubicBezTo>
                    <a:cubicBezTo>
                      <a:pt x="305" y="483"/>
                      <a:pt x="314" y="483"/>
                      <a:pt x="323" y="483"/>
                    </a:cubicBezTo>
                    <a:cubicBezTo>
                      <a:pt x="519" y="483"/>
                      <a:pt x="637" y="249"/>
                      <a:pt x="508" y="90"/>
                    </a:cubicBezTo>
                    <a:cubicBezTo>
                      <a:pt x="461" y="31"/>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17"/>
              <p:cNvSpPr/>
              <p:nvPr/>
            </p:nvSpPr>
            <p:spPr>
              <a:xfrm>
                <a:off x="4085000" y="3958825"/>
                <a:ext cx="15325" cy="11675"/>
              </a:xfrm>
              <a:custGeom>
                <a:avLst/>
                <a:gdLst/>
                <a:ahLst/>
                <a:cxnLst/>
                <a:rect l="l" t="t" r="r" b="b"/>
                <a:pathLst>
                  <a:path w="613" h="467" extrusionOk="0">
                    <a:moveTo>
                      <a:pt x="307" y="0"/>
                    </a:moveTo>
                    <a:cubicBezTo>
                      <a:pt x="256" y="0"/>
                      <a:pt x="204" y="18"/>
                      <a:pt x="161" y="54"/>
                    </a:cubicBezTo>
                    <a:cubicBezTo>
                      <a:pt x="0" y="183"/>
                      <a:pt x="77" y="443"/>
                      <a:pt x="283" y="465"/>
                    </a:cubicBezTo>
                    <a:cubicBezTo>
                      <a:pt x="291" y="466"/>
                      <a:pt x="299" y="467"/>
                      <a:pt x="306" y="467"/>
                    </a:cubicBezTo>
                    <a:cubicBezTo>
                      <a:pt x="498" y="467"/>
                      <a:pt x="612" y="241"/>
                      <a:pt x="489" y="86"/>
                    </a:cubicBezTo>
                    <a:cubicBezTo>
                      <a:pt x="441"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0" name="Google Shape;2880;p17"/>
              <p:cNvSpPr/>
              <p:nvPr/>
            </p:nvSpPr>
            <p:spPr>
              <a:xfrm>
                <a:off x="4071725" y="3942275"/>
                <a:ext cx="14700" cy="11200"/>
              </a:xfrm>
              <a:custGeom>
                <a:avLst/>
                <a:gdLst/>
                <a:ahLst/>
                <a:cxnLst/>
                <a:rect l="l" t="t" r="r" b="b"/>
                <a:pathLst>
                  <a:path w="588" h="448" extrusionOk="0">
                    <a:moveTo>
                      <a:pt x="295" y="1"/>
                    </a:moveTo>
                    <a:cubicBezTo>
                      <a:pt x="245" y="1"/>
                      <a:pt x="196" y="17"/>
                      <a:pt x="155" y="51"/>
                    </a:cubicBezTo>
                    <a:cubicBezTo>
                      <a:pt x="1" y="176"/>
                      <a:pt x="75" y="424"/>
                      <a:pt x="271" y="446"/>
                    </a:cubicBezTo>
                    <a:cubicBezTo>
                      <a:pt x="279" y="447"/>
                      <a:pt x="287" y="447"/>
                      <a:pt x="294" y="447"/>
                    </a:cubicBezTo>
                    <a:cubicBezTo>
                      <a:pt x="479" y="447"/>
                      <a:pt x="587" y="231"/>
                      <a:pt x="467" y="83"/>
                    </a:cubicBezTo>
                    <a:cubicBezTo>
                      <a:pt x="423" y="29"/>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1" name="Google Shape;2881;p17"/>
              <p:cNvSpPr/>
              <p:nvPr/>
            </p:nvSpPr>
            <p:spPr>
              <a:xfrm>
                <a:off x="4058400" y="3925750"/>
                <a:ext cx="14100" cy="10700"/>
              </a:xfrm>
              <a:custGeom>
                <a:avLst/>
                <a:gdLst/>
                <a:ahLst/>
                <a:cxnLst/>
                <a:rect l="l" t="t" r="r" b="b"/>
                <a:pathLst>
                  <a:path w="564" h="428" extrusionOk="0">
                    <a:moveTo>
                      <a:pt x="283" y="1"/>
                    </a:moveTo>
                    <a:cubicBezTo>
                      <a:pt x="236" y="1"/>
                      <a:pt x="188" y="17"/>
                      <a:pt x="148" y="50"/>
                    </a:cubicBezTo>
                    <a:cubicBezTo>
                      <a:pt x="0" y="169"/>
                      <a:pt x="71" y="407"/>
                      <a:pt x="261" y="426"/>
                    </a:cubicBezTo>
                    <a:cubicBezTo>
                      <a:pt x="270" y="427"/>
                      <a:pt x="279" y="427"/>
                      <a:pt x="288" y="427"/>
                    </a:cubicBezTo>
                    <a:cubicBezTo>
                      <a:pt x="461" y="427"/>
                      <a:pt x="563"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17"/>
              <p:cNvSpPr/>
              <p:nvPr/>
            </p:nvSpPr>
            <p:spPr>
              <a:xfrm>
                <a:off x="4045150" y="3909225"/>
                <a:ext cx="13475" cy="10275"/>
              </a:xfrm>
              <a:custGeom>
                <a:avLst/>
                <a:gdLst/>
                <a:ahLst/>
                <a:cxnLst/>
                <a:rect l="l" t="t" r="r" b="b"/>
                <a:pathLst>
                  <a:path w="539" h="411" extrusionOk="0">
                    <a:moveTo>
                      <a:pt x="270" y="0"/>
                    </a:moveTo>
                    <a:cubicBezTo>
                      <a:pt x="224" y="0"/>
                      <a:pt x="179" y="15"/>
                      <a:pt x="141" y="46"/>
                    </a:cubicBezTo>
                    <a:cubicBezTo>
                      <a:pt x="0" y="161"/>
                      <a:pt x="68" y="389"/>
                      <a:pt x="251" y="409"/>
                    </a:cubicBezTo>
                    <a:cubicBezTo>
                      <a:pt x="259" y="410"/>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17"/>
              <p:cNvSpPr/>
              <p:nvPr/>
            </p:nvSpPr>
            <p:spPr>
              <a:xfrm>
                <a:off x="4031875" y="3892725"/>
                <a:ext cx="12850" cy="9800"/>
              </a:xfrm>
              <a:custGeom>
                <a:avLst/>
                <a:gdLst/>
                <a:ahLst/>
                <a:cxnLst/>
                <a:rect l="l" t="t" r="r" b="b"/>
                <a:pathLst>
                  <a:path w="514" h="392" extrusionOk="0">
                    <a:moveTo>
                      <a:pt x="258" y="0"/>
                    </a:moveTo>
                    <a:cubicBezTo>
                      <a:pt x="215" y="0"/>
                      <a:pt x="172" y="15"/>
                      <a:pt x="136" y="44"/>
                    </a:cubicBezTo>
                    <a:cubicBezTo>
                      <a:pt x="1" y="153"/>
                      <a:pt x="65" y="371"/>
                      <a:pt x="239" y="391"/>
                    </a:cubicBezTo>
                    <a:cubicBezTo>
                      <a:pt x="245" y="391"/>
                      <a:pt x="252" y="392"/>
                      <a:pt x="258" y="392"/>
                    </a:cubicBezTo>
                    <a:cubicBezTo>
                      <a:pt x="420" y="392"/>
                      <a:pt x="514" y="202"/>
                      <a:pt x="409" y="73"/>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17"/>
              <p:cNvSpPr/>
              <p:nvPr/>
            </p:nvSpPr>
            <p:spPr>
              <a:xfrm>
                <a:off x="4018625" y="3876150"/>
                <a:ext cx="12300" cy="9350"/>
              </a:xfrm>
              <a:custGeom>
                <a:avLst/>
                <a:gdLst/>
                <a:ahLst/>
                <a:cxnLst/>
                <a:rect l="l" t="t" r="r" b="b"/>
                <a:pathLst>
                  <a:path w="492" h="374" extrusionOk="0">
                    <a:moveTo>
                      <a:pt x="245" y="0"/>
                    </a:moveTo>
                    <a:cubicBezTo>
                      <a:pt x="204" y="0"/>
                      <a:pt x="163" y="14"/>
                      <a:pt x="129" y="41"/>
                    </a:cubicBezTo>
                    <a:cubicBezTo>
                      <a:pt x="1" y="147"/>
                      <a:pt x="62" y="356"/>
                      <a:pt x="225" y="372"/>
                    </a:cubicBezTo>
                    <a:cubicBezTo>
                      <a:pt x="232" y="373"/>
                      <a:pt x="239" y="373"/>
                      <a:pt x="245" y="373"/>
                    </a:cubicBezTo>
                    <a:cubicBezTo>
                      <a:pt x="398" y="373"/>
                      <a:pt x="491" y="194"/>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5" name="Google Shape;2885;p17"/>
              <p:cNvSpPr/>
              <p:nvPr/>
            </p:nvSpPr>
            <p:spPr>
              <a:xfrm>
                <a:off x="4005300" y="3859650"/>
                <a:ext cx="11700" cy="8825"/>
              </a:xfrm>
              <a:custGeom>
                <a:avLst/>
                <a:gdLst/>
                <a:ahLst/>
                <a:cxnLst/>
                <a:rect l="l" t="t" r="r" b="b"/>
                <a:pathLst>
                  <a:path w="468" h="353" extrusionOk="0">
                    <a:moveTo>
                      <a:pt x="234" y="1"/>
                    </a:moveTo>
                    <a:cubicBezTo>
                      <a:pt x="195" y="1"/>
                      <a:pt x="155" y="13"/>
                      <a:pt x="122" y="39"/>
                    </a:cubicBezTo>
                    <a:cubicBezTo>
                      <a:pt x="0" y="139"/>
                      <a:pt x="61" y="335"/>
                      <a:pt x="215" y="351"/>
                    </a:cubicBezTo>
                    <a:cubicBezTo>
                      <a:pt x="223" y="352"/>
                      <a:pt x="231" y="352"/>
                      <a:pt x="238" y="352"/>
                    </a:cubicBezTo>
                    <a:cubicBezTo>
                      <a:pt x="382" y="352"/>
                      <a:pt x="468" y="181"/>
                      <a:pt x="373" y="65"/>
                    </a:cubicBezTo>
                    <a:cubicBezTo>
                      <a:pt x="338" y="23"/>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17"/>
              <p:cNvSpPr/>
              <p:nvPr/>
            </p:nvSpPr>
            <p:spPr>
              <a:xfrm>
                <a:off x="3992025" y="3843100"/>
                <a:ext cx="11100" cy="8400"/>
              </a:xfrm>
              <a:custGeom>
                <a:avLst/>
                <a:gdLst/>
                <a:ahLst/>
                <a:cxnLst/>
                <a:rect l="l" t="t" r="r" b="b"/>
                <a:pathLst>
                  <a:path w="444" h="336" extrusionOk="0">
                    <a:moveTo>
                      <a:pt x="223" y="0"/>
                    </a:moveTo>
                    <a:cubicBezTo>
                      <a:pt x="186" y="0"/>
                      <a:pt x="148" y="13"/>
                      <a:pt x="116" y="39"/>
                    </a:cubicBezTo>
                    <a:cubicBezTo>
                      <a:pt x="1" y="133"/>
                      <a:pt x="59" y="319"/>
                      <a:pt x="206" y="335"/>
                    </a:cubicBezTo>
                    <a:cubicBezTo>
                      <a:pt x="213" y="336"/>
                      <a:pt x="219" y="336"/>
                      <a:pt x="225" y="336"/>
                    </a:cubicBezTo>
                    <a:cubicBezTo>
                      <a:pt x="362" y="336"/>
                      <a:pt x="443" y="172"/>
                      <a:pt x="351" y="62"/>
                    </a:cubicBezTo>
                    <a:cubicBezTo>
                      <a:pt x="318"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17"/>
              <p:cNvSpPr/>
              <p:nvPr/>
            </p:nvSpPr>
            <p:spPr>
              <a:xfrm>
                <a:off x="3978775" y="3826550"/>
                <a:ext cx="10450" cy="7925"/>
              </a:xfrm>
              <a:custGeom>
                <a:avLst/>
                <a:gdLst/>
                <a:ahLst/>
                <a:cxnLst/>
                <a:rect l="l" t="t" r="r" b="b"/>
                <a:pathLst>
                  <a:path w="418" h="317" extrusionOk="0">
                    <a:moveTo>
                      <a:pt x="208" y="1"/>
                    </a:moveTo>
                    <a:cubicBezTo>
                      <a:pt x="174" y="1"/>
                      <a:pt x="139" y="13"/>
                      <a:pt x="110" y="36"/>
                    </a:cubicBezTo>
                    <a:cubicBezTo>
                      <a:pt x="0" y="126"/>
                      <a:pt x="52" y="303"/>
                      <a:pt x="193" y="316"/>
                    </a:cubicBezTo>
                    <a:cubicBezTo>
                      <a:pt x="200" y="316"/>
                      <a:pt x="206" y="317"/>
                      <a:pt x="212" y="317"/>
                    </a:cubicBezTo>
                    <a:cubicBezTo>
                      <a:pt x="340" y="317"/>
                      <a:pt x="417" y="166"/>
                      <a:pt x="331" y="62"/>
                    </a:cubicBezTo>
                    <a:cubicBezTo>
                      <a:pt x="300" y="21"/>
                      <a:pt x="255"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8" name="Google Shape;2888;p17"/>
              <p:cNvSpPr/>
              <p:nvPr/>
            </p:nvSpPr>
            <p:spPr>
              <a:xfrm>
                <a:off x="4222300" y="4093100"/>
                <a:ext cx="20875" cy="15850"/>
              </a:xfrm>
              <a:custGeom>
                <a:avLst/>
                <a:gdLst/>
                <a:ahLst/>
                <a:cxnLst/>
                <a:rect l="l" t="t" r="r" b="b"/>
                <a:pathLst>
                  <a:path w="835" h="634" extrusionOk="0">
                    <a:moveTo>
                      <a:pt x="421" y="1"/>
                    </a:moveTo>
                    <a:cubicBezTo>
                      <a:pt x="351" y="1"/>
                      <a:pt x="280" y="24"/>
                      <a:pt x="222" y="73"/>
                    </a:cubicBezTo>
                    <a:cubicBezTo>
                      <a:pt x="0" y="249"/>
                      <a:pt x="106" y="603"/>
                      <a:pt x="386" y="632"/>
                    </a:cubicBezTo>
                    <a:cubicBezTo>
                      <a:pt x="398" y="633"/>
                      <a:pt x="409" y="634"/>
                      <a:pt x="421" y="634"/>
                    </a:cubicBezTo>
                    <a:cubicBezTo>
                      <a:pt x="680" y="634"/>
                      <a:pt x="835" y="327"/>
                      <a:pt x="666" y="118"/>
                    </a:cubicBezTo>
                    <a:cubicBezTo>
                      <a:pt x="604" y="41"/>
                      <a:pt x="513"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17"/>
              <p:cNvSpPr/>
              <p:nvPr/>
            </p:nvSpPr>
            <p:spPr>
              <a:xfrm>
                <a:off x="4209050" y="4076550"/>
                <a:ext cx="20225" cy="15375"/>
              </a:xfrm>
              <a:custGeom>
                <a:avLst/>
                <a:gdLst/>
                <a:ahLst/>
                <a:cxnLst/>
                <a:rect l="l" t="t" r="r" b="b"/>
                <a:pathLst>
                  <a:path w="809" h="615" extrusionOk="0">
                    <a:moveTo>
                      <a:pt x="407" y="1"/>
                    </a:moveTo>
                    <a:cubicBezTo>
                      <a:pt x="338" y="1"/>
                      <a:pt x="269" y="23"/>
                      <a:pt x="212" y="69"/>
                    </a:cubicBezTo>
                    <a:cubicBezTo>
                      <a:pt x="0" y="243"/>
                      <a:pt x="103" y="587"/>
                      <a:pt x="376" y="612"/>
                    </a:cubicBezTo>
                    <a:cubicBezTo>
                      <a:pt x="388" y="614"/>
                      <a:pt x="399" y="614"/>
                      <a:pt x="411" y="614"/>
                    </a:cubicBezTo>
                    <a:cubicBezTo>
                      <a:pt x="660" y="614"/>
                      <a:pt x="809" y="320"/>
                      <a:pt x="646" y="114"/>
                    </a:cubicBezTo>
                    <a:cubicBezTo>
                      <a:pt x="586" y="40"/>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17"/>
              <p:cNvSpPr/>
              <p:nvPr/>
            </p:nvSpPr>
            <p:spPr>
              <a:xfrm>
                <a:off x="4195775" y="4060075"/>
                <a:ext cx="19625" cy="14975"/>
              </a:xfrm>
              <a:custGeom>
                <a:avLst/>
                <a:gdLst/>
                <a:ahLst/>
                <a:cxnLst/>
                <a:rect l="l" t="t" r="r" b="b"/>
                <a:pathLst>
                  <a:path w="785" h="599" extrusionOk="0">
                    <a:moveTo>
                      <a:pt x="396" y="1"/>
                    </a:moveTo>
                    <a:cubicBezTo>
                      <a:pt x="329" y="1"/>
                      <a:pt x="262" y="23"/>
                      <a:pt x="206" y="69"/>
                    </a:cubicBezTo>
                    <a:cubicBezTo>
                      <a:pt x="1" y="233"/>
                      <a:pt x="100" y="568"/>
                      <a:pt x="364" y="597"/>
                    </a:cubicBezTo>
                    <a:cubicBezTo>
                      <a:pt x="374" y="598"/>
                      <a:pt x="385" y="598"/>
                      <a:pt x="395" y="598"/>
                    </a:cubicBezTo>
                    <a:cubicBezTo>
                      <a:pt x="640" y="598"/>
                      <a:pt x="785" y="309"/>
                      <a:pt x="624" y="111"/>
                    </a:cubicBezTo>
                    <a:cubicBezTo>
                      <a:pt x="566" y="39"/>
                      <a:pt x="481" y="1"/>
                      <a:pt x="3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1" name="Google Shape;2891;p17"/>
              <p:cNvSpPr/>
              <p:nvPr/>
            </p:nvSpPr>
            <p:spPr>
              <a:xfrm>
                <a:off x="4182525" y="4043525"/>
                <a:ext cx="19050" cy="14400"/>
              </a:xfrm>
              <a:custGeom>
                <a:avLst/>
                <a:gdLst/>
                <a:ahLst/>
                <a:cxnLst/>
                <a:rect l="l" t="t" r="r" b="b"/>
                <a:pathLst>
                  <a:path w="762" h="576" extrusionOk="0">
                    <a:moveTo>
                      <a:pt x="381" y="0"/>
                    </a:moveTo>
                    <a:cubicBezTo>
                      <a:pt x="317" y="0"/>
                      <a:pt x="253" y="22"/>
                      <a:pt x="200" y="66"/>
                    </a:cubicBezTo>
                    <a:cubicBezTo>
                      <a:pt x="1" y="227"/>
                      <a:pt x="97" y="548"/>
                      <a:pt x="351" y="574"/>
                    </a:cubicBezTo>
                    <a:cubicBezTo>
                      <a:pt x="363" y="575"/>
                      <a:pt x="374" y="576"/>
                      <a:pt x="386" y="576"/>
                    </a:cubicBezTo>
                    <a:cubicBezTo>
                      <a:pt x="622" y="576"/>
                      <a:pt x="761" y="298"/>
                      <a:pt x="605"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17"/>
              <p:cNvSpPr/>
              <p:nvPr/>
            </p:nvSpPr>
            <p:spPr>
              <a:xfrm>
                <a:off x="4169275" y="4027000"/>
                <a:ext cx="18400" cy="13975"/>
              </a:xfrm>
              <a:custGeom>
                <a:avLst/>
                <a:gdLst/>
                <a:ahLst/>
                <a:cxnLst/>
                <a:rect l="l" t="t" r="r" b="b"/>
                <a:pathLst>
                  <a:path w="736" h="559" extrusionOk="0">
                    <a:moveTo>
                      <a:pt x="366" y="1"/>
                    </a:moveTo>
                    <a:cubicBezTo>
                      <a:pt x="305" y="1"/>
                      <a:pt x="244" y="21"/>
                      <a:pt x="193" y="62"/>
                    </a:cubicBezTo>
                    <a:cubicBezTo>
                      <a:pt x="0" y="219"/>
                      <a:pt x="93" y="531"/>
                      <a:pt x="341" y="557"/>
                    </a:cubicBezTo>
                    <a:cubicBezTo>
                      <a:pt x="351" y="558"/>
                      <a:pt x="362" y="559"/>
                      <a:pt x="372" y="559"/>
                    </a:cubicBezTo>
                    <a:cubicBezTo>
                      <a:pt x="601" y="559"/>
                      <a:pt x="736" y="288"/>
                      <a:pt x="585" y="104"/>
                    </a:cubicBezTo>
                    <a:cubicBezTo>
                      <a:pt x="528" y="36"/>
                      <a:pt x="447" y="1"/>
                      <a:pt x="3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17"/>
              <p:cNvSpPr/>
              <p:nvPr/>
            </p:nvSpPr>
            <p:spPr>
              <a:xfrm>
                <a:off x="4155925" y="4010450"/>
                <a:ext cx="17775" cy="13500"/>
              </a:xfrm>
              <a:custGeom>
                <a:avLst/>
                <a:gdLst/>
                <a:ahLst/>
                <a:cxnLst/>
                <a:rect l="l" t="t" r="r" b="b"/>
                <a:pathLst>
                  <a:path w="711" h="540" extrusionOk="0">
                    <a:moveTo>
                      <a:pt x="359" y="0"/>
                    </a:moveTo>
                    <a:cubicBezTo>
                      <a:pt x="300" y="0"/>
                      <a:pt x="240" y="20"/>
                      <a:pt x="190" y="62"/>
                    </a:cubicBezTo>
                    <a:cubicBezTo>
                      <a:pt x="1" y="210"/>
                      <a:pt x="91" y="512"/>
                      <a:pt x="329" y="538"/>
                    </a:cubicBezTo>
                    <a:cubicBezTo>
                      <a:pt x="339" y="539"/>
                      <a:pt x="350" y="539"/>
                      <a:pt x="360" y="539"/>
                    </a:cubicBezTo>
                    <a:cubicBezTo>
                      <a:pt x="582" y="539"/>
                      <a:pt x="711" y="279"/>
                      <a:pt x="570" y="101"/>
                    </a:cubicBezTo>
                    <a:cubicBezTo>
                      <a:pt x="515" y="35"/>
                      <a:pt x="437" y="0"/>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17"/>
              <p:cNvSpPr/>
              <p:nvPr/>
            </p:nvSpPr>
            <p:spPr>
              <a:xfrm>
                <a:off x="4142675" y="3993875"/>
                <a:ext cx="17125" cy="13050"/>
              </a:xfrm>
              <a:custGeom>
                <a:avLst/>
                <a:gdLst/>
                <a:ahLst/>
                <a:cxnLst/>
                <a:rect l="l" t="t" r="r" b="b"/>
                <a:pathLst>
                  <a:path w="685" h="522" extrusionOk="0">
                    <a:moveTo>
                      <a:pt x="344" y="0"/>
                    </a:moveTo>
                    <a:cubicBezTo>
                      <a:pt x="287" y="0"/>
                      <a:pt x="229" y="20"/>
                      <a:pt x="180" y="60"/>
                    </a:cubicBezTo>
                    <a:cubicBezTo>
                      <a:pt x="1" y="204"/>
                      <a:pt x="87" y="494"/>
                      <a:pt x="315" y="519"/>
                    </a:cubicBezTo>
                    <a:cubicBezTo>
                      <a:pt x="326" y="520"/>
                      <a:pt x="336" y="521"/>
                      <a:pt x="346" y="521"/>
                    </a:cubicBezTo>
                    <a:cubicBezTo>
                      <a:pt x="559" y="521"/>
                      <a:pt x="685" y="270"/>
                      <a:pt x="547" y="98"/>
                    </a:cubicBezTo>
                    <a:cubicBezTo>
                      <a:pt x="496" y="34"/>
                      <a:pt x="420" y="0"/>
                      <a:pt x="3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17"/>
              <p:cNvSpPr/>
              <p:nvPr/>
            </p:nvSpPr>
            <p:spPr>
              <a:xfrm>
                <a:off x="4129425" y="3977400"/>
                <a:ext cx="16575" cy="12550"/>
              </a:xfrm>
              <a:custGeom>
                <a:avLst/>
                <a:gdLst/>
                <a:ahLst/>
                <a:cxnLst/>
                <a:rect l="l" t="t" r="r" b="b"/>
                <a:pathLst>
                  <a:path w="663" h="502" extrusionOk="0">
                    <a:moveTo>
                      <a:pt x="333" y="1"/>
                    </a:moveTo>
                    <a:cubicBezTo>
                      <a:pt x="278" y="1"/>
                      <a:pt x="221" y="19"/>
                      <a:pt x="174" y="57"/>
                    </a:cubicBezTo>
                    <a:cubicBezTo>
                      <a:pt x="0" y="198"/>
                      <a:pt x="84" y="478"/>
                      <a:pt x="306" y="500"/>
                    </a:cubicBezTo>
                    <a:cubicBezTo>
                      <a:pt x="316" y="501"/>
                      <a:pt x="326" y="502"/>
                      <a:pt x="336" y="502"/>
                    </a:cubicBezTo>
                    <a:cubicBezTo>
                      <a:pt x="540" y="502"/>
                      <a:pt x="662" y="258"/>
                      <a:pt x="527" y="92"/>
                    </a:cubicBezTo>
                    <a:cubicBezTo>
                      <a:pt x="478"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17"/>
              <p:cNvSpPr/>
              <p:nvPr/>
            </p:nvSpPr>
            <p:spPr>
              <a:xfrm>
                <a:off x="4116150" y="3960850"/>
                <a:ext cx="15875" cy="12075"/>
              </a:xfrm>
              <a:custGeom>
                <a:avLst/>
                <a:gdLst/>
                <a:ahLst/>
                <a:cxnLst/>
                <a:rect l="l" t="t" r="r" b="b"/>
                <a:pathLst>
                  <a:path w="635" h="483" extrusionOk="0">
                    <a:moveTo>
                      <a:pt x="319" y="0"/>
                    </a:moveTo>
                    <a:cubicBezTo>
                      <a:pt x="266" y="0"/>
                      <a:pt x="212" y="18"/>
                      <a:pt x="168" y="53"/>
                    </a:cubicBezTo>
                    <a:cubicBezTo>
                      <a:pt x="1" y="188"/>
                      <a:pt x="81" y="458"/>
                      <a:pt x="293" y="481"/>
                    </a:cubicBezTo>
                    <a:cubicBezTo>
                      <a:pt x="303" y="482"/>
                      <a:pt x="312" y="482"/>
                      <a:pt x="321" y="482"/>
                    </a:cubicBezTo>
                    <a:cubicBezTo>
                      <a:pt x="520" y="482"/>
                      <a:pt x="635" y="249"/>
                      <a:pt x="509" y="92"/>
                    </a:cubicBezTo>
                    <a:cubicBezTo>
                      <a:pt x="461"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17"/>
              <p:cNvSpPr/>
              <p:nvPr/>
            </p:nvSpPr>
            <p:spPr>
              <a:xfrm>
                <a:off x="4102900" y="3944350"/>
                <a:ext cx="15300" cy="11625"/>
              </a:xfrm>
              <a:custGeom>
                <a:avLst/>
                <a:gdLst/>
                <a:ahLst/>
                <a:cxnLst/>
                <a:rect l="l" t="t" r="r" b="b"/>
                <a:pathLst>
                  <a:path w="612" h="465" extrusionOk="0">
                    <a:moveTo>
                      <a:pt x="306" y="0"/>
                    </a:moveTo>
                    <a:cubicBezTo>
                      <a:pt x="255" y="0"/>
                      <a:pt x="204" y="17"/>
                      <a:pt x="161" y="51"/>
                    </a:cubicBezTo>
                    <a:cubicBezTo>
                      <a:pt x="1" y="183"/>
                      <a:pt x="78" y="444"/>
                      <a:pt x="284" y="463"/>
                    </a:cubicBezTo>
                    <a:cubicBezTo>
                      <a:pt x="293" y="464"/>
                      <a:pt x="302" y="464"/>
                      <a:pt x="311" y="464"/>
                    </a:cubicBezTo>
                    <a:cubicBezTo>
                      <a:pt x="500" y="464"/>
                      <a:pt x="612" y="240"/>
                      <a:pt x="486" y="87"/>
                    </a:cubicBezTo>
                    <a:cubicBezTo>
                      <a:pt x="440" y="30"/>
                      <a:pt x="373"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17"/>
              <p:cNvSpPr/>
              <p:nvPr/>
            </p:nvSpPr>
            <p:spPr>
              <a:xfrm>
                <a:off x="4089575" y="3927775"/>
                <a:ext cx="14750" cy="11225"/>
              </a:xfrm>
              <a:custGeom>
                <a:avLst/>
                <a:gdLst/>
                <a:ahLst/>
                <a:cxnLst/>
                <a:rect l="l" t="t" r="r" b="b"/>
                <a:pathLst>
                  <a:path w="590" h="449" extrusionOk="0">
                    <a:moveTo>
                      <a:pt x="296" y="1"/>
                    </a:moveTo>
                    <a:cubicBezTo>
                      <a:pt x="246" y="1"/>
                      <a:pt x="196" y="18"/>
                      <a:pt x="154" y="52"/>
                    </a:cubicBezTo>
                    <a:cubicBezTo>
                      <a:pt x="0" y="178"/>
                      <a:pt x="74" y="425"/>
                      <a:pt x="273" y="448"/>
                    </a:cubicBezTo>
                    <a:cubicBezTo>
                      <a:pt x="281" y="448"/>
                      <a:pt x="289" y="449"/>
                      <a:pt x="297" y="449"/>
                    </a:cubicBezTo>
                    <a:cubicBezTo>
                      <a:pt x="479" y="449"/>
                      <a:pt x="590" y="233"/>
                      <a:pt x="469" y="85"/>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17"/>
              <p:cNvSpPr/>
              <p:nvPr/>
            </p:nvSpPr>
            <p:spPr>
              <a:xfrm>
                <a:off x="4076300" y="3911250"/>
                <a:ext cx="14125" cy="10725"/>
              </a:xfrm>
              <a:custGeom>
                <a:avLst/>
                <a:gdLst/>
                <a:ahLst/>
                <a:cxnLst/>
                <a:rect l="l" t="t" r="r" b="b"/>
                <a:pathLst>
                  <a:path w="565" h="429" extrusionOk="0">
                    <a:moveTo>
                      <a:pt x="285" y="0"/>
                    </a:moveTo>
                    <a:cubicBezTo>
                      <a:pt x="237" y="0"/>
                      <a:pt x="189" y="16"/>
                      <a:pt x="149" y="48"/>
                    </a:cubicBezTo>
                    <a:cubicBezTo>
                      <a:pt x="1" y="167"/>
                      <a:pt x="72" y="408"/>
                      <a:pt x="261" y="427"/>
                    </a:cubicBezTo>
                    <a:cubicBezTo>
                      <a:pt x="269" y="428"/>
                      <a:pt x="277" y="429"/>
                      <a:pt x="285" y="429"/>
                    </a:cubicBezTo>
                    <a:cubicBezTo>
                      <a:pt x="460" y="429"/>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17"/>
              <p:cNvSpPr/>
              <p:nvPr/>
            </p:nvSpPr>
            <p:spPr>
              <a:xfrm>
                <a:off x="4063050" y="3894750"/>
                <a:ext cx="13475" cy="10200"/>
              </a:xfrm>
              <a:custGeom>
                <a:avLst/>
                <a:gdLst/>
                <a:ahLst/>
                <a:cxnLst/>
                <a:rect l="l" t="t" r="r" b="b"/>
                <a:pathLst>
                  <a:path w="539" h="408" extrusionOk="0">
                    <a:moveTo>
                      <a:pt x="271" y="1"/>
                    </a:moveTo>
                    <a:cubicBezTo>
                      <a:pt x="225" y="1"/>
                      <a:pt x="180" y="15"/>
                      <a:pt x="142" y="46"/>
                    </a:cubicBezTo>
                    <a:cubicBezTo>
                      <a:pt x="1" y="159"/>
                      <a:pt x="68" y="390"/>
                      <a:pt x="248" y="406"/>
                    </a:cubicBezTo>
                    <a:cubicBezTo>
                      <a:pt x="256" y="407"/>
                      <a:pt x="264" y="407"/>
                      <a:pt x="272" y="407"/>
                    </a:cubicBezTo>
                    <a:cubicBezTo>
                      <a:pt x="441" y="407"/>
                      <a:pt x="539" y="210"/>
                      <a:pt x="431" y="75"/>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17"/>
              <p:cNvSpPr/>
              <p:nvPr/>
            </p:nvSpPr>
            <p:spPr>
              <a:xfrm>
                <a:off x="4049800" y="3878175"/>
                <a:ext cx="12825" cy="9825"/>
              </a:xfrm>
              <a:custGeom>
                <a:avLst/>
                <a:gdLst/>
                <a:ahLst/>
                <a:cxnLst/>
                <a:rect l="l" t="t" r="r" b="b"/>
                <a:pathLst>
                  <a:path w="513" h="393" extrusionOk="0">
                    <a:moveTo>
                      <a:pt x="258" y="1"/>
                    </a:moveTo>
                    <a:cubicBezTo>
                      <a:pt x="215" y="1"/>
                      <a:pt x="171" y="15"/>
                      <a:pt x="135" y="44"/>
                    </a:cubicBezTo>
                    <a:cubicBezTo>
                      <a:pt x="0" y="153"/>
                      <a:pt x="65" y="372"/>
                      <a:pt x="238" y="391"/>
                    </a:cubicBezTo>
                    <a:cubicBezTo>
                      <a:pt x="246" y="392"/>
                      <a:pt x="253" y="392"/>
                      <a:pt x="261" y="392"/>
                    </a:cubicBezTo>
                    <a:cubicBezTo>
                      <a:pt x="418" y="392"/>
                      <a:pt x="513" y="202"/>
                      <a:pt x="409" y="73"/>
                    </a:cubicBezTo>
                    <a:cubicBezTo>
                      <a:pt x="370" y="25"/>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17"/>
              <p:cNvSpPr/>
              <p:nvPr/>
            </p:nvSpPr>
            <p:spPr>
              <a:xfrm>
                <a:off x="4036450" y="3861675"/>
                <a:ext cx="12300" cy="9350"/>
              </a:xfrm>
              <a:custGeom>
                <a:avLst/>
                <a:gdLst/>
                <a:ahLst/>
                <a:cxnLst/>
                <a:rect l="l" t="t" r="r" b="b"/>
                <a:pathLst>
                  <a:path w="492" h="374" extrusionOk="0">
                    <a:moveTo>
                      <a:pt x="247" y="1"/>
                    </a:moveTo>
                    <a:cubicBezTo>
                      <a:pt x="205" y="1"/>
                      <a:pt x="164" y="14"/>
                      <a:pt x="130" y="42"/>
                    </a:cubicBezTo>
                    <a:cubicBezTo>
                      <a:pt x="1" y="145"/>
                      <a:pt x="65" y="354"/>
                      <a:pt x="229" y="373"/>
                    </a:cubicBezTo>
                    <a:cubicBezTo>
                      <a:pt x="236" y="374"/>
                      <a:pt x="242" y="374"/>
                      <a:pt x="249" y="374"/>
                    </a:cubicBezTo>
                    <a:cubicBezTo>
                      <a:pt x="401" y="374"/>
                      <a:pt x="492" y="194"/>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17"/>
              <p:cNvSpPr/>
              <p:nvPr/>
            </p:nvSpPr>
            <p:spPr>
              <a:xfrm>
                <a:off x="4023200" y="3845125"/>
                <a:ext cx="11725" cy="8875"/>
              </a:xfrm>
              <a:custGeom>
                <a:avLst/>
                <a:gdLst/>
                <a:ahLst/>
                <a:cxnLst/>
                <a:rect l="l" t="t" r="r" b="b"/>
                <a:pathLst>
                  <a:path w="469" h="355" extrusionOk="0">
                    <a:moveTo>
                      <a:pt x="234" y="0"/>
                    </a:moveTo>
                    <a:cubicBezTo>
                      <a:pt x="195" y="0"/>
                      <a:pt x="156" y="13"/>
                      <a:pt x="123" y="39"/>
                    </a:cubicBezTo>
                    <a:cubicBezTo>
                      <a:pt x="1" y="138"/>
                      <a:pt x="59" y="338"/>
                      <a:pt x="216" y="354"/>
                    </a:cubicBezTo>
                    <a:cubicBezTo>
                      <a:pt x="223" y="354"/>
                      <a:pt x="229" y="355"/>
                      <a:pt x="236" y="355"/>
                    </a:cubicBezTo>
                    <a:cubicBezTo>
                      <a:pt x="382" y="355"/>
                      <a:pt x="469" y="185"/>
                      <a:pt x="373" y="68"/>
                    </a:cubicBezTo>
                    <a:cubicBezTo>
                      <a:pt x="338" y="23"/>
                      <a:pt x="286"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17"/>
              <p:cNvSpPr/>
              <p:nvPr/>
            </p:nvSpPr>
            <p:spPr>
              <a:xfrm>
                <a:off x="4009950" y="3828600"/>
                <a:ext cx="11100" cy="8450"/>
              </a:xfrm>
              <a:custGeom>
                <a:avLst/>
                <a:gdLst/>
                <a:ahLst/>
                <a:cxnLst/>
                <a:rect l="l" t="t" r="r" b="b"/>
                <a:pathLst>
                  <a:path w="444" h="338" extrusionOk="0">
                    <a:moveTo>
                      <a:pt x="221" y="0"/>
                    </a:moveTo>
                    <a:cubicBezTo>
                      <a:pt x="184" y="0"/>
                      <a:pt x="147" y="13"/>
                      <a:pt x="116" y="38"/>
                    </a:cubicBezTo>
                    <a:cubicBezTo>
                      <a:pt x="0" y="131"/>
                      <a:pt x="55" y="320"/>
                      <a:pt x="203" y="337"/>
                    </a:cubicBezTo>
                    <a:cubicBezTo>
                      <a:pt x="208" y="337"/>
                      <a:pt x="214" y="337"/>
                      <a:pt x="219" y="337"/>
                    </a:cubicBezTo>
                    <a:cubicBezTo>
                      <a:pt x="360" y="337"/>
                      <a:pt x="444" y="175"/>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17"/>
              <p:cNvSpPr/>
              <p:nvPr/>
            </p:nvSpPr>
            <p:spPr>
              <a:xfrm>
                <a:off x="3996700" y="3812100"/>
                <a:ext cx="10450" cy="7925"/>
              </a:xfrm>
              <a:custGeom>
                <a:avLst/>
                <a:gdLst/>
                <a:ahLst/>
                <a:cxnLst/>
                <a:rect l="l" t="t" r="r" b="b"/>
                <a:pathLst>
                  <a:path w="418" h="317" extrusionOk="0">
                    <a:moveTo>
                      <a:pt x="209" y="0"/>
                    </a:moveTo>
                    <a:cubicBezTo>
                      <a:pt x="174" y="0"/>
                      <a:pt x="139" y="12"/>
                      <a:pt x="109" y="36"/>
                    </a:cubicBezTo>
                    <a:cubicBezTo>
                      <a:pt x="0" y="122"/>
                      <a:pt x="52" y="299"/>
                      <a:pt x="193" y="315"/>
                    </a:cubicBezTo>
                    <a:cubicBezTo>
                      <a:pt x="199" y="316"/>
                      <a:pt x="206" y="316"/>
                      <a:pt x="212" y="316"/>
                    </a:cubicBezTo>
                    <a:cubicBezTo>
                      <a:pt x="339" y="316"/>
                      <a:pt x="417" y="162"/>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17"/>
              <p:cNvSpPr/>
              <p:nvPr/>
            </p:nvSpPr>
            <p:spPr>
              <a:xfrm>
                <a:off x="4253550" y="4095175"/>
                <a:ext cx="21450" cy="16350"/>
              </a:xfrm>
              <a:custGeom>
                <a:avLst/>
                <a:gdLst/>
                <a:ahLst/>
                <a:cxnLst/>
                <a:rect l="l" t="t" r="r" b="b"/>
                <a:pathLst>
                  <a:path w="858" h="654" extrusionOk="0">
                    <a:moveTo>
                      <a:pt x="430" y="0"/>
                    </a:moveTo>
                    <a:cubicBezTo>
                      <a:pt x="358" y="0"/>
                      <a:pt x="285" y="24"/>
                      <a:pt x="225" y="73"/>
                    </a:cubicBezTo>
                    <a:cubicBezTo>
                      <a:pt x="0" y="256"/>
                      <a:pt x="110" y="623"/>
                      <a:pt x="399" y="652"/>
                    </a:cubicBezTo>
                    <a:cubicBezTo>
                      <a:pt x="411" y="653"/>
                      <a:pt x="422" y="653"/>
                      <a:pt x="433" y="653"/>
                    </a:cubicBezTo>
                    <a:cubicBezTo>
                      <a:pt x="699" y="653"/>
                      <a:pt x="858" y="334"/>
                      <a:pt x="682" y="121"/>
                    </a:cubicBezTo>
                    <a:cubicBezTo>
                      <a:pt x="618" y="41"/>
                      <a:pt x="525" y="0"/>
                      <a:pt x="4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17"/>
              <p:cNvSpPr/>
              <p:nvPr/>
            </p:nvSpPr>
            <p:spPr>
              <a:xfrm>
                <a:off x="4240225" y="4078600"/>
                <a:ext cx="20850" cy="15825"/>
              </a:xfrm>
              <a:custGeom>
                <a:avLst/>
                <a:gdLst/>
                <a:ahLst/>
                <a:cxnLst/>
                <a:rect l="l" t="t" r="r" b="b"/>
                <a:pathLst>
                  <a:path w="834" h="633" extrusionOk="0">
                    <a:moveTo>
                      <a:pt x="420" y="0"/>
                    </a:moveTo>
                    <a:cubicBezTo>
                      <a:pt x="349" y="0"/>
                      <a:pt x="278" y="24"/>
                      <a:pt x="219" y="71"/>
                    </a:cubicBezTo>
                    <a:cubicBezTo>
                      <a:pt x="0" y="248"/>
                      <a:pt x="106" y="601"/>
                      <a:pt x="386" y="630"/>
                    </a:cubicBezTo>
                    <a:cubicBezTo>
                      <a:pt x="399" y="632"/>
                      <a:pt x="411" y="632"/>
                      <a:pt x="424" y="632"/>
                    </a:cubicBezTo>
                    <a:cubicBezTo>
                      <a:pt x="681" y="632"/>
                      <a:pt x="834" y="327"/>
                      <a:pt x="665" y="119"/>
                    </a:cubicBezTo>
                    <a:cubicBezTo>
                      <a:pt x="603" y="41"/>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17"/>
              <p:cNvSpPr/>
              <p:nvPr/>
            </p:nvSpPr>
            <p:spPr>
              <a:xfrm>
                <a:off x="4226950" y="4062100"/>
                <a:ext cx="20250" cy="15350"/>
              </a:xfrm>
              <a:custGeom>
                <a:avLst/>
                <a:gdLst/>
                <a:ahLst/>
                <a:cxnLst/>
                <a:rect l="l" t="t" r="r" b="b"/>
                <a:pathLst>
                  <a:path w="810" h="614" extrusionOk="0">
                    <a:moveTo>
                      <a:pt x="407" y="1"/>
                    </a:moveTo>
                    <a:cubicBezTo>
                      <a:pt x="339" y="1"/>
                      <a:pt x="270" y="23"/>
                      <a:pt x="213" y="69"/>
                    </a:cubicBezTo>
                    <a:cubicBezTo>
                      <a:pt x="1" y="239"/>
                      <a:pt x="104" y="583"/>
                      <a:pt x="377" y="612"/>
                    </a:cubicBezTo>
                    <a:cubicBezTo>
                      <a:pt x="388" y="613"/>
                      <a:pt x="400" y="614"/>
                      <a:pt x="411" y="614"/>
                    </a:cubicBezTo>
                    <a:cubicBezTo>
                      <a:pt x="661" y="614"/>
                      <a:pt x="810" y="317"/>
                      <a:pt x="647" y="114"/>
                    </a:cubicBezTo>
                    <a:cubicBezTo>
                      <a:pt x="587" y="39"/>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17"/>
              <p:cNvSpPr/>
              <p:nvPr/>
            </p:nvSpPr>
            <p:spPr>
              <a:xfrm>
                <a:off x="4213700" y="4045525"/>
                <a:ext cx="19600" cy="14900"/>
              </a:xfrm>
              <a:custGeom>
                <a:avLst/>
                <a:gdLst/>
                <a:ahLst/>
                <a:cxnLst/>
                <a:rect l="l" t="t" r="r" b="b"/>
                <a:pathLst>
                  <a:path w="784" h="596" extrusionOk="0">
                    <a:moveTo>
                      <a:pt x="393" y="1"/>
                    </a:moveTo>
                    <a:cubicBezTo>
                      <a:pt x="328" y="1"/>
                      <a:pt x="262" y="22"/>
                      <a:pt x="206" y="67"/>
                    </a:cubicBezTo>
                    <a:cubicBezTo>
                      <a:pt x="0" y="234"/>
                      <a:pt x="100" y="568"/>
                      <a:pt x="364" y="594"/>
                    </a:cubicBezTo>
                    <a:cubicBezTo>
                      <a:pt x="375" y="595"/>
                      <a:pt x="387" y="596"/>
                      <a:pt x="398" y="596"/>
                    </a:cubicBezTo>
                    <a:cubicBezTo>
                      <a:pt x="641" y="596"/>
                      <a:pt x="784" y="308"/>
                      <a:pt x="624" y="112"/>
                    </a:cubicBezTo>
                    <a:cubicBezTo>
                      <a:pt x="565" y="38"/>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17"/>
              <p:cNvSpPr/>
              <p:nvPr/>
            </p:nvSpPr>
            <p:spPr>
              <a:xfrm>
                <a:off x="4200450" y="4029050"/>
                <a:ext cx="18950" cy="14425"/>
              </a:xfrm>
              <a:custGeom>
                <a:avLst/>
                <a:gdLst/>
                <a:ahLst/>
                <a:cxnLst/>
                <a:rect l="l" t="t" r="r" b="b"/>
                <a:pathLst>
                  <a:path w="758" h="577" extrusionOk="0">
                    <a:moveTo>
                      <a:pt x="381" y="1"/>
                    </a:moveTo>
                    <a:cubicBezTo>
                      <a:pt x="317" y="1"/>
                      <a:pt x="252" y="22"/>
                      <a:pt x="199" y="67"/>
                    </a:cubicBezTo>
                    <a:cubicBezTo>
                      <a:pt x="0" y="227"/>
                      <a:pt x="97" y="549"/>
                      <a:pt x="351" y="575"/>
                    </a:cubicBezTo>
                    <a:cubicBezTo>
                      <a:pt x="362" y="576"/>
                      <a:pt x="374" y="577"/>
                      <a:pt x="385" y="577"/>
                    </a:cubicBezTo>
                    <a:cubicBezTo>
                      <a:pt x="621" y="577"/>
                      <a:pt x="758" y="299"/>
                      <a:pt x="604" y="109"/>
                    </a:cubicBezTo>
                    <a:cubicBezTo>
                      <a:pt x="548"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17"/>
              <p:cNvSpPr/>
              <p:nvPr/>
            </p:nvSpPr>
            <p:spPr>
              <a:xfrm>
                <a:off x="4187175" y="4012500"/>
                <a:ext cx="18350" cy="13925"/>
              </a:xfrm>
              <a:custGeom>
                <a:avLst/>
                <a:gdLst/>
                <a:ahLst/>
                <a:cxnLst/>
                <a:rect l="l" t="t" r="r" b="b"/>
                <a:pathLst>
                  <a:path w="734" h="557" extrusionOk="0">
                    <a:moveTo>
                      <a:pt x="370" y="1"/>
                    </a:moveTo>
                    <a:cubicBezTo>
                      <a:pt x="308" y="1"/>
                      <a:pt x="246" y="21"/>
                      <a:pt x="194" y="64"/>
                    </a:cubicBezTo>
                    <a:cubicBezTo>
                      <a:pt x="1" y="221"/>
                      <a:pt x="94" y="533"/>
                      <a:pt x="338" y="555"/>
                    </a:cubicBezTo>
                    <a:cubicBezTo>
                      <a:pt x="349" y="556"/>
                      <a:pt x="359" y="557"/>
                      <a:pt x="369" y="557"/>
                    </a:cubicBezTo>
                    <a:cubicBezTo>
                      <a:pt x="598" y="557"/>
                      <a:pt x="734" y="287"/>
                      <a:pt x="586" y="102"/>
                    </a:cubicBezTo>
                    <a:cubicBezTo>
                      <a:pt x="530" y="35"/>
                      <a:pt x="450"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17"/>
              <p:cNvSpPr/>
              <p:nvPr/>
            </p:nvSpPr>
            <p:spPr>
              <a:xfrm>
                <a:off x="4173850" y="3995950"/>
                <a:ext cx="17775" cy="13525"/>
              </a:xfrm>
              <a:custGeom>
                <a:avLst/>
                <a:gdLst/>
                <a:ahLst/>
                <a:cxnLst/>
                <a:rect l="l" t="t" r="r" b="b"/>
                <a:pathLst>
                  <a:path w="711" h="541" extrusionOk="0">
                    <a:moveTo>
                      <a:pt x="357" y="0"/>
                    </a:moveTo>
                    <a:cubicBezTo>
                      <a:pt x="297" y="0"/>
                      <a:pt x="237" y="20"/>
                      <a:pt x="187" y="60"/>
                    </a:cubicBezTo>
                    <a:cubicBezTo>
                      <a:pt x="0" y="211"/>
                      <a:pt x="90" y="513"/>
                      <a:pt x="328" y="539"/>
                    </a:cubicBezTo>
                    <a:cubicBezTo>
                      <a:pt x="339" y="540"/>
                      <a:pt x="349" y="541"/>
                      <a:pt x="359" y="541"/>
                    </a:cubicBezTo>
                    <a:cubicBezTo>
                      <a:pt x="582" y="541"/>
                      <a:pt x="711" y="280"/>
                      <a:pt x="566" y="102"/>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17"/>
              <p:cNvSpPr/>
              <p:nvPr/>
            </p:nvSpPr>
            <p:spPr>
              <a:xfrm>
                <a:off x="4160600" y="3979400"/>
                <a:ext cx="17125" cy="13050"/>
              </a:xfrm>
              <a:custGeom>
                <a:avLst/>
                <a:gdLst/>
                <a:ahLst/>
                <a:cxnLst/>
                <a:rect l="l" t="t" r="r" b="b"/>
                <a:pathLst>
                  <a:path w="685" h="522" extrusionOk="0">
                    <a:moveTo>
                      <a:pt x="342" y="0"/>
                    </a:moveTo>
                    <a:cubicBezTo>
                      <a:pt x="285" y="0"/>
                      <a:pt x="228" y="19"/>
                      <a:pt x="180" y="57"/>
                    </a:cubicBezTo>
                    <a:cubicBezTo>
                      <a:pt x="0" y="202"/>
                      <a:pt x="84" y="494"/>
                      <a:pt x="315" y="520"/>
                    </a:cubicBezTo>
                    <a:cubicBezTo>
                      <a:pt x="326" y="521"/>
                      <a:pt x="336" y="522"/>
                      <a:pt x="346" y="522"/>
                    </a:cubicBezTo>
                    <a:cubicBezTo>
                      <a:pt x="559" y="522"/>
                      <a:pt x="685" y="271"/>
                      <a:pt x="547" y="99"/>
                    </a:cubicBezTo>
                    <a:cubicBezTo>
                      <a:pt x="495" y="34"/>
                      <a:pt x="419" y="0"/>
                      <a:pt x="3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17"/>
              <p:cNvSpPr/>
              <p:nvPr/>
            </p:nvSpPr>
            <p:spPr>
              <a:xfrm>
                <a:off x="4147325" y="3962875"/>
                <a:ext cx="16600" cy="12625"/>
              </a:xfrm>
              <a:custGeom>
                <a:avLst/>
                <a:gdLst/>
                <a:ahLst/>
                <a:cxnLst/>
                <a:rect l="l" t="t" r="r" b="b"/>
                <a:pathLst>
                  <a:path w="664" h="505" extrusionOk="0">
                    <a:moveTo>
                      <a:pt x="332" y="0"/>
                    </a:moveTo>
                    <a:cubicBezTo>
                      <a:pt x="276" y="0"/>
                      <a:pt x="220" y="19"/>
                      <a:pt x="174" y="56"/>
                    </a:cubicBezTo>
                    <a:cubicBezTo>
                      <a:pt x="1" y="197"/>
                      <a:pt x="84" y="477"/>
                      <a:pt x="306" y="503"/>
                    </a:cubicBezTo>
                    <a:cubicBezTo>
                      <a:pt x="315" y="504"/>
                      <a:pt x="324" y="504"/>
                      <a:pt x="333" y="504"/>
                    </a:cubicBezTo>
                    <a:cubicBezTo>
                      <a:pt x="539" y="504"/>
                      <a:pt x="664" y="261"/>
                      <a:pt x="528" y="95"/>
                    </a:cubicBezTo>
                    <a:cubicBezTo>
                      <a:pt x="479"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17"/>
              <p:cNvSpPr/>
              <p:nvPr/>
            </p:nvSpPr>
            <p:spPr>
              <a:xfrm>
                <a:off x="4134075" y="3946375"/>
                <a:ext cx="15875" cy="12075"/>
              </a:xfrm>
              <a:custGeom>
                <a:avLst/>
                <a:gdLst/>
                <a:ahLst/>
                <a:cxnLst/>
                <a:rect l="l" t="t" r="r" b="b"/>
                <a:pathLst>
                  <a:path w="635" h="483" extrusionOk="0">
                    <a:moveTo>
                      <a:pt x="318" y="0"/>
                    </a:moveTo>
                    <a:cubicBezTo>
                      <a:pt x="265" y="0"/>
                      <a:pt x="212" y="18"/>
                      <a:pt x="168" y="54"/>
                    </a:cubicBezTo>
                    <a:cubicBezTo>
                      <a:pt x="1" y="189"/>
                      <a:pt x="81" y="459"/>
                      <a:pt x="293" y="481"/>
                    </a:cubicBezTo>
                    <a:cubicBezTo>
                      <a:pt x="302" y="482"/>
                      <a:pt x="311" y="483"/>
                      <a:pt x="320" y="483"/>
                    </a:cubicBezTo>
                    <a:cubicBezTo>
                      <a:pt x="519" y="483"/>
                      <a:pt x="634" y="249"/>
                      <a:pt x="505" y="89"/>
                    </a:cubicBezTo>
                    <a:cubicBezTo>
                      <a:pt x="458"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17"/>
              <p:cNvSpPr/>
              <p:nvPr/>
            </p:nvSpPr>
            <p:spPr>
              <a:xfrm>
                <a:off x="4120750" y="3929825"/>
                <a:ext cx="15400" cy="11675"/>
              </a:xfrm>
              <a:custGeom>
                <a:avLst/>
                <a:gdLst/>
                <a:ahLst/>
                <a:cxnLst/>
                <a:rect l="l" t="t" r="r" b="b"/>
                <a:pathLst>
                  <a:path w="616" h="467" extrusionOk="0">
                    <a:moveTo>
                      <a:pt x="310" y="0"/>
                    </a:moveTo>
                    <a:cubicBezTo>
                      <a:pt x="258" y="0"/>
                      <a:pt x="206" y="18"/>
                      <a:pt x="161" y="54"/>
                    </a:cubicBezTo>
                    <a:cubicBezTo>
                      <a:pt x="0" y="183"/>
                      <a:pt x="77" y="443"/>
                      <a:pt x="286" y="465"/>
                    </a:cubicBezTo>
                    <a:cubicBezTo>
                      <a:pt x="294" y="466"/>
                      <a:pt x="302" y="466"/>
                      <a:pt x="310" y="466"/>
                    </a:cubicBezTo>
                    <a:cubicBezTo>
                      <a:pt x="501" y="466"/>
                      <a:pt x="615"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17"/>
              <p:cNvSpPr/>
              <p:nvPr/>
            </p:nvSpPr>
            <p:spPr>
              <a:xfrm>
                <a:off x="4107475" y="3913300"/>
                <a:ext cx="14775" cy="11175"/>
              </a:xfrm>
              <a:custGeom>
                <a:avLst/>
                <a:gdLst/>
                <a:ahLst/>
                <a:cxnLst/>
                <a:rect l="l" t="t" r="r" b="b"/>
                <a:pathLst>
                  <a:path w="591" h="447" extrusionOk="0">
                    <a:moveTo>
                      <a:pt x="296" y="1"/>
                    </a:moveTo>
                    <a:cubicBezTo>
                      <a:pt x="246" y="1"/>
                      <a:pt x="197" y="17"/>
                      <a:pt x="155" y="50"/>
                    </a:cubicBezTo>
                    <a:cubicBezTo>
                      <a:pt x="1" y="175"/>
                      <a:pt x="75" y="426"/>
                      <a:pt x="274" y="445"/>
                    </a:cubicBezTo>
                    <a:cubicBezTo>
                      <a:pt x="282" y="446"/>
                      <a:pt x="290" y="446"/>
                      <a:pt x="297" y="446"/>
                    </a:cubicBezTo>
                    <a:cubicBezTo>
                      <a:pt x="480" y="446"/>
                      <a:pt x="590" y="230"/>
                      <a:pt x="470" y="82"/>
                    </a:cubicBezTo>
                    <a:cubicBezTo>
                      <a:pt x="426" y="29"/>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17"/>
              <p:cNvSpPr/>
              <p:nvPr/>
            </p:nvSpPr>
            <p:spPr>
              <a:xfrm>
                <a:off x="4094300" y="3896750"/>
                <a:ext cx="14025" cy="10700"/>
              </a:xfrm>
              <a:custGeom>
                <a:avLst/>
                <a:gdLst/>
                <a:ahLst/>
                <a:cxnLst/>
                <a:rect l="l" t="t" r="r" b="b"/>
                <a:pathLst>
                  <a:path w="561" h="428" extrusionOk="0">
                    <a:moveTo>
                      <a:pt x="282" y="0"/>
                    </a:moveTo>
                    <a:cubicBezTo>
                      <a:pt x="235" y="0"/>
                      <a:pt x="188" y="16"/>
                      <a:pt x="149" y="50"/>
                    </a:cubicBezTo>
                    <a:cubicBezTo>
                      <a:pt x="1" y="169"/>
                      <a:pt x="72" y="406"/>
                      <a:pt x="261" y="426"/>
                    </a:cubicBezTo>
                    <a:cubicBezTo>
                      <a:pt x="270" y="427"/>
                      <a:pt x="279" y="427"/>
                      <a:pt x="288" y="427"/>
                    </a:cubicBezTo>
                    <a:cubicBezTo>
                      <a:pt x="458" y="427"/>
                      <a:pt x="561" y="222"/>
                      <a:pt x="448" y="79"/>
                    </a:cubicBezTo>
                    <a:cubicBezTo>
                      <a:pt x="406" y="28"/>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17"/>
              <p:cNvSpPr/>
              <p:nvPr/>
            </p:nvSpPr>
            <p:spPr>
              <a:xfrm>
                <a:off x="4080975" y="388020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17"/>
              <p:cNvSpPr/>
              <p:nvPr/>
            </p:nvSpPr>
            <p:spPr>
              <a:xfrm>
                <a:off x="4067725" y="3863725"/>
                <a:ext cx="12850" cy="9800"/>
              </a:xfrm>
              <a:custGeom>
                <a:avLst/>
                <a:gdLst/>
                <a:ahLst/>
                <a:cxnLst/>
                <a:rect l="l" t="t" r="r" b="b"/>
                <a:pathLst>
                  <a:path w="514" h="392" extrusionOk="0">
                    <a:moveTo>
                      <a:pt x="257" y="0"/>
                    </a:moveTo>
                    <a:cubicBezTo>
                      <a:pt x="214" y="0"/>
                      <a:pt x="171" y="14"/>
                      <a:pt x="135" y="43"/>
                    </a:cubicBezTo>
                    <a:cubicBezTo>
                      <a:pt x="0" y="153"/>
                      <a:pt x="64" y="371"/>
                      <a:pt x="235" y="391"/>
                    </a:cubicBezTo>
                    <a:cubicBezTo>
                      <a:pt x="241" y="391"/>
                      <a:pt x="248" y="391"/>
                      <a:pt x="254" y="391"/>
                    </a:cubicBezTo>
                    <a:cubicBezTo>
                      <a:pt x="416" y="391"/>
                      <a:pt x="513" y="202"/>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17"/>
              <p:cNvSpPr/>
              <p:nvPr/>
            </p:nvSpPr>
            <p:spPr>
              <a:xfrm>
                <a:off x="4054375" y="3847225"/>
                <a:ext cx="12300" cy="9350"/>
              </a:xfrm>
              <a:custGeom>
                <a:avLst/>
                <a:gdLst/>
                <a:ahLst/>
                <a:cxnLst/>
                <a:rect l="l" t="t" r="r" b="b"/>
                <a:pathLst>
                  <a:path w="492" h="374" extrusionOk="0">
                    <a:moveTo>
                      <a:pt x="246" y="1"/>
                    </a:moveTo>
                    <a:cubicBezTo>
                      <a:pt x="205" y="1"/>
                      <a:pt x="164" y="14"/>
                      <a:pt x="129" y="41"/>
                    </a:cubicBezTo>
                    <a:cubicBezTo>
                      <a:pt x="1" y="147"/>
                      <a:pt x="65" y="353"/>
                      <a:pt x="229" y="372"/>
                    </a:cubicBezTo>
                    <a:cubicBezTo>
                      <a:pt x="235" y="373"/>
                      <a:pt x="242" y="373"/>
                      <a:pt x="248" y="373"/>
                    </a:cubicBezTo>
                    <a:cubicBezTo>
                      <a:pt x="401" y="373"/>
                      <a:pt x="491" y="194"/>
                      <a:pt x="393" y="70"/>
                    </a:cubicBezTo>
                    <a:cubicBezTo>
                      <a:pt x="356" y="24"/>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17"/>
              <p:cNvSpPr/>
              <p:nvPr/>
            </p:nvSpPr>
            <p:spPr>
              <a:xfrm>
                <a:off x="4041125" y="3830650"/>
                <a:ext cx="11625" cy="8825"/>
              </a:xfrm>
              <a:custGeom>
                <a:avLst/>
                <a:gdLst/>
                <a:ahLst/>
                <a:cxnLst/>
                <a:rect l="l" t="t" r="r" b="b"/>
                <a:pathLst>
                  <a:path w="465" h="353" extrusionOk="0">
                    <a:moveTo>
                      <a:pt x="233" y="0"/>
                    </a:moveTo>
                    <a:cubicBezTo>
                      <a:pt x="195" y="0"/>
                      <a:pt x="156" y="13"/>
                      <a:pt x="122" y="39"/>
                    </a:cubicBezTo>
                    <a:cubicBezTo>
                      <a:pt x="0" y="139"/>
                      <a:pt x="58" y="335"/>
                      <a:pt x="216" y="351"/>
                    </a:cubicBezTo>
                    <a:cubicBezTo>
                      <a:pt x="223" y="352"/>
                      <a:pt x="231" y="352"/>
                      <a:pt x="238" y="352"/>
                    </a:cubicBezTo>
                    <a:cubicBezTo>
                      <a:pt x="382" y="352"/>
                      <a:pt x="465" y="181"/>
                      <a:pt x="373" y="65"/>
                    </a:cubicBezTo>
                    <a:cubicBezTo>
                      <a:pt x="336" y="23"/>
                      <a:pt x="285"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17"/>
              <p:cNvSpPr/>
              <p:nvPr/>
            </p:nvSpPr>
            <p:spPr>
              <a:xfrm>
                <a:off x="4027875" y="3814100"/>
                <a:ext cx="11000" cy="8400"/>
              </a:xfrm>
              <a:custGeom>
                <a:avLst/>
                <a:gdLst/>
                <a:ahLst/>
                <a:cxnLst/>
                <a:rect l="l" t="t" r="r" b="b"/>
                <a:pathLst>
                  <a:path w="440" h="336" extrusionOk="0">
                    <a:moveTo>
                      <a:pt x="221" y="0"/>
                    </a:moveTo>
                    <a:cubicBezTo>
                      <a:pt x="184" y="0"/>
                      <a:pt x="146" y="13"/>
                      <a:pt x="116" y="39"/>
                    </a:cubicBezTo>
                    <a:cubicBezTo>
                      <a:pt x="0" y="132"/>
                      <a:pt x="55" y="319"/>
                      <a:pt x="203" y="335"/>
                    </a:cubicBezTo>
                    <a:cubicBezTo>
                      <a:pt x="209" y="336"/>
                      <a:pt x="215" y="336"/>
                      <a:pt x="222" y="336"/>
                    </a:cubicBezTo>
                    <a:cubicBezTo>
                      <a:pt x="358" y="336"/>
                      <a:pt x="440" y="172"/>
                      <a:pt x="350" y="62"/>
                    </a:cubicBezTo>
                    <a:cubicBezTo>
                      <a:pt x="318" y="22"/>
                      <a:pt x="269"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17"/>
              <p:cNvSpPr/>
              <p:nvPr/>
            </p:nvSpPr>
            <p:spPr>
              <a:xfrm>
                <a:off x="4014600" y="3797550"/>
                <a:ext cx="10375" cy="7925"/>
              </a:xfrm>
              <a:custGeom>
                <a:avLst/>
                <a:gdLst/>
                <a:ahLst/>
                <a:cxnLst/>
                <a:rect l="l" t="t" r="r" b="b"/>
                <a:pathLst>
                  <a:path w="415" h="317" extrusionOk="0">
                    <a:moveTo>
                      <a:pt x="209" y="1"/>
                    </a:moveTo>
                    <a:cubicBezTo>
                      <a:pt x="174" y="1"/>
                      <a:pt x="139" y="12"/>
                      <a:pt x="110" y="36"/>
                    </a:cubicBezTo>
                    <a:cubicBezTo>
                      <a:pt x="1" y="126"/>
                      <a:pt x="52" y="303"/>
                      <a:pt x="194" y="316"/>
                    </a:cubicBezTo>
                    <a:cubicBezTo>
                      <a:pt x="200" y="316"/>
                      <a:pt x="206" y="317"/>
                      <a:pt x="213" y="317"/>
                    </a:cubicBezTo>
                    <a:cubicBezTo>
                      <a:pt x="340" y="317"/>
                      <a:pt x="415" y="166"/>
                      <a:pt x="332" y="62"/>
                    </a:cubicBezTo>
                    <a:cubicBezTo>
                      <a:pt x="301"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17"/>
              <p:cNvSpPr/>
              <p:nvPr/>
            </p:nvSpPr>
            <p:spPr>
              <a:xfrm>
                <a:off x="4271375" y="4080650"/>
                <a:ext cx="21525" cy="16250"/>
              </a:xfrm>
              <a:custGeom>
                <a:avLst/>
                <a:gdLst/>
                <a:ahLst/>
                <a:cxnLst/>
                <a:rect l="l" t="t" r="r" b="b"/>
                <a:pathLst>
                  <a:path w="861" h="650" extrusionOk="0">
                    <a:moveTo>
                      <a:pt x="431" y="1"/>
                    </a:moveTo>
                    <a:cubicBezTo>
                      <a:pt x="359" y="1"/>
                      <a:pt x="287" y="24"/>
                      <a:pt x="226" y="72"/>
                    </a:cubicBezTo>
                    <a:cubicBezTo>
                      <a:pt x="1" y="256"/>
                      <a:pt x="110" y="619"/>
                      <a:pt x="399" y="648"/>
                    </a:cubicBezTo>
                    <a:cubicBezTo>
                      <a:pt x="412" y="649"/>
                      <a:pt x="425" y="650"/>
                      <a:pt x="438" y="650"/>
                    </a:cubicBezTo>
                    <a:cubicBezTo>
                      <a:pt x="701" y="650"/>
                      <a:pt x="860" y="335"/>
                      <a:pt x="685" y="121"/>
                    </a:cubicBezTo>
                    <a:cubicBezTo>
                      <a:pt x="621" y="42"/>
                      <a:pt x="527" y="1"/>
                      <a:pt x="4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17"/>
              <p:cNvSpPr/>
              <p:nvPr/>
            </p:nvSpPr>
            <p:spPr>
              <a:xfrm>
                <a:off x="4258125" y="4064100"/>
                <a:ext cx="20900" cy="15850"/>
              </a:xfrm>
              <a:custGeom>
                <a:avLst/>
                <a:gdLst/>
                <a:ahLst/>
                <a:cxnLst/>
                <a:rect l="l" t="t" r="r" b="b"/>
                <a:pathLst>
                  <a:path w="836" h="634" extrusionOk="0">
                    <a:moveTo>
                      <a:pt x="418" y="0"/>
                    </a:moveTo>
                    <a:cubicBezTo>
                      <a:pt x="348" y="0"/>
                      <a:pt x="278" y="24"/>
                      <a:pt x="219" y="72"/>
                    </a:cubicBezTo>
                    <a:cubicBezTo>
                      <a:pt x="1" y="249"/>
                      <a:pt x="107" y="603"/>
                      <a:pt x="386" y="632"/>
                    </a:cubicBezTo>
                    <a:cubicBezTo>
                      <a:pt x="398" y="633"/>
                      <a:pt x="410" y="633"/>
                      <a:pt x="421" y="633"/>
                    </a:cubicBezTo>
                    <a:cubicBezTo>
                      <a:pt x="680" y="633"/>
                      <a:pt x="835" y="327"/>
                      <a:pt x="666" y="117"/>
                    </a:cubicBezTo>
                    <a:cubicBezTo>
                      <a:pt x="602" y="41"/>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17"/>
              <p:cNvSpPr/>
              <p:nvPr/>
            </p:nvSpPr>
            <p:spPr>
              <a:xfrm>
                <a:off x="4244875" y="4047550"/>
                <a:ext cx="20250" cy="15375"/>
              </a:xfrm>
              <a:custGeom>
                <a:avLst/>
                <a:gdLst/>
                <a:ahLst/>
                <a:cxnLst/>
                <a:rect l="l" t="t" r="r" b="b"/>
                <a:pathLst>
                  <a:path w="810" h="615" extrusionOk="0">
                    <a:moveTo>
                      <a:pt x="406" y="1"/>
                    </a:moveTo>
                    <a:cubicBezTo>
                      <a:pt x="338" y="1"/>
                      <a:pt x="270" y="23"/>
                      <a:pt x="213" y="69"/>
                    </a:cubicBezTo>
                    <a:cubicBezTo>
                      <a:pt x="0" y="243"/>
                      <a:pt x="103" y="587"/>
                      <a:pt x="373" y="612"/>
                    </a:cubicBezTo>
                    <a:cubicBezTo>
                      <a:pt x="385" y="614"/>
                      <a:pt x="397" y="614"/>
                      <a:pt x="408" y="614"/>
                    </a:cubicBezTo>
                    <a:cubicBezTo>
                      <a:pt x="661"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17"/>
              <p:cNvSpPr/>
              <p:nvPr/>
            </p:nvSpPr>
            <p:spPr>
              <a:xfrm>
                <a:off x="4231625" y="4031075"/>
                <a:ext cx="19600" cy="14900"/>
              </a:xfrm>
              <a:custGeom>
                <a:avLst/>
                <a:gdLst/>
                <a:ahLst/>
                <a:cxnLst/>
                <a:rect l="l" t="t" r="r" b="b"/>
                <a:pathLst>
                  <a:path w="784" h="596" extrusionOk="0">
                    <a:moveTo>
                      <a:pt x="392" y="0"/>
                    </a:moveTo>
                    <a:cubicBezTo>
                      <a:pt x="326" y="0"/>
                      <a:pt x="260" y="22"/>
                      <a:pt x="206" y="66"/>
                    </a:cubicBezTo>
                    <a:cubicBezTo>
                      <a:pt x="0" y="233"/>
                      <a:pt x="97" y="564"/>
                      <a:pt x="360" y="593"/>
                    </a:cubicBezTo>
                    <a:cubicBezTo>
                      <a:pt x="372" y="594"/>
                      <a:pt x="384" y="595"/>
                      <a:pt x="395" y="595"/>
                    </a:cubicBezTo>
                    <a:cubicBezTo>
                      <a:pt x="641" y="595"/>
                      <a:pt x="783" y="308"/>
                      <a:pt x="624" y="111"/>
                    </a:cubicBezTo>
                    <a:cubicBezTo>
                      <a:pt x="565" y="38"/>
                      <a:pt x="478" y="0"/>
                      <a:pt x="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17"/>
              <p:cNvSpPr/>
              <p:nvPr/>
            </p:nvSpPr>
            <p:spPr>
              <a:xfrm>
                <a:off x="4218275" y="4014500"/>
                <a:ext cx="19050" cy="14425"/>
              </a:xfrm>
              <a:custGeom>
                <a:avLst/>
                <a:gdLst/>
                <a:ahLst/>
                <a:cxnLst/>
                <a:rect l="l" t="t" r="r" b="b"/>
                <a:pathLst>
                  <a:path w="762" h="577" extrusionOk="0">
                    <a:moveTo>
                      <a:pt x="384" y="1"/>
                    </a:moveTo>
                    <a:cubicBezTo>
                      <a:pt x="319" y="1"/>
                      <a:pt x="254" y="23"/>
                      <a:pt x="200" y="67"/>
                    </a:cubicBezTo>
                    <a:cubicBezTo>
                      <a:pt x="1" y="228"/>
                      <a:pt x="97" y="549"/>
                      <a:pt x="354" y="575"/>
                    </a:cubicBezTo>
                    <a:cubicBezTo>
                      <a:pt x="366" y="576"/>
                      <a:pt x="377" y="577"/>
                      <a:pt x="389" y="577"/>
                    </a:cubicBezTo>
                    <a:cubicBezTo>
                      <a:pt x="622" y="577"/>
                      <a:pt x="761" y="299"/>
                      <a:pt x="608" y="109"/>
                    </a:cubicBezTo>
                    <a:cubicBezTo>
                      <a:pt x="552" y="38"/>
                      <a:pt x="468" y="1"/>
                      <a:pt x="3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17"/>
              <p:cNvSpPr/>
              <p:nvPr/>
            </p:nvSpPr>
            <p:spPr>
              <a:xfrm>
                <a:off x="4205025" y="3998050"/>
                <a:ext cx="18425" cy="13925"/>
              </a:xfrm>
              <a:custGeom>
                <a:avLst/>
                <a:gdLst/>
                <a:ahLst/>
                <a:cxnLst/>
                <a:rect l="l" t="t" r="r" b="b"/>
                <a:pathLst>
                  <a:path w="737" h="557" extrusionOk="0">
                    <a:moveTo>
                      <a:pt x="372" y="0"/>
                    </a:moveTo>
                    <a:cubicBezTo>
                      <a:pt x="310" y="0"/>
                      <a:pt x="247" y="21"/>
                      <a:pt x="193" y="63"/>
                    </a:cubicBezTo>
                    <a:cubicBezTo>
                      <a:pt x="0" y="217"/>
                      <a:pt x="94" y="532"/>
                      <a:pt x="341" y="555"/>
                    </a:cubicBezTo>
                    <a:cubicBezTo>
                      <a:pt x="352" y="556"/>
                      <a:pt x="362" y="556"/>
                      <a:pt x="372" y="556"/>
                    </a:cubicBezTo>
                    <a:cubicBezTo>
                      <a:pt x="601" y="556"/>
                      <a:pt x="736" y="286"/>
                      <a:pt x="589" y="102"/>
                    </a:cubicBezTo>
                    <a:cubicBezTo>
                      <a:pt x="532" y="35"/>
                      <a:pt x="453"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17"/>
              <p:cNvSpPr/>
              <p:nvPr/>
            </p:nvSpPr>
            <p:spPr>
              <a:xfrm>
                <a:off x="4191775" y="3981450"/>
                <a:ext cx="17775" cy="13500"/>
              </a:xfrm>
              <a:custGeom>
                <a:avLst/>
                <a:gdLst/>
                <a:ahLst/>
                <a:cxnLst/>
                <a:rect l="l" t="t" r="r" b="b"/>
                <a:pathLst>
                  <a:path w="711" h="540" extrusionOk="0">
                    <a:moveTo>
                      <a:pt x="357" y="0"/>
                    </a:moveTo>
                    <a:cubicBezTo>
                      <a:pt x="297" y="0"/>
                      <a:pt x="237" y="20"/>
                      <a:pt x="187" y="62"/>
                    </a:cubicBezTo>
                    <a:cubicBezTo>
                      <a:pt x="0" y="210"/>
                      <a:pt x="90" y="512"/>
                      <a:pt x="328" y="537"/>
                    </a:cubicBezTo>
                    <a:cubicBezTo>
                      <a:pt x="338" y="539"/>
                      <a:pt x="349" y="539"/>
                      <a:pt x="359" y="539"/>
                    </a:cubicBezTo>
                    <a:cubicBezTo>
                      <a:pt x="578" y="539"/>
                      <a:pt x="710" y="279"/>
                      <a:pt x="566" y="100"/>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17"/>
              <p:cNvSpPr/>
              <p:nvPr/>
            </p:nvSpPr>
            <p:spPr>
              <a:xfrm>
                <a:off x="4178500" y="3964875"/>
                <a:ext cx="17150" cy="13025"/>
              </a:xfrm>
              <a:custGeom>
                <a:avLst/>
                <a:gdLst/>
                <a:ahLst/>
                <a:cxnLst/>
                <a:rect l="l" t="t" r="r" b="b"/>
                <a:pathLst>
                  <a:path w="686" h="521" extrusionOk="0">
                    <a:moveTo>
                      <a:pt x="345" y="0"/>
                    </a:moveTo>
                    <a:cubicBezTo>
                      <a:pt x="287" y="0"/>
                      <a:pt x="229" y="19"/>
                      <a:pt x="181" y="60"/>
                    </a:cubicBezTo>
                    <a:cubicBezTo>
                      <a:pt x="1" y="204"/>
                      <a:pt x="84" y="493"/>
                      <a:pt x="316" y="519"/>
                    </a:cubicBezTo>
                    <a:cubicBezTo>
                      <a:pt x="326" y="520"/>
                      <a:pt x="336" y="521"/>
                      <a:pt x="346" y="521"/>
                    </a:cubicBezTo>
                    <a:cubicBezTo>
                      <a:pt x="557" y="521"/>
                      <a:pt x="685" y="270"/>
                      <a:pt x="547" y="98"/>
                    </a:cubicBezTo>
                    <a:cubicBezTo>
                      <a:pt x="496" y="34"/>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17"/>
              <p:cNvSpPr/>
              <p:nvPr/>
            </p:nvSpPr>
            <p:spPr>
              <a:xfrm>
                <a:off x="4165250" y="3948400"/>
                <a:ext cx="16500" cy="12550"/>
              </a:xfrm>
              <a:custGeom>
                <a:avLst/>
                <a:gdLst/>
                <a:ahLst/>
                <a:cxnLst/>
                <a:rect l="l" t="t" r="r" b="b"/>
                <a:pathLst>
                  <a:path w="660" h="502" extrusionOk="0">
                    <a:moveTo>
                      <a:pt x="331" y="1"/>
                    </a:moveTo>
                    <a:cubicBezTo>
                      <a:pt x="276" y="1"/>
                      <a:pt x="220" y="19"/>
                      <a:pt x="174" y="57"/>
                    </a:cubicBezTo>
                    <a:cubicBezTo>
                      <a:pt x="1" y="198"/>
                      <a:pt x="81" y="478"/>
                      <a:pt x="306" y="500"/>
                    </a:cubicBezTo>
                    <a:cubicBezTo>
                      <a:pt x="316" y="501"/>
                      <a:pt x="326" y="502"/>
                      <a:pt x="336" y="502"/>
                    </a:cubicBezTo>
                    <a:cubicBezTo>
                      <a:pt x="540" y="502"/>
                      <a:pt x="659" y="260"/>
                      <a:pt x="528" y="92"/>
                    </a:cubicBezTo>
                    <a:cubicBezTo>
                      <a:pt x="477" y="32"/>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4" name="Google Shape;2934;p17"/>
              <p:cNvSpPr/>
              <p:nvPr/>
            </p:nvSpPr>
            <p:spPr>
              <a:xfrm>
                <a:off x="4152000" y="3931850"/>
                <a:ext cx="15875" cy="12075"/>
              </a:xfrm>
              <a:custGeom>
                <a:avLst/>
                <a:gdLst/>
                <a:ahLst/>
                <a:cxnLst/>
                <a:rect l="l" t="t" r="r" b="b"/>
                <a:pathLst>
                  <a:path w="635" h="483" extrusionOk="0">
                    <a:moveTo>
                      <a:pt x="317" y="0"/>
                    </a:moveTo>
                    <a:cubicBezTo>
                      <a:pt x="264" y="0"/>
                      <a:pt x="211" y="18"/>
                      <a:pt x="167" y="53"/>
                    </a:cubicBezTo>
                    <a:cubicBezTo>
                      <a:pt x="0" y="188"/>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5" name="Google Shape;2935;p17"/>
              <p:cNvSpPr/>
              <p:nvPr/>
            </p:nvSpPr>
            <p:spPr>
              <a:xfrm>
                <a:off x="4138650" y="3915350"/>
                <a:ext cx="15400" cy="11625"/>
              </a:xfrm>
              <a:custGeom>
                <a:avLst/>
                <a:gdLst/>
                <a:ahLst/>
                <a:cxnLst/>
                <a:rect l="l" t="t" r="r" b="b"/>
                <a:pathLst>
                  <a:path w="616" h="465" extrusionOk="0">
                    <a:moveTo>
                      <a:pt x="307" y="0"/>
                    </a:moveTo>
                    <a:cubicBezTo>
                      <a:pt x="256" y="0"/>
                      <a:pt x="204" y="17"/>
                      <a:pt x="162" y="51"/>
                    </a:cubicBezTo>
                    <a:cubicBezTo>
                      <a:pt x="1" y="183"/>
                      <a:pt x="78" y="443"/>
                      <a:pt x="284" y="463"/>
                    </a:cubicBezTo>
                    <a:cubicBezTo>
                      <a:pt x="293" y="464"/>
                      <a:pt x="302" y="464"/>
                      <a:pt x="311" y="464"/>
                    </a:cubicBezTo>
                    <a:cubicBezTo>
                      <a:pt x="501" y="464"/>
                      <a:pt x="615" y="240"/>
                      <a:pt x="489" y="87"/>
                    </a:cubicBezTo>
                    <a:cubicBezTo>
                      <a:pt x="443"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6" name="Google Shape;2936;p17"/>
              <p:cNvSpPr/>
              <p:nvPr/>
            </p:nvSpPr>
            <p:spPr>
              <a:xfrm>
                <a:off x="4125400" y="3898775"/>
                <a:ext cx="14775" cy="11225"/>
              </a:xfrm>
              <a:custGeom>
                <a:avLst/>
                <a:gdLst/>
                <a:ahLst/>
                <a:cxnLst/>
                <a:rect l="l" t="t" r="r" b="b"/>
                <a:pathLst>
                  <a:path w="591" h="449" extrusionOk="0">
                    <a:moveTo>
                      <a:pt x="296" y="1"/>
                    </a:moveTo>
                    <a:cubicBezTo>
                      <a:pt x="247" y="1"/>
                      <a:pt x="196" y="18"/>
                      <a:pt x="155" y="52"/>
                    </a:cubicBezTo>
                    <a:cubicBezTo>
                      <a:pt x="1" y="178"/>
                      <a:pt x="74" y="425"/>
                      <a:pt x="274" y="448"/>
                    </a:cubicBezTo>
                    <a:cubicBezTo>
                      <a:pt x="282" y="448"/>
                      <a:pt x="289" y="449"/>
                      <a:pt x="297" y="449"/>
                    </a:cubicBezTo>
                    <a:cubicBezTo>
                      <a:pt x="479" y="449"/>
                      <a:pt x="590" y="232"/>
                      <a:pt x="470" y="84"/>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7" name="Google Shape;2937;p17"/>
              <p:cNvSpPr/>
              <p:nvPr/>
            </p:nvSpPr>
            <p:spPr>
              <a:xfrm>
                <a:off x="4112150" y="3882250"/>
                <a:ext cx="14125" cy="10725"/>
              </a:xfrm>
              <a:custGeom>
                <a:avLst/>
                <a:gdLst/>
                <a:ahLst/>
                <a:cxnLst/>
                <a:rect l="l" t="t" r="r" b="b"/>
                <a:pathLst>
                  <a:path w="565" h="429" extrusionOk="0">
                    <a:moveTo>
                      <a:pt x="282" y="0"/>
                    </a:moveTo>
                    <a:cubicBezTo>
                      <a:pt x="234" y="0"/>
                      <a:pt x="187" y="16"/>
                      <a:pt x="148" y="48"/>
                    </a:cubicBezTo>
                    <a:cubicBezTo>
                      <a:pt x="0" y="167"/>
                      <a:pt x="71" y="408"/>
                      <a:pt x="261" y="427"/>
                    </a:cubicBezTo>
                    <a:cubicBezTo>
                      <a:pt x="269" y="428"/>
                      <a:pt x="276" y="428"/>
                      <a:pt x="284" y="428"/>
                    </a:cubicBezTo>
                    <a:cubicBezTo>
                      <a:pt x="460" y="428"/>
                      <a:pt x="564" y="222"/>
                      <a:pt x="447" y="80"/>
                    </a:cubicBezTo>
                    <a:cubicBezTo>
                      <a:pt x="405"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17"/>
              <p:cNvSpPr/>
              <p:nvPr/>
            </p:nvSpPr>
            <p:spPr>
              <a:xfrm>
                <a:off x="4098900" y="3865750"/>
                <a:ext cx="13475" cy="10200"/>
              </a:xfrm>
              <a:custGeom>
                <a:avLst/>
                <a:gdLst/>
                <a:ahLst/>
                <a:cxnLst/>
                <a:rect l="l" t="t" r="r" b="b"/>
                <a:pathLst>
                  <a:path w="539" h="408" extrusionOk="0">
                    <a:moveTo>
                      <a:pt x="270" y="0"/>
                    </a:moveTo>
                    <a:cubicBezTo>
                      <a:pt x="225" y="0"/>
                      <a:pt x="179" y="15"/>
                      <a:pt x="141" y="46"/>
                    </a:cubicBezTo>
                    <a:cubicBezTo>
                      <a:pt x="0" y="158"/>
                      <a:pt x="68" y="390"/>
                      <a:pt x="247" y="406"/>
                    </a:cubicBezTo>
                    <a:cubicBezTo>
                      <a:pt x="255" y="407"/>
                      <a:pt x="263" y="407"/>
                      <a:pt x="271" y="407"/>
                    </a:cubicBezTo>
                    <a:cubicBezTo>
                      <a:pt x="437" y="407"/>
                      <a:pt x="538" y="210"/>
                      <a:pt x="427" y="75"/>
                    </a:cubicBezTo>
                    <a:cubicBezTo>
                      <a:pt x="387"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17"/>
              <p:cNvSpPr/>
              <p:nvPr/>
            </p:nvSpPr>
            <p:spPr>
              <a:xfrm>
                <a:off x="4085550" y="3849175"/>
                <a:ext cx="12925" cy="9825"/>
              </a:xfrm>
              <a:custGeom>
                <a:avLst/>
                <a:gdLst/>
                <a:ahLst/>
                <a:cxnLst/>
                <a:rect l="l" t="t" r="r" b="b"/>
                <a:pathLst>
                  <a:path w="517" h="393" extrusionOk="0">
                    <a:moveTo>
                      <a:pt x="259" y="1"/>
                    </a:moveTo>
                    <a:cubicBezTo>
                      <a:pt x="215" y="1"/>
                      <a:pt x="172" y="15"/>
                      <a:pt x="136" y="44"/>
                    </a:cubicBezTo>
                    <a:cubicBezTo>
                      <a:pt x="1" y="153"/>
                      <a:pt x="65" y="372"/>
                      <a:pt x="238" y="391"/>
                    </a:cubicBezTo>
                    <a:cubicBezTo>
                      <a:pt x="246" y="392"/>
                      <a:pt x="254" y="392"/>
                      <a:pt x="261" y="392"/>
                    </a:cubicBezTo>
                    <a:cubicBezTo>
                      <a:pt x="421" y="392"/>
                      <a:pt x="516" y="202"/>
                      <a:pt x="412" y="73"/>
                    </a:cubicBezTo>
                    <a:cubicBezTo>
                      <a:pt x="374" y="25"/>
                      <a:pt x="31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17"/>
              <p:cNvSpPr/>
              <p:nvPr/>
            </p:nvSpPr>
            <p:spPr>
              <a:xfrm>
                <a:off x="4072300" y="3832675"/>
                <a:ext cx="12300" cy="9350"/>
              </a:xfrm>
              <a:custGeom>
                <a:avLst/>
                <a:gdLst/>
                <a:ahLst/>
                <a:cxnLst/>
                <a:rect l="l" t="t" r="r" b="b"/>
                <a:pathLst>
                  <a:path w="492" h="374" extrusionOk="0">
                    <a:moveTo>
                      <a:pt x="245" y="1"/>
                    </a:moveTo>
                    <a:cubicBezTo>
                      <a:pt x="204" y="1"/>
                      <a:pt x="163" y="14"/>
                      <a:pt x="129" y="42"/>
                    </a:cubicBezTo>
                    <a:cubicBezTo>
                      <a:pt x="0" y="145"/>
                      <a:pt x="61" y="353"/>
                      <a:pt x="228" y="373"/>
                    </a:cubicBezTo>
                    <a:cubicBezTo>
                      <a:pt x="235" y="373"/>
                      <a:pt x="242" y="374"/>
                      <a:pt x="248" y="374"/>
                    </a:cubicBezTo>
                    <a:cubicBezTo>
                      <a:pt x="400" y="374"/>
                      <a:pt x="491" y="194"/>
                      <a:pt x="392" y="71"/>
                    </a:cubicBezTo>
                    <a:cubicBezTo>
                      <a:pt x="354"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1" name="Google Shape;2941;p17"/>
              <p:cNvSpPr/>
              <p:nvPr/>
            </p:nvSpPr>
            <p:spPr>
              <a:xfrm>
                <a:off x="4059050" y="3816175"/>
                <a:ext cx="11700" cy="8825"/>
              </a:xfrm>
              <a:custGeom>
                <a:avLst/>
                <a:gdLst/>
                <a:ahLst/>
                <a:cxnLst/>
                <a:rect l="l" t="t" r="r" b="b"/>
                <a:pathLst>
                  <a:path w="468" h="353" extrusionOk="0">
                    <a:moveTo>
                      <a:pt x="235" y="1"/>
                    </a:moveTo>
                    <a:cubicBezTo>
                      <a:pt x="196" y="1"/>
                      <a:pt x="157" y="14"/>
                      <a:pt x="125" y="40"/>
                    </a:cubicBezTo>
                    <a:cubicBezTo>
                      <a:pt x="0" y="139"/>
                      <a:pt x="61" y="335"/>
                      <a:pt x="215" y="351"/>
                    </a:cubicBezTo>
                    <a:cubicBezTo>
                      <a:pt x="223" y="352"/>
                      <a:pt x="231" y="353"/>
                      <a:pt x="238" y="353"/>
                    </a:cubicBezTo>
                    <a:cubicBezTo>
                      <a:pt x="382" y="353"/>
                      <a:pt x="468" y="182"/>
                      <a:pt x="373" y="65"/>
                    </a:cubicBezTo>
                    <a:cubicBezTo>
                      <a:pt x="338"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17"/>
              <p:cNvSpPr/>
              <p:nvPr/>
            </p:nvSpPr>
            <p:spPr>
              <a:xfrm>
                <a:off x="4045775" y="3799600"/>
                <a:ext cx="11025" cy="8375"/>
              </a:xfrm>
              <a:custGeom>
                <a:avLst/>
                <a:gdLst/>
                <a:ahLst/>
                <a:cxnLst/>
                <a:rect l="l" t="t" r="r" b="b"/>
                <a:pathLst>
                  <a:path w="441" h="335" extrusionOk="0">
                    <a:moveTo>
                      <a:pt x="221" y="0"/>
                    </a:moveTo>
                    <a:cubicBezTo>
                      <a:pt x="184" y="0"/>
                      <a:pt x="147" y="12"/>
                      <a:pt x="116" y="37"/>
                    </a:cubicBezTo>
                    <a:cubicBezTo>
                      <a:pt x="1" y="131"/>
                      <a:pt x="55" y="320"/>
                      <a:pt x="203" y="333"/>
                    </a:cubicBezTo>
                    <a:cubicBezTo>
                      <a:pt x="210" y="334"/>
                      <a:pt x="216" y="334"/>
                      <a:pt x="223" y="334"/>
                    </a:cubicBezTo>
                    <a:cubicBezTo>
                      <a:pt x="359" y="334"/>
                      <a:pt x="440" y="174"/>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17"/>
              <p:cNvSpPr/>
              <p:nvPr/>
            </p:nvSpPr>
            <p:spPr>
              <a:xfrm>
                <a:off x="4032525" y="3783100"/>
                <a:ext cx="10375" cy="7900"/>
              </a:xfrm>
              <a:custGeom>
                <a:avLst/>
                <a:gdLst/>
                <a:ahLst/>
                <a:cxnLst/>
                <a:rect l="l" t="t" r="r" b="b"/>
                <a:pathLst>
                  <a:path w="415" h="316" extrusionOk="0">
                    <a:moveTo>
                      <a:pt x="209" y="0"/>
                    </a:moveTo>
                    <a:cubicBezTo>
                      <a:pt x="173" y="0"/>
                      <a:pt x="137" y="12"/>
                      <a:pt x="107" y="35"/>
                    </a:cubicBezTo>
                    <a:cubicBezTo>
                      <a:pt x="0" y="122"/>
                      <a:pt x="52" y="299"/>
                      <a:pt x="190" y="315"/>
                    </a:cubicBezTo>
                    <a:cubicBezTo>
                      <a:pt x="195" y="316"/>
                      <a:pt x="201" y="316"/>
                      <a:pt x="206" y="316"/>
                    </a:cubicBezTo>
                    <a:cubicBezTo>
                      <a:pt x="338" y="316"/>
                      <a:pt x="415" y="163"/>
                      <a:pt x="331" y="58"/>
                    </a:cubicBezTo>
                    <a:cubicBezTo>
                      <a:pt x="301"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17"/>
              <p:cNvSpPr/>
              <p:nvPr/>
            </p:nvSpPr>
            <p:spPr>
              <a:xfrm>
                <a:off x="4302550" y="4082675"/>
                <a:ext cx="22075" cy="16725"/>
              </a:xfrm>
              <a:custGeom>
                <a:avLst/>
                <a:gdLst/>
                <a:ahLst/>
                <a:cxnLst/>
                <a:rect l="l" t="t" r="r" b="b"/>
                <a:pathLst>
                  <a:path w="883" h="669" extrusionOk="0">
                    <a:moveTo>
                      <a:pt x="444" y="1"/>
                    </a:moveTo>
                    <a:cubicBezTo>
                      <a:pt x="370" y="1"/>
                      <a:pt x="295" y="25"/>
                      <a:pt x="232" y="75"/>
                    </a:cubicBezTo>
                    <a:cubicBezTo>
                      <a:pt x="1" y="261"/>
                      <a:pt x="113" y="637"/>
                      <a:pt x="409" y="666"/>
                    </a:cubicBezTo>
                    <a:cubicBezTo>
                      <a:pt x="422" y="668"/>
                      <a:pt x="435" y="668"/>
                      <a:pt x="447" y="668"/>
                    </a:cubicBezTo>
                    <a:cubicBezTo>
                      <a:pt x="720" y="668"/>
                      <a:pt x="883" y="344"/>
                      <a:pt x="705" y="123"/>
                    </a:cubicBezTo>
                    <a:cubicBezTo>
                      <a:pt x="639" y="43"/>
                      <a:pt x="542" y="1"/>
                      <a:pt x="4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17"/>
              <p:cNvSpPr/>
              <p:nvPr/>
            </p:nvSpPr>
            <p:spPr>
              <a:xfrm>
                <a:off x="4289300" y="4066125"/>
                <a:ext cx="21425" cy="16325"/>
              </a:xfrm>
              <a:custGeom>
                <a:avLst/>
                <a:gdLst/>
                <a:ahLst/>
                <a:cxnLst/>
                <a:rect l="l" t="t" r="r" b="b"/>
                <a:pathLst>
                  <a:path w="857" h="653" extrusionOk="0">
                    <a:moveTo>
                      <a:pt x="429" y="1"/>
                    </a:moveTo>
                    <a:cubicBezTo>
                      <a:pt x="357" y="1"/>
                      <a:pt x="285" y="25"/>
                      <a:pt x="226" y="75"/>
                    </a:cubicBezTo>
                    <a:cubicBezTo>
                      <a:pt x="1" y="255"/>
                      <a:pt x="107" y="621"/>
                      <a:pt x="396" y="650"/>
                    </a:cubicBezTo>
                    <a:cubicBezTo>
                      <a:pt x="409" y="652"/>
                      <a:pt x="422" y="652"/>
                      <a:pt x="434" y="652"/>
                    </a:cubicBezTo>
                    <a:cubicBezTo>
                      <a:pt x="701" y="652"/>
                      <a:pt x="857" y="338"/>
                      <a:pt x="682" y="123"/>
                    </a:cubicBezTo>
                    <a:cubicBezTo>
                      <a:pt x="618" y="43"/>
                      <a:pt x="524" y="1"/>
                      <a:pt x="4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17"/>
              <p:cNvSpPr/>
              <p:nvPr/>
            </p:nvSpPr>
            <p:spPr>
              <a:xfrm>
                <a:off x="4276050" y="4049600"/>
                <a:ext cx="20850" cy="15825"/>
              </a:xfrm>
              <a:custGeom>
                <a:avLst/>
                <a:gdLst/>
                <a:ahLst/>
                <a:cxnLst/>
                <a:rect l="l" t="t" r="r" b="b"/>
                <a:pathLst>
                  <a:path w="834" h="633" extrusionOk="0">
                    <a:moveTo>
                      <a:pt x="417" y="0"/>
                    </a:moveTo>
                    <a:cubicBezTo>
                      <a:pt x="347" y="0"/>
                      <a:pt x="277" y="23"/>
                      <a:pt x="219" y="71"/>
                    </a:cubicBezTo>
                    <a:cubicBezTo>
                      <a:pt x="0" y="247"/>
                      <a:pt x="106" y="601"/>
                      <a:pt x="386" y="630"/>
                    </a:cubicBezTo>
                    <a:cubicBezTo>
                      <a:pt x="399" y="631"/>
                      <a:pt x="412" y="632"/>
                      <a:pt x="424" y="632"/>
                    </a:cubicBezTo>
                    <a:cubicBezTo>
                      <a:pt x="681" y="632"/>
                      <a:pt x="834" y="327"/>
                      <a:pt x="662" y="119"/>
                    </a:cubicBezTo>
                    <a:cubicBezTo>
                      <a:pt x="600" y="40"/>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17"/>
              <p:cNvSpPr/>
              <p:nvPr/>
            </p:nvSpPr>
            <p:spPr>
              <a:xfrm>
                <a:off x="4262800" y="4033100"/>
                <a:ext cx="20225" cy="15350"/>
              </a:xfrm>
              <a:custGeom>
                <a:avLst/>
                <a:gdLst/>
                <a:ahLst/>
                <a:cxnLst/>
                <a:rect l="l" t="t" r="r" b="b"/>
                <a:pathLst>
                  <a:path w="809" h="614" extrusionOk="0">
                    <a:moveTo>
                      <a:pt x="406" y="0"/>
                    </a:moveTo>
                    <a:cubicBezTo>
                      <a:pt x="338" y="0"/>
                      <a:pt x="269" y="23"/>
                      <a:pt x="212" y="69"/>
                    </a:cubicBezTo>
                    <a:cubicBezTo>
                      <a:pt x="0" y="239"/>
                      <a:pt x="100" y="583"/>
                      <a:pt x="373" y="612"/>
                    </a:cubicBezTo>
                    <a:cubicBezTo>
                      <a:pt x="385" y="613"/>
                      <a:pt x="396" y="614"/>
                      <a:pt x="407" y="614"/>
                    </a:cubicBezTo>
                    <a:cubicBezTo>
                      <a:pt x="657" y="614"/>
                      <a:pt x="809" y="317"/>
                      <a:pt x="643" y="114"/>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17"/>
              <p:cNvSpPr/>
              <p:nvPr/>
            </p:nvSpPr>
            <p:spPr>
              <a:xfrm>
                <a:off x="4249450" y="4016525"/>
                <a:ext cx="19675" cy="14900"/>
              </a:xfrm>
              <a:custGeom>
                <a:avLst/>
                <a:gdLst/>
                <a:ahLst/>
                <a:cxnLst/>
                <a:rect l="l" t="t" r="r" b="b"/>
                <a:pathLst>
                  <a:path w="787" h="596" extrusionOk="0">
                    <a:moveTo>
                      <a:pt x="395" y="0"/>
                    </a:moveTo>
                    <a:cubicBezTo>
                      <a:pt x="329" y="0"/>
                      <a:pt x="263" y="22"/>
                      <a:pt x="209" y="66"/>
                    </a:cubicBezTo>
                    <a:cubicBezTo>
                      <a:pt x="1" y="234"/>
                      <a:pt x="100" y="568"/>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17"/>
              <p:cNvSpPr/>
              <p:nvPr/>
            </p:nvSpPr>
            <p:spPr>
              <a:xfrm>
                <a:off x="4236200" y="4000050"/>
                <a:ext cx="19050" cy="14400"/>
              </a:xfrm>
              <a:custGeom>
                <a:avLst/>
                <a:gdLst/>
                <a:ahLst/>
                <a:cxnLst/>
                <a:rect l="l" t="t" r="r" b="b"/>
                <a:pathLst>
                  <a:path w="762" h="576" extrusionOk="0">
                    <a:moveTo>
                      <a:pt x="384" y="0"/>
                    </a:moveTo>
                    <a:cubicBezTo>
                      <a:pt x="319" y="0"/>
                      <a:pt x="254" y="22"/>
                      <a:pt x="200" y="67"/>
                    </a:cubicBezTo>
                    <a:cubicBezTo>
                      <a:pt x="0" y="227"/>
                      <a:pt x="100" y="549"/>
                      <a:pt x="354" y="574"/>
                    </a:cubicBezTo>
                    <a:cubicBezTo>
                      <a:pt x="364" y="575"/>
                      <a:pt x="375" y="576"/>
                      <a:pt x="385" y="576"/>
                    </a:cubicBezTo>
                    <a:cubicBezTo>
                      <a:pt x="623" y="576"/>
                      <a:pt x="762" y="296"/>
                      <a:pt x="608" y="105"/>
                    </a:cubicBezTo>
                    <a:cubicBezTo>
                      <a:pt x="550" y="36"/>
                      <a:pt x="467"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17"/>
              <p:cNvSpPr/>
              <p:nvPr/>
            </p:nvSpPr>
            <p:spPr>
              <a:xfrm>
                <a:off x="4222950" y="3983500"/>
                <a:ext cx="18400" cy="13925"/>
              </a:xfrm>
              <a:custGeom>
                <a:avLst/>
                <a:gdLst/>
                <a:ahLst/>
                <a:cxnLst/>
                <a:rect l="l" t="t" r="r" b="b"/>
                <a:pathLst>
                  <a:path w="736" h="557" extrusionOk="0">
                    <a:moveTo>
                      <a:pt x="370" y="1"/>
                    </a:moveTo>
                    <a:cubicBezTo>
                      <a:pt x="308" y="1"/>
                      <a:pt x="245" y="21"/>
                      <a:pt x="193" y="63"/>
                    </a:cubicBezTo>
                    <a:cubicBezTo>
                      <a:pt x="0" y="221"/>
                      <a:pt x="93" y="533"/>
                      <a:pt x="341" y="555"/>
                    </a:cubicBezTo>
                    <a:cubicBezTo>
                      <a:pt x="351" y="556"/>
                      <a:pt x="362" y="557"/>
                      <a:pt x="372" y="557"/>
                    </a:cubicBezTo>
                    <a:cubicBezTo>
                      <a:pt x="601" y="557"/>
                      <a:pt x="736" y="287"/>
                      <a:pt x="585" y="102"/>
                    </a:cubicBezTo>
                    <a:cubicBezTo>
                      <a:pt x="531" y="35"/>
                      <a:pt x="451"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17"/>
              <p:cNvSpPr/>
              <p:nvPr/>
            </p:nvSpPr>
            <p:spPr>
              <a:xfrm>
                <a:off x="4209675" y="3966975"/>
                <a:ext cx="17775" cy="13500"/>
              </a:xfrm>
              <a:custGeom>
                <a:avLst/>
                <a:gdLst/>
                <a:ahLst/>
                <a:cxnLst/>
                <a:rect l="l" t="t" r="r" b="b"/>
                <a:pathLst>
                  <a:path w="711" h="540" extrusionOk="0">
                    <a:moveTo>
                      <a:pt x="355" y="0"/>
                    </a:moveTo>
                    <a:cubicBezTo>
                      <a:pt x="296" y="0"/>
                      <a:pt x="237" y="19"/>
                      <a:pt x="187" y="59"/>
                    </a:cubicBezTo>
                    <a:cubicBezTo>
                      <a:pt x="1" y="210"/>
                      <a:pt x="88" y="512"/>
                      <a:pt x="329" y="538"/>
                    </a:cubicBezTo>
                    <a:cubicBezTo>
                      <a:pt x="339" y="539"/>
                      <a:pt x="349" y="540"/>
                      <a:pt x="359" y="540"/>
                    </a:cubicBezTo>
                    <a:cubicBezTo>
                      <a:pt x="579" y="540"/>
                      <a:pt x="711" y="279"/>
                      <a:pt x="566" y="101"/>
                    </a:cubicBezTo>
                    <a:cubicBezTo>
                      <a:pt x="513" y="35"/>
                      <a:pt x="434" y="0"/>
                      <a:pt x="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17"/>
              <p:cNvSpPr/>
              <p:nvPr/>
            </p:nvSpPr>
            <p:spPr>
              <a:xfrm>
                <a:off x="4196350" y="3950400"/>
                <a:ext cx="17200" cy="13050"/>
              </a:xfrm>
              <a:custGeom>
                <a:avLst/>
                <a:gdLst/>
                <a:ahLst/>
                <a:cxnLst/>
                <a:rect l="l" t="t" r="r" b="b"/>
                <a:pathLst>
                  <a:path w="688" h="522" extrusionOk="0">
                    <a:moveTo>
                      <a:pt x="345" y="0"/>
                    </a:moveTo>
                    <a:cubicBezTo>
                      <a:pt x="288" y="0"/>
                      <a:pt x="231" y="19"/>
                      <a:pt x="183" y="57"/>
                    </a:cubicBezTo>
                    <a:cubicBezTo>
                      <a:pt x="0" y="202"/>
                      <a:pt x="87" y="494"/>
                      <a:pt x="318" y="520"/>
                    </a:cubicBezTo>
                    <a:cubicBezTo>
                      <a:pt x="329" y="521"/>
                      <a:pt x="339" y="521"/>
                      <a:pt x="349" y="521"/>
                    </a:cubicBezTo>
                    <a:cubicBezTo>
                      <a:pt x="562" y="521"/>
                      <a:pt x="688" y="271"/>
                      <a:pt x="550" y="99"/>
                    </a:cubicBezTo>
                    <a:cubicBezTo>
                      <a:pt x="498" y="34"/>
                      <a:pt x="422"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17"/>
              <p:cNvSpPr/>
              <p:nvPr/>
            </p:nvSpPr>
            <p:spPr>
              <a:xfrm>
                <a:off x="4183100" y="3933875"/>
                <a:ext cx="16575" cy="12600"/>
              </a:xfrm>
              <a:custGeom>
                <a:avLst/>
                <a:gdLst/>
                <a:ahLst/>
                <a:cxnLst/>
                <a:rect l="l" t="t" r="r" b="b"/>
                <a:pathLst>
                  <a:path w="663" h="504" extrusionOk="0">
                    <a:moveTo>
                      <a:pt x="333" y="0"/>
                    </a:moveTo>
                    <a:cubicBezTo>
                      <a:pt x="278" y="0"/>
                      <a:pt x="222" y="19"/>
                      <a:pt x="177" y="56"/>
                    </a:cubicBezTo>
                    <a:cubicBezTo>
                      <a:pt x="0" y="197"/>
                      <a:pt x="84" y="477"/>
                      <a:pt x="305" y="503"/>
                    </a:cubicBezTo>
                    <a:cubicBezTo>
                      <a:pt x="315" y="504"/>
                      <a:pt x="324" y="504"/>
                      <a:pt x="333" y="504"/>
                    </a:cubicBezTo>
                    <a:cubicBezTo>
                      <a:pt x="541" y="504"/>
                      <a:pt x="663" y="261"/>
                      <a:pt x="527" y="94"/>
                    </a:cubicBezTo>
                    <a:cubicBezTo>
                      <a:pt x="478" y="32"/>
                      <a:pt x="405"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17"/>
              <p:cNvSpPr/>
              <p:nvPr/>
            </p:nvSpPr>
            <p:spPr>
              <a:xfrm>
                <a:off x="4169900" y="3917375"/>
                <a:ext cx="15875" cy="12075"/>
              </a:xfrm>
              <a:custGeom>
                <a:avLst/>
                <a:gdLst/>
                <a:ahLst/>
                <a:cxnLst/>
                <a:rect l="l" t="t" r="r" b="b"/>
                <a:pathLst>
                  <a:path w="635" h="483" extrusionOk="0">
                    <a:moveTo>
                      <a:pt x="318" y="0"/>
                    </a:moveTo>
                    <a:cubicBezTo>
                      <a:pt x="265" y="0"/>
                      <a:pt x="211" y="18"/>
                      <a:pt x="165" y="54"/>
                    </a:cubicBezTo>
                    <a:cubicBezTo>
                      <a:pt x="1" y="189"/>
                      <a:pt x="81" y="459"/>
                      <a:pt x="293" y="481"/>
                    </a:cubicBezTo>
                    <a:cubicBezTo>
                      <a:pt x="303" y="482"/>
                      <a:pt x="311" y="483"/>
                      <a:pt x="320" y="483"/>
                    </a:cubicBezTo>
                    <a:cubicBezTo>
                      <a:pt x="517" y="483"/>
                      <a:pt x="635" y="249"/>
                      <a:pt x="506" y="89"/>
                    </a:cubicBezTo>
                    <a:cubicBezTo>
                      <a:pt x="458" y="31"/>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17"/>
              <p:cNvSpPr/>
              <p:nvPr/>
            </p:nvSpPr>
            <p:spPr>
              <a:xfrm>
                <a:off x="4156575" y="3900825"/>
                <a:ext cx="15325" cy="11675"/>
              </a:xfrm>
              <a:custGeom>
                <a:avLst/>
                <a:gdLst/>
                <a:ahLst/>
                <a:cxnLst/>
                <a:rect l="l" t="t" r="r" b="b"/>
                <a:pathLst>
                  <a:path w="613" h="467" extrusionOk="0">
                    <a:moveTo>
                      <a:pt x="309" y="0"/>
                    </a:moveTo>
                    <a:cubicBezTo>
                      <a:pt x="257" y="0"/>
                      <a:pt x="204" y="18"/>
                      <a:pt x="161" y="54"/>
                    </a:cubicBezTo>
                    <a:cubicBezTo>
                      <a:pt x="0" y="182"/>
                      <a:pt x="78" y="443"/>
                      <a:pt x="283" y="465"/>
                    </a:cubicBezTo>
                    <a:cubicBezTo>
                      <a:pt x="291" y="466"/>
                      <a:pt x="299" y="466"/>
                      <a:pt x="307" y="466"/>
                    </a:cubicBezTo>
                    <a:cubicBezTo>
                      <a:pt x="498" y="466"/>
                      <a:pt x="613" y="240"/>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17"/>
              <p:cNvSpPr/>
              <p:nvPr/>
            </p:nvSpPr>
            <p:spPr>
              <a:xfrm>
                <a:off x="4143325" y="3884300"/>
                <a:ext cx="14675" cy="11175"/>
              </a:xfrm>
              <a:custGeom>
                <a:avLst/>
                <a:gdLst/>
                <a:ahLst/>
                <a:cxnLst/>
                <a:rect l="l" t="t" r="r" b="b"/>
                <a:pathLst>
                  <a:path w="587" h="447" extrusionOk="0">
                    <a:moveTo>
                      <a:pt x="294" y="1"/>
                    </a:moveTo>
                    <a:cubicBezTo>
                      <a:pt x="245" y="1"/>
                      <a:pt x="196" y="16"/>
                      <a:pt x="154" y="50"/>
                    </a:cubicBezTo>
                    <a:cubicBezTo>
                      <a:pt x="0" y="175"/>
                      <a:pt x="74" y="426"/>
                      <a:pt x="270" y="445"/>
                    </a:cubicBezTo>
                    <a:cubicBezTo>
                      <a:pt x="278" y="446"/>
                      <a:pt x="286" y="446"/>
                      <a:pt x="294" y="446"/>
                    </a:cubicBezTo>
                    <a:cubicBezTo>
                      <a:pt x="479" y="446"/>
                      <a:pt x="587" y="230"/>
                      <a:pt x="466" y="82"/>
                    </a:cubicBezTo>
                    <a:cubicBezTo>
                      <a:pt x="422" y="29"/>
                      <a:pt x="358"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17"/>
              <p:cNvSpPr/>
              <p:nvPr/>
            </p:nvSpPr>
            <p:spPr>
              <a:xfrm>
                <a:off x="4130050" y="3867750"/>
                <a:ext cx="14025" cy="10700"/>
              </a:xfrm>
              <a:custGeom>
                <a:avLst/>
                <a:gdLst/>
                <a:ahLst/>
                <a:cxnLst/>
                <a:rect l="l" t="t" r="r" b="b"/>
                <a:pathLst>
                  <a:path w="561" h="428" extrusionOk="0">
                    <a:moveTo>
                      <a:pt x="281" y="0"/>
                    </a:moveTo>
                    <a:cubicBezTo>
                      <a:pt x="234" y="0"/>
                      <a:pt x="187" y="16"/>
                      <a:pt x="149" y="50"/>
                    </a:cubicBezTo>
                    <a:cubicBezTo>
                      <a:pt x="1" y="168"/>
                      <a:pt x="72" y="406"/>
                      <a:pt x="261" y="426"/>
                    </a:cubicBezTo>
                    <a:cubicBezTo>
                      <a:pt x="270" y="427"/>
                      <a:pt x="279" y="427"/>
                      <a:pt x="288" y="427"/>
                    </a:cubicBezTo>
                    <a:cubicBezTo>
                      <a:pt x="459" y="427"/>
                      <a:pt x="561" y="222"/>
                      <a:pt x="448" y="82"/>
                    </a:cubicBezTo>
                    <a:cubicBezTo>
                      <a:pt x="406" y="29"/>
                      <a:pt x="344"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17"/>
              <p:cNvSpPr/>
              <p:nvPr/>
            </p:nvSpPr>
            <p:spPr>
              <a:xfrm>
                <a:off x="4116725" y="3851200"/>
                <a:ext cx="13550" cy="10275"/>
              </a:xfrm>
              <a:custGeom>
                <a:avLst/>
                <a:gdLst/>
                <a:ahLst/>
                <a:cxnLst/>
                <a:rect l="l" t="t" r="r" b="b"/>
                <a:pathLst>
                  <a:path w="542" h="411" extrusionOk="0">
                    <a:moveTo>
                      <a:pt x="272" y="1"/>
                    </a:moveTo>
                    <a:cubicBezTo>
                      <a:pt x="226" y="1"/>
                      <a:pt x="181" y="16"/>
                      <a:pt x="142" y="46"/>
                    </a:cubicBezTo>
                    <a:cubicBezTo>
                      <a:pt x="0" y="162"/>
                      <a:pt x="71" y="390"/>
                      <a:pt x="251" y="409"/>
                    </a:cubicBezTo>
                    <a:cubicBezTo>
                      <a:pt x="259" y="410"/>
                      <a:pt x="267" y="411"/>
                      <a:pt x="274" y="411"/>
                    </a:cubicBezTo>
                    <a:cubicBezTo>
                      <a:pt x="441" y="411"/>
                      <a:pt x="542" y="214"/>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17"/>
              <p:cNvSpPr/>
              <p:nvPr/>
            </p:nvSpPr>
            <p:spPr>
              <a:xfrm>
                <a:off x="4103475" y="3834725"/>
                <a:ext cx="12925" cy="9800"/>
              </a:xfrm>
              <a:custGeom>
                <a:avLst/>
                <a:gdLst/>
                <a:ahLst/>
                <a:cxnLst/>
                <a:rect l="l" t="t" r="r" b="b"/>
                <a:pathLst>
                  <a:path w="517" h="392" extrusionOk="0">
                    <a:moveTo>
                      <a:pt x="259" y="0"/>
                    </a:moveTo>
                    <a:cubicBezTo>
                      <a:pt x="215" y="0"/>
                      <a:pt x="171" y="14"/>
                      <a:pt x="135" y="43"/>
                    </a:cubicBezTo>
                    <a:cubicBezTo>
                      <a:pt x="0" y="153"/>
                      <a:pt x="64" y="371"/>
                      <a:pt x="238" y="390"/>
                    </a:cubicBezTo>
                    <a:cubicBezTo>
                      <a:pt x="245" y="391"/>
                      <a:pt x="251" y="391"/>
                      <a:pt x="258" y="391"/>
                    </a:cubicBezTo>
                    <a:cubicBezTo>
                      <a:pt x="420" y="391"/>
                      <a:pt x="517" y="202"/>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17"/>
              <p:cNvSpPr/>
              <p:nvPr/>
            </p:nvSpPr>
            <p:spPr>
              <a:xfrm>
                <a:off x="4090200" y="3818150"/>
                <a:ext cx="12300" cy="9350"/>
              </a:xfrm>
              <a:custGeom>
                <a:avLst/>
                <a:gdLst/>
                <a:ahLst/>
                <a:cxnLst/>
                <a:rect l="l" t="t" r="r" b="b"/>
                <a:pathLst>
                  <a:path w="492" h="374" extrusionOk="0">
                    <a:moveTo>
                      <a:pt x="247" y="1"/>
                    </a:moveTo>
                    <a:cubicBezTo>
                      <a:pt x="206" y="1"/>
                      <a:pt x="164" y="15"/>
                      <a:pt x="129" y="44"/>
                    </a:cubicBezTo>
                    <a:cubicBezTo>
                      <a:pt x="1" y="147"/>
                      <a:pt x="62" y="356"/>
                      <a:pt x="226" y="372"/>
                    </a:cubicBezTo>
                    <a:cubicBezTo>
                      <a:pt x="233" y="373"/>
                      <a:pt x="239" y="373"/>
                      <a:pt x="246" y="373"/>
                    </a:cubicBezTo>
                    <a:cubicBezTo>
                      <a:pt x="401" y="373"/>
                      <a:pt x="492" y="193"/>
                      <a:pt x="390" y="70"/>
                    </a:cubicBezTo>
                    <a:cubicBezTo>
                      <a:pt x="354"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17"/>
              <p:cNvSpPr/>
              <p:nvPr/>
            </p:nvSpPr>
            <p:spPr>
              <a:xfrm>
                <a:off x="4076950" y="3801650"/>
                <a:ext cx="11625" cy="8825"/>
              </a:xfrm>
              <a:custGeom>
                <a:avLst/>
                <a:gdLst/>
                <a:ahLst/>
                <a:cxnLst/>
                <a:rect l="l" t="t" r="r" b="b"/>
                <a:pathLst>
                  <a:path w="465" h="353" extrusionOk="0">
                    <a:moveTo>
                      <a:pt x="232" y="0"/>
                    </a:moveTo>
                    <a:cubicBezTo>
                      <a:pt x="193" y="0"/>
                      <a:pt x="155" y="13"/>
                      <a:pt x="123" y="39"/>
                    </a:cubicBezTo>
                    <a:cubicBezTo>
                      <a:pt x="1" y="139"/>
                      <a:pt x="59" y="335"/>
                      <a:pt x="216" y="351"/>
                    </a:cubicBezTo>
                    <a:cubicBezTo>
                      <a:pt x="224" y="352"/>
                      <a:pt x="231" y="352"/>
                      <a:pt x="238" y="352"/>
                    </a:cubicBezTo>
                    <a:cubicBezTo>
                      <a:pt x="380" y="352"/>
                      <a:pt x="465" y="181"/>
                      <a:pt x="370" y="65"/>
                    </a:cubicBezTo>
                    <a:cubicBezTo>
                      <a:pt x="335" y="23"/>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17"/>
              <p:cNvSpPr/>
              <p:nvPr/>
            </p:nvSpPr>
            <p:spPr>
              <a:xfrm>
                <a:off x="4063625" y="3785125"/>
                <a:ext cx="11075" cy="8375"/>
              </a:xfrm>
              <a:custGeom>
                <a:avLst/>
                <a:gdLst/>
                <a:ahLst/>
                <a:cxnLst/>
                <a:rect l="l" t="t" r="r" b="b"/>
                <a:pathLst>
                  <a:path w="443" h="335" extrusionOk="0">
                    <a:moveTo>
                      <a:pt x="223" y="1"/>
                    </a:moveTo>
                    <a:cubicBezTo>
                      <a:pt x="186" y="1"/>
                      <a:pt x="148" y="13"/>
                      <a:pt x="116" y="38"/>
                    </a:cubicBezTo>
                    <a:cubicBezTo>
                      <a:pt x="0" y="131"/>
                      <a:pt x="58" y="321"/>
                      <a:pt x="206" y="334"/>
                    </a:cubicBezTo>
                    <a:cubicBezTo>
                      <a:pt x="212" y="334"/>
                      <a:pt x="219" y="335"/>
                      <a:pt x="225" y="335"/>
                    </a:cubicBezTo>
                    <a:cubicBezTo>
                      <a:pt x="362" y="335"/>
                      <a:pt x="443" y="174"/>
                      <a:pt x="354" y="64"/>
                    </a:cubicBezTo>
                    <a:cubicBezTo>
                      <a:pt x="321" y="22"/>
                      <a:pt x="273"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17"/>
              <p:cNvSpPr/>
              <p:nvPr/>
            </p:nvSpPr>
            <p:spPr>
              <a:xfrm>
                <a:off x="4050350" y="3768550"/>
                <a:ext cx="10450" cy="7925"/>
              </a:xfrm>
              <a:custGeom>
                <a:avLst/>
                <a:gdLst/>
                <a:ahLst/>
                <a:cxnLst/>
                <a:rect l="l" t="t" r="r" b="b"/>
                <a:pathLst>
                  <a:path w="418" h="317" extrusionOk="0">
                    <a:moveTo>
                      <a:pt x="209" y="1"/>
                    </a:moveTo>
                    <a:cubicBezTo>
                      <a:pt x="174" y="1"/>
                      <a:pt x="139" y="12"/>
                      <a:pt x="110" y="36"/>
                    </a:cubicBezTo>
                    <a:cubicBezTo>
                      <a:pt x="1" y="126"/>
                      <a:pt x="56" y="303"/>
                      <a:pt x="194" y="315"/>
                    </a:cubicBezTo>
                    <a:cubicBezTo>
                      <a:pt x="200" y="316"/>
                      <a:pt x="207" y="316"/>
                      <a:pt x="213" y="316"/>
                    </a:cubicBezTo>
                    <a:cubicBezTo>
                      <a:pt x="343" y="316"/>
                      <a:pt x="418" y="166"/>
                      <a:pt x="335" y="61"/>
                    </a:cubicBezTo>
                    <a:cubicBezTo>
                      <a:pt x="302" y="21"/>
                      <a:pt x="256"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17"/>
              <p:cNvSpPr/>
              <p:nvPr/>
            </p:nvSpPr>
            <p:spPr>
              <a:xfrm>
                <a:off x="4333725" y="4084725"/>
                <a:ext cx="22800" cy="17250"/>
              </a:xfrm>
              <a:custGeom>
                <a:avLst/>
                <a:gdLst/>
                <a:ahLst/>
                <a:cxnLst/>
                <a:rect l="l" t="t" r="r" b="b"/>
                <a:pathLst>
                  <a:path w="912" h="690" extrusionOk="0">
                    <a:moveTo>
                      <a:pt x="457" y="0"/>
                    </a:moveTo>
                    <a:cubicBezTo>
                      <a:pt x="382" y="0"/>
                      <a:pt x="306" y="25"/>
                      <a:pt x="242" y="77"/>
                    </a:cubicBezTo>
                    <a:cubicBezTo>
                      <a:pt x="1" y="269"/>
                      <a:pt x="116" y="655"/>
                      <a:pt x="422" y="687"/>
                    </a:cubicBezTo>
                    <a:cubicBezTo>
                      <a:pt x="435" y="689"/>
                      <a:pt x="448" y="689"/>
                      <a:pt x="460" y="689"/>
                    </a:cubicBezTo>
                    <a:cubicBezTo>
                      <a:pt x="743" y="689"/>
                      <a:pt x="912" y="356"/>
                      <a:pt x="724" y="128"/>
                    </a:cubicBezTo>
                    <a:cubicBezTo>
                      <a:pt x="656" y="44"/>
                      <a:pt x="557" y="0"/>
                      <a:pt x="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17"/>
              <p:cNvSpPr/>
              <p:nvPr/>
            </p:nvSpPr>
            <p:spPr>
              <a:xfrm>
                <a:off x="4320475" y="4068175"/>
                <a:ext cx="22075" cy="16750"/>
              </a:xfrm>
              <a:custGeom>
                <a:avLst/>
                <a:gdLst/>
                <a:ahLst/>
                <a:cxnLst/>
                <a:rect l="l" t="t" r="r" b="b"/>
                <a:pathLst>
                  <a:path w="883" h="670" extrusionOk="0">
                    <a:moveTo>
                      <a:pt x="445" y="0"/>
                    </a:moveTo>
                    <a:cubicBezTo>
                      <a:pt x="370" y="0"/>
                      <a:pt x="295" y="25"/>
                      <a:pt x="232" y="76"/>
                    </a:cubicBezTo>
                    <a:cubicBezTo>
                      <a:pt x="1" y="263"/>
                      <a:pt x="113" y="636"/>
                      <a:pt x="409" y="668"/>
                    </a:cubicBezTo>
                    <a:cubicBezTo>
                      <a:pt x="422" y="669"/>
                      <a:pt x="434" y="670"/>
                      <a:pt x="447" y="670"/>
                    </a:cubicBezTo>
                    <a:cubicBezTo>
                      <a:pt x="720" y="670"/>
                      <a:pt x="883" y="346"/>
                      <a:pt x="704" y="125"/>
                    </a:cubicBezTo>
                    <a:cubicBezTo>
                      <a:pt x="639" y="43"/>
                      <a:pt x="542" y="0"/>
                      <a:pt x="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17"/>
              <p:cNvSpPr/>
              <p:nvPr/>
            </p:nvSpPr>
            <p:spPr>
              <a:xfrm>
                <a:off x="4307225" y="4051650"/>
                <a:ext cx="21425" cy="16250"/>
              </a:xfrm>
              <a:custGeom>
                <a:avLst/>
                <a:gdLst/>
                <a:ahLst/>
                <a:cxnLst/>
                <a:rect l="l" t="t" r="r" b="b"/>
                <a:pathLst>
                  <a:path w="857" h="650" extrusionOk="0">
                    <a:moveTo>
                      <a:pt x="428" y="0"/>
                    </a:moveTo>
                    <a:cubicBezTo>
                      <a:pt x="357" y="0"/>
                      <a:pt x="285" y="24"/>
                      <a:pt x="225" y="72"/>
                    </a:cubicBezTo>
                    <a:cubicBezTo>
                      <a:pt x="0" y="255"/>
                      <a:pt x="110" y="619"/>
                      <a:pt x="396" y="648"/>
                    </a:cubicBezTo>
                    <a:cubicBezTo>
                      <a:pt x="409" y="649"/>
                      <a:pt x="421" y="650"/>
                      <a:pt x="434" y="650"/>
                    </a:cubicBezTo>
                    <a:cubicBezTo>
                      <a:pt x="700" y="650"/>
                      <a:pt x="856" y="335"/>
                      <a:pt x="682" y="120"/>
                    </a:cubicBezTo>
                    <a:cubicBezTo>
                      <a:pt x="617" y="42"/>
                      <a:pt x="523" y="0"/>
                      <a:pt x="4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17"/>
              <p:cNvSpPr/>
              <p:nvPr/>
            </p:nvSpPr>
            <p:spPr>
              <a:xfrm>
                <a:off x="4293975" y="4035100"/>
                <a:ext cx="20875" cy="15850"/>
              </a:xfrm>
              <a:custGeom>
                <a:avLst/>
                <a:gdLst/>
                <a:ahLst/>
                <a:cxnLst/>
                <a:rect l="l" t="t" r="r" b="b"/>
                <a:pathLst>
                  <a:path w="835" h="634" extrusionOk="0">
                    <a:moveTo>
                      <a:pt x="417" y="0"/>
                    </a:moveTo>
                    <a:cubicBezTo>
                      <a:pt x="347" y="0"/>
                      <a:pt x="277" y="24"/>
                      <a:pt x="219" y="72"/>
                    </a:cubicBezTo>
                    <a:cubicBezTo>
                      <a:pt x="0" y="249"/>
                      <a:pt x="103" y="602"/>
                      <a:pt x="386" y="631"/>
                    </a:cubicBezTo>
                    <a:cubicBezTo>
                      <a:pt x="397" y="633"/>
                      <a:pt x="409" y="633"/>
                      <a:pt x="420" y="633"/>
                    </a:cubicBezTo>
                    <a:cubicBezTo>
                      <a:pt x="679" y="633"/>
                      <a:pt x="834" y="327"/>
                      <a:pt x="662" y="117"/>
                    </a:cubicBezTo>
                    <a:cubicBezTo>
                      <a:pt x="600" y="41"/>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17"/>
              <p:cNvSpPr/>
              <p:nvPr/>
            </p:nvSpPr>
            <p:spPr>
              <a:xfrm>
                <a:off x="4280700" y="4018550"/>
                <a:ext cx="20250" cy="15350"/>
              </a:xfrm>
              <a:custGeom>
                <a:avLst/>
                <a:gdLst/>
                <a:ahLst/>
                <a:cxnLst/>
                <a:rect l="l" t="t" r="r" b="b"/>
                <a:pathLst>
                  <a:path w="810" h="614" extrusionOk="0">
                    <a:moveTo>
                      <a:pt x="406" y="1"/>
                    </a:moveTo>
                    <a:cubicBezTo>
                      <a:pt x="338" y="1"/>
                      <a:pt x="270" y="23"/>
                      <a:pt x="213" y="69"/>
                    </a:cubicBezTo>
                    <a:cubicBezTo>
                      <a:pt x="1" y="243"/>
                      <a:pt x="100" y="586"/>
                      <a:pt x="374" y="612"/>
                    </a:cubicBezTo>
                    <a:cubicBezTo>
                      <a:pt x="385" y="613"/>
                      <a:pt x="397" y="614"/>
                      <a:pt x="408" y="614"/>
                    </a:cubicBezTo>
                    <a:cubicBezTo>
                      <a:pt x="658"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17"/>
              <p:cNvSpPr/>
              <p:nvPr/>
            </p:nvSpPr>
            <p:spPr>
              <a:xfrm>
                <a:off x="4267375" y="4002075"/>
                <a:ext cx="19675" cy="14875"/>
              </a:xfrm>
              <a:custGeom>
                <a:avLst/>
                <a:gdLst/>
                <a:ahLst/>
                <a:cxnLst/>
                <a:rect l="l" t="t" r="r" b="b"/>
                <a:pathLst>
                  <a:path w="787" h="595" extrusionOk="0">
                    <a:moveTo>
                      <a:pt x="393" y="0"/>
                    </a:moveTo>
                    <a:cubicBezTo>
                      <a:pt x="327" y="0"/>
                      <a:pt x="261" y="22"/>
                      <a:pt x="206" y="66"/>
                    </a:cubicBezTo>
                    <a:cubicBezTo>
                      <a:pt x="0" y="233"/>
                      <a:pt x="100" y="564"/>
                      <a:pt x="363" y="593"/>
                    </a:cubicBezTo>
                    <a:cubicBezTo>
                      <a:pt x="375" y="594"/>
                      <a:pt x="387" y="595"/>
                      <a:pt x="398" y="595"/>
                    </a:cubicBezTo>
                    <a:cubicBezTo>
                      <a:pt x="641" y="595"/>
                      <a:pt x="787" y="307"/>
                      <a:pt x="627" y="111"/>
                    </a:cubicBezTo>
                    <a:cubicBezTo>
                      <a:pt x="567"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17"/>
              <p:cNvSpPr/>
              <p:nvPr/>
            </p:nvSpPr>
            <p:spPr>
              <a:xfrm>
                <a:off x="4254100" y="3985550"/>
                <a:ext cx="19075" cy="14450"/>
              </a:xfrm>
              <a:custGeom>
                <a:avLst/>
                <a:gdLst/>
                <a:ahLst/>
                <a:cxnLst/>
                <a:rect l="l" t="t" r="r" b="b"/>
                <a:pathLst>
                  <a:path w="763" h="578" extrusionOk="0">
                    <a:moveTo>
                      <a:pt x="383" y="0"/>
                    </a:moveTo>
                    <a:cubicBezTo>
                      <a:pt x="318" y="0"/>
                      <a:pt x="253" y="22"/>
                      <a:pt x="200" y="65"/>
                    </a:cubicBezTo>
                    <a:cubicBezTo>
                      <a:pt x="1" y="229"/>
                      <a:pt x="101" y="550"/>
                      <a:pt x="354" y="576"/>
                    </a:cubicBezTo>
                    <a:cubicBezTo>
                      <a:pt x="365" y="577"/>
                      <a:pt x="375" y="577"/>
                      <a:pt x="385" y="577"/>
                    </a:cubicBezTo>
                    <a:cubicBezTo>
                      <a:pt x="624" y="577"/>
                      <a:pt x="762" y="295"/>
                      <a:pt x="605" y="107"/>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17"/>
              <p:cNvSpPr/>
              <p:nvPr/>
            </p:nvSpPr>
            <p:spPr>
              <a:xfrm>
                <a:off x="4240850" y="3969000"/>
                <a:ext cx="18425" cy="13975"/>
              </a:xfrm>
              <a:custGeom>
                <a:avLst/>
                <a:gdLst/>
                <a:ahLst/>
                <a:cxnLst/>
                <a:rect l="l" t="t" r="r" b="b"/>
                <a:pathLst>
                  <a:path w="737" h="559" extrusionOk="0">
                    <a:moveTo>
                      <a:pt x="368" y="0"/>
                    </a:moveTo>
                    <a:cubicBezTo>
                      <a:pt x="306" y="0"/>
                      <a:pt x="245" y="20"/>
                      <a:pt x="194" y="62"/>
                    </a:cubicBezTo>
                    <a:cubicBezTo>
                      <a:pt x="1" y="219"/>
                      <a:pt x="94" y="531"/>
                      <a:pt x="341" y="557"/>
                    </a:cubicBezTo>
                    <a:cubicBezTo>
                      <a:pt x="352" y="558"/>
                      <a:pt x="362" y="558"/>
                      <a:pt x="372" y="558"/>
                    </a:cubicBezTo>
                    <a:cubicBezTo>
                      <a:pt x="601" y="558"/>
                      <a:pt x="736" y="288"/>
                      <a:pt x="586" y="103"/>
                    </a:cubicBezTo>
                    <a:cubicBezTo>
                      <a:pt x="531" y="36"/>
                      <a:pt x="449" y="0"/>
                      <a:pt x="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17"/>
              <p:cNvSpPr/>
              <p:nvPr/>
            </p:nvSpPr>
            <p:spPr>
              <a:xfrm>
                <a:off x="4227600" y="3952425"/>
                <a:ext cx="17775" cy="13500"/>
              </a:xfrm>
              <a:custGeom>
                <a:avLst/>
                <a:gdLst/>
                <a:ahLst/>
                <a:cxnLst/>
                <a:rect l="l" t="t" r="r" b="b"/>
                <a:pathLst>
                  <a:path w="711" h="540" extrusionOk="0">
                    <a:moveTo>
                      <a:pt x="357" y="1"/>
                    </a:moveTo>
                    <a:cubicBezTo>
                      <a:pt x="297" y="1"/>
                      <a:pt x="237" y="21"/>
                      <a:pt x="187" y="63"/>
                    </a:cubicBezTo>
                    <a:cubicBezTo>
                      <a:pt x="0" y="211"/>
                      <a:pt x="87" y="513"/>
                      <a:pt x="328" y="538"/>
                    </a:cubicBezTo>
                    <a:cubicBezTo>
                      <a:pt x="339" y="539"/>
                      <a:pt x="349" y="540"/>
                      <a:pt x="359" y="540"/>
                    </a:cubicBezTo>
                    <a:cubicBezTo>
                      <a:pt x="579" y="540"/>
                      <a:pt x="710" y="279"/>
                      <a:pt x="566" y="101"/>
                    </a:cubicBezTo>
                    <a:cubicBezTo>
                      <a:pt x="513" y="36"/>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17"/>
              <p:cNvSpPr/>
              <p:nvPr/>
            </p:nvSpPr>
            <p:spPr>
              <a:xfrm>
                <a:off x="4214250" y="3935900"/>
                <a:ext cx="17225" cy="13000"/>
              </a:xfrm>
              <a:custGeom>
                <a:avLst/>
                <a:gdLst/>
                <a:ahLst/>
                <a:cxnLst/>
                <a:rect l="l" t="t" r="r" b="b"/>
                <a:pathLst>
                  <a:path w="689" h="520" extrusionOk="0">
                    <a:moveTo>
                      <a:pt x="347" y="0"/>
                    </a:moveTo>
                    <a:cubicBezTo>
                      <a:pt x="289" y="0"/>
                      <a:pt x="231" y="19"/>
                      <a:pt x="184" y="58"/>
                    </a:cubicBezTo>
                    <a:cubicBezTo>
                      <a:pt x="1" y="203"/>
                      <a:pt x="88" y="492"/>
                      <a:pt x="316" y="518"/>
                    </a:cubicBezTo>
                    <a:cubicBezTo>
                      <a:pt x="326" y="519"/>
                      <a:pt x="337" y="520"/>
                      <a:pt x="347" y="520"/>
                    </a:cubicBezTo>
                    <a:cubicBezTo>
                      <a:pt x="560" y="520"/>
                      <a:pt x="689" y="269"/>
                      <a:pt x="551" y="97"/>
                    </a:cubicBezTo>
                    <a:cubicBezTo>
                      <a:pt x="498" y="33"/>
                      <a:pt x="422"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17"/>
              <p:cNvSpPr/>
              <p:nvPr/>
            </p:nvSpPr>
            <p:spPr>
              <a:xfrm>
                <a:off x="4201000" y="3919400"/>
                <a:ext cx="16600" cy="12550"/>
              </a:xfrm>
              <a:custGeom>
                <a:avLst/>
                <a:gdLst/>
                <a:ahLst/>
                <a:cxnLst/>
                <a:rect l="l" t="t" r="r" b="b"/>
                <a:pathLst>
                  <a:path w="664" h="502" extrusionOk="0">
                    <a:moveTo>
                      <a:pt x="334" y="0"/>
                    </a:moveTo>
                    <a:cubicBezTo>
                      <a:pt x="278" y="0"/>
                      <a:pt x="222" y="19"/>
                      <a:pt x="174" y="56"/>
                    </a:cubicBezTo>
                    <a:cubicBezTo>
                      <a:pt x="1" y="198"/>
                      <a:pt x="84" y="477"/>
                      <a:pt x="306" y="500"/>
                    </a:cubicBezTo>
                    <a:cubicBezTo>
                      <a:pt x="315" y="501"/>
                      <a:pt x="324" y="501"/>
                      <a:pt x="333" y="501"/>
                    </a:cubicBezTo>
                    <a:cubicBezTo>
                      <a:pt x="539" y="501"/>
                      <a:pt x="663" y="261"/>
                      <a:pt x="528" y="92"/>
                    </a:cubicBezTo>
                    <a:cubicBezTo>
                      <a:pt x="479" y="32"/>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17"/>
              <p:cNvSpPr/>
              <p:nvPr/>
            </p:nvSpPr>
            <p:spPr>
              <a:xfrm>
                <a:off x="4187750" y="3902825"/>
                <a:ext cx="15950" cy="12100"/>
              </a:xfrm>
              <a:custGeom>
                <a:avLst/>
                <a:gdLst/>
                <a:ahLst/>
                <a:cxnLst/>
                <a:rect l="l" t="t" r="r" b="b"/>
                <a:pathLst>
                  <a:path w="638" h="484" extrusionOk="0">
                    <a:moveTo>
                      <a:pt x="318" y="1"/>
                    </a:moveTo>
                    <a:cubicBezTo>
                      <a:pt x="265" y="1"/>
                      <a:pt x="212" y="18"/>
                      <a:pt x="168" y="54"/>
                    </a:cubicBezTo>
                    <a:cubicBezTo>
                      <a:pt x="0" y="189"/>
                      <a:pt x="81" y="459"/>
                      <a:pt x="296" y="482"/>
                    </a:cubicBezTo>
                    <a:cubicBezTo>
                      <a:pt x="305" y="483"/>
                      <a:pt x="314" y="483"/>
                      <a:pt x="323" y="483"/>
                    </a:cubicBezTo>
                    <a:cubicBezTo>
                      <a:pt x="519" y="483"/>
                      <a:pt x="637" y="250"/>
                      <a:pt x="508" y="93"/>
                    </a:cubicBezTo>
                    <a:cubicBezTo>
                      <a:pt x="460" y="32"/>
                      <a:pt x="390"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17"/>
              <p:cNvSpPr/>
              <p:nvPr/>
            </p:nvSpPr>
            <p:spPr>
              <a:xfrm>
                <a:off x="4174500" y="3886325"/>
                <a:ext cx="15300" cy="11625"/>
              </a:xfrm>
              <a:custGeom>
                <a:avLst/>
                <a:gdLst/>
                <a:ahLst/>
                <a:cxnLst/>
                <a:rect l="l" t="t" r="r" b="b"/>
                <a:pathLst>
                  <a:path w="612" h="465" extrusionOk="0">
                    <a:moveTo>
                      <a:pt x="306" y="1"/>
                    </a:moveTo>
                    <a:cubicBezTo>
                      <a:pt x="255" y="1"/>
                      <a:pt x="204" y="18"/>
                      <a:pt x="161" y="52"/>
                    </a:cubicBezTo>
                    <a:cubicBezTo>
                      <a:pt x="0" y="184"/>
                      <a:pt x="77" y="444"/>
                      <a:pt x="283" y="463"/>
                    </a:cubicBezTo>
                    <a:cubicBezTo>
                      <a:pt x="292" y="465"/>
                      <a:pt x="301" y="465"/>
                      <a:pt x="310" y="465"/>
                    </a:cubicBezTo>
                    <a:cubicBezTo>
                      <a:pt x="500" y="465"/>
                      <a:pt x="611" y="241"/>
                      <a:pt x="489" y="87"/>
                    </a:cubicBezTo>
                    <a:cubicBezTo>
                      <a:pt x="441" y="31"/>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17"/>
              <p:cNvSpPr/>
              <p:nvPr/>
            </p:nvSpPr>
            <p:spPr>
              <a:xfrm>
                <a:off x="4161225" y="3869775"/>
                <a:ext cx="14700" cy="11225"/>
              </a:xfrm>
              <a:custGeom>
                <a:avLst/>
                <a:gdLst/>
                <a:ahLst/>
                <a:cxnLst/>
                <a:rect l="l" t="t" r="r" b="b"/>
                <a:pathLst>
                  <a:path w="588" h="449" extrusionOk="0">
                    <a:moveTo>
                      <a:pt x="294" y="1"/>
                    </a:moveTo>
                    <a:cubicBezTo>
                      <a:pt x="245" y="1"/>
                      <a:pt x="195" y="17"/>
                      <a:pt x="155" y="52"/>
                    </a:cubicBezTo>
                    <a:cubicBezTo>
                      <a:pt x="1" y="177"/>
                      <a:pt x="75" y="425"/>
                      <a:pt x="271" y="447"/>
                    </a:cubicBezTo>
                    <a:cubicBezTo>
                      <a:pt x="279" y="448"/>
                      <a:pt x="287" y="449"/>
                      <a:pt x="294" y="449"/>
                    </a:cubicBezTo>
                    <a:cubicBezTo>
                      <a:pt x="479" y="449"/>
                      <a:pt x="587" y="232"/>
                      <a:pt x="467" y="84"/>
                    </a:cubicBezTo>
                    <a:cubicBezTo>
                      <a:pt x="423" y="30"/>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17"/>
              <p:cNvSpPr/>
              <p:nvPr/>
            </p:nvSpPr>
            <p:spPr>
              <a:xfrm>
                <a:off x="4147900" y="3853250"/>
                <a:ext cx="14125" cy="10725"/>
              </a:xfrm>
              <a:custGeom>
                <a:avLst/>
                <a:gdLst/>
                <a:ahLst/>
                <a:cxnLst/>
                <a:rect l="l" t="t" r="r" b="b"/>
                <a:pathLst>
                  <a:path w="565" h="429" extrusionOk="0">
                    <a:moveTo>
                      <a:pt x="285" y="0"/>
                    </a:moveTo>
                    <a:cubicBezTo>
                      <a:pt x="238" y="0"/>
                      <a:pt x="190" y="16"/>
                      <a:pt x="151" y="48"/>
                    </a:cubicBezTo>
                    <a:cubicBezTo>
                      <a:pt x="0" y="167"/>
                      <a:pt x="71" y="408"/>
                      <a:pt x="261" y="427"/>
                    </a:cubicBezTo>
                    <a:cubicBezTo>
                      <a:pt x="269" y="428"/>
                      <a:pt x="276" y="428"/>
                      <a:pt x="284" y="428"/>
                    </a:cubicBezTo>
                    <a:cubicBezTo>
                      <a:pt x="460" y="428"/>
                      <a:pt x="564" y="222"/>
                      <a:pt x="450" y="80"/>
                    </a:cubicBezTo>
                    <a:cubicBezTo>
                      <a:pt x="408"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17"/>
              <p:cNvSpPr/>
              <p:nvPr/>
            </p:nvSpPr>
            <p:spPr>
              <a:xfrm>
                <a:off x="4134650" y="3836750"/>
                <a:ext cx="13475" cy="10200"/>
              </a:xfrm>
              <a:custGeom>
                <a:avLst/>
                <a:gdLst/>
                <a:ahLst/>
                <a:cxnLst/>
                <a:rect l="l" t="t" r="r" b="b"/>
                <a:pathLst>
                  <a:path w="539" h="408" extrusionOk="0">
                    <a:moveTo>
                      <a:pt x="273" y="0"/>
                    </a:moveTo>
                    <a:cubicBezTo>
                      <a:pt x="227" y="0"/>
                      <a:pt x="181" y="15"/>
                      <a:pt x="142" y="46"/>
                    </a:cubicBezTo>
                    <a:cubicBezTo>
                      <a:pt x="0" y="158"/>
                      <a:pt x="68" y="390"/>
                      <a:pt x="251" y="406"/>
                    </a:cubicBezTo>
                    <a:cubicBezTo>
                      <a:pt x="259" y="407"/>
                      <a:pt x="266" y="407"/>
                      <a:pt x="274" y="407"/>
                    </a:cubicBezTo>
                    <a:cubicBezTo>
                      <a:pt x="440" y="407"/>
                      <a:pt x="538" y="210"/>
                      <a:pt x="431" y="75"/>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17"/>
              <p:cNvSpPr/>
              <p:nvPr/>
            </p:nvSpPr>
            <p:spPr>
              <a:xfrm>
                <a:off x="4121375" y="3820175"/>
                <a:ext cx="12850" cy="9800"/>
              </a:xfrm>
              <a:custGeom>
                <a:avLst/>
                <a:gdLst/>
                <a:ahLst/>
                <a:cxnLst/>
                <a:rect l="l" t="t" r="r" b="b"/>
                <a:pathLst>
                  <a:path w="514" h="392" extrusionOk="0">
                    <a:moveTo>
                      <a:pt x="258" y="0"/>
                    </a:moveTo>
                    <a:cubicBezTo>
                      <a:pt x="215" y="0"/>
                      <a:pt x="172" y="15"/>
                      <a:pt x="136" y="44"/>
                    </a:cubicBezTo>
                    <a:cubicBezTo>
                      <a:pt x="1" y="156"/>
                      <a:pt x="65" y="371"/>
                      <a:pt x="239" y="391"/>
                    </a:cubicBezTo>
                    <a:cubicBezTo>
                      <a:pt x="246" y="392"/>
                      <a:pt x="254" y="392"/>
                      <a:pt x="262" y="392"/>
                    </a:cubicBezTo>
                    <a:cubicBezTo>
                      <a:pt x="421" y="392"/>
                      <a:pt x="513" y="201"/>
                      <a:pt x="409" y="73"/>
                    </a:cubicBezTo>
                    <a:cubicBezTo>
                      <a:pt x="371" y="25"/>
                      <a:pt x="315"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17"/>
              <p:cNvSpPr/>
              <p:nvPr/>
            </p:nvSpPr>
            <p:spPr>
              <a:xfrm>
                <a:off x="4108125" y="3803675"/>
                <a:ext cx="12275" cy="9275"/>
              </a:xfrm>
              <a:custGeom>
                <a:avLst/>
                <a:gdLst/>
                <a:ahLst/>
                <a:cxnLst/>
                <a:rect l="l" t="t" r="r" b="b"/>
                <a:pathLst>
                  <a:path w="491" h="371" extrusionOk="0">
                    <a:moveTo>
                      <a:pt x="245" y="1"/>
                    </a:moveTo>
                    <a:cubicBezTo>
                      <a:pt x="204" y="1"/>
                      <a:pt x="164" y="14"/>
                      <a:pt x="129" y="42"/>
                    </a:cubicBezTo>
                    <a:cubicBezTo>
                      <a:pt x="1" y="144"/>
                      <a:pt x="62" y="353"/>
                      <a:pt x="226" y="369"/>
                    </a:cubicBezTo>
                    <a:cubicBezTo>
                      <a:pt x="233" y="370"/>
                      <a:pt x="241" y="371"/>
                      <a:pt x="249" y="371"/>
                    </a:cubicBezTo>
                    <a:cubicBezTo>
                      <a:pt x="399" y="371"/>
                      <a:pt x="490" y="193"/>
                      <a:pt x="389"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17"/>
              <p:cNvSpPr/>
              <p:nvPr/>
            </p:nvSpPr>
            <p:spPr>
              <a:xfrm>
                <a:off x="4094800" y="3787125"/>
                <a:ext cx="11725" cy="8875"/>
              </a:xfrm>
              <a:custGeom>
                <a:avLst/>
                <a:gdLst/>
                <a:ahLst/>
                <a:cxnLst/>
                <a:rect l="l" t="t" r="r" b="b"/>
                <a:pathLst>
                  <a:path w="469" h="355" extrusionOk="0">
                    <a:moveTo>
                      <a:pt x="236" y="0"/>
                    </a:moveTo>
                    <a:cubicBezTo>
                      <a:pt x="197" y="0"/>
                      <a:pt x="157" y="14"/>
                      <a:pt x="125" y="42"/>
                    </a:cubicBezTo>
                    <a:cubicBezTo>
                      <a:pt x="0" y="138"/>
                      <a:pt x="61" y="337"/>
                      <a:pt x="215" y="353"/>
                    </a:cubicBezTo>
                    <a:cubicBezTo>
                      <a:pt x="222" y="354"/>
                      <a:pt x="229" y="354"/>
                      <a:pt x="235" y="354"/>
                    </a:cubicBezTo>
                    <a:cubicBezTo>
                      <a:pt x="381" y="354"/>
                      <a:pt x="468" y="184"/>
                      <a:pt x="373" y="67"/>
                    </a:cubicBezTo>
                    <a:cubicBezTo>
                      <a:pt x="338" y="23"/>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17"/>
              <p:cNvSpPr/>
              <p:nvPr/>
            </p:nvSpPr>
            <p:spPr>
              <a:xfrm>
                <a:off x="4081525" y="3770575"/>
                <a:ext cx="11100" cy="8400"/>
              </a:xfrm>
              <a:custGeom>
                <a:avLst/>
                <a:gdLst/>
                <a:ahLst/>
                <a:cxnLst/>
                <a:rect l="l" t="t" r="r" b="b"/>
                <a:pathLst>
                  <a:path w="444" h="336" extrusionOk="0">
                    <a:moveTo>
                      <a:pt x="224" y="1"/>
                    </a:moveTo>
                    <a:cubicBezTo>
                      <a:pt x="187" y="1"/>
                      <a:pt x="149" y="13"/>
                      <a:pt x="117" y="38"/>
                    </a:cubicBezTo>
                    <a:cubicBezTo>
                      <a:pt x="1" y="132"/>
                      <a:pt x="59" y="321"/>
                      <a:pt x="207" y="334"/>
                    </a:cubicBezTo>
                    <a:cubicBezTo>
                      <a:pt x="213" y="335"/>
                      <a:pt x="220" y="335"/>
                      <a:pt x="226" y="335"/>
                    </a:cubicBezTo>
                    <a:cubicBezTo>
                      <a:pt x="362" y="335"/>
                      <a:pt x="443" y="175"/>
                      <a:pt x="354" y="64"/>
                    </a:cubicBezTo>
                    <a:cubicBezTo>
                      <a:pt x="322" y="22"/>
                      <a:pt x="273" y="1"/>
                      <a:pt x="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17"/>
              <p:cNvSpPr/>
              <p:nvPr/>
            </p:nvSpPr>
            <p:spPr>
              <a:xfrm>
                <a:off x="4068275" y="3754075"/>
                <a:ext cx="10475" cy="7925"/>
              </a:xfrm>
              <a:custGeom>
                <a:avLst/>
                <a:gdLst/>
                <a:ahLst/>
                <a:cxnLst/>
                <a:rect l="l" t="t" r="r" b="b"/>
                <a:pathLst>
                  <a:path w="419" h="317" extrusionOk="0">
                    <a:moveTo>
                      <a:pt x="210" y="1"/>
                    </a:moveTo>
                    <a:cubicBezTo>
                      <a:pt x="175" y="1"/>
                      <a:pt x="139" y="13"/>
                      <a:pt x="110" y="36"/>
                    </a:cubicBezTo>
                    <a:cubicBezTo>
                      <a:pt x="1" y="123"/>
                      <a:pt x="52" y="300"/>
                      <a:pt x="193" y="316"/>
                    </a:cubicBezTo>
                    <a:cubicBezTo>
                      <a:pt x="199" y="316"/>
                      <a:pt x="204" y="317"/>
                      <a:pt x="209" y="317"/>
                    </a:cubicBezTo>
                    <a:cubicBezTo>
                      <a:pt x="338" y="317"/>
                      <a:pt x="418" y="164"/>
                      <a:pt x="332" y="59"/>
                    </a:cubicBezTo>
                    <a:cubicBezTo>
                      <a:pt x="301" y="21"/>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17"/>
              <p:cNvSpPr/>
              <p:nvPr/>
            </p:nvSpPr>
            <p:spPr>
              <a:xfrm>
                <a:off x="4338400" y="4053675"/>
                <a:ext cx="22075" cy="16725"/>
              </a:xfrm>
              <a:custGeom>
                <a:avLst/>
                <a:gdLst/>
                <a:ahLst/>
                <a:cxnLst/>
                <a:rect l="l" t="t" r="r" b="b"/>
                <a:pathLst>
                  <a:path w="883" h="669" extrusionOk="0">
                    <a:moveTo>
                      <a:pt x="442" y="1"/>
                    </a:moveTo>
                    <a:cubicBezTo>
                      <a:pt x="368" y="1"/>
                      <a:pt x="294" y="25"/>
                      <a:pt x="232" y="75"/>
                    </a:cubicBezTo>
                    <a:cubicBezTo>
                      <a:pt x="0" y="261"/>
                      <a:pt x="113" y="637"/>
                      <a:pt x="408" y="666"/>
                    </a:cubicBezTo>
                    <a:cubicBezTo>
                      <a:pt x="421" y="668"/>
                      <a:pt x="434" y="668"/>
                      <a:pt x="447" y="668"/>
                    </a:cubicBezTo>
                    <a:cubicBezTo>
                      <a:pt x="720" y="668"/>
                      <a:pt x="882" y="344"/>
                      <a:pt x="704" y="123"/>
                    </a:cubicBezTo>
                    <a:cubicBezTo>
                      <a:pt x="636" y="43"/>
                      <a:pt x="540" y="1"/>
                      <a:pt x="4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17"/>
              <p:cNvSpPr/>
              <p:nvPr/>
            </p:nvSpPr>
            <p:spPr>
              <a:xfrm>
                <a:off x="4325125" y="4037125"/>
                <a:ext cx="21450" cy="16325"/>
              </a:xfrm>
              <a:custGeom>
                <a:avLst/>
                <a:gdLst/>
                <a:ahLst/>
                <a:cxnLst/>
                <a:rect l="l" t="t" r="r" b="b"/>
                <a:pathLst>
                  <a:path w="858" h="653" extrusionOk="0">
                    <a:moveTo>
                      <a:pt x="430" y="1"/>
                    </a:moveTo>
                    <a:cubicBezTo>
                      <a:pt x="358" y="1"/>
                      <a:pt x="286" y="25"/>
                      <a:pt x="226" y="75"/>
                    </a:cubicBezTo>
                    <a:cubicBezTo>
                      <a:pt x="1" y="255"/>
                      <a:pt x="107" y="621"/>
                      <a:pt x="396" y="650"/>
                    </a:cubicBezTo>
                    <a:cubicBezTo>
                      <a:pt x="409" y="651"/>
                      <a:pt x="422" y="652"/>
                      <a:pt x="435" y="652"/>
                    </a:cubicBezTo>
                    <a:cubicBezTo>
                      <a:pt x="701" y="652"/>
                      <a:pt x="857" y="338"/>
                      <a:pt x="682" y="123"/>
                    </a:cubicBezTo>
                    <a:cubicBezTo>
                      <a:pt x="618" y="43"/>
                      <a:pt x="524" y="1"/>
                      <a:pt x="4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17"/>
              <p:cNvSpPr/>
              <p:nvPr/>
            </p:nvSpPr>
            <p:spPr>
              <a:xfrm>
                <a:off x="4311875" y="4020600"/>
                <a:ext cx="20800" cy="15800"/>
              </a:xfrm>
              <a:custGeom>
                <a:avLst/>
                <a:gdLst/>
                <a:ahLst/>
                <a:cxnLst/>
                <a:rect l="l" t="t" r="r" b="b"/>
                <a:pathLst>
                  <a:path w="832" h="632" extrusionOk="0">
                    <a:moveTo>
                      <a:pt x="418" y="0"/>
                    </a:moveTo>
                    <a:cubicBezTo>
                      <a:pt x="348" y="0"/>
                      <a:pt x="278" y="23"/>
                      <a:pt x="219" y="71"/>
                    </a:cubicBezTo>
                    <a:cubicBezTo>
                      <a:pt x="1" y="247"/>
                      <a:pt x="104" y="601"/>
                      <a:pt x="386" y="630"/>
                    </a:cubicBezTo>
                    <a:cubicBezTo>
                      <a:pt x="399" y="631"/>
                      <a:pt x="412" y="632"/>
                      <a:pt x="425" y="632"/>
                    </a:cubicBezTo>
                    <a:cubicBezTo>
                      <a:pt x="681" y="632"/>
                      <a:pt x="831" y="327"/>
                      <a:pt x="663" y="119"/>
                    </a:cubicBezTo>
                    <a:cubicBezTo>
                      <a:pt x="601" y="40"/>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17"/>
              <p:cNvSpPr/>
              <p:nvPr/>
            </p:nvSpPr>
            <p:spPr>
              <a:xfrm>
                <a:off x="4298550" y="4004100"/>
                <a:ext cx="20250" cy="15350"/>
              </a:xfrm>
              <a:custGeom>
                <a:avLst/>
                <a:gdLst/>
                <a:ahLst/>
                <a:cxnLst/>
                <a:rect l="l" t="t" r="r" b="b"/>
                <a:pathLst>
                  <a:path w="810" h="614" extrusionOk="0">
                    <a:moveTo>
                      <a:pt x="407" y="0"/>
                    </a:moveTo>
                    <a:cubicBezTo>
                      <a:pt x="338" y="0"/>
                      <a:pt x="269" y="23"/>
                      <a:pt x="212" y="69"/>
                    </a:cubicBezTo>
                    <a:cubicBezTo>
                      <a:pt x="0" y="239"/>
                      <a:pt x="103" y="583"/>
                      <a:pt x="376" y="612"/>
                    </a:cubicBezTo>
                    <a:cubicBezTo>
                      <a:pt x="388" y="613"/>
                      <a:pt x="399" y="614"/>
                      <a:pt x="411" y="614"/>
                    </a:cubicBezTo>
                    <a:cubicBezTo>
                      <a:pt x="660" y="614"/>
                      <a:pt x="809" y="316"/>
                      <a:pt x="646" y="114"/>
                    </a:cubicBezTo>
                    <a:cubicBezTo>
                      <a:pt x="586" y="39"/>
                      <a:pt x="497" y="0"/>
                      <a:pt x="4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17"/>
              <p:cNvSpPr/>
              <p:nvPr/>
            </p:nvSpPr>
            <p:spPr>
              <a:xfrm>
                <a:off x="4285275" y="3987525"/>
                <a:ext cx="19625" cy="14900"/>
              </a:xfrm>
              <a:custGeom>
                <a:avLst/>
                <a:gdLst/>
                <a:ahLst/>
                <a:cxnLst/>
                <a:rect l="l" t="t" r="r" b="b"/>
                <a:pathLst>
                  <a:path w="785" h="596" extrusionOk="0">
                    <a:moveTo>
                      <a:pt x="394" y="0"/>
                    </a:moveTo>
                    <a:cubicBezTo>
                      <a:pt x="328" y="0"/>
                      <a:pt x="262" y="22"/>
                      <a:pt x="207" y="66"/>
                    </a:cubicBezTo>
                    <a:cubicBezTo>
                      <a:pt x="1" y="233"/>
                      <a:pt x="101" y="568"/>
                      <a:pt x="364" y="593"/>
                    </a:cubicBezTo>
                    <a:cubicBezTo>
                      <a:pt x="376" y="595"/>
                      <a:pt x="387" y="595"/>
                      <a:pt x="399" y="595"/>
                    </a:cubicBezTo>
                    <a:cubicBezTo>
                      <a:pt x="642" y="595"/>
                      <a:pt x="784" y="308"/>
                      <a:pt x="624" y="111"/>
                    </a:cubicBezTo>
                    <a:cubicBezTo>
                      <a:pt x="566" y="38"/>
                      <a:pt x="480" y="0"/>
                      <a:pt x="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17"/>
              <p:cNvSpPr/>
              <p:nvPr/>
            </p:nvSpPr>
            <p:spPr>
              <a:xfrm>
                <a:off x="4272025" y="3971050"/>
                <a:ext cx="19050" cy="14400"/>
              </a:xfrm>
              <a:custGeom>
                <a:avLst/>
                <a:gdLst/>
                <a:ahLst/>
                <a:cxnLst/>
                <a:rect l="l" t="t" r="r" b="b"/>
                <a:pathLst>
                  <a:path w="762" h="576" extrusionOk="0">
                    <a:moveTo>
                      <a:pt x="383" y="0"/>
                    </a:moveTo>
                    <a:cubicBezTo>
                      <a:pt x="318" y="0"/>
                      <a:pt x="253" y="22"/>
                      <a:pt x="200" y="66"/>
                    </a:cubicBezTo>
                    <a:cubicBezTo>
                      <a:pt x="1" y="227"/>
                      <a:pt x="97" y="552"/>
                      <a:pt x="354" y="574"/>
                    </a:cubicBezTo>
                    <a:cubicBezTo>
                      <a:pt x="365" y="575"/>
                      <a:pt x="375" y="576"/>
                      <a:pt x="385" y="576"/>
                    </a:cubicBezTo>
                    <a:cubicBezTo>
                      <a:pt x="624" y="576"/>
                      <a:pt x="762" y="296"/>
                      <a:pt x="605" y="105"/>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17"/>
              <p:cNvSpPr/>
              <p:nvPr/>
            </p:nvSpPr>
            <p:spPr>
              <a:xfrm>
                <a:off x="4258775" y="3954500"/>
                <a:ext cx="18425" cy="13925"/>
              </a:xfrm>
              <a:custGeom>
                <a:avLst/>
                <a:gdLst/>
                <a:ahLst/>
                <a:cxnLst/>
                <a:rect l="l" t="t" r="r" b="b"/>
                <a:pathLst>
                  <a:path w="737" h="557" extrusionOk="0">
                    <a:moveTo>
                      <a:pt x="371" y="0"/>
                    </a:moveTo>
                    <a:cubicBezTo>
                      <a:pt x="308" y="0"/>
                      <a:pt x="245" y="21"/>
                      <a:pt x="193" y="63"/>
                    </a:cubicBezTo>
                    <a:cubicBezTo>
                      <a:pt x="0" y="221"/>
                      <a:pt x="94" y="532"/>
                      <a:pt x="341" y="555"/>
                    </a:cubicBezTo>
                    <a:cubicBezTo>
                      <a:pt x="352" y="556"/>
                      <a:pt x="362" y="557"/>
                      <a:pt x="372" y="557"/>
                    </a:cubicBezTo>
                    <a:cubicBezTo>
                      <a:pt x="601" y="557"/>
                      <a:pt x="736" y="286"/>
                      <a:pt x="585" y="102"/>
                    </a:cubicBezTo>
                    <a:cubicBezTo>
                      <a:pt x="531" y="35"/>
                      <a:pt x="451"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17"/>
              <p:cNvSpPr/>
              <p:nvPr/>
            </p:nvSpPr>
            <p:spPr>
              <a:xfrm>
                <a:off x="4245425" y="3937925"/>
                <a:ext cx="17875" cy="13550"/>
              </a:xfrm>
              <a:custGeom>
                <a:avLst/>
                <a:gdLst/>
                <a:ahLst/>
                <a:cxnLst/>
                <a:rect l="l" t="t" r="r" b="b"/>
                <a:pathLst>
                  <a:path w="715" h="542" extrusionOk="0">
                    <a:moveTo>
                      <a:pt x="360" y="1"/>
                    </a:moveTo>
                    <a:cubicBezTo>
                      <a:pt x="300" y="1"/>
                      <a:pt x="239" y="20"/>
                      <a:pt x="187" y="61"/>
                    </a:cubicBezTo>
                    <a:cubicBezTo>
                      <a:pt x="1" y="212"/>
                      <a:pt x="91" y="514"/>
                      <a:pt x="329" y="540"/>
                    </a:cubicBezTo>
                    <a:cubicBezTo>
                      <a:pt x="339" y="541"/>
                      <a:pt x="350" y="542"/>
                      <a:pt x="360" y="542"/>
                    </a:cubicBezTo>
                    <a:cubicBezTo>
                      <a:pt x="582" y="542"/>
                      <a:pt x="714" y="281"/>
                      <a:pt x="570" y="100"/>
                    </a:cubicBezTo>
                    <a:cubicBezTo>
                      <a:pt x="515" y="34"/>
                      <a:pt x="438" y="1"/>
                      <a:pt x="3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17"/>
              <p:cNvSpPr/>
              <p:nvPr/>
            </p:nvSpPr>
            <p:spPr>
              <a:xfrm>
                <a:off x="4232175" y="3921375"/>
                <a:ext cx="17150" cy="13075"/>
              </a:xfrm>
              <a:custGeom>
                <a:avLst/>
                <a:gdLst/>
                <a:ahLst/>
                <a:cxnLst/>
                <a:rect l="l" t="t" r="r" b="b"/>
                <a:pathLst>
                  <a:path w="686" h="523" extrusionOk="0">
                    <a:moveTo>
                      <a:pt x="342" y="1"/>
                    </a:moveTo>
                    <a:cubicBezTo>
                      <a:pt x="286" y="1"/>
                      <a:pt x="228" y="20"/>
                      <a:pt x="181" y="58"/>
                    </a:cubicBezTo>
                    <a:cubicBezTo>
                      <a:pt x="1" y="202"/>
                      <a:pt x="87" y="495"/>
                      <a:pt x="316" y="521"/>
                    </a:cubicBezTo>
                    <a:cubicBezTo>
                      <a:pt x="326" y="522"/>
                      <a:pt x="336" y="522"/>
                      <a:pt x="346" y="522"/>
                    </a:cubicBezTo>
                    <a:cubicBezTo>
                      <a:pt x="559" y="522"/>
                      <a:pt x="685" y="271"/>
                      <a:pt x="547" y="100"/>
                    </a:cubicBezTo>
                    <a:cubicBezTo>
                      <a:pt x="495" y="35"/>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17"/>
              <p:cNvSpPr/>
              <p:nvPr/>
            </p:nvSpPr>
            <p:spPr>
              <a:xfrm>
                <a:off x="4218925" y="3904875"/>
                <a:ext cx="16575" cy="12525"/>
              </a:xfrm>
              <a:custGeom>
                <a:avLst/>
                <a:gdLst/>
                <a:ahLst/>
                <a:cxnLst/>
                <a:rect l="l" t="t" r="r" b="b"/>
                <a:pathLst>
                  <a:path w="663" h="501" extrusionOk="0">
                    <a:moveTo>
                      <a:pt x="332" y="0"/>
                    </a:moveTo>
                    <a:cubicBezTo>
                      <a:pt x="277" y="0"/>
                      <a:pt x="221" y="18"/>
                      <a:pt x="174" y="56"/>
                    </a:cubicBezTo>
                    <a:cubicBezTo>
                      <a:pt x="0" y="197"/>
                      <a:pt x="84" y="477"/>
                      <a:pt x="306" y="499"/>
                    </a:cubicBezTo>
                    <a:cubicBezTo>
                      <a:pt x="316" y="500"/>
                      <a:pt x="326" y="501"/>
                      <a:pt x="336" y="501"/>
                    </a:cubicBezTo>
                    <a:cubicBezTo>
                      <a:pt x="540" y="501"/>
                      <a:pt x="662" y="260"/>
                      <a:pt x="527" y="94"/>
                    </a:cubicBezTo>
                    <a:cubicBezTo>
                      <a:pt x="478" y="32"/>
                      <a:pt x="406"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17"/>
              <p:cNvSpPr/>
              <p:nvPr/>
            </p:nvSpPr>
            <p:spPr>
              <a:xfrm>
                <a:off x="4205675" y="3888375"/>
                <a:ext cx="15950" cy="12075"/>
              </a:xfrm>
              <a:custGeom>
                <a:avLst/>
                <a:gdLst/>
                <a:ahLst/>
                <a:cxnLst/>
                <a:rect l="l" t="t" r="r" b="b"/>
                <a:pathLst>
                  <a:path w="638" h="483" extrusionOk="0">
                    <a:moveTo>
                      <a:pt x="319" y="0"/>
                    </a:moveTo>
                    <a:cubicBezTo>
                      <a:pt x="266" y="0"/>
                      <a:pt x="212" y="18"/>
                      <a:pt x="167" y="54"/>
                    </a:cubicBezTo>
                    <a:cubicBezTo>
                      <a:pt x="0" y="189"/>
                      <a:pt x="80" y="459"/>
                      <a:pt x="293" y="481"/>
                    </a:cubicBezTo>
                    <a:cubicBezTo>
                      <a:pt x="302" y="482"/>
                      <a:pt x="311" y="483"/>
                      <a:pt x="320" y="483"/>
                    </a:cubicBezTo>
                    <a:cubicBezTo>
                      <a:pt x="519" y="483"/>
                      <a:pt x="637" y="249"/>
                      <a:pt x="508" y="89"/>
                    </a:cubicBezTo>
                    <a:cubicBezTo>
                      <a:pt x="460"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17"/>
              <p:cNvSpPr/>
              <p:nvPr/>
            </p:nvSpPr>
            <p:spPr>
              <a:xfrm>
                <a:off x="4192400" y="3871800"/>
                <a:ext cx="15325" cy="11700"/>
              </a:xfrm>
              <a:custGeom>
                <a:avLst/>
                <a:gdLst/>
                <a:ahLst/>
                <a:cxnLst/>
                <a:rect l="l" t="t" r="r" b="b"/>
                <a:pathLst>
                  <a:path w="613" h="468" extrusionOk="0">
                    <a:moveTo>
                      <a:pt x="308" y="1"/>
                    </a:moveTo>
                    <a:cubicBezTo>
                      <a:pt x="257" y="1"/>
                      <a:pt x="205" y="18"/>
                      <a:pt x="162" y="55"/>
                    </a:cubicBezTo>
                    <a:cubicBezTo>
                      <a:pt x="1" y="183"/>
                      <a:pt x="78" y="444"/>
                      <a:pt x="284" y="466"/>
                    </a:cubicBezTo>
                    <a:cubicBezTo>
                      <a:pt x="292" y="467"/>
                      <a:pt x="299" y="467"/>
                      <a:pt x="307" y="467"/>
                    </a:cubicBezTo>
                    <a:cubicBezTo>
                      <a:pt x="499" y="467"/>
                      <a:pt x="613" y="241"/>
                      <a:pt x="489" y="87"/>
                    </a:cubicBezTo>
                    <a:cubicBezTo>
                      <a:pt x="442" y="30"/>
                      <a:pt x="375"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17"/>
              <p:cNvSpPr/>
              <p:nvPr/>
            </p:nvSpPr>
            <p:spPr>
              <a:xfrm>
                <a:off x="4179150" y="3855300"/>
                <a:ext cx="14775" cy="11150"/>
              </a:xfrm>
              <a:custGeom>
                <a:avLst/>
                <a:gdLst/>
                <a:ahLst/>
                <a:cxnLst/>
                <a:rect l="l" t="t" r="r" b="b"/>
                <a:pathLst>
                  <a:path w="591" h="446" extrusionOk="0">
                    <a:moveTo>
                      <a:pt x="295" y="0"/>
                    </a:moveTo>
                    <a:cubicBezTo>
                      <a:pt x="246" y="0"/>
                      <a:pt x="196" y="16"/>
                      <a:pt x="155" y="49"/>
                    </a:cubicBezTo>
                    <a:cubicBezTo>
                      <a:pt x="1" y="175"/>
                      <a:pt x="74" y="425"/>
                      <a:pt x="274" y="445"/>
                    </a:cubicBezTo>
                    <a:cubicBezTo>
                      <a:pt x="282" y="445"/>
                      <a:pt x="289" y="446"/>
                      <a:pt x="297" y="446"/>
                    </a:cubicBezTo>
                    <a:cubicBezTo>
                      <a:pt x="479"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17"/>
              <p:cNvSpPr/>
              <p:nvPr/>
            </p:nvSpPr>
            <p:spPr>
              <a:xfrm>
                <a:off x="4165825" y="3838750"/>
                <a:ext cx="14100" cy="10750"/>
              </a:xfrm>
              <a:custGeom>
                <a:avLst/>
                <a:gdLst/>
                <a:ahLst/>
                <a:cxnLst/>
                <a:rect l="l" t="t" r="r" b="b"/>
                <a:pathLst>
                  <a:path w="564" h="430" extrusionOk="0">
                    <a:moveTo>
                      <a:pt x="283" y="0"/>
                    </a:moveTo>
                    <a:cubicBezTo>
                      <a:pt x="236" y="0"/>
                      <a:pt x="188" y="16"/>
                      <a:pt x="148" y="49"/>
                    </a:cubicBezTo>
                    <a:cubicBezTo>
                      <a:pt x="0" y="168"/>
                      <a:pt x="71" y="406"/>
                      <a:pt x="260" y="429"/>
                    </a:cubicBezTo>
                    <a:cubicBezTo>
                      <a:pt x="268" y="429"/>
                      <a:pt x="276" y="430"/>
                      <a:pt x="284" y="430"/>
                    </a:cubicBezTo>
                    <a:cubicBezTo>
                      <a:pt x="460" y="430"/>
                      <a:pt x="564" y="223"/>
                      <a:pt x="450" y="82"/>
                    </a:cubicBezTo>
                    <a:cubicBezTo>
                      <a:pt x="408" y="28"/>
                      <a:pt x="346" y="0"/>
                      <a:pt x="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17"/>
              <p:cNvSpPr/>
              <p:nvPr/>
            </p:nvSpPr>
            <p:spPr>
              <a:xfrm>
                <a:off x="4152550" y="3822200"/>
                <a:ext cx="13500" cy="10275"/>
              </a:xfrm>
              <a:custGeom>
                <a:avLst/>
                <a:gdLst/>
                <a:ahLst/>
                <a:cxnLst/>
                <a:rect l="l" t="t" r="r" b="b"/>
                <a:pathLst>
                  <a:path w="540" h="411" extrusionOk="0">
                    <a:moveTo>
                      <a:pt x="270" y="1"/>
                    </a:moveTo>
                    <a:cubicBezTo>
                      <a:pt x="225" y="1"/>
                      <a:pt x="180" y="16"/>
                      <a:pt x="142" y="46"/>
                    </a:cubicBezTo>
                    <a:cubicBezTo>
                      <a:pt x="1" y="162"/>
                      <a:pt x="68" y="390"/>
                      <a:pt x="251" y="409"/>
                    </a:cubicBezTo>
                    <a:cubicBezTo>
                      <a:pt x="259" y="410"/>
                      <a:pt x="267" y="411"/>
                      <a:pt x="275" y="411"/>
                    </a:cubicBezTo>
                    <a:cubicBezTo>
                      <a:pt x="441" y="411"/>
                      <a:pt x="539" y="214"/>
                      <a:pt x="431" y="78"/>
                    </a:cubicBezTo>
                    <a:cubicBezTo>
                      <a:pt x="389" y="27"/>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17"/>
              <p:cNvSpPr/>
              <p:nvPr/>
            </p:nvSpPr>
            <p:spPr>
              <a:xfrm>
                <a:off x="4139300" y="3805700"/>
                <a:ext cx="12825" cy="9750"/>
              </a:xfrm>
              <a:custGeom>
                <a:avLst/>
                <a:gdLst/>
                <a:ahLst/>
                <a:cxnLst/>
                <a:rect l="l" t="t" r="r" b="b"/>
                <a:pathLst>
                  <a:path w="513" h="390" extrusionOk="0">
                    <a:moveTo>
                      <a:pt x="258" y="1"/>
                    </a:moveTo>
                    <a:cubicBezTo>
                      <a:pt x="215" y="1"/>
                      <a:pt x="172" y="15"/>
                      <a:pt x="136" y="44"/>
                    </a:cubicBezTo>
                    <a:cubicBezTo>
                      <a:pt x="1" y="153"/>
                      <a:pt x="65" y="372"/>
                      <a:pt x="235" y="388"/>
                    </a:cubicBezTo>
                    <a:cubicBezTo>
                      <a:pt x="243" y="389"/>
                      <a:pt x="251" y="389"/>
                      <a:pt x="258" y="389"/>
                    </a:cubicBezTo>
                    <a:cubicBezTo>
                      <a:pt x="418" y="389"/>
                      <a:pt x="513" y="202"/>
                      <a:pt x="409" y="73"/>
                    </a:cubicBezTo>
                    <a:cubicBezTo>
                      <a:pt x="370" y="26"/>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17"/>
              <p:cNvSpPr/>
              <p:nvPr/>
            </p:nvSpPr>
            <p:spPr>
              <a:xfrm>
                <a:off x="4126050" y="3789150"/>
                <a:ext cx="12200" cy="9325"/>
              </a:xfrm>
              <a:custGeom>
                <a:avLst/>
                <a:gdLst/>
                <a:ahLst/>
                <a:cxnLst/>
                <a:rect l="l" t="t" r="r" b="b"/>
                <a:pathLst>
                  <a:path w="488" h="373" extrusionOk="0">
                    <a:moveTo>
                      <a:pt x="243" y="0"/>
                    </a:moveTo>
                    <a:cubicBezTo>
                      <a:pt x="203" y="0"/>
                      <a:pt x="162" y="13"/>
                      <a:pt x="129" y="41"/>
                    </a:cubicBezTo>
                    <a:cubicBezTo>
                      <a:pt x="0" y="147"/>
                      <a:pt x="61" y="356"/>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17"/>
              <p:cNvSpPr/>
              <p:nvPr/>
            </p:nvSpPr>
            <p:spPr>
              <a:xfrm>
                <a:off x="4112700" y="3772650"/>
                <a:ext cx="11725" cy="8800"/>
              </a:xfrm>
              <a:custGeom>
                <a:avLst/>
                <a:gdLst/>
                <a:ahLst/>
                <a:cxnLst/>
                <a:rect l="l" t="t" r="r" b="b"/>
                <a:pathLst>
                  <a:path w="469" h="352"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4" y="65"/>
                    </a:cubicBezTo>
                    <a:cubicBezTo>
                      <a:pt x="339" y="22"/>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17"/>
              <p:cNvSpPr/>
              <p:nvPr/>
            </p:nvSpPr>
            <p:spPr>
              <a:xfrm>
                <a:off x="4099450" y="3756075"/>
                <a:ext cx="11100" cy="8425"/>
              </a:xfrm>
              <a:custGeom>
                <a:avLst/>
                <a:gdLst/>
                <a:ahLst/>
                <a:cxnLst/>
                <a:rect l="l" t="t" r="r" b="b"/>
                <a:pathLst>
                  <a:path w="444" h="337" extrusionOk="0">
                    <a:moveTo>
                      <a:pt x="221" y="1"/>
                    </a:moveTo>
                    <a:cubicBezTo>
                      <a:pt x="184" y="1"/>
                      <a:pt x="147" y="13"/>
                      <a:pt x="116" y="40"/>
                    </a:cubicBezTo>
                    <a:cubicBezTo>
                      <a:pt x="1" y="133"/>
                      <a:pt x="55" y="319"/>
                      <a:pt x="206" y="336"/>
                    </a:cubicBezTo>
                    <a:cubicBezTo>
                      <a:pt x="213" y="336"/>
                      <a:pt x="219" y="337"/>
                      <a:pt x="225" y="337"/>
                    </a:cubicBezTo>
                    <a:cubicBezTo>
                      <a:pt x="362" y="337"/>
                      <a:pt x="443" y="173"/>
                      <a:pt x="351" y="62"/>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4" name="Google Shape;3004;p17"/>
              <p:cNvSpPr/>
              <p:nvPr/>
            </p:nvSpPr>
            <p:spPr>
              <a:xfrm>
                <a:off x="4086200" y="3739550"/>
                <a:ext cx="10350" cy="7925"/>
              </a:xfrm>
              <a:custGeom>
                <a:avLst/>
                <a:gdLst/>
                <a:ahLst/>
                <a:cxnLst/>
                <a:rect l="l" t="t" r="r" b="b"/>
                <a:pathLst>
                  <a:path w="414" h="317" extrusionOk="0">
                    <a:moveTo>
                      <a:pt x="208" y="1"/>
                    </a:moveTo>
                    <a:cubicBezTo>
                      <a:pt x="173" y="1"/>
                      <a:pt x="139" y="12"/>
                      <a:pt x="110" y="36"/>
                    </a:cubicBezTo>
                    <a:cubicBezTo>
                      <a:pt x="0" y="126"/>
                      <a:pt x="52" y="302"/>
                      <a:pt x="190" y="315"/>
                    </a:cubicBezTo>
                    <a:cubicBezTo>
                      <a:pt x="196" y="316"/>
                      <a:pt x="203" y="316"/>
                      <a:pt x="209" y="316"/>
                    </a:cubicBezTo>
                    <a:cubicBezTo>
                      <a:pt x="339" y="316"/>
                      <a:pt x="414" y="165"/>
                      <a:pt x="331" y="61"/>
                    </a:cubicBezTo>
                    <a:cubicBezTo>
                      <a:pt x="300" y="21"/>
                      <a:pt x="254"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17"/>
              <p:cNvSpPr/>
              <p:nvPr/>
            </p:nvSpPr>
            <p:spPr>
              <a:xfrm>
                <a:off x="4343050" y="4022675"/>
                <a:ext cx="21450" cy="16300"/>
              </a:xfrm>
              <a:custGeom>
                <a:avLst/>
                <a:gdLst/>
                <a:ahLst/>
                <a:cxnLst/>
                <a:rect l="l" t="t" r="r" b="b"/>
                <a:pathLst>
                  <a:path w="858" h="652" extrusionOk="0">
                    <a:moveTo>
                      <a:pt x="429" y="0"/>
                    </a:moveTo>
                    <a:cubicBezTo>
                      <a:pt x="357" y="0"/>
                      <a:pt x="285" y="24"/>
                      <a:pt x="226" y="74"/>
                    </a:cubicBezTo>
                    <a:cubicBezTo>
                      <a:pt x="1" y="258"/>
                      <a:pt x="107" y="621"/>
                      <a:pt x="396" y="650"/>
                    </a:cubicBezTo>
                    <a:cubicBezTo>
                      <a:pt x="408" y="651"/>
                      <a:pt x="420" y="651"/>
                      <a:pt x="431" y="651"/>
                    </a:cubicBezTo>
                    <a:cubicBezTo>
                      <a:pt x="699" y="651"/>
                      <a:pt x="858" y="338"/>
                      <a:pt x="682" y="123"/>
                    </a:cubicBezTo>
                    <a:cubicBezTo>
                      <a:pt x="618" y="42"/>
                      <a:pt x="524" y="0"/>
                      <a:pt x="4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17"/>
              <p:cNvSpPr/>
              <p:nvPr/>
            </p:nvSpPr>
            <p:spPr>
              <a:xfrm>
                <a:off x="4329725" y="4006100"/>
                <a:ext cx="20875" cy="15850"/>
              </a:xfrm>
              <a:custGeom>
                <a:avLst/>
                <a:gdLst/>
                <a:ahLst/>
                <a:cxnLst/>
                <a:rect l="l" t="t" r="r" b="b"/>
                <a:pathLst>
                  <a:path w="835" h="634" extrusionOk="0">
                    <a:moveTo>
                      <a:pt x="420" y="0"/>
                    </a:moveTo>
                    <a:cubicBezTo>
                      <a:pt x="351" y="0"/>
                      <a:pt x="280" y="23"/>
                      <a:pt x="222" y="72"/>
                    </a:cubicBezTo>
                    <a:cubicBezTo>
                      <a:pt x="0" y="249"/>
                      <a:pt x="106" y="602"/>
                      <a:pt x="386" y="631"/>
                    </a:cubicBezTo>
                    <a:cubicBezTo>
                      <a:pt x="398" y="632"/>
                      <a:pt x="409" y="633"/>
                      <a:pt x="420" y="633"/>
                    </a:cubicBezTo>
                    <a:cubicBezTo>
                      <a:pt x="680" y="633"/>
                      <a:pt x="835" y="326"/>
                      <a:pt x="665" y="117"/>
                    </a:cubicBezTo>
                    <a:cubicBezTo>
                      <a:pt x="603" y="40"/>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17"/>
              <p:cNvSpPr/>
              <p:nvPr/>
            </p:nvSpPr>
            <p:spPr>
              <a:xfrm>
                <a:off x="4316450" y="3989550"/>
                <a:ext cx="20250" cy="15350"/>
              </a:xfrm>
              <a:custGeom>
                <a:avLst/>
                <a:gdLst/>
                <a:ahLst/>
                <a:cxnLst/>
                <a:rect l="l" t="t" r="r" b="b"/>
                <a:pathLst>
                  <a:path w="810" h="614" extrusionOk="0">
                    <a:moveTo>
                      <a:pt x="407" y="1"/>
                    </a:moveTo>
                    <a:cubicBezTo>
                      <a:pt x="338" y="1"/>
                      <a:pt x="270" y="23"/>
                      <a:pt x="213" y="69"/>
                    </a:cubicBezTo>
                    <a:cubicBezTo>
                      <a:pt x="1" y="242"/>
                      <a:pt x="104" y="586"/>
                      <a:pt x="374" y="612"/>
                    </a:cubicBezTo>
                    <a:cubicBezTo>
                      <a:pt x="386" y="613"/>
                      <a:pt x="397" y="614"/>
                      <a:pt x="409" y="614"/>
                    </a:cubicBezTo>
                    <a:cubicBezTo>
                      <a:pt x="661" y="614"/>
                      <a:pt x="810" y="320"/>
                      <a:pt x="647" y="114"/>
                    </a:cubicBezTo>
                    <a:cubicBezTo>
                      <a:pt x="585" y="39"/>
                      <a:pt x="496"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17"/>
              <p:cNvSpPr/>
              <p:nvPr/>
            </p:nvSpPr>
            <p:spPr>
              <a:xfrm>
                <a:off x="4303200" y="3973050"/>
                <a:ext cx="19600" cy="14900"/>
              </a:xfrm>
              <a:custGeom>
                <a:avLst/>
                <a:gdLst/>
                <a:ahLst/>
                <a:cxnLst/>
                <a:rect l="l" t="t" r="r" b="b"/>
                <a:pathLst>
                  <a:path w="784" h="596" extrusionOk="0">
                    <a:moveTo>
                      <a:pt x="393" y="1"/>
                    </a:moveTo>
                    <a:cubicBezTo>
                      <a:pt x="328" y="1"/>
                      <a:pt x="262" y="23"/>
                      <a:pt x="206" y="67"/>
                    </a:cubicBezTo>
                    <a:cubicBezTo>
                      <a:pt x="1" y="234"/>
                      <a:pt x="100" y="565"/>
                      <a:pt x="364" y="594"/>
                    </a:cubicBezTo>
                    <a:cubicBezTo>
                      <a:pt x="375" y="595"/>
                      <a:pt x="387" y="596"/>
                      <a:pt x="398" y="596"/>
                    </a:cubicBezTo>
                    <a:cubicBezTo>
                      <a:pt x="641" y="596"/>
                      <a:pt x="784" y="308"/>
                      <a:pt x="624"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17"/>
              <p:cNvSpPr/>
              <p:nvPr/>
            </p:nvSpPr>
            <p:spPr>
              <a:xfrm>
                <a:off x="4289950" y="3956475"/>
                <a:ext cx="18950" cy="14450"/>
              </a:xfrm>
              <a:custGeom>
                <a:avLst/>
                <a:gdLst/>
                <a:ahLst/>
                <a:cxnLst/>
                <a:rect l="l" t="t" r="r" b="b"/>
                <a:pathLst>
                  <a:path w="758" h="578" extrusionOk="0">
                    <a:moveTo>
                      <a:pt x="379" y="1"/>
                    </a:moveTo>
                    <a:cubicBezTo>
                      <a:pt x="316" y="1"/>
                      <a:pt x="252" y="22"/>
                      <a:pt x="200" y="65"/>
                    </a:cubicBezTo>
                    <a:cubicBezTo>
                      <a:pt x="0" y="228"/>
                      <a:pt x="94" y="550"/>
                      <a:pt x="351" y="576"/>
                    </a:cubicBezTo>
                    <a:cubicBezTo>
                      <a:pt x="362" y="577"/>
                      <a:pt x="374" y="578"/>
                      <a:pt x="385" y="578"/>
                    </a:cubicBezTo>
                    <a:cubicBezTo>
                      <a:pt x="619" y="578"/>
                      <a:pt x="758" y="300"/>
                      <a:pt x="604" y="110"/>
                    </a:cubicBezTo>
                    <a:cubicBezTo>
                      <a:pt x="548" y="38"/>
                      <a:pt x="463"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17"/>
              <p:cNvSpPr/>
              <p:nvPr/>
            </p:nvSpPr>
            <p:spPr>
              <a:xfrm>
                <a:off x="4276700" y="3940000"/>
                <a:ext cx="18400" cy="13975"/>
              </a:xfrm>
              <a:custGeom>
                <a:avLst/>
                <a:gdLst/>
                <a:ahLst/>
                <a:cxnLst/>
                <a:rect l="l" t="t" r="r" b="b"/>
                <a:pathLst>
                  <a:path w="736" h="559" extrusionOk="0">
                    <a:moveTo>
                      <a:pt x="366" y="0"/>
                    </a:moveTo>
                    <a:cubicBezTo>
                      <a:pt x="305" y="0"/>
                      <a:pt x="244" y="20"/>
                      <a:pt x="193" y="62"/>
                    </a:cubicBezTo>
                    <a:cubicBezTo>
                      <a:pt x="0" y="219"/>
                      <a:pt x="93" y="531"/>
                      <a:pt x="341" y="556"/>
                    </a:cubicBezTo>
                    <a:cubicBezTo>
                      <a:pt x="351" y="558"/>
                      <a:pt x="362" y="558"/>
                      <a:pt x="372" y="558"/>
                    </a:cubicBezTo>
                    <a:cubicBezTo>
                      <a:pt x="601" y="558"/>
                      <a:pt x="736" y="288"/>
                      <a:pt x="585" y="103"/>
                    </a:cubicBezTo>
                    <a:cubicBezTo>
                      <a:pt x="528" y="35"/>
                      <a:pt x="447" y="0"/>
                      <a:pt x="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17"/>
              <p:cNvSpPr/>
              <p:nvPr/>
            </p:nvSpPr>
            <p:spPr>
              <a:xfrm>
                <a:off x="4263350" y="3923425"/>
                <a:ext cx="17775" cy="13500"/>
              </a:xfrm>
              <a:custGeom>
                <a:avLst/>
                <a:gdLst/>
                <a:ahLst/>
                <a:cxnLst/>
                <a:rect l="l" t="t" r="r" b="b"/>
                <a:pathLst>
                  <a:path w="711" h="540" extrusionOk="0">
                    <a:moveTo>
                      <a:pt x="357" y="1"/>
                    </a:moveTo>
                    <a:cubicBezTo>
                      <a:pt x="297" y="1"/>
                      <a:pt x="237" y="21"/>
                      <a:pt x="187" y="63"/>
                    </a:cubicBezTo>
                    <a:cubicBezTo>
                      <a:pt x="1" y="210"/>
                      <a:pt x="91" y="512"/>
                      <a:pt x="328" y="538"/>
                    </a:cubicBezTo>
                    <a:cubicBezTo>
                      <a:pt x="339" y="539"/>
                      <a:pt x="349" y="540"/>
                      <a:pt x="359" y="540"/>
                    </a:cubicBezTo>
                    <a:cubicBezTo>
                      <a:pt x="582" y="540"/>
                      <a:pt x="711"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17"/>
              <p:cNvSpPr/>
              <p:nvPr/>
            </p:nvSpPr>
            <p:spPr>
              <a:xfrm>
                <a:off x="4250100" y="3906900"/>
                <a:ext cx="17225" cy="13075"/>
              </a:xfrm>
              <a:custGeom>
                <a:avLst/>
                <a:gdLst/>
                <a:ahLst/>
                <a:cxnLst/>
                <a:rect l="l" t="t" r="r" b="b"/>
                <a:pathLst>
                  <a:path w="689" h="523" extrusionOk="0">
                    <a:moveTo>
                      <a:pt x="345" y="0"/>
                    </a:moveTo>
                    <a:cubicBezTo>
                      <a:pt x="287" y="0"/>
                      <a:pt x="229" y="19"/>
                      <a:pt x="180" y="58"/>
                    </a:cubicBezTo>
                    <a:cubicBezTo>
                      <a:pt x="0" y="206"/>
                      <a:pt x="87" y="495"/>
                      <a:pt x="318" y="521"/>
                    </a:cubicBezTo>
                    <a:cubicBezTo>
                      <a:pt x="328" y="522"/>
                      <a:pt x="337" y="522"/>
                      <a:pt x="346" y="522"/>
                    </a:cubicBezTo>
                    <a:cubicBezTo>
                      <a:pt x="561" y="522"/>
                      <a:pt x="689" y="270"/>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17"/>
              <p:cNvSpPr/>
              <p:nvPr/>
            </p:nvSpPr>
            <p:spPr>
              <a:xfrm>
                <a:off x="4236850" y="3890400"/>
                <a:ext cx="16575" cy="12550"/>
              </a:xfrm>
              <a:custGeom>
                <a:avLst/>
                <a:gdLst/>
                <a:ahLst/>
                <a:cxnLst/>
                <a:rect l="l" t="t" r="r" b="b"/>
                <a:pathLst>
                  <a:path w="663" h="502" extrusionOk="0">
                    <a:moveTo>
                      <a:pt x="332" y="0"/>
                    </a:moveTo>
                    <a:cubicBezTo>
                      <a:pt x="276" y="0"/>
                      <a:pt x="220" y="19"/>
                      <a:pt x="174" y="56"/>
                    </a:cubicBezTo>
                    <a:cubicBezTo>
                      <a:pt x="0" y="198"/>
                      <a:pt x="84" y="477"/>
                      <a:pt x="305" y="500"/>
                    </a:cubicBezTo>
                    <a:cubicBezTo>
                      <a:pt x="315" y="501"/>
                      <a:pt x="324" y="501"/>
                      <a:pt x="333" y="501"/>
                    </a:cubicBezTo>
                    <a:cubicBezTo>
                      <a:pt x="538" y="501"/>
                      <a:pt x="663" y="261"/>
                      <a:pt x="527" y="92"/>
                    </a:cubicBezTo>
                    <a:cubicBezTo>
                      <a:pt x="478"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17"/>
              <p:cNvSpPr/>
              <p:nvPr/>
            </p:nvSpPr>
            <p:spPr>
              <a:xfrm>
                <a:off x="4223575" y="3873825"/>
                <a:ext cx="15875" cy="12075"/>
              </a:xfrm>
              <a:custGeom>
                <a:avLst/>
                <a:gdLst/>
                <a:ahLst/>
                <a:cxnLst/>
                <a:rect l="l" t="t" r="r" b="b"/>
                <a:pathLst>
                  <a:path w="635" h="483" extrusionOk="0">
                    <a:moveTo>
                      <a:pt x="319" y="0"/>
                    </a:moveTo>
                    <a:cubicBezTo>
                      <a:pt x="266" y="0"/>
                      <a:pt x="212" y="18"/>
                      <a:pt x="168" y="54"/>
                    </a:cubicBezTo>
                    <a:cubicBezTo>
                      <a:pt x="1" y="189"/>
                      <a:pt x="81" y="459"/>
                      <a:pt x="293" y="481"/>
                    </a:cubicBezTo>
                    <a:cubicBezTo>
                      <a:pt x="302" y="482"/>
                      <a:pt x="312" y="483"/>
                      <a:pt x="320" y="483"/>
                    </a:cubicBezTo>
                    <a:cubicBezTo>
                      <a:pt x="519" y="483"/>
                      <a:pt x="635" y="249"/>
                      <a:pt x="509" y="89"/>
                    </a:cubicBezTo>
                    <a:cubicBezTo>
                      <a:pt x="459" y="31"/>
                      <a:pt x="389"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17"/>
              <p:cNvSpPr/>
              <p:nvPr/>
            </p:nvSpPr>
            <p:spPr>
              <a:xfrm>
                <a:off x="4210250" y="3857325"/>
                <a:ext cx="15375" cy="11625"/>
              </a:xfrm>
              <a:custGeom>
                <a:avLst/>
                <a:gdLst/>
                <a:ahLst/>
                <a:cxnLst/>
                <a:rect l="l" t="t" r="r" b="b"/>
                <a:pathLst>
                  <a:path w="615" h="465" extrusionOk="0">
                    <a:moveTo>
                      <a:pt x="309" y="1"/>
                    </a:moveTo>
                    <a:cubicBezTo>
                      <a:pt x="258" y="1"/>
                      <a:pt x="207" y="18"/>
                      <a:pt x="164" y="52"/>
                    </a:cubicBezTo>
                    <a:cubicBezTo>
                      <a:pt x="0" y="184"/>
                      <a:pt x="77" y="444"/>
                      <a:pt x="286" y="463"/>
                    </a:cubicBezTo>
                    <a:cubicBezTo>
                      <a:pt x="295" y="464"/>
                      <a:pt x="304" y="465"/>
                      <a:pt x="313" y="465"/>
                    </a:cubicBezTo>
                    <a:cubicBezTo>
                      <a:pt x="503" y="465"/>
                      <a:pt x="615" y="241"/>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17"/>
              <p:cNvSpPr/>
              <p:nvPr/>
            </p:nvSpPr>
            <p:spPr>
              <a:xfrm>
                <a:off x="4197000" y="3840800"/>
                <a:ext cx="14750" cy="11200"/>
              </a:xfrm>
              <a:custGeom>
                <a:avLst/>
                <a:gdLst/>
                <a:ahLst/>
                <a:cxnLst/>
                <a:rect l="l" t="t" r="r" b="b"/>
                <a:pathLst>
                  <a:path w="590" h="448" extrusionOk="0">
                    <a:moveTo>
                      <a:pt x="297" y="1"/>
                    </a:moveTo>
                    <a:cubicBezTo>
                      <a:pt x="247" y="1"/>
                      <a:pt x="196" y="17"/>
                      <a:pt x="154" y="51"/>
                    </a:cubicBezTo>
                    <a:cubicBezTo>
                      <a:pt x="0" y="176"/>
                      <a:pt x="74" y="424"/>
                      <a:pt x="273" y="446"/>
                    </a:cubicBezTo>
                    <a:cubicBezTo>
                      <a:pt x="281" y="447"/>
                      <a:pt x="289" y="447"/>
                      <a:pt x="296" y="447"/>
                    </a:cubicBezTo>
                    <a:cubicBezTo>
                      <a:pt x="479" y="447"/>
                      <a:pt x="590" y="231"/>
                      <a:pt x="469" y="83"/>
                    </a:cubicBezTo>
                    <a:cubicBezTo>
                      <a:pt x="426" y="29"/>
                      <a:pt x="362" y="1"/>
                      <a:pt x="2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17"/>
              <p:cNvSpPr/>
              <p:nvPr/>
            </p:nvSpPr>
            <p:spPr>
              <a:xfrm>
                <a:off x="4183725" y="3824225"/>
                <a:ext cx="14125" cy="10750"/>
              </a:xfrm>
              <a:custGeom>
                <a:avLst/>
                <a:gdLst/>
                <a:ahLst/>
                <a:cxnLst/>
                <a:rect l="l" t="t" r="r" b="b"/>
                <a:pathLst>
                  <a:path w="565" h="430" extrusionOk="0">
                    <a:moveTo>
                      <a:pt x="284" y="1"/>
                    </a:moveTo>
                    <a:cubicBezTo>
                      <a:pt x="236" y="1"/>
                      <a:pt x="189" y="17"/>
                      <a:pt x="149" y="49"/>
                    </a:cubicBezTo>
                    <a:cubicBezTo>
                      <a:pt x="1" y="168"/>
                      <a:pt x="71" y="409"/>
                      <a:pt x="261" y="428"/>
                    </a:cubicBezTo>
                    <a:cubicBezTo>
                      <a:pt x="269" y="429"/>
                      <a:pt x="277" y="429"/>
                      <a:pt x="284" y="429"/>
                    </a:cubicBezTo>
                    <a:cubicBezTo>
                      <a:pt x="460" y="429"/>
                      <a:pt x="565" y="223"/>
                      <a:pt x="451" y="81"/>
                    </a:cubicBezTo>
                    <a:cubicBezTo>
                      <a:pt x="407" y="28"/>
                      <a:pt x="346"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17"/>
              <p:cNvSpPr/>
              <p:nvPr/>
            </p:nvSpPr>
            <p:spPr>
              <a:xfrm>
                <a:off x="4170475" y="3807750"/>
                <a:ext cx="13475" cy="10175"/>
              </a:xfrm>
              <a:custGeom>
                <a:avLst/>
                <a:gdLst/>
                <a:ahLst/>
                <a:cxnLst/>
                <a:rect l="l" t="t" r="r" b="b"/>
                <a:pathLst>
                  <a:path w="539" h="407" extrusionOk="0">
                    <a:moveTo>
                      <a:pt x="270" y="0"/>
                    </a:moveTo>
                    <a:cubicBezTo>
                      <a:pt x="225" y="0"/>
                      <a:pt x="180" y="15"/>
                      <a:pt x="142" y="46"/>
                    </a:cubicBezTo>
                    <a:cubicBezTo>
                      <a:pt x="0" y="158"/>
                      <a:pt x="68" y="390"/>
                      <a:pt x="248" y="406"/>
                    </a:cubicBezTo>
                    <a:cubicBezTo>
                      <a:pt x="256" y="406"/>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17"/>
              <p:cNvSpPr/>
              <p:nvPr/>
            </p:nvSpPr>
            <p:spPr>
              <a:xfrm>
                <a:off x="4157225" y="3791175"/>
                <a:ext cx="12825" cy="9800"/>
              </a:xfrm>
              <a:custGeom>
                <a:avLst/>
                <a:gdLst/>
                <a:ahLst/>
                <a:cxnLst/>
                <a:rect l="l" t="t" r="r" b="b"/>
                <a:pathLst>
                  <a:path w="513" h="392" extrusionOk="0">
                    <a:moveTo>
                      <a:pt x="257" y="0"/>
                    </a:moveTo>
                    <a:cubicBezTo>
                      <a:pt x="214" y="0"/>
                      <a:pt x="171" y="14"/>
                      <a:pt x="135" y="43"/>
                    </a:cubicBezTo>
                    <a:cubicBezTo>
                      <a:pt x="0" y="156"/>
                      <a:pt x="64" y="371"/>
                      <a:pt x="238" y="391"/>
                    </a:cubicBezTo>
                    <a:cubicBezTo>
                      <a:pt x="246" y="391"/>
                      <a:pt x="253" y="392"/>
                      <a:pt x="261" y="392"/>
                    </a:cubicBezTo>
                    <a:cubicBezTo>
                      <a:pt x="418" y="392"/>
                      <a:pt x="513" y="201"/>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17"/>
              <p:cNvSpPr/>
              <p:nvPr/>
            </p:nvSpPr>
            <p:spPr>
              <a:xfrm>
                <a:off x="4143950" y="3774675"/>
                <a:ext cx="12275" cy="9275"/>
              </a:xfrm>
              <a:custGeom>
                <a:avLst/>
                <a:gdLst/>
                <a:ahLst/>
                <a:cxnLst/>
                <a:rect l="l" t="t" r="r" b="b"/>
                <a:pathLst>
                  <a:path w="491" h="371" extrusionOk="0">
                    <a:moveTo>
                      <a:pt x="245" y="1"/>
                    </a:moveTo>
                    <a:cubicBezTo>
                      <a:pt x="205" y="1"/>
                      <a:pt x="164" y="14"/>
                      <a:pt x="129" y="41"/>
                    </a:cubicBezTo>
                    <a:cubicBezTo>
                      <a:pt x="1" y="144"/>
                      <a:pt x="62" y="353"/>
                      <a:pt x="226" y="369"/>
                    </a:cubicBezTo>
                    <a:cubicBezTo>
                      <a:pt x="234" y="370"/>
                      <a:pt x="241" y="371"/>
                      <a:pt x="249" y="371"/>
                    </a:cubicBezTo>
                    <a:cubicBezTo>
                      <a:pt x="399" y="371"/>
                      <a:pt x="491" y="193"/>
                      <a:pt x="390" y="70"/>
                    </a:cubicBezTo>
                    <a:cubicBezTo>
                      <a:pt x="353"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17"/>
              <p:cNvSpPr/>
              <p:nvPr/>
            </p:nvSpPr>
            <p:spPr>
              <a:xfrm>
                <a:off x="4130625" y="3758125"/>
                <a:ext cx="11650" cy="8875"/>
              </a:xfrm>
              <a:custGeom>
                <a:avLst/>
                <a:gdLst/>
                <a:ahLst/>
                <a:cxnLst/>
                <a:rect l="l" t="t" r="r" b="b"/>
                <a:pathLst>
                  <a:path w="466" h="355" extrusionOk="0">
                    <a:moveTo>
                      <a:pt x="234" y="0"/>
                    </a:moveTo>
                    <a:cubicBezTo>
                      <a:pt x="195" y="0"/>
                      <a:pt x="156" y="14"/>
                      <a:pt x="123"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17"/>
              <p:cNvSpPr/>
              <p:nvPr/>
            </p:nvSpPr>
            <p:spPr>
              <a:xfrm>
                <a:off x="4117375" y="3741575"/>
                <a:ext cx="11075" cy="8375"/>
              </a:xfrm>
              <a:custGeom>
                <a:avLst/>
                <a:gdLst/>
                <a:ahLst/>
                <a:cxnLst/>
                <a:rect l="l" t="t" r="r" b="b"/>
                <a:pathLst>
                  <a:path w="443" h="335" extrusionOk="0">
                    <a:moveTo>
                      <a:pt x="221" y="1"/>
                    </a:moveTo>
                    <a:cubicBezTo>
                      <a:pt x="184" y="1"/>
                      <a:pt x="147" y="13"/>
                      <a:pt x="116" y="38"/>
                    </a:cubicBezTo>
                    <a:cubicBezTo>
                      <a:pt x="0" y="131"/>
                      <a:pt x="55" y="321"/>
                      <a:pt x="203" y="334"/>
                    </a:cubicBezTo>
                    <a:cubicBezTo>
                      <a:pt x="209" y="335"/>
                      <a:pt x="216" y="335"/>
                      <a:pt x="222" y="335"/>
                    </a:cubicBezTo>
                    <a:cubicBezTo>
                      <a:pt x="362" y="335"/>
                      <a:pt x="443" y="174"/>
                      <a:pt x="350" y="64"/>
                    </a:cubicBezTo>
                    <a:cubicBezTo>
                      <a:pt x="318" y="22"/>
                      <a:pt x="269"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17"/>
              <p:cNvSpPr/>
              <p:nvPr/>
            </p:nvSpPr>
            <p:spPr>
              <a:xfrm>
                <a:off x="4104100" y="3725075"/>
                <a:ext cx="10400" cy="7925"/>
              </a:xfrm>
              <a:custGeom>
                <a:avLst/>
                <a:gdLst/>
                <a:ahLst/>
                <a:cxnLst/>
                <a:rect l="l" t="t" r="r" b="b"/>
                <a:pathLst>
                  <a:path w="416" h="317" extrusionOk="0">
                    <a:moveTo>
                      <a:pt x="210" y="1"/>
                    </a:moveTo>
                    <a:cubicBezTo>
                      <a:pt x="175" y="1"/>
                      <a:pt x="140" y="12"/>
                      <a:pt x="110" y="36"/>
                    </a:cubicBezTo>
                    <a:cubicBezTo>
                      <a:pt x="1" y="123"/>
                      <a:pt x="52" y="300"/>
                      <a:pt x="194" y="316"/>
                    </a:cubicBezTo>
                    <a:cubicBezTo>
                      <a:pt x="199" y="316"/>
                      <a:pt x="204" y="316"/>
                      <a:pt x="209" y="316"/>
                    </a:cubicBezTo>
                    <a:cubicBezTo>
                      <a:pt x="338" y="316"/>
                      <a:pt x="415" y="164"/>
                      <a:pt x="332" y="59"/>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4" name="Google Shape;3024;p17"/>
              <p:cNvSpPr/>
              <p:nvPr/>
            </p:nvSpPr>
            <p:spPr>
              <a:xfrm>
                <a:off x="4347625" y="3991625"/>
                <a:ext cx="20900" cy="15850"/>
              </a:xfrm>
              <a:custGeom>
                <a:avLst/>
                <a:gdLst/>
                <a:ahLst/>
                <a:cxnLst/>
                <a:rect l="l" t="t" r="r" b="b"/>
                <a:pathLst>
                  <a:path w="836" h="634" extrusionOk="0">
                    <a:moveTo>
                      <a:pt x="418" y="1"/>
                    </a:moveTo>
                    <a:cubicBezTo>
                      <a:pt x="348" y="1"/>
                      <a:pt x="278" y="24"/>
                      <a:pt x="219" y="73"/>
                    </a:cubicBezTo>
                    <a:cubicBezTo>
                      <a:pt x="1" y="249"/>
                      <a:pt x="107" y="603"/>
                      <a:pt x="386" y="632"/>
                    </a:cubicBezTo>
                    <a:cubicBezTo>
                      <a:pt x="398" y="633"/>
                      <a:pt x="410" y="634"/>
                      <a:pt x="421" y="634"/>
                    </a:cubicBezTo>
                    <a:cubicBezTo>
                      <a:pt x="680" y="634"/>
                      <a:pt x="835" y="327"/>
                      <a:pt x="666" y="118"/>
                    </a:cubicBezTo>
                    <a:cubicBezTo>
                      <a:pt x="602" y="41"/>
                      <a:pt x="51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17"/>
              <p:cNvSpPr/>
              <p:nvPr/>
            </p:nvSpPr>
            <p:spPr>
              <a:xfrm>
                <a:off x="4334375" y="3975100"/>
                <a:ext cx="20250" cy="15350"/>
              </a:xfrm>
              <a:custGeom>
                <a:avLst/>
                <a:gdLst/>
                <a:ahLst/>
                <a:cxnLst/>
                <a:rect l="l" t="t" r="r" b="b"/>
                <a:pathLst>
                  <a:path w="810" h="614" extrusionOk="0">
                    <a:moveTo>
                      <a:pt x="406" y="0"/>
                    </a:moveTo>
                    <a:cubicBezTo>
                      <a:pt x="338" y="0"/>
                      <a:pt x="270" y="22"/>
                      <a:pt x="213" y="68"/>
                    </a:cubicBezTo>
                    <a:cubicBezTo>
                      <a:pt x="1" y="239"/>
                      <a:pt x="103" y="583"/>
                      <a:pt x="373" y="611"/>
                    </a:cubicBezTo>
                    <a:cubicBezTo>
                      <a:pt x="385" y="613"/>
                      <a:pt x="397" y="613"/>
                      <a:pt x="408" y="613"/>
                    </a:cubicBezTo>
                    <a:cubicBezTo>
                      <a:pt x="661" y="613"/>
                      <a:pt x="809" y="316"/>
                      <a:pt x="643" y="113"/>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17"/>
              <p:cNvSpPr/>
              <p:nvPr/>
            </p:nvSpPr>
            <p:spPr>
              <a:xfrm>
                <a:off x="4321125" y="3958525"/>
                <a:ext cx="19600" cy="14900"/>
              </a:xfrm>
              <a:custGeom>
                <a:avLst/>
                <a:gdLst/>
                <a:ahLst/>
                <a:cxnLst/>
                <a:rect l="l" t="t" r="r" b="b"/>
                <a:pathLst>
                  <a:path w="784" h="596" extrusionOk="0">
                    <a:moveTo>
                      <a:pt x="393" y="0"/>
                    </a:moveTo>
                    <a:cubicBezTo>
                      <a:pt x="327" y="0"/>
                      <a:pt x="261" y="22"/>
                      <a:pt x="206" y="66"/>
                    </a:cubicBezTo>
                    <a:cubicBezTo>
                      <a:pt x="0" y="233"/>
                      <a:pt x="97" y="567"/>
                      <a:pt x="363" y="593"/>
                    </a:cubicBezTo>
                    <a:cubicBezTo>
                      <a:pt x="375" y="594"/>
                      <a:pt x="387" y="595"/>
                      <a:pt x="398" y="595"/>
                    </a:cubicBezTo>
                    <a:cubicBezTo>
                      <a:pt x="641" y="595"/>
                      <a:pt x="783" y="308"/>
                      <a:pt x="624" y="111"/>
                    </a:cubicBezTo>
                    <a:cubicBezTo>
                      <a:pt x="565"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17"/>
              <p:cNvSpPr/>
              <p:nvPr/>
            </p:nvSpPr>
            <p:spPr>
              <a:xfrm>
                <a:off x="4307775" y="3942025"/>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5" y="576"/>
                      <a:pt x="375" y="577"/>
                      <a:pt x="385" y="577"/>
                    </a:cubicBezTo>
                    <a:cubicBezTo>
                      <a:pt x="621" y="577"/>
                      <a:pt x="762" y="297"/>
                      <a:pt x="608" y="106"/>
                    </a:cubicBezTo>
                    <a:cubicBezTo>
                      <a:pt x="552"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17"/>
              <p:cNvSpPr/>
              <p:nvPr/>
            </p:nvSpPr>
            <p:spPr>
              <a:xfrm>
                <a:off x="4294525" y="3925500"/>
                <a:ext cx="18425" cy="13925"/>
              </a:xfrm>
              <a:custGeom>
                <a:avLst/>
                <a:gdLst/>
                <a:ahLst/>
                <a:cxnLst/>
                <a:rect l="l" t="t" r="r" b="b"/>
                <a:pathLst>
                  <a:path w="737" h="557" extrusionOk="0">
                    <a:moveTo>
                      <a:pt x="372" y="0"/>
                    </a:moveTo>
                    <a:cubicBezTo>
                      <a:pt x="310" y="0"/>
                      <a:pt x="247" y="21"/>
                      <a:pt x="193" y="63"/>
                    </a:cubicBezTo>
                    <a:cubicBezTo>
                      <a:pt x="0" y="221"/>
                      <a:pt x="97" y="532"/>
                      <a:pt x="341" y="555"/>
                    </a:cubicBezTo>
                    <a:cubicBezTo>
                      <a:pt x="352" y="556"/>
                      <a:pt x="362" y="556"/>
                      <a:pt x="372" y="556"/>
                    </a:cubicBezTo>
                    <a:cubicBezTo>
                      <a:pt x="601" y="556"/>
                      <a:pt x="736" y="286"/>
                      <a:pt x="585" y="102"/>
                    </a:cubicBezTo>
                    <a:cubicBezTo>
                      <a:pt x="531" y="35"/>
                      <a:pt x="452"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17"/>
              <p:cNvSpPr/>
              <p:nvPr/>
            </p:nvSpPr>
            <p:spPr>
              <a:xfrm>
                <a:off x="4281275" y="3908925"/>
                <a:ext cx="17775" cy="13550"/>
              </a:xfrm>
              <a:custGeom>
                <a:avLst/>
                <a:gdLst/>
                <a:ahLst/>
                <a:cxnLst/>
                <a:rect l="l" t="t" r="r" b="b"/>
                <a:pathLst>
                  <a:path w="711" h="542" extrusionOk="0">
                    <a:moveTo>
                      <a:pt x="357" y="1"/>
                    </a:moveTo>
                    <a:cubicBezTo>
                      <a:pt x="297" y="1"/>
                      <a:pt x="237" y="21"/>
                      <a:pt x="187" y="61"/>
                    </a:cubicBezTo>
                    <a:cubicBezTo>
                      <a:pt x="0" y="212"/>
                      <a:pt x="90" y="514"/>
                      <a:pt x="328" y="540"/>
                    </a:cubicBezTo>
                    <a:cubicBezTo>
                      <a:pt x="339" y="541"/>
                      <a:pt x="349" y="541"/>
                      <a:pt x="359" y="541"/>
                    </a:cubicBezTo>
                    <a:cubicBezTo>
                      <a:pt x="581" y="541"/>
                      <a:pt x="710" y="281"/>
                      <a:pt x="566" y="103"/>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17"/>
              <p:cNvSpPr/>
              <p:nvPr/>
            </p:nvSpPr>
            <p:spPr>
              <a:xfrm>
                <a:off x="4268000" y="3892375"/>
                <a:ext cx="17150" cy="13075"/>
              </a:xfrm>
              <a:custGeom>
                <a:avLst/>
                <a:gdLst/>
                <a:ahLst/>
                <a:cxnLst/>
                <a:rect l="l" t="t" r="r" b="b"/>
                <a:pathLst>
                  <a:path w="686" h="523" extrusionOk="0">
                    <a:moveTo>
                      <a:pt x="343" y="1"/>
                    </a:moveTo>
                    <a:cubicBezTo>
                      <a:pt x="286" y="1"/>
                      <a:pt x="229" y="19"/>
                      <a:pt x="181" y="58"/>
                    </a:cubicBezTo>
                    <a:cubicBezTo>
                      <a:pt x="1" y="202"/>
                      <a:pt x="85" y="495"/>
                      <a:pt x="316" y="520"/>
                    </a:cubicBezTo>
                    <a:cubicBezTo>
                      <a:pt x="326" y="522"/>
                      <a:pt x="337" y="522"/>
                      <a:pt x="347" y="522"/>
                    </a:cubicBezTo>
                    <a:cubicBezTo>
                      <a:pt x="560" y="522"/>
                      <a:pt x="685" y="271"/>
                      <a:pt x="547" y="99"/>
                    </a:cubicBezTo>
                    <a:cubicBezTo>
                      <a:pt x="496" y="35"/>
                      <a:pt x="419"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17"/>
              <p:cNvSpPr/>
              <p:nvPr/>
            </p:nvSpPr>
            <p:spPr>
              <a:xfrm>
                <a:off x="4254750" y="3875850"/>
                <a:ext cx="16525" cy="12625"/>
              </a:xfrm>
              <a:custGeom>
                <a:avLst/>
                <a:gdLst/>
                <a:ahLst/>
                <a:cxnLst/>
                <a:rect l="l" t="t" r="r" b="b"/>
                <a:pathLst>
                  <a:path w="661" h="505" extrusionOk="0">
                    <a:moveTo>
                      <a:pt x="330" y="1"/>
                    </a:moveTo>
                    <a:cubicBezTo>
                      <a:pt x="275" y="1"/>
                      <a:pt x="220" y="19"/>
                      <a:pt x="174" y="57"/>
                    </a:cubicBezTo>
                    <a:cubicBezTo>
                      <a:pt x="1" y="198"/>
                      <a:pt x="81" y="478"/>
                      <a:pt x="306" y="503"/>
                    </a:cubicBezTo>
                    <a:cubicBezTo>
                      <a:pt x="315" y="504"/>
                      <a:pt x="324" y="505"/>
                      <a:pt x="333" y="505"/>
                    </a:cubicBezTo>
                    <a:cubicBezTo>
                      <a:pt x="539" y="505"/>
                      <a:pt x="660" y="262"/>
                      <a:pt x="528" y="95"/>
                    </a:cubicBezTo>
                    <a:cubicBezTo>
                      <a:pt x="477"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17"/>
              <p:cNvSpPr/>
              <p:nvPr/>
            </p:nvSpPr>
            <p:spPr>
              <a:xfrm>
                <a:off x="4241500" y="3859350"/>
                <a:ext cx="15875" cy="12100"/>
              </a:xfrm>
              <a:custGeom>
                <a:avLst/>
                <a:gdLst/>
                <a:ahLst/>
                <a:cxnLst/>
                <a:rect l="l" t="t" r="r" b="b"/>
                <a:pathLst>
                  <a:path w="635" h="484" extrusionOk="0">
                    <a:moveTo>
                      <a:pt x="318" y="1"/>
                    </a:moveTo>
                    <a:cubicBezTo>
                      <a:pt x="264" y="1"/>
                      <a:pt x="210" y="19"/>
                      <a:pt x="164" y="55"/>
                    </a:cubicBezTo>
                    <a:cubicBezTo>
                      <a:pt x="0" y="190"/>
                      <a:pt x="81" y="459"/>
                      <a:pt x="293" y="482"/>
                    </a:cubicBezTo>
                    <a:cubicBezTo>
                      <a:pt x="302" y="483"/>
                      <a:pt x="311" y="483"/>
                      <a:pt x="320" y="483"/>
                    </a:cubicBezTo>
                    <a:cubicBezTo>
                      <a:pt x="516" y="483"/>
                      <a:pt x="634" y="250"/>
                      <a:pt x="505" y="90"/>
                    </a:cubicBezTo>
                    <a:cubicBezTo>
                      <a:pt x="457" y="31"/>
                      <a:pt x="388"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17"/>
              <p:cNvSpPr/>
              <p:nvPr/>
            </p:nvSpPr>
            <p:spPr>
              <a:xfrm>
                <a:off x="4228150" y="3842800"/>
                <a:ext cx="15400" cy="11625"/>
              </a:xfrm>
              <a:custGeom>
                <a:avLst/>
                <a:gdLst/>
                <a:ahLst/>
                <a:cxnLst/>
                <a:rect l="l" t="t" r="r" b="b"/>
                <a:pathLst>
                  <a:path w="616" h="465" extrusionOk="0">
                    <a:moveTo>
                      <a:pt x="307" y="0"/>
                    </a:moveTo>
                    <a:cubicBezTo>
                      <a:pt x="256" y="0"/>
                      <a:pt x="204" y="17"/>
                      <a:pt x="162" y="51"/>
                    </a:cubicBezTo>
                    <a:cubicBezTo>
                      <a:pt x="1" y="183"/>
                      <a:pt x="78" y="440"/>
                      <a:pt x="284" y="463"/>
                    </a:cubicBezTo>
                    <a:cubicBezTo>
                      <a:pt x="293" y="464"/>
                      <a:pt x="302" y="464"/>
                      <a:pt x="311" y="464"/>
                    </a:cubicBezTo>
                    <a:cubicBezTo>
                      <a:pt x="501" y="464"/>
                      <a:pt x="615" y="240"/>
                      <a:pt x="489" y="87"/>
                    </a:cubicBezTo>
                    <a:cubicBezTo>
                      <a:pt x="444"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17"/>
              <p:cNvSpPr/>
              <p:nvPr/>
            </p:nvSpPr>
            <p:spPr>
              <a:xfrm>
                <a:off x="4214900" y="3826300"/>
                <a:ext cx="14775" cy="11150"/>
              </a:xfrm>
              <a:custGeom>
                <a:avLst/>
                <a:gdLst/>
                <a:ahLst/>
                <a:cxnLst/>
                <a:rect l="l" t="t" r="r" b="b"/>
                <a:pathLst>
                  <a:path w="591" h="446" extrusionOk="0">
                    <a:moveTo>
                      <a:pt x="295" y="0"/>
                    </a:moveTo>
                    <a:cubicBezTo>
                      <a:pt x="246" y="0"/>
                      <a:pt x="196" y="16"/>
                      <a:pt x="155" y="49"/>
                    </a:cubicBezTo>
                    <a:cubicBezTo>
                      <a:pt x="1" y="175"/>
                      <a:pt x="75" y="425"/>
                      <a:pt x="274" y="445"/>
                    </a:cubicBezTo>
                    <a:cubicBezTo>
                      <a:pt x="282" y="445"/>
                      <a:pt x="289" y="446"/>
                      <a:pt x="297" y="446"/>
                    </a:cubicBezTo>
                    <a:cubicBezTo>
                      <a:pt x="480" y="446"/>
                      <a:pt x="590" y="230"/>
                      <a:pt x="470" y="81"/>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17"/>
              <p:cNvSpPr/>
              <p:nvPr/>
            </p:nvSpPr>
            <p:spPr>
              <a:xfrm>
                <a:off x="4201650" y="3809800"/>
                <a:ext cx="14100" cy="10725"/>
              </a:xfrm>
              <a:custGeom>
                <a:avLst/>
                <a:gdLst/>
                <a:ahLst/>
                <a:cxnLst/>
                <a:rect l="l" t="t" r="r" b="b"/>
                <a:pathLst>
                  <a:path w="564" h="429" extrusionOk="0">
                    <a:moveTo>
                      <a:pt x="280" y="1"/>
                    </a:moveTo>
                    <a:cubicBezTo>
                      <a:pt x="233" y="1"/>
                      <a:pt x="187" y="16"/>
                      <a:pt x="148" y="47"/>
                    </a:cubicBezTo>
                    <a:cubicBezTo>
                      <a:pt x="0" y="169"/>
                      <a:pt x="71" y="407"/>
                      <a:pt x="261" y="426"/>
                    </a:cubicBezTo>
                    <a:cubicBezTo>
                      <a:pt x="270" y="428"/>
                      <a:pt x="279" y="428"/>
                      <a:pt x="287" y="428"/>
                    </a:cubicBezTo>
                    <a:cubicBezTo>
                      <a:pt x="461" y="428"/>
                      <a:pt x="564" y="220"/>
                      <a:pt x="450" y="79"/>
                    </a:cubicBezTo>
                    <a:cubicBezTo>
                      <a:pt x="406" y="28"/>
                      <a:pt x="343" y="1"/>
                      <a:pt x="2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17"/>
              <p:cNvSpPr/>
              <p:nvPr/>
            </p:nvSpPr>
            <p:spPr>
              <a:xfrm>
                <a:off x="4188400" y="3793200"/>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5" y="410"/>
                      <a:pt x="263" y="410"/>
                      <a:pt x="271" y="410"/>
                    </a:cubicBezTo>
                    <a:cubicBezTo>
                      <a:pt x="437" y="410"/>
                      <a:pt x="538" y="213"/>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17"/>
              <p:cNvSpPr/>
              <p:nvPr/>
            </p:nvSpPr>
            <p:spPr>
              <a:xfrm>
                <a:off x="4175050" y="3776700"/>
                <a:ext cx="12925" cy="9750"/>
              </a:xfrm>
              <a:custGeom>
                <a:avLst/>
                <a:gdLst/>
                <a:ahLst/>
                <a:cxnLst/>
                <a:rect l="l" t="t" r="r" b="b"/>
                <a:pathLst>
                  <a:path w="517" h="390" extrusionOk="0">
                    <a:moveTo>
                      <a:pt x="261" y="1"/>
                    </a:moveTo>
                    <a:cubicBezTo>
                      <a:pt x="218" y="1"/>
                      <a:pt x="175" y="15"/>
                      <a:pt x="139" y="44"/>
                    </a:cubicBezTo>
                    <a:cubicBezTo>
                      <a:pt x="1" y="153"/>
                      <a:pt x="68" y="372"/>
                      <a:pt x="238" y="388"/>
                    </a:cubicBezTo>
                    <a:cubicBezTo>
                      <a:pt x="246" y="389"/>
                      <a:pt x="254" y="389"/>
                      <a:pt x="262" y="389"/>
                    </a:cubicBezTo>
                    <a:cubicBezTo>
                      <a:pt x="422" y="389"/>
                      <a:pt x="516" y="202"/>
                      <a:pt x="412" y="73"/>
                    </a:cubicBezTo>
                    <a:cubicBezTo>
                      <a:pt x="374" y="25"/>
                      <a:pt x="318"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17"/>
              <p:cNvSpPr/>
              <p:nvPr/>
            </p:nvSpPr>
            <p:spPr>
              <a:xfrm>
                <a:off x="4161800" y="3760125"/>
                <a:ext cx="12300" cy="9350"/>
              </a:xfrm>
              <a:custGeom>
                <a:avLst/>
                <a:gdLst/>
                <a:ahLst/>
                <a:cxnLst/>
                <a:rect l="l" t="t" r="r" b="b"/>
                <a:pathLst>
                  <a:path w="492" h="374" extrusionOk="0">
                    <a:moveTo>
                      <a:pt x="246" y="1"/>
                    </a:moveTo>
                    <a:cubicBezTo>
                      <a:pt x="205" y="1"/>
                      <a:pt x="163" y="14"/>
                      <a:pt x="129" y="42"/>
                    </a:cubicBezTo>
                    <a:cubicBezTo>
                      <a:pt x="0" y="148"/>
                      <a:pt x="61" y="357"/>
                      <a:pt x="229" y="373"/>
                    </a:cubicBezTo>
                    <a:cubicBezTo>
                      <a:pt x="235" y="373"/>
                      <a:pt x="242" y="374"/>
                      <a:pt x="248" y="374"/>
                    </a:cubicBezTo>
                    <a:cubicBezTo>
                      <a:pt x="400" y="374"/>
                      <a:pt x="491" y="194"/>
                      <a:pt x="392" y="71"/>
                    </a:cubicBezTo>
                    <a:cubicBezTo>
                      <a:pt x="356" y="25"/>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17"/>
              <p:cNvSpPr/>
              <p:nvPr/>
            </p:nvSpPr>
            <p:spPr>
              <a:xfrm>
                <a:off x="4148550" y="3743625"/>
                <a:ext cx="11625" cy="8825"/>
              </a:xfrm>
              <a:custGeom>
                <a:avLst/>
                <a:gdLst/>
                <a:ahLst/>
                <a:cxnLst/>
                <a:rect l="l" t="t" r="r" b="b"/>
                <a:pathLst>
                  <a:path w="465" h="353" extrusionOk="0">
                    <a:moveTo>
                      <a:pt x="233" y="1"/>
                    </a:moveTo>
                    <a:cubicBezTo>
                      <a:pt x="194" y="1"/>
                      <a:pt x="155" y="14"/>
                      <a:pt x="122" y="40"/>
                    </a:cubicBezTo>
                    <a:cubicBezTo>
                      <a:pt x="0" y="139"/>
                      <a:pt x="58" y="335"/>
                      <a:pt x="215" y="351"/>
                    </a:cubicBezTo>
                    <a:cubicBezTo>
                      <a:pt x="223" y="352"/>
                      <a:pt x="231" y="353"/>
                      <a:pt x="238" y="353"/>
                    </a:cubicBezTo>
                    <a:cubicBezTo>
                      <a:pt x="382" y="353"/>
                      <a:pt x="464" y="182"/>
                      <a:pt x="370" y="65"/>
                    </a:cubicBezTo>
                    <a:cubicBezTo>
                      <a:pt x="335" y="23"/>
                      <a:pt x="284" y="1"/>
                      <a:pt x="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17"/>
              <p:cNvSpPr/>
              <p:nvPr/>
            </p:nvSpPr>
            <p:spPr>
              <a:xfrm>
                <a:off x="4135275" y="3727075"/>
                <a:ext cx="11025" cy="8425"/>
              </a:xfrm>
              <a:custGeom>
                <a:avLst/>
                <a:gdLst/>
                <a:ahLst/>
                <a:cxnLst/>
                <a:rect l="l" t="t" r="r" b="b"/>
                <a:pathLst>
                  <a:path w="441" h="337" extrusionOk="0">
                    <a:moveTo>
                      <a:pt x="222" y="1"/>
                    </a:moveTo>
                    <a:cubicBezTo>
                      <a:pt x="184" y="1"/>
                      <a:pt x="147" y="13"/>
                      <a:pt x="117" y="40"/>
                    </a:cubicBezTo>
                    <a:cubicBezTo>
                      <a:pt x="1" y="133"/>
                      <a:pt x="55" y="319"/>
                      <a:pt x="203" y="335"/>
                    </a:cubicBezTo>
                    <a:cubicBezTo>
                      <a:pt x="210" y="336"/>
                      <a:pt x="216" y="336"/>
                      <a:pt x="222" y="336"/>
                    </a:cubicBezTo>
                    <a:cubicBezTo>
                      <a:pt x="359" y="336"/>
                      <a:pt x="440" y="173"/>
                      <a:pt x="351" y="62"/>
                    </a:cubicBezTo>
                    <a:cubicBezTo>
                      <a:pt x="318" y="22"/>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17"/>
              <p:cNvSpPr/>
              <p:nvPr/>
            </p:nvSpPr>
            <p:spPr>
              <a:xfrm>
                <a:off x="4122025" y="3710550"/>
                <a:ext cx="10375" cy="7925"/>
              </a:xfrm>
              <a:custGeom>
                <a:avLst/>
                <a:gdLst/>
                <a:ahLst/>
                <a:cxnLst/>
                <a:rect l="l" t="t" r="r" b="b"/>
                <a:pathLst>
                  <a:path w="415" h="317" extrusionOk="0">
                    <a:moveTo>
                      <a:pt x="209" y="0"/>
                    </a:moveTo>
                    <a:cubicBezTo>
                      <a:pt x="174" y="0"/>
                      <a:pt x="139" y="12"/>
                      <a:pt x="110" y="35"/>
                    </a:cubicBezTo>
                    <a:cubicBezTo>
                      <a:pt x="1" y="125"/>
                      <a:pt x="52" y="302"/>
                      <a:pt x="190" y="315"/>
                    </a:cubicBezTo>
                    <a:cubicBezTo>
                      <a:pt x="197" y="316"/>
                      <a:pt x="203" y="316"/>
                      <a:pt x="210" y="316"/>
                    </a:cubicBezTo>
                    <a:cubicBezTo>
                      <a:pt x="339" y="316"/>
                      <a:pt x="414" y="165"/>
                      <a:pt x="332" y="61"/>
                    </a:cubicBezTo>
                    <a:cubicBezTo>
                      <a:pt x="300"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17"/>
              <p:cNvSpPr/>
              <p:nvPr/>
            </p:nvSpPr>
            <p:spPr>
              <a:xfrm>
                <a:off x="4338950" y="3944050"/>
                <a:ext cx="19700" cy="14900"/>
              </a:xfrm>
              <a:custGeom>
                <a:avLst/>
                <a:gdLst/>
                <a:ahLst/>
                <a:cxnLst/>
                <a:rect l="l" t="t" r="r" b="b"/>
                <a:pathLst>
                  <a:path w="788" h="596" extrusionOk="0">
                    <a:moveTo>
                      <a:pt x="395" y="1"/>
                    </a:moveTo>
                    <a:cubicBezTo>
                      <a:pt x="330" y="1"/>
                      <a:pt x="264" y="22"/>
                      <a:pt x="210" y="67"/>
                    </a:cubicBezTo>
                    <a:cubicBezTo>
                      <a:pt x="1" y="234"/>
                      <a:pt x="100" y="565"/>
                      <a:pt x="364" y="594"/>
                    </a:cubicBezTo>
                    <a:cubicBezTo>
                      <a:pt x="376" y="595"/>
                      <a:pt x="387" y="596"/>
                      <a:pt x="398" y="596"/>
                    </a:cubicBezTo>
                    <a:cubicBezTo>
                      <a:pt x="642" y="596"/>
                      <a:pt x="787" y="308"/>
                      <a:pt x="627" y="112"/>
                    </a:cubicBezTo>
                    <a:cubicBezTo>
                      <a:pt x="569" y="38"/>
                      <a:pt x="482" y="1"/>
                      <a:pt x="3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17"/>
              <p:cNvSpPr/>
              <p:nvPr/>
            </p:nvSpPr>
            <p:spPr>
              <a:xfrm>
                <a:off x="4325700" y="3927475"/>
                <a:ext cx="19050" cy="14450"/>
              </a:xfrm>
              <a:custGeom>
                <a:avLst/>
                <a:gdLst/>
                <a:ahLst/>
                <a:cxnLst/>
                <a:rect l="l" t="t" r="r" b="b"/>
                <a:pathLst>
                  <a:path w="762" h="578" extrusionOk="0">
                    <a:moveTo>
                      <a:pt x="381" y="1"/>
                    </a:moveTo>
                    <a:cubicBezTo>
                      <a:pt x="317" y="1"/>
                      <a:pt x="253" y="22"/>
                      <a:pt x="200" y="64"/>
                    </a:cubicBezTo>
                    <a:cubicBezTo>
                      <a:pt x="0" y="228"/>
                      <a:pt x="97" y="550"/>
                      <a:pt x="354" y="575"/>
                    </a:cubicBezTo>
                    <a:cubicBezTo>
                      <a:pt x="366" y="577"/>
                      <a:pt x="377" y="577"/>
                      <a:pt x="388" y="577"/>
                    </a:cubicBezTo>
                    <a:cubicBezTo>
                      <a:pt x="622" y="577"/>
                      <a:pt x="761" y="300"/>
                      <a:pt x="608" y="109"/>
                    </a:cubicBezTo>
                    <a:cubicBezTo>
                      <a:pt x="549"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17"/>
              <p:cNvSpPr/>
              <p:nvPr/>
            </p:nvSpPr>
            <p:spPr>
              <a:xfrm>
                <a:off x="4312450" y="3910975"/>
                <a:ext cx="18400" cy="13975"/>
              </a:xfrm>
              <a:custGeom>
                <a:avLst/>
                <a:gdLst/>
                <a:ahLst/>
                <a:cxnLst/>
                <a:rect l="l" t="t" r="r" b="b"/>
                <a:pathLst>
                  <a:path w="736" h="559" extrusionOk="0">
                    <a:moveTo>
                      <a:pt x="369" y="1"/>
                    </a:moveTo>
                    <a:cubicBezTo>
                      <a:pt x="307" y="1"/>
                      <a:pt x="245" y="21"/>
                      <a:pt x="193" y="62"/>
                    </a:cubicBezTo>
                    <a:cubicBezTo>
                      <a:pt x="0" y="220"/>
                      <a:pt x="93" y="532"/>
                      <a:pt x="341" y="557"/>
                    </a:cubicBezTo>
                    <a:cubicBezTo>
                      <a:pt x="351" y="558"/>
                      <a:pt x="362" y="559"/>
                      <a:pt x="372" y="559"/>
                    </a:cubicBezTo>
                    <a:cubicBezTo>
                      <a:pt x="601" y="559"/>
                      <a:pt x="736" y="289"/>
                      <a:pt x="585" y="104"/>
                    </a:cubicBezTo>
                    <a:cubicBezTo>
                      <a:pt x="530" y="36"/>
                      <a:pt x="450"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17"/>
              <p:cNvSpPr/>
              <p:nvPr/>
            </p:nvSpPr>
            <p:spPr>
              <a:xfrm>
                <a:off x="4299175" y="3894425"/>
                <a:ext cx="17775" cy="13500"/>
              </a:xfrm>
              <a:custGeom>
                <a:avLst/>
                <a:gdLst/>
                <a:ahLst/>
                <a:cxnLst/>
                <a:rect l="l" t="t" r="r" b="b"/>
                <a:pathLst>
                  <a:path w="711" h="540" extrusionOk="0">
                    <a:moveTo>
                      <a:pt x="357" y="1"/>
                    </a:moveTo>
                    <a:cubicBezTo>
                      <a:pt x="298" y="1"/>
                      <a:pt x="237" y="21"/>
                      <a:pt x="187" y="62"/>
                    </a:cubicBezTo>
                    <a:cubicBezTo>
                      <a:pt x="1" y="210"/>
                      <a:pt x="91" y="512"/>
                      <a:pt x="329" y="538"/>
                    </a:cubicBezTo>
                    <a:cubicBezTo>
                      <a:pt x="339" y="539"/>
                      <a:pt x="349" y="540"/>
                      <a:pt x="359" y="540"/>
                    </a:cubicBezTo>
                    <a:cubicBezTo>
                      <a:pt x="579" y="540"/>
                      <a:pt x="711" y="279"/>
                      <a:pt x="567" y="101"/>
                    </a:cubicBezTo>
                    <a:cubicBezTo>
                      <a:pt x="514" y="35"/>
                      <a:pt x="436"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17"/>
              <p:cNvSpPr/>
              <p:nvPr/>
            </p:nvSpPr>
            <p:spPr>
              <a:xfrm>
                <a:off x="4285925" y="3877900"/>
                <a:ext cx="17150" cy="13000"/>
              </a:xfrm>
              <a:custGeom>
                <a:avLst/>
                <a:gdLst/>
                <a:ahLst/>
                <a:cxnLst/>
                <a:rect l="l" t="t" r="r" b="b"/>
                <a:pathLst>
                  <a:path w="686" h="520" extrusionOk="0">
                    <a:moveTo>
                      <a:pt x="345" y="0"/>
                    </a:moveTo>
                    <a:cubicBezTo>
                      <a:pt x="288" y="0"/>
                      <a:pt x="229" y="19"/>
                      <a:pt x="181" y="58"/>
                    </a:cubicBezTo>
                    <a:cubicBezTo>
                      <a:pt x="1" y="203"/>
                      <a:pt x="84" y="492"/>
                      <a:pt x="316" y="518"/>
                    </a:cubicBezTo>
                    <a:cubicBezTo>
                      <a:pt x="326" y="519"/>
                      <a:pt x="336" y="519"/>
                      <a:pt x="346" y="519"/>
                    </a:cubicBezTo>
                    <a:cubicBezTo>
                      <a:pt x="557" y="519"/>
                      <a:pt x="685" y="269"/>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17"/>
              <p:cNvSpPr/>
              <p:nvPr/>
            </p:nvSpPr>
            <p:spPr>
              <a:xfrm>
                <a:off x="4272600" y="3861400"/>
                <a:ext cx="16575" cy="12525"/>
              </a:xfrm>
              <a:custGeom>
                <a:avLst/>
                <a:gdLst/>
                <a:ahLst/>
                <a:cxnLst/>
                <a:rect l="l" t="t" r="r" b="b"/>
                <a:pathLst>
                  <a:path w="663" h="501" extrusionOk="0">
                    <a:moveTo>
                      <a:pt x="334" y="0"/>
                    </a:moveTo>
                    <a:cubicBezTo>
                      <a:pt x="279" y="0"/>
                      <a:pt x="223" y="18"/>
                      <a:pt x="177" y="56"/>
                    </a:cubicBezTo>
                    <a:cubicBezTo>
                      <a:pt x="0" y="198"/>
                      <a:pt x="84" y="477"/>
                      <a:pt x="305" y="500"/>
                    </a:cubicBezTo>
                    <a:cubicBezTo>
                      <a:pt x="315" y="501"/>
                      <a:pt x="324" y="501"/>
                      <a:pt x="333" y="501"/>
                    </a:cubicBezTo>
                    <a:cubicBezTo>
                      <a:pt x="541" y="501"/>
                      <a:pt x="663" y="261"/>
                      <a:pt x="527" y="91"/>
                    </a:cubicBezTo>
                    <a:cubicBezTo>
                      <a:pt x="478" y="31"/>
                      <a:pt x="406"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17"/>
              <p:cNvSpPr/>
              <p:nvPr/>
            </p:nvSpPr>
            <p:spPr>
              <a:xfrm>
                <a:off x="4259425" y="3844825"/>
                <a:ext cx="15850" cy="12075"/>
              </a:xfrm>
              <a:custGeom>
                <a:avLst/>
                <a:gdLst/>
                <a:ahLst/>
                <a:cxnLst/>
                <a:rect l="l" t="t" r="r" b="b"/>
                <a:pathLst>
                  <a:path w="634" h="483" extrusionOk="0">
                    <a:moveTo>
                      <a:pt x="316" y="1"/>
                    </a:moveTo>
                    <a:cubicBezTo>
                      <a:pt x="263" y="1"/>
                      <a:pt x="209" y="18"/>
                      <a:pt x="164" y="54"/>
                    </a:cubicBezTo>
                    <a:cubicBezTo>
                      <a:pt x="0" y="189"/>
                      <a:pt x="80" y="459"/>
                      <a:pt x="293" y="481"/>
                    </a:cubicBezTo>
                    <a:cubicBezTo>
                      <a:pt x="302" y="482"/>
                      <a:pt x="311" y="483"/>
                      <a:pt x="319" y="483"/>
                    </a:cubicBezTo>
                    <a:cubicBezTo>
                      <a:pt x="516" y="483"/>
                      <a:pt x="634" y="249"/>
                      <a:pt x="505" y="92"/>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17"/>
              <p:cNvSpPr/>
              <p:nvPr/>
            </p:nvSpPr>
            <p:spPr>
              <a:xfrm>
                <a:off x="4246075" y="3828325"/>
                <a:ext cx="15375" cy="11625"/>
              </a:xfrm>
              <a:custGeom>
                <a:avLst/>
                <a:gdLst/>
                <a:ahLst/>
                <a:cxnLst/>
                <a:rect l="l" t="t" r="r" b="b"/>
                <a:pathLst>
                  <a:path w="615" h="465" extrusionOk="0">
                    <a:moveTo>
                      <a:pt x="307" y="1"/>
                    </a:moveTo>
                    <a:cubicBezTo>
                      <a:pt x="256" y="1"/>
                      <a:pt x="204" y="17"/>
                      <a:pt x="161" y="52"/>
                    </a:cubicBezTo>
                    <a:cubicBezTo>
                      <a:pt x="1" y="184"/>
                      <a:pt x="78" y="444"/>
                      <a:pt x="283" y="463"/>
                    </a:cubicBezTo>
                    <a:cubicBezTo>
                      <a:pt x="293" y="464"/>
                      <a:pt x="302" y="465"/>
                      <a:pt x="310" y="465"/>
                    </a:cubicBezTo>
                    <a:cubicBezTo>
                      <a:pt x="500" y="465"/>
                      <a:pt x="615" y="241"/>
                      <a:pt x="489" y="87"/>
                    </a:cubicBezTo>
                    <a:cubicBezTo>
                      <a:pt x="443" y="30"/>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17"/>
              <p:cNvSpPr/>
              <p:nvPr/>
            </p:nvSpPr>
            <p:spPr>
              <a:xfrm>
                <a:off x="4232825" y="3811775"/>
                <a:ext cx="14750" cy="11225"/>
              </a:xfrm>
              <a:custGeom>
                <a:avLst/>
                <a:gdLst/>
                <a:ahLst/>
                <a:cxnLst/>
                <a:rect l="l" t="t" r="r" b="b"/>
                <a:pathLst>
                  <a:path w="590" h="449" extrusionOk="0">
                    <a:moveTo>
                      <a:pt x="295" y="0"/>
                    </a:moveTo>
                    <a:cubicBezTo>
                      <a:pt x="246" y="0"/>
                      <a:pt x="196" y="17"/>
                      <a:pt x="155" y="52"/>
                    </a:cubicBezTo>
                    <a:cubicBezTo>
                      <a:pt x="0" y="174"/>
                      <a:pt x="74" y="425"/>
                      <a:pt x="270" y="447"/>
                    </a:cubicBezTo>
                    <a:cubicBezTo>
                      <a:pt x="278" y="448"/>
                      <a:pt x="286" y="448"/>
                      <a:pt x="294" y="448"/>
                    </a:cubicBezTo>
                    <a:cubicBezTo>
                      <a:pt x="479" y="448"/>
                      <a:pt x="590" y="232"/>
                      <a:pt x="470" y="84"/>
                    </a:cubicBezTo>
                    <a:cubicBezTo>
                      <a:pt x="424" y="29"/>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17"/>
              <p:cNvSpPr/>
              <p:nvPr/>
            </p:nvSpPr>
            <p:spPr>
              <a:xfrm>
                <a:off x="4219575" y="3795225"/>
                <a:ext cx="14025" cy="10725"/>
              </a:xfrm>
              <a:custGeom>
                <a:avLst/>
                <a:gdLst/>
                <a:ahLst/>
                <a:cxnLst/>
                <a:rect l="l" t="t" r="r" b="b"/>
                <a:pathLst>
                  <a:path w="561" h="429" extrusionOk="0">
                    <a:moveTo>
                      <a:pt x="281" y="1"/>
                    </a:moveTo>
                    <a:cubicBezTo>
                      <a:pt x="234" y="1"/>
                      <a:pt x="187" y="17"/>
                      <a:pt x="148" y="49"/>
                    </a:cubicBezTo>
                    <a:cubicBezTo>
                      <a:pt x="0" y="167"/>
                      <a:pt x="71" y="409"/>
                      <a:pt x="260" y="428"/>
                    </a:cubicBezTo>
                    <a:cubicBezTo>
                      <a:pt x="268" y="429"/>
                      <a:pt x="276" y="429"/>
                      <a:pt x="283" y="429"/>
                    </a:cubicBezTo>
                    <a:cubicBezTo>
                      <a:pt x="456" y="429"/>
                      <a:pt x="561" y="222"/>
                      <a:pt x="447" y="81"/>
                    </a:cubicBezTo>
                    <a:cubicBezTo>
                      <a:pt x="405" y="28"/>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17"/>
              <p:cNvSpPr/>
              <p:nvPr/>
            </p:nvSpPr>
            <p:spPr>
              <a:xfrm>
                <a:off x="4206225" y="3778750"/>
                <a:ext cx="13475" cy="10250"/>
              </a:xfrm>
              <a:custGeom>
                <a:avLst/>
                <a:gdLst/>
                <a:ahLst/>
                <a:cxnLst/>
                <a:rect l="l" t="t" r="r" b="b"/>
                <a:pathLst>
                  <a:path w="539" h="410" extrusionOk="0">
                    <a:moveTo>
                      <a:pt x="272" y="0"/>
                    </a:moveTo>
                    <a:cubicBezTo>
                      <a:pt x="227" y="0"/>
                      <a:pt x="181" y="15"/>
                      <a:pt x="142" y="46"/>
                    </a:cubicBezTo>
                    <a:cubicBezTo>
                      <a:pt x="1" y="161"/>
                      <a:pt x="68" y="389"/>
                      <a:pt x="251" y="409"/>
                    </a:cubicBezTo>
                    <a:cubicBezTo>
                      <a:pt x="259" y="410"/>
                      <a:pt x="267" y="410"/>
                      <a:pt x="274" y="410"/>
                    </a:cubicBezTo>
                    <a:cubicBezTo>
                      <a:pt x="441" y="410"/>
                      <a:pt x="539" y="213"/>
                      <a:pt x="431" y="78"/>
                    </a:cubicBezTo>
                    <a:cubicBezTo>
                      <a:pt x="391" y="26"/>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17"/>
              <p:cNvSpPr/>
              <p:nvPr/>
            </p:nvSpPr>
            <p:spPr>
              <a:xfrm>
                <a:off x="4192975" y="3762175"/>
                <a:ext cx="12925" cy="9800"/>
              </a:xfrm>
              <a:custGeom>
                <a:avLst/>
                <a:gdLst/>
                <a:ahLst/>
                <a:cxnLst/>
                <a:rect l="l" t="t" r="r" b="b"/>
                <a:pathLst>
                  <a:path w="517" h="392" extrusionOk="0">
                    <a:moveTo>
                      <a:pt x="259" y="0"/>
                    </a:moveTo>
                    <a:cubicBezTo>
                      <a:pt x="215" y="0"/>
                      <a:pt x="171" y="14"/>
                      <a:pt x="135" y="43"/>
                    </a:cubicBezTo>
                    <a:cubicBezTo>
                      <a:pt x="0" y="156"/>
                      <a:pt x="65" y="371"/>
                      <a:pt x="238" y="390"/>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17"/>
              <p:cNvSpPr/>
              <p:nvPr/>
            </p:nvSpPr>
            <p:spPr>
              <a:xfrm>
                <a:off x="4179725" y="3745675"/>
                <a:ext cx="12250" cy="9275"/>
              </a:xfrm>
              <a:custGeom>
                <a:avLst/>
                <a:gdLst/>
                <a:ahLst/>
                <a:cxnLst/>
                <a:rect l="l" t="t" r="r" b="b"/>
                <a:pathLst>
                  <a:path w="490" h="371" extrusionOk="0">
                    <a:moveTo>
                      <a:pt x="244" y="0"/>
                    </a:moveTo>
                    <a:cubicBezTo>
                      <a:pt x="204" y="0"/>
                      <a:pt x="163" y="14"/>
                      <a:pt x="129" y="41"/>
                    </a:cubicBezTo>
                    <a:cubicBezTo>
                      <a:pt x="0" y="144"/>
                      <a:pt x="61" y="353"/>
                      <a:pt x="225" y="369"/>
                    </a:cubicBezTo>
                    <a:cubicBezTo>
                      <a:pt x="233" y="370"/>
                      <a:pt x="241" y="370"/>
                      <a:pt x="248" y="370"/>
                    </a:cubicBezTo>
                    <a:cubicBezTo>
                      <a:pt x="401" y="370"/>
                      <a:pt x="490" y="193"/>
                      <a:pt x="389" y="70"/>
                    </a:cubicBezTo>
                    <a:cubicBezTo>
                      <a:pt x="352" y="24"/>
                      <a:pt x="299" y="0"/>
                      <a:pt x="2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17"/>
              <p:cNvSpPr/>
              <p:nvPr/>
            </p:nvSpPr>
            <p:spPr>
              <a:xfrm>
                <a:off x="4166450" y="3729100"/>
                <a:ext cx="11650" cy="8875"/>
              </a:xfrm>
              <a:custGeom>
                <a:avLst/>
                <a:gdLst/>
                <a:ahLst/>
                <a:cxnLst/>
                <a:rect l="l" t="t" r="r" b="b"/>
                <a:pathLst>
                  <a:path w="466" h="355" extrusionOk="0">
                    <a:moveTo>
                      <a:pt x="231" y="0"/>
                    </a:moveTo>
                    <a:cubicBezTo>
                      <a:pt x="193" y="0"/>
                      <a:pt x="154" y="13"/>
                      <a:pt x="123" y="39"/>
                    </a:cubicBezTo>
                    <a:cubicBezTo>
                      <a:pt x="1" y="139"/>
                      <a:pt x="59" y="338"/>
                      <a:pt x="216" y="354"/>
                    </a:cubicBezTo>
                    <a:cubicBezTo>
                      <a:pt x="223" y="355"/>
                      <a:pt x="229" y="355"/>
                      <a:pt x="235" y="355"/>
                    </a:cubicBezTo>
                    <a:cubicBezTo>
                      <a:pt x="378" y="355"/>
                      <a:pt x="466" y="185"/>
                      <a:pt x="370" y="68"/>
                    </a:cubicBezTo>
                    <a:cubicBezTo>
                      <a:pt x="335" y="24"/>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17"/>
              <p:cNvSpPr/>
              <p:nvPr/>
            </p:nvSpPr>
            <p:spPr>
              <a:xfrm>
                <a:off x="4153200" y="3712575"/>
                <a:ext cx="11000" cy="8375"/>
              </a:xfrm>
              <a:custGeom>
                <a:avLst/>
                <a:gdLst/>
                <a:ahLst/>
                <a:cxnLst/>
                <a:rect l="l" t="t" r="r" b="b"/>
                <a:pathLst>
                  <a:path w="440" h="335" extrusionOk="0">
                    <a:moveTo>
                      <a:pt x="221" y="1"/>
                    </a:moveTo>
                    <a:cubicBezTo>
                      <a:pt x="184" y="1"/>
                      <a:pt x="147" y="13"/>
                      <a:pt x="116" y="38"/>
                    </a:cubicBezTo>
                    <a:cubicBezTo>
                      <a:pt x="1" y="131"/>
                      <a:pt x="55" y="321"/>
                      <a:pt x="203" y="334"/>
                    </a:cubicBezTo>
                    <a:cubicBezTo>
                      <a:pt x="210" y="334"/>
                      <a:pt x="216" y="335"/>
                      <a:pt x="222" y="335"/>
                    </a:cubicBezTo>
                    <a:cubicBezTo>
                      <a:pt x="359" y="335"/>
                      <a:pt x="440" y="174"/>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7" name="Google Shape;3057;p17"/>
              <p:cNvSpPr/>
              <p:nvPr/>
            </p:nvSpPr>
            <p:spPr>
              <a:xfrm>
                <a:off x="4139875" y="3696075"/>
                <a:ext cx="10450" cy="7925"/>
              </a:xfrm>
              <a:custGeom>
                <a:avLst/>
                <a:gdLst/>
                <a:ahLst/>
                <a:cxnLst/>
                <a:rect l="l" t="t" r="r" b="b"/>
                <a:pathLst>
                  <a:path w="418" h="317" extrusionOk="0">
                    <a:moveTo>
                      <a:pt x="209" y="1"/>
                    </a:moveTo>
                    <a:cubicBezTo>
                      <a:pt x="174" y="1"/>
                      <a:pt x="139" y="12"/>
                      <a:pt x="109" y="36"/>
                    </a:cubicBezTo>
                    <a:cubicBezTo>
                      <a:pt x="0" y="123"/>
                      <a:pt x="55" y="300"/>
                      <a:pt x="193" y="316"/>
                    </a:cubicBezTo>
                    <a:cubicBezTo>
                      <a:pt x="198" y="316"/>
                      <a:pt x="204" y="316"/>
                      <a:pt x="209" y="316"/>
                    </a:cubicBezTo>
                    <a:cubicBezTo>
                      <a:pt x="341" y="316"/>
                      <a:pt x="418" y="164"/>
                      <a:pt x="331" y="58"/>
                    </a:cubicBezTo>
                    <a:cubicBezTo>
                      <a:pt x="300" y="20"/>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17"/>
              <p:cNvSpPr/>
              <p:nvPr/>
            </p:nvSpPr>
            <p:spPr>
              <a:xfrm>
                <a:off x="4343625" y="3913025"/>
                <a:ext cx="19050" cy="14425"/>
              </a:xfrm>
              <a:custGeom>
                <a:avLst/>
                <a:gdLst/>
                <a:ahLst/>
                <a:cxnLst/>
                <a:rect l="l" t="t" r="r" b="b"/>
                <a:pathLst>
                  <a:path w="762" h="577" extrusionOk="0">
                    <a:moveTo>
                      <a:pt x="381" y="0"/>
                    </a:moveTo>
                    <a:cubicBezTo>
                      <a:pt x="318" y="0"/>
                      <a:pt x="253" y="21"/>
                      <a:pt x="199" y="64"/>
                    </a:cubicBezTo>
                    <a:cubicBezTo>
                      <a:pt x="0" y="225"/>
                      <a:pt x="97" y="549"/>
                      <a:pt x="350" y="575"/>
                    </a:cubicBezTo>
                    <a:cubicBezTo>
                      <a:pt x="361" y="576"/>
                      <a:pt x="371" y="577"/>
                      <a:pt x="382" y="577"/>
                    </a:cubicBezTo>
                    <a:cubicBezTo>
                      <a:pt x="620" y="577"/>
                      <a:pt x="761" y="297"/>
                      <a:pt x="604" y="106"/>
                    </a:cubicBezTo>
                    <a:cubicBezTo>
                      <a:pt x="548" y="36"/>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17"/>
              <p:cNvSpPr/>
              <p:nvPr/>
            </p:nvSpPr>
            <p:spPr>
              <a:xfrm>
                <a:off x="4330350" y="3896500"/>
                <a:ext cx="18425" cy="13925"/>
              </a:xfrm>
              <a:custGeom>
                <a:avLst/>
                <a:gdLst/>
                <a:ahLst/>
                <a:cxnLst/>
                <a:rect l="l" t="t" r="r" b="b"/>
                <a:pathLst>
                  <a:path w="737" h="557" extrusionOk="0">
                    <a:moveTo>
                      <a:pt x="371" y="0"/>
                    </a:moveTo>
                    <a:cubicBezTo>
                      <a:pt x="309" y="0"/>
                      <a:pt x="246" y="21"/>
                      <a:pt x="194" y="63"/>
                    </a:cubicBezTo>
                    <a:cubicBezTo>
                      <a:pt x="1" y="220"/>
                      <a:pt x="94" y="532"/>
                      <a:pt x="341" y="555"/>
                    </a:cubicBezTo>
                    <a:cubicBezTo>
                      <a:pt x="352" y="556"/>
                      <a:pt x="362" y="556"/>
                      <a:pt x="372" y="556"/>
                    </a:cubicBezTo>
                    <a:cubicBezTo>
                      <a:pt x="601" y="556"/>
                      <a:pt x="737" y="286"/>
                      <a:pt x="586" y="101"/>
                    </a:cubicBezTo>
                    <a:cubicBezTo>
                      <a:pt x="531" y="35"/>
                      <a:pt x="452"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17"/>
              <p:cNvSpPr/>
              <p:nvPr/>
            </p:nvSpPr>
            <p:spPr>
              <a:xfrm>
                <a:off x="4317100" y="3879925"/>
                <a:ext cx="17775" cy="13550"/>
              </a:xfrm>
              <a:custGeom>
                <a:avLst/>
                <a:gdLst/>
                <a:ahLst/>
                <a:cxnLst/>
                <a:rect l="l" t="t" r="r" b="b"/>
                <a:pathLst>
                  <a:path w="711" h="542" extrusionOk="0">
                    <a:moveTo>
                      <a:pt x="357" y="1"/>
                    </a:moveTo>
                    <a:cubicBezTo>
                      <a:pt x="297" y="1"/>
                      <a:pt x="237" y="20"/>
                      <a:pt x="187" y="61"/>
                    </a:cubicBezTo>
                    <a:cubicBezTo>
                      <a:pt x="1" y="212"/>
                      <a:pt x="87" y="514"/>
                      <a:pt x="328" y="540"/>
                    </a:cubicBezTo>
                    <a:cubicBezTo>
                      <a:pt x="339" y="541"/>
                      <a:pt x="349" y="541"/>
                      <a:pt x="359" y="541"/>
                    </a:cubicBezTo>
                    <a:cubicBezTo>
                      <a:pt x="579" y="541"/>
                      <a:pt x="711" y="281"/>
                      <a:pt x="566" y="102"/>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1" name="Google Shape;3061;p17"/>
              <p:cNvSpPr/>
              <p:nvPr/>
            </p:nvSpPr>
            <p:spPr>
              <a:xfrm>
                <a:off x="4303775" y="3863375"/>
                <a:ext cx="17200" cy="13050"/>
              </a:xfrm>
              <a:custGeom>
                <a:avLst/>
                <a:gdLst/>
                <a:ahLst/>
                <a:cxnLst/>
                <a:rect l="l" t="t" r="r" b="b"/>
                <a:pathLst>
                  <a:path w="688" h="522" extrusionOk="0">
                    <a:moveTo>
                      <a:pt x="345" y="1"/>
                    </a:moveTo>
                    <a:cubicBezTo>
                      <a:pt x="288" y="1"/>
                      <a:pt x="231" y="19"/>
                      <a:pt x="183" y="57"/>
                    </a:cubicBezTo>
                    <a:cubicBezTo>
                      <a:pt x="0" y="202"/>
                      <a:pt x="87" y="495"/>
                      <a:pt x="315" y="520"/>
                    </a:cubicBezTo>
                    <a:cubicBezTo>
                      <a:pt x="326" y="521"/>
                      <a:pt x="336" y="522"/>
                      <a:pt x="346" y="522"/>
                    </a:cubicBezTo>
                    <a:cubicBezTo>
                      <a:pt x="559" y="522"/>
                      <a:pt x="688" y="271"/>
                      <a:pt x="546" y="99"/>
                    </a:cubicBezTo>
                    <a:cubicBezTo>
                      <a:pt x="497" y="35"/>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2" name="Google Shape;3062;p17"/>
              <p:cNvSpPr/>
              <p:nvPr/>
            </p:nvSpPr>
            <p:spPr>
              <a:xfrm>
                <a:off x="4290500" y="3846850"/>
                <a:ext cx="16600" cy="12625"/>
              </a:xfrm>
              <a:custGeom>
                <a:avLst/>
                <a:gdLst/>
                <a:ahLst/>
                <a:cxnLst/>
                <a:rect l="l" t="t" r="r" b="b"/>
                <a:pathLst>
                  <a:path w="664" h="505" extrusionOk="0">
                    <a:moveTo>
                      <a:pt x="333" y="1"/>
                    </a:moveTo>
                    <a:cubicBezTo>
                      <a:pt x="277" y="1"/>
                      <a:pt x="221" y="19"/>
                      <a:pt x="174" y="56"/>
                    </a:cubicBezTo>
                    <a:cubicBezTo>
                      <a:pt x="1" y="198"/>
                      <a:pt x="84" y="477"/>
                      <a:pt x="306" y="503"/>
                    </a:cubicBezTo>
                    <a:cubicBezTo>
                      <a:pt x="315" y="504"/>
                      <a:pt x="324" y="505"/>
                      <a:pt x="333" y="505"/>
                    </a:cubicBezTo>
                    <a:cubicBezTo>
                      <a:pt x="539" y="505"/>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17"/>
              <p:cNvSpPr/>
              <p:nvPr/>
            </p:nvSpPr>
            <p:spPr>
              <a:xfrm>
                <a:off x="4277250" y="3830350"/>
                <a:ext cx="15950" cy="12100"/>
              </a:xfrm>
              <a:custGeom>
                <a:avLst/>
                <a:gdLst/>
                <a:ahLst/>
                <a:cxnLst/>
                <a:rect l="l" t="t" r="r" b="b"/>
                <a:pathLst>
                  <a:path w="638" h="484" extrusionOk="0">
                    <a:moveTo>
                      <a:pt x="320" y="1"/>
                    </a:moveTo>
                    <a:cubicBezTo>
                      <a:pt x="266" y="1"/>
                      <a:pt x="212" y="18"/>
                      <a:pt x="168" y="54"/>
                    </a:cubicBezTo>
                    <a:cubicBezTo>
                      <a:pt x="1" y="189"/>
                      <a:pt x="81" y="459"/>
                      <a:pt x="296" y="482"/>
                    </a:cubicBezTo>
                    <a:cubicBezTo>
                      <a:pt x="305" y="483"/>
                      <a:pt x="314" y="483"/>
                      <a:pt x="323" y="483"/>
                    </a:cubicBezTo>
                    <a:cubicBezTo>
                      <a:pt x="519" y="483"/>
                      <a:pt x="638" y="250"/>
                      <a:pt x="508" y="90"/>
                    </a:cubicBezTo>
                    <a:cubicBezTo>
                      <a:pt x="461" y="31"/>
                      <a:pt x="390"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17"/>
              <p:cNvSpPr/>
              <p:nvPr/>
            </p:nvSpPr>
            <p:spPr>
              <a:xfrm>
                <a:off x="4264000" y="3813800"/>
                <a:ext cx="15400" cy="11675"/>
              </a:xfrm>
              <a:custGeom>
                <a:avLst/>
                <a:gdLst/>
                <a:ahLst/>
                <a:cxnLst/>
                <a:rect l="l" t="t" r="r" b="b"/>
                <a:pathLst>
                  <a:path w="616" h="467" extrusionOk="0">
                    <a:moveTo>
                      <a:pt x="310" y="1"/>
                    </a:moveTo>
                    <a:cubicBezTo>
                      <a:pt x="258" y="1"/>
                      <a:pt x="206" y="18"/>
                      <a:pt x="161" y="54"/>
                    </a:cubicBezTo>
                    <a:cubicBezTo>
                      <a:pt x="0" y="183"/>
                      <a:pt x="77" y="443"/>
                      <a:pt x="286" y="466"/>
                    </a:cubicBezTo>
                    <a:cubicBezTo>
                      <a:pt x="294" y="466"/>
                      <a:pt x="302" y="467"/>
                      <a:pt x="310" y="467"/>
                    </a:cubicBezTo>
                    <a:cubicBezTo>
                      <a:pt x="501" y="467"/>
                      <a:pt x="615" y="241"/>
                      <a:pt x="489" y="87"/>
                    </a:cubicBezTo>
                    <a:cubicBezTo>
                      <a:pt x="443" y="30"/>
                      <a:pt x="377" y="1"/>
                      <a:pt x="3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5" name="Google Shape;3065;p17"/>
              <p:cNvSpPr/>
              <p:nvPr/>
            </p:nvSpPr>
            <p:spPr>
              <a:xfrm>
                <a:off x="4250750" y="3797300"/>
                <a:ext cx="14650" cy="11150"/>
              </a:xfrm>
              <a:custGeom>
                <a:avLst/>
                <a:gdLst/>
                <a:ahLst/>
                <a:cxnLst/>
                <a:rect l="l" t="t" r="r" b="b"/>
                <a:pathLst>
                  <a:path w="586" h="446" extrusionOk="0">
                    <a:moveTo>
                      <a:pt x="294" y="0"/>
                    </a:moveTo>
                    <a:cubicBezTo>
                      <a:pt x="245" y="0"/>
                      <a:pt x="196" y="16"/>
                      <a:pt x="154" y="49"/>
                    </a:cubicBezTo>
                    <a:cubicBezTo>
                      <a:pt x="0" y="174"/>
                      <a:pt x="74" y="425"/>
                      <a:pt x="270" y="444"/>
                    </a:cubicBezTo>
                    <a:cubicBezTo>
                      <a:pt x="279" y="445"/>
                      <a:pt x="288" y="446"/>
                      <a:pt x="297" y="446"/>
                    </a:cubicBezTo>
                    <a:cubicBezTo>
                      <a:pt x="480" y="446"/>
                      <a:pt x="586" y="228"/>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17"/>
              <p:cNvSpPr/>
              <p:nvPr/>
            </p:nvSpPr>
            <p:spPr>
              <a:xfrm>
                <a:off x="4237400" y="3780725"/>
                <a:ext cx="14200" cy="10775"/>
              </a:xfrm>
              <a:custGeom>
                <a:avLst/>
                <a:gdLst/>
                <a:ahLst/>
                <a:cxnLst/>
                <a:rect l="l" t="t" r="r" b="b"/>
                <a:pathLst>
                  <a:path w="568" h="431" extrusionOk="0">
                    <a:moveTo>
                      <a:pt x="285" y="1"/>
                    </a:moveTo>
                    <a:cubicBezTo>
                      <a:pt x="237" y="1"/>
                      <a:pt x="189" y="17"/>
                      <a:pt x="148" y="50"/>
                    </a:cubicBezTo>
                    <a:cubicBezTo>
                      <a:pt x="1" y="169"/>
                      <a:pt x="71" y="407"/>
                      <a:pt x="261" y="429"/>
                    </a:cubicBezTo>
                    <a:cubicBezTo>
                      <a:pt x="269" y="430"/>
                      <a:pt x="277" y="431"/>
                      <a:pt x="284" y="431"/>
                    </a:cubicBezTo>
                    <a:cubicBezTo>
                      <a:pt x="460" y="431"/>
                      <a:pt x="567" y="224"/>
                      <a:pt x="450" y="79"/>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7" name="Google Shape;3067;p17"/>
              <p:cNvSpPr/>
              <p:nvPr/>
            </p:nvSpPr>
            <p:spPr>
              <a:xfrm>
                <a:off x="4224150" y="3764200"/>
                <a:ext cx="13475" cy="10275"/>
              </a:xfrm>
              <a:custGeom>
                <a:avLst/>
                <a:gdLst/>
                <a:ahLst/>
                <a:cxnLst/>
                <a:rect l="l" t="t" r="r" b="b"/>
                <a:pathLst>
                  <a:path w="539" h="411" extrusionOk="0">
                    <a:moveTo>
                      <a:pt x="272" y="0"/>
                    </a:moveTo>
                    <a:cubicBezTo>
                      <a:pt x="226" y="0"/>
                      <a:pt x="180" y="15"/>
                      <a:pt x="142" y="46"/>
                    </a:cubicBezTo>
                    <a:cubicBezTo>
                      <a:pt x="0" y="162"/>
                      <a:pt x="68" y="390"/>
                      <a:pt x="251" y="409"/>
                    </a:cubicBezTo>
                    <a:cubicBezTo>
                      <a:pt x="259" y="410"/>
                      <a:pt x="266" y="410"/>
                      <a:pt x="274" y="410"/>
                    </a:cubicBezTo>
                    <a:cubicBezTo>
                      <a:pt x="440" y="410"/>
                      <a:pt x="538" y="213"/>
                      <a:pt x="431" y="78"/>
                    </a:cubicBezTo>
                    <a:cubicBezTo>
                      <a:pt x="391" y="27"/>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8" name="Google Shape;3068;p17"/>
              <p:cNvSpPr/>
              <p:nvPr/>
            </p:nvSpPr>
            <p:spPr>
              <a:xfrm>
                <a:off x="4210875" y="3747700"/>
                <a:ext cx="12950" cy="9800"/>
              </a:xfrm>
              <a:custGeom>
                <a:avLst/>
                <a:gdLst/>
                <a:ahLst/>
                <a:cxnLst/>
                <a:rect l="l" t="t" r="r" b="b"/>
                <a:pathLst>
                  <a:path w="518" h="392" extrusionOk="0">
                    <a:moveTo>
                      <a:pt x="258" y="1"/>
                    </a:moveTo>
                    <a:cubicBezTo>
                      <a:pt x="215" y="1"/>
                      <a:pt x="172" y="15"/>
                      <a:pt x="136" y="44"/>
                    </a:cubicBezTo>
                    <a:cubicBezTo>
                      <a:pt x="1" y="153"/>
                      <a:pt x="65" y="372"/>
                      <a:pt x="239" y="391"/>
                    </a:cubicBezTo>
                    <a:cubicBezTo>
                      <a:pt x="245" y="392"/>
                      <a:pt x="252" y="392"/>
                      <a:pt x="258" y="392"/>
                    </a:cubicBezTo>
                    <a:cubicBezTo>
                      <a:pt x="420" y="392"/>
                      <a:pt x="517" y="203"/>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9" name="Google Shape;3069;p17"/>
              <p:cNvSpPr/>
              <p:nvPr/>
            </p:nvSpPr>
            <p:spPr>
              <a:xfrm>
                <a:off x="4197625" y="3731125"/>
                <a:ext cx="12300" cy="9350"/>
              </a:xfrm>
              <a:custGeom>
                <a:avLst/>
                <a:gdLst/>
                <a:ahLst/>
                <a:cxnLst/>
                <a:rect l="l" t="t" r="r" b="b"/>
                <a:pathLst>
                  <a:path w="492" h="374" extrusionOk="0">
                    <a:moveTo>
                      <a:pt x="245" y="1"/>
                    </a:moveTo>
                    <a:cubicBezTo>
                      <a:pt x="205" y="1"/>
                      <a:pt x="164" y="14"/>
                      <a:pt x="129" y="42"/>
                    </a:cubicBezTo>
                    <a:cubicBezTo>
                      <a:pt x="1" y="148"/>
                      <a:pt x="62" y="357"/>
                      <a:pt x="226" y="373"/>
                    </a:cubicBezTo>
                    <a:cubicBezTo>
                      <a:pt x="232" y="373"/>
                      <a:pt x="239" y="374"/>
                      <a:pt x="245" y="374"/>
                    </a:cubicBezTo>
                    <a:cubicBezTo>
                      <a:pt x="398" y="374"/>
                      <a:pt x="491" y="194"/>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0" name="Google Shape;3070;p17"/>
              <p:cNvSpPr/>
              <p:nvPr/>
            </p:nvSpPr>
            <p:spPr>
              <a:xfrm>
                <a:off x="4184375" y="3714625"/>
                <a:ext cx="11625" cy="8825"/>
              </a:xfrm>
              <a:custGeom>
                <a:avLst/>
                <a:gdLst/>
                <a:ahLst/>
                <a:cxnLst/>
                <a:rect l="l" t="t" r="r" b="b"/>
                <a:pathLst>
                  <a:path w="465" h="353" extrusionOk="0">
                    <a:moveTo>
                      <a:pt x="232" y="1"/>
                    </a:moveTo>
                    <a:cubicBezTo>
                      <a:pt x="193" y="1"/>
                      <a:pt x="154" y="13"/>
                      <a:pt x="123" y="40"/>
                    </a:cubicBezTo>
                    <a:cubicBezTo>
                      <a:pt x="0" y="139"/>
                      <a:pt x="58" y="335"/>
                      <a:pt x="216" y="351"/>
                    </a:cubicBezTo>
                    <a:cubicBezTo>
                      <a:pt x="223" y="352"/>
                      <a:pt x="231" y="353"/>
                      <a:pt x="238" y="353"/>
                    </a:cubicBezTo>
                    <a:cubicBezTo>
                      <a:pt x="379" y="353"/>
                      <a:pt x="465" y="181"/>
                      <a:pt x="370" y="65"/>
                    </a:cubicBezTo>
                    <a:cubicBezTo>
                      <a:pt x="335"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1" name="Google Shape;3071;p17"/>
              <p:cNvSpPr/>
              <p:nvPr/>
            </p:nvSpPr>
            <p:spPr>
              <a:xfrm>
                <a:off x="4171025" y="3698100"/>
                <a:ext cx="11100" cy="8400"/>
              </a:xfrm>
              <a:custGeom>
                <a:avLst/>
                <a:gdLst/>
                <a:ahLst/>
                <a:cxnLst/>
                <a:rect l="l" t="t" r="r" b="b"/>
                <a:pathLst>
                  <a:path w="444" h="336" extrusionOk="0">
                    <a:moveTo>
                      <a:pt x="223" y="1"/>
                    </a:moveTo>
                    <a:cubicBezTo>
                      <a:pt x="185" y="1"/>
                      <a:pt x="148" y="13"/>
                      <a:pt x="117" y="39"/>
                    </a:cubicBezTo>
                    <a:cubicBezTo>
                      <a:pt x="1" y="132"/>
                      <a:pt x="56" y="318"/>
                      <a:pt x="203" y="334"/>
                    </a:cubicBezTo>
                    <a:cubicBezTo>
                      <a:pt x="210" y="335"/>
                      <a:pt x="217" y="335"/>
                      <a:pt x="223" y="335"/>
                    </a:cubicBezTo>
                    <a:cubicBezTo>
                      <a:pt x="362" y="335"/>
                      <a:pt x="443" y="172"/>
                      <a:pt x="351" y="61"/>
                    </a:cubicBezTo>
                    <a:cubicBezTo>
                      <a:pt x="319" y="21"/>
                      <a:pt x="271"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17"/>
              <p:cNvSpPr/>
              <p:nvPr/>
            </p:nvSpPr>
            <p:spPr>
              <a:xfrm>
                <a:off x="4157775" y="3681550"/>
                <a:ext cx="10475" cy="7975"/>
              </a:xfrm>
              <a:custGeom>
                <a:avLst/>
                <a:gdLst/>
                <a:ahLst/>
                <a:cxnLst/>
                <a:rect l="l" t="t" r="r" b="b"/>
                <a:pathLst>
                  <a:path w="419" h="319" extrusionOk="0">
                    <a:moveTo>
                      <a:pt x="209" y="0"/>
                    </a:moveTo>
                    <a:cubicBezTo>
                      <a:pt x="174" y="0"/>
                      <a:pt x="139" y="12"/>
                      <a:pt x="110" y="35"/>
                    </a:cubicBezTo>
                    <a:cubicBezTo>
                      <a:pt x="1" y="125"/>
                      <a:pt x="52" y="302"/>
                      <a:pt x="194" y="318"/>
                    </a:cubicBezTo>
                    <a:cubicBezTo>
                      <a:pt x="199" y="319"/>
                      <a:pt x="204" y="319"/>
                      <a:pt x="209" y="319"/>
                    </a:cubicBezTo>
                    <a:cubicBezTo>
                      <a:pt x="341" y="319"/>
                      <a:pt x="418" y="166"/>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17"/>
              <p:cNvSpPr/>
              <p:nvPr/>
            </p:nvSpPr>
            <p:spPr>
              <a:xfrm>
                <a:off x="4348275" y="3881975"/>
                <a:ext cx="18425" cy="13975"/>
              </a:xfrm>
              <a:custGeom>
                <a:avLst/>
                <a:gdLst/>
                <a:ahLst/>
                <a:cxnLst/>
                <a:rect l="l" t="t" r="r" b="b"/>
                <a:pathLst>
                  <a:path w="737" h="559" extrusionOk="0">
                    <a:moveTo>
                      <a:pt x="368" y="1"/>
                    </a:moveTo>
                    <a:cubicBezTo>
                      <a:pt x="306" y="1"/>
                      <a:pt x="244" y="21"/>
                      <a:pt x="193" y="62"/>
                    </a:cubicBezTo>
                    <a:cubicBezTo>
                      <a:pt x="0" y="220"/>
                      <a:pt x="94" y="531"/>
                      <a:pt x="341" y="557"/>
                    </a:cubicBezTo>
                    <a:cubicBezTo>
                      <a:pt x="352" y="558"/>
                      <a:pt x="362" y="559"/>
                      <a:pt x="372" y="559"/>
                    </a:cubicBezTo>
                    <a:cubicBezTo>
                      <a:pt x="601" y="559"/>
                      <a:pt x="736" y="289"/>
                      <a:pt x="585" y="104"/>
                    </a:cubicBezTo>
                    <a:cubicBezTo>
                      <a:pt x="530" y="36"/>
                      <a:pt x="449"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17"/>
              <p:cNvSpPr/>
              <p:nvPr/>
            </p:nvSpPr>
            <p:spPr>
              <a:xfrm>
                <a:off x="4335025" y="3865425"/>
                <a:ext cx="17775" cy="13500"/>
              </a:xfrm>
              <a:custGeom>
                <a:avLst/>
                <a:gdLst/>
                <a:ahLst/>
                <a:cxnLst/>
                <a:rect l="l" t="t" r="r" b="b"/>
                <a:pathLst>
                  <a:path w="711" h="540" extrusionOk="0">
                    <a:moveTo>
                      <a:pt x="357" y="0"/>
                    </a:moveTo>
                    <a:cubicBezTo>
                      <a:pt x="297" y="0"/>
                      <a:pt x="237" y="21"/>
                      <a:pt x="187" y="62"/>
                    </a:cubicBezTo>
                    <a:cubicBezTo>
                      <a:pt x="0" y="210"/>
                      <a:pt x="87" y="512"/>
                      <a:pt x="328" y="538"/>
                    </a:cubicBezTo>
                    <a:cubicBezTo>
                      <a:pt x="338" y="539"/>
                      <a:pt x="349" y="540"/>
                      <a:pt x="359" y="540"/>
                    </a:cubicBezTo>
                    <a:cubicBezTo>
                      <a:pt x="578" y="540"/>
                      <a:pt x="710" y="279"/>
                      <a:pt x="566" y="101"/>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17"/>
              <p:cNvSpPr/>
              <p:nvPr/>
            </p:nvSpPr>
            <p:spPr>
              <a:xfrm>
                <a:off x="4321675" y="3848875"/>
                <a:ext cx="17250" cy="13100"/>
              </a:xfrm>
              <a:custGeom>
                <a:avLst/>
                <a:gdLst/>
                <a:ahLst/>
                <a:cxnLst/>
                <a:rect l="l" t="t" r="r" b="b"/>
                <a:pathLst>
                  <a:path w="690" h="524" extrusionOk="0">
                    <a:moveTo>
                      <a:pt x="345" y="1"/>
                    </a:moveTo>
                    <a:cubicBezTo>
                      <a:pt x="288" y="1"/>
                      <a:pt x="229" y="20"/>
                      <a:pt x="181" y="59"/>
                    </a:cubicBezTo>
                    <a:cubicBezTo>
                      <a:pt x="1" y="207"/>
                      <a:pt x="88" y="496"/>
                      <a:pt x="319" y="522"/>
                    </a:cubicBezTo>
                    <a:cubicBezTo>
                      <a:pt x="328" y="523"/>
                      <a:pt x="337" y="523"/>
                      <a:pt x="346" y="523"/>
                    </a:cubicBezTo>
                    <a:cubicBezTo>
                      <a:pt x="561" y="523"/>
                      <a:pt x="689" y="270"/>
                      <a:pt x="547" y="98"/>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6" name="Google Shape;3076;p17"/>
              <p:cNvSpPr/>
              <p:nvPr/>
            </p:nvSpPr>
            <p:spPr>
              <a:xfrm>
                <a:off x="4308425" y="3832400"/>
                <a:ext cx="16575" cy="12550"/>
              </a:xfrm>
              <a:custGeom>
                <a:avLst/>
                <a:gdLst/>
                <a:ahLst/>
                <a:cxnLst/>
                <a:rect l="l" t="t" r="r" b="b"/>
                <a:pathLst>
                  <a:path w="663" h="502" extrusionOk="0">
                    <a:moveTo>
                      <a:pt x="334" y="0"/>
                    </a:moveTo>
                    <a:cubicBezTo>
                      <a:pt x="278" y="0"/>
                      <a:pt x="221" y="18"/>
                      <a:pt x="174" y="56"/>
                    </a:cubicBezTo>
                    <a:cubicBezTo>
                      <a:pt x="0" y="197"/>
                      <a:pt x="84" y="477"/>
                      <a:pt x="306" y="499"/>
                    </a:cubicBezTo>
                    <a:cubicBezTo>
                      <a:pt x="316" y="501"/>
                      <a:pt x="326" y="501"/>
                      <a:pt x="336" y="501"/>
                    </a:cubicBezTo>
                    <a:cubicBezTo>
                      <a:pt x="543" y="501"/>
                      <a:pt x="662" y="257"/>
                      <a:pt x="528" y="91"/>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7" name="Google Shape;3077;p17"/>
              <p:cNvSpPr/>
              <p:nvPr/>
            </p:nvSpPr>
            <p:spPr>
              <a:xfrm>
                <a:off x="4295175" y="3815825"/>
                <a:ext cx="15950" cy="12075"/>
              </a:xfrm>
              <a:custGeom>
                <a:avLst/>
                <a:gdLst/>
                <a:ahLst/>
                <a:cxnLst/>
                <a:rect l="l" t="t" r="r" b="b"/>
                <a:pathLst>
                  <a:path w="638" h="483" extrusionOk="0">
                    <a:moveTo>
                      <a:pt x="318" y="0"/>
                    </a:moveTo>
                    <a:cubicBezTo>
                      <a:pt x="265" y="0"/>
                      <a:pt x="211" y="18"/>
                      <a:pt x="167" y="54"/>
                    </a:cubicBezTo>
                    <a:cubicBezTo>
                      <a:pt x="0" y="189"/>
                      <a:pt x="81" y="459"/>
                      <a:pt x="293" y="481"/>
                    </a:cubicBezTo>
                    <a:cubicBezTo>
                      <a:pt x="302" y="482"/>
                      <a:pt x="311" y="483"/>
                      <a:pt x="320" y="483"/>
                    </a:cubicBezTo>
                    <a:cubicBezTo>
                      <a:pt x="519" y="483"/>
                      <a:pt x="637" y="249"/>
                      <a:pt x="508" y="92"/>
                    </a:cubicBezTo>
                    <a:cubicBezTo>
                      <a:pt x="460" y="32"/>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17"/>
              <p:cNvSpPr/>
              <p:nvPr/>
            </p:nvSpPr>
            <p:spPr>
              <a:xfrm>
                <a:off x="4281900" y="3799325"/>
                <a:ext cx="15325" cy="11625"/>
              </a:xfrm>
              <a:custGeom>
                <a:avLst/>
                <a:gdLst/>
                <a:ahLst/>
                <a:cxnLst/>
                <a:rect l="l" t="t" r="r" b="b"/>
                <a:pathLst>
                  <a:path w="613" h="465" extrusionOk="0">
                    <a:moveTo>
                      <a:pt x="306" y="1"/>
                    </a:moveTo>
                    <a:cubicBezTo>
                      <a:pt x="255" y="1"/>
                      <a:pt x="204" y="17"/>
                      <a:pt x="162" y="52"/>
                    </a:cubicBezTo>
                    <a:cubicBezTo>
                      <a:pt x="1" y="183"/>
                      <a:pt x="78" y="444"/>
                      <a:pt x="284" y="463"/>
                    </a:cubicBezTo>
                    <a:cubicBezTo>
                      <a:pt x="293" y="464"/>
                      <a:pt x="302" y="465"/>
                      <a:pt x="311" y="465"/>
                    </a:cubicBezTo>
                    <a:cubicBezTo>
                      <a:pt x="500" y="465"/>
                      <a:pt x="612" y="241"/>
                      <a:pt x="486" y="87"/>
                    </a:cubicBezTo>
                    <a:cubicBezTo>
                      <a:pt x="440" y="30"/>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17"/>
              <p:cNvSpPr/>
              <p:nvPr/>
            </p:nvSpPr>
            <p:spPr>
              <a:xfrm>
                <a:off x="4268575" y="3782775"/>
                <a:ext cx="14750" cy="11225"/>
              </a:xfrm>
              <a:custGeom>
                <a:avLst/>
                <a:gdLst/>
                <a:ahLst/>
                <a:cxnLst/>
                <a:rect l="l" t="t" r="r" b="b"/>
                <a:pathLst>
                  <a:path w="590" h="449" extrusionOk="0">
                    <a:moveTo>
                      <a:pt x="296" y="0"/>
                    </a:moveTo>
                    <a:cubicBezTo>
                      <a:pt x="246" y="0"/>
                      <a:pt x="196" y="17"/>
                      <a:pt x="155" y="52"/>
                    </a:cubicBezTo>
                    <a:cubicBezTo>
                      <a:pt x="0" y="174"/>
                      <a:pt x="74" y="424"/>
                      <a:pt x="274" y="447"/>
                    </a:cubicBezTo>
                    <a:cubicBezTo>
                      <a:pt x="282" y="448"/>
                      <a:pt x="289" y="448"/>
                      <a:pt x="297" y="448"/>
                    </a:cubicBezTo>
                    <a:cubicBezTo>
                      <a:pt x="482" y="448"/>
                      <a:pt x="590" y="232"/>
                      <a:pt x="470" y="84"/>
                    </a:cubicBezTo>
                    <a:cubicBezTo>
                      <a:pt x="426" y="29"/>
                      <a:pt x="361"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17"/>
              <p:cNvSpPr/>
              <p:nvPr/>
            </p:nvSpPr>
            <p:spPr>
              <a:xfrm>
                <a:off x="4255325" y="3766225"/>
                <a:ext cx="14125" cy="10725"/>
              </a:xfrm>
              <a:custGeom>
                <a:avLst/>
                <a:gdLst/>
                <a:ahLst/>
                <a:cxnLst/>
                <a:rect l="l" t="t" r="r" b="b"/>
                <a:pathLst>
                  <a:path w="565" h="429" extrusionOk="0">
                    <a:moveTo>
                      <a:pt x="284" y="1"/>
                    </a:moveTo>
                    <a:cubicBezTo>
                      <a:pt x="237" y="1"/>
                      <a:pt x="188" y="16"/>
                      <a:pt x="148" y="48"/>
                    </a:cubicBezTo>
                    <a:cubicBezTo>
                      <a:pt x="0" y="167"/>
                      <a:pt x="71" y="408"/>
                      <a:pt x="261" y="428"/>
                    </a:cubicBezTo>
                    <a:cubicBezTo>
                      <a:pt x="268" y="428"/>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17"/>
              <p:cNvSpPr/>
              <p:nvPr/>
            </p:nvSpPr>
            <p:spPr>
              <a:xfrm>
                <a:off x="4242050" y="3749725"/>
                <a:ext cx="13500" cy="10200"/>
              </a:xfrm>
              <a:custGeom>
                <a:avLst/>
                <a:gdLst/>
                <a:ahLst/>
                <a:cxnLst/>
                <a:rect l="l" t="t" r="r" b="b"/>
                <a:pathLst>
                  <a:path w="540" h="408" extrusionOk="0">
                    <a:moveTo>
                      <a:pt x="272" y="1"/>
                    </a:moveTo>
                    <a:cubicBezTo>
                      <a:pt x="226" y="1"/>
                      <a:pt x="180" y="16"/>
                      <a:pt x="142" y="46"/>
                    </a:cubicBezTo>
                    <a:cubicBezTo>
                      <a:pt x="1" y="159"/>
                      <a:pt x="68" y="390"/>
                      <a:pt x="252" y="406"/>
                    </a:cubicBezTo>
                    <a:cubicBezTo>
                      <a:pt x="259" y="407"/>
                      <a:pt x="267" y="408"/>
                      <a:pt x="275" y="408"/>
                    </a:cubicBezTo>
                    <a:cubicBezTo>
                      <a:pt x="441" y="408"/>
                      <a:pt x="539" y="211"/>
                      <a:pt x="432" y="75"/>
                    </a:cubicBezTo>
                    <a:cubicBezTo>
                      <a:pt x="392" y="26"/>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17"/>
              <p:cNvSpPr/>
              <p:nvPr/>
            </p:nvSpPr>
            <p:spPr>
              <a:xfrm>
                <a:off x="4228800" y="3733150"/>
                <a:ext cx="12925" cy="9825"/>
              </a:xfrm>
              <a:custGeom>
                <a:avLst/>
                <a:gdLst/>
                <a:ahLst/>
                <a:cxnLst/>
                <a:rect l="l" t="t" r="r" b="b"/>
                <a:pathLst>
                  <a:path w="517" h="393" extrusionOk="0">
                    <a:moveTo>
                      <a:pt x="259" y="1"/>
                    </a:moveTo>
                    <a:cubicBezTo>
                      <a:pt x="215" y="1"/>
                      <a:pt x="172" y="15"/>
                      <a:pt x="136" y="44"/>
                    </a:cubicBezTo>
                    <a:cubicBezTo>
                      <a:pt x="1" y="157"/>
                      <a:pt x="65" y="372"/>
                      <a:pt x="238" y="391"/>
                    </a:cubicBezTo>
                    <a:cubicBezTo>
                      <a:pt x="246" y="392"/>
                      <a:pt x="254" y="393"/>
                      <a:pt x="261" y="393"/>
                    </a:cubicBezTo>
                    <a:cubicBezTo>
                      <a:pt x="421" y="393"/>
                      <a:pt x="516" y="202"/>
                      <a:pt x="412" y="73"/>
                    </a:cubicBezTo>
                    <a:cubicBezTo>
                      <a:pt x="374" y="26"/>
                      <a:pt x="31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17"/>
              <p:cNvSpPr/>
              <p:nvPr/>
            </p:nvSpPr>
            <p:spPr>
              <a:xfrm>
                <a:off x="4215550" y="3716675"/>
                <a:ext cx="12200" cy="9350"/>
              </a:xfrm>
              <a:custGeom>
                <a:avLst/>
                <a:gdLst/>
                <a:ahLst/>
                <a:cxnLst/>
                <a:rect l="l" t="t" r="r" b="b"/>
                <a:pathLst>
                  <a:path w="488" h="374" extrusionOk="0">
                    <a:moveTo>
                      <a:pt x="243" y="0"/>
                    </a:moveTo>
                    <a:cubicBezTo>
                      <a:pt x="203" y="0"/>
                      <a:pt x="162" y="14"/>
                      <a:pt x="129" y="41"/>
                    </a:cubicBezTo>
                    <a:cubicBezTo>
                      <a:pt x="0" y="144"/>
                      <a:pt x="61" y="353"/>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17"/>
              <p:cNvSpPr/>
              <p:nvPr/>
            </p:nvSpPr>
            <p:spPr>
              <a:xfrm>
                <a:off x="4202200" y="3700100"/>
                <a:ext cx="11750" cy="8875"/>
              </a:xfrm>
              <a:custGeom>
                <a:avLst/>
                <a:gdLst/>
                <a:ahLst/>
                <a:cxnLst/>
                <a:rect l="l" t="t" r="r" b="b"/>
                <a:pathLst>
                  <a:path w="470" h="355" extrusionOk="0">
                    <a:moveTo>
                      <a:pt x="236" y="1"/>
                    </a:moveTo>
                    <a:cubicBezTo>
                      <a:pt x="196" y="1"/>
                      <a:pt x="156" y="14"/>
                      <a:pt x="123" y="42"/>
                    </a:cubicBezTo>
                    <a:cubicBezTo>
                      <a:pt x="1" y="139"/>
                      <a:pt x="62" y="338"/>
                      <a:pt x="216" y="354"/>
                    </a:cubicBezTo>
                    <a:cubicBezTo>
                      <a:pt x="223" y="355"/>
                      <a:pt x="229" y="355"/>
                      <a:pt x="236" y="355"/>
                    </a:cubicBezTo>
                    <a:cubicBezTo>
                      <a:pt x="382" y="355"/>
                      <a:pt x="469" y="185"/>
                      <a:pt x="374" y="68"/>
                    </a:cubicBezTo>
                    <a:cubicBezTo>
                      <a:pt x="339" y="24"/>
                      <a:pt x="288" y="1"/>
                      <a:pt x="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17"/>
              <p:cNvSpPr/>
              <p:nvPr/>
            </p:nvSpPr>
            <p:spPr>
              <a:xfrm>
                <a:off x="4188950" y="3683575"/>
                <a:ext cx="11100" cy="8375"/>
              </a:xfrm>
              <a:custGeom>
                <a:avLst/>
                <a:gdLst/>
                <a:ahLst/>
                <a:cxnLst/>
                <a:rect l="l" t="t" r="r" b="b"/>
                <a:pathLst>
                  <a:path w="444" h="335" extrusionOk="0">
                    <a:moveTo>
                      <a:pt x="223" y="0"/>
                    </a:moveTo>
                    <a:cubicBezTo>
                      <a:pt x="186" y="0"/>
                      <a:pt x="148" y="13"/>
                      <a:pt x="116" y="38"/>
                    </a:cubicBezTo>
                    <a:cubicBezTo>
                      <a:pt x="1" y="131"/>
                      <a:pt x="55" y="321"/>
                      <a:pt x="206" y="334"/>
                    </a:cubicBezTo>
                    <a:cubicBezTo>
                      <a:pt x="213" y="334"/>
                      <a:pt x="219" y="335"/>
                      <a:pt x="226" y="335"/>
                    </a:cubicBezTo>
                    <a:cubicBezTo>
                      <a:pt x="362" y="335"/>
                      <a:pt x="443" y="174"/>
                      <a:pt x="354" y="64"/>
                    </a:cubicBezTo>
                    <a:cubicBezTo>
                      <a:pt x="320"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17"/>
              <p:cNvSpPr/>
              <p:nvPr/>
            </p:nvSpPr>
            <p:spPr>
              <a:xfrm>
                <a:off x="4175700" y="3667075"/>
                <a:ext cx="10450" cy="7925"/>
              </a:xfrm>
              <a:custGeom>
                <a:avLst/>
                <a:gdLst/>
                <a:ahLst/>
                <a:cxnLst/>
                <a:rect l="l" t="t" r="r" b="b"/>
                <a:pathLst>
                  <a:path w="418" h="317" extrusionOk="0">
                    <a:moveTo>
                      <a:pt x="209" y="0"/>
                    </a:moveTo>
                    <a:cubicBezTo>
                      <a:pt x="174" y="0"/>
                      <a:pt x="139" y="12"/>
                      <a:pt x="110" y="36"/>
                    </a:cubicBezTo>
                    <a:cubicBezTo>
                      <a:pt x="0" y="123"/>
                      <a:pt x="52" y="299"/>
                      <a:pt x="193" y="315"/>
                    </a:cubicBezTo>
                    <a:cubicBezTo>
                      <a:pt x="198" y="316"/>
                      <a:pt x="204" y="316"/>
                      <a:pt x="209"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17"/>
              <p:cNvSpPr/>
              <p:nvPr/>
            </p:nvSpPr>
            <p:spPr>
              <a:xfrm>
                <a:off x="4339600" y="3834375"/>
                <a:ext cx="17125" cy="13050"/>
              </a:xfrm>
              <a:custGeom>
                <a:avLst/>
                <a:gdLst/>
                <a:ahLst/>
                <a:cxnLst/>
                <a:rect l="l" t="t" r="r" b="b"/>
                <a:pathLst>
                  <a:path w="685" h="522" extrusionOk="0">
                    <a:moveTo>
                      <a:pt x="342" y="1"/>
                    </a:moveTo>
                    <a:cubicBezTo>
                      <a:pt x="285" y="1"/>
                      <a:pt x="228" y="19"/>
                      <a:pt x="180" y="57"/>
                    </a:cubicBezTo>
                    <a:cubicBezTo>
                      <a:pt x="0" y="202"/>
                      <a:pt x="84" y="494"/>
                      <a:pt x="315" y="520"/>
                    </a:cubicBezTo>
                    <a:cubicBezTo>
                      <a:pt x="326" y="521"/>
                      <a:pt x="336" y="522"/>
                      <a:pt x="346" y="522"/>
                    </a:cubicBezTo>
                    <a:cubicBezTo>
                      <a:pt x="559"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17"/>
              <p:cNvSpPr/>
              <p:nvPr/>
            </p:nvSpPr>
            <p:spPr>
              <a:xfrm>
                <a:off x="4326350" y="3817850"/>
                <a:ext cx="16575" cy="12625"/>
              </a:xfrm>
              <a:custGeom>
                <a:avLst/>
                <a:gdLst/>
                <a:ahLst/>
                <a:cxnLst/>
                <a:rect l="l" t="t" r="r" b="b"/>
                <a:pathLst>
                  <a:path w="663" h="505" extrusionOk="0">
                    <a:moveTo>
                      <a:pt x="331" y="1"/>
                    </a:moveTo>
                    <a:cubicBezTo>
                      <a:pt x="275" y="1"/>
                      <a:pt x="219" y="19"/>
                      <a:pt x="174" y="56"/>
                    </a:cubicBezTo>
                    <a:cubicBezTo>
                      <a:pt x="0" y="198"/>
                      <a:pt x="84" y="477"/>
                      <a:pt x="305" y="503"/>
                    </a:cubicBezTo>
                    <a:cubicBezTo>
                      <a:pt x="315" y="504"/>
                      <a:pt x="324" y="504"/>
                      <a:pt x="333" y="504"/>
                    </a:cubicBezTo>
                    <a:cubicBezTo>
                      <a:pt x="538" y="504"/>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17"/>
              <p:cNvSpPr/>
              <p:nvPr/>
            </p:nvSpPr>
            <p:spPr>
              <a:xfrm>
                <a:off x="4313075" y="3801350"/>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0" name="Google Shape;3090;p17"/>
              <p:cNvSpPr/>
              <p:nvPr/>
            </p:nvSpPr>
            <p:spPr>
              <a:xfrm>
                <a:off x="4299750" y="3784800"/>
                <a:ext cx="15400" cy="11675"/>
              </a:xfrm>
              <a:custGeom>
                <a:avLst/>
                <a:gdLst/>
                <a:ahLst/>
                <a:cxnLst/>
                <a:rect l="l" t="t" r="r" b="b"/>
                <a:pathLst>
                  <a:path w="616" h="467" extrusionOk="0">
                    <a:moveTo>
                      <a:pt x="310" y="0"/>
                    </a:moveTo>
                    <a:cubicBezTo>
                      <a:pt x="258" y="0"/>
                      <a:pt x="206" y="18"/>
                      <a:pt x="161" y="54"/>
                    </a:cubicBezTo>
                    <a:cubicBezTo>
                      <a:pt x="0" y="183"/>
                      <a:pt x="78" y="443"/>
                      <a:pt x="286" y="466"/>
                    </a:cubicBezTo>
                    <a:cubicBezTo>
                      <a:pt x="294" y="466"/>
                      <a:pt x="302" y="467"/>
                      <a:pt x="310" y="467"/>
                    </a:cubicBezTo>
                    <a:cubicBezTo>
                      <a:pt x="502" y="467"/>
                      <a:pt x="616"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17"/>
              <p:cNvSpPr/>
              <p:nvPr/>
            </p:nvSpPr>
            <p:spPr>
              <a:xfrm>
                <a:off x="4286500" y="3768275"/>
                <a:ext cx="14725" cy="11175"/>
              </a:xfrm>
              <a:custGeom>
                <a:avLst/>
                <a:gdLst/>
                <a:ahLst/>
                <a:cxnLst/>
                <a:rect l="l" t="t" r="r" b="b"/>
                <a:pathLst>
                  <a:path w="589" h="447" extrusionOk="0">
                    <a:moveTo>
                      <a:pt x="295" y="1"/>
                    </a:moveTo>
                    <a:cubicBezTo>
                      <a:pt x="246" y="1"/>
                      <a:pt x="196" y="17"/>
                      <a:pt x="154" y="50"/>
                    </a:cubicBezTo>
                    <a:cubicBezTo>
                      <a:pt x="0" y="175"/>
                      <a:pt x="74" y="426"/>
                      <a:pt x="273" y="445"/>
                    </a:cubicBezTo>
                    <a:cubicBezTo>
                      <a:pt x="282" y="446"/>
                      <a:pt x="291" y="447"/>
                      <a:pt x="300" y="447"/>
                    </a:cubicBezTo>
                    <a:cubicBezTo>
                      <a:pt x="480" y="447"/>
                      <a:pt x="589" y="229"/>
                      <a:pt x="469" y="82"/>
                    </a:cubicBezTo>
                    <a:cubicBezTo>
                      <a:pt x="425"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17"/>
              <p:cNvSpPr/>
              <p:nvPr/>
            </p:nvSpPr>
            <p:spPr>
              <a:xfrm>
                <a:off x="4273225" y="3751725"/>
                <a:ext cx="14125" cy="10775"/>
              </a:xfrm>
              <a:custGeom>
                <a:avLst/>
                <a:gdLst/>
                <a:ahLst/>
                <a:cxnLst/>
                <a:rect l="l" t="t" r="r" b="b"/>
                <a:pathLst>
                  <a:path w="565" h="431" extrusionOk="0">
                    <a:moveTo>
                      <a:pt x="284" y="1"/>
                    </a:moveTo>
                    <a:cubicBezTo>
                      <a:pt x="236" y="1"/>
                      <a:pt x="189" y="17"/>
                      <a:pt x="149" y="50"/>
                    </a:cubicBezTo>
                    <a:cubicBezTo>
                      <a:pt x="1" y="169"/>
                      <a:pt x="72" y="407"/>
                      <a:pt x="261" y="429"/>
                    </a:cubicBezTo>
                    <a:cubicBezTo>
                      <a:pt x="269" y="430"/>
                      <a:pt x="277" y="430"/>
                      <a:pt x="284" y="430"/>
                    </a:cubicBezTo>
                    <a:cubicBezTo>
                      <a:pt x="460" y="430"/>
                      <a:pt x="565" y="224"/>
                      <a:pt x="451" y="82"/>
                    </a:cubicBezTo>
                    <a:cubicBezTo>
                      <a:pt x="409" y="29"/>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17"/>
              <p:cNvSpPr/>
              <p:nvPr/>
            </p:nvSpPr>
            <p:spPr>
              <a:xfrm>
                <a:off x="4259975" y="3735200"/>
                <a:ext cx="13475" cy="10275"/>
              </a:xfrm>
              <a:custGeom>
                <a:avLst/>
                <a:gdLst/>
                <a:ahLst/>
                <a:cxnLst/>
                <a:rect l="l" t="t" r="r" b="b"/>
                <a:pathLst>
                  <a:path w="539" h="411" extrusionOk="0">
                    <a:moveTo>
                      <a:pt x="269" y="0"/>
                    </a:moveTo>
                    <a:cubicBezTo>
                      <a:pt x="224" y="0"/>
                      <a:pt x="179" y="15"/>
                      <a:pt x="142" y="46"/>
                    </a:cubicBezTo>
                    <a:cubicBezTo>
                      <a:pt x="1" y="161"/>
                      <a:pt x="68" y="390"/>
                      <a:pt x="248" y="409"/>
                    </a:cubicBezTo>
                    <a:cubicBezTo>
                      <a:pt x="256" y="410"/>
                      <a:pt x="264" y="410"/>
                      <a:pt x="272" y="410"/>
                    </a:cubicBezTo>
                    <a:cubicBezTo>
                      <a:pt x="441" y="410"/>
                      <a:pt x="539" y="213"/>
                      <a:pt x="428" y="78"/>
                    </a:cubicBezTo>
                    <a:cubicBezTo>
                      <a:pt x="388" y="27"/>
                      <a:pt x="329"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17"/>
              <p:cNvSpPr/>
              <p:nvPr/>
            </p:nvSpPr>
            <p:spPr>
              <a:xfrm>
                <a:off x="4246725" y="3718700"/>
                <a:ext cx="12825" cy="9725"/>
              </a:xfrm>
              <a:custGeom>
                <a:avLst/>
                <a:gdLst/>
                <a:ahLst/>
                <a:cxnLst/>
                <a:rect l="l" t="t" r="r" b="b"/>
                <a:pathLst>
                  <a:path w="513" h="389" extrusionOk="0">
                    <a:moveTo>
                      <a:pt x="257" y="0"/>
                    </a:moveTo>
                    <a:cubicBezTo>
                      <a:pt x="215" y="0"/>
                      <a:pt x="171" y="15"/>
                      <a:pt x="135" y="44"/>
                    </a:cubicBezTo>
                    <a:cubicBezTo>
                      <a:pt x="0" y="153"/>
                      <a:pt x="65" y="371"/>
                      <a:pt x="238" y="388"/>
                    </a:cubicBezTo>
                    <a:cubicBezTo>
                      <a:pt x="246" y="388"/>
                      <a:pt x="253" y="389"/>
                      <a:pt x="261" y="389"/>
                    </a:cubicBezTo>
                    <a:cubicBezTo>
                      <a:pt x="418" y="389"/>
                      <a:pt x="513" y="201"/>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17"/>
              <p:cNvSpPr/>
              <p:nvPr/>
            </p:nvSpPr>
            <p:spPr>
              <a:xfrm>
                <a:off x="4233375" y="3702125"/>
                <a:ext cx="12300" cy="9350"/>
              </a:xfrm>
              <a:custGeom>
                <a:avLst/>
                <a:gdLst/>
                <a:ahLst/>
                <a:cxnLst/>
                <a:rect l="l" t="t" r="r" b="b"/>
                <a:pathLst>
                  <a:path w="492" h="374" extrusionOk="0">
                    <a:moveTo>
                      <a:pt x="246" y="1"/>
                    </a:moveTo>
                    <a:cubicBezTo>
                      <a:pt x="205" y="1"/>
                      <a:pt x="164" y="14"/>
                      <a:pt x="129" y="41"/>
                    </a:cubicBezTo>
                    <a:cubicBezTo>
                      <a:pt x="1" y="147"/>
                      <a:pt x="62" y="356"/>
                      <a:pt x="229" y="372"/>
                    </a:cubicBezTo>
                    <a:cubicBezTo>
                      <a:pt x="236" y="373"/>
                      <a:pt x="242" y="373"/>
                      <a:pt x="248" y="373"/>
                    </a:cubicBezTo>
                    <a:cubicBezTo>
                      <a:pt x="401" y="373"/>
                      <a:pt x="492" y="194"/>
                      <a:pt x="393" y="70"/>
                    </a:cubicBezTo>
                    <a:cubicBezTo>
                      <a:pt x="356" y="24"/>
                      <a:pt x="302"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17"/>
              <p:cNvSpPr/>
              <p:nvPr/>
            </p:nvSpPr>
            <p:spPr>
              <a:xfrm>
                <a:off x="4220125" y="3685625"/>
                <a:ext cx="11650" cy="8825"/>
              </a:xfrm>
              <a:custGeom>
                <a:avLst/>
                <a:gdLst/>
                <a:ahLst/>
                <a:cxnLst/>
                <a:rect l="l" t="t" r="r" b="b"/>
                <a:pathLst>
                  <a:path w="466" h="353" extrusionOk="0">
                    <a:moveTo>
                      <a:pt x="234" y="1"/>
                    </a:moveTo>
                    <a:cubicBezTo>
                      <a:pt x="195" y="1"/>
                      <a:pt x="156" y="13"/>
                      <a:pt x="123" y="39"/>
                    </a:cubicBezTo>
                    <a:cubicBezTo>
                      <a:pt x="1" y="139"/>
                      <a:pt x="58" y="335"/>
                      <a:pt x="216" y="351"/>
                    </a:cubicBezTo>
                    <a:cubicBezTo>
                      <a:pt x="224" y="352"/>
                      <a:pt x="231" y="353"/>
                      <a:pt x="239" y="353"/>
                    </a:cubicBezTo>
                    <a:cubicBezTo>
                      <a:pt x="382" y="353"/>
                      <a:pt x="465" y="181"/>
                      <a:pt x="373" y="65"/>
                    </a:cubicBezTo>
                    <a:cubicBezTo>
                      <a:pt x="337" y="23"/>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17"/>
              <p:cNvSpPr/>
              <p:nvPr/>
            </p:nvSpPr>
            <p:spPr>
              <a:xfrm>
                <a:off x="4206875" y="3669100"/>
                <a:ext cx="11075" cy="8400"/>
              </a:xfrm>
              <a:custGeom>
                <a:avLst/>
                <a:gdLst/>
                <a:ahLst/>
                <a:cxnLst/>
                <a:rect l="l" t="t" r="r" b="b"/>
                <a:pathLst>
                  <a:path w="443" h="336" extrusionOk="0">
                    <a:moveTo>
                      <a:pt x="222" y="1"/>
                    </a:moveTo>
                    <a:cubicBezTo>
                      <a:pt x="185" y="1"/>
                      <a:pt x="147" y="13"/>
                      <a:pt x="116" y="38"/>
                    </a:cubicBezTo>
                    <a:cubicBezTo>
                      <a:pt x="0" y="132"/>
                      <a:pt x="55" y="318"/>
                      <a:pt x="203" y="334"/>
                    </a:cubicBezTo>
                    <a:cubicBezTo>
                      <a:pt x="209" y="335"/>
                      <a:pt x="216" y="335"/>
                      <a:pt x="222" y="335"/>
                    </a:cubicBezTo>
                    <a:cubicBezTo>
                      <a:pt x="362" y="335"/>
                      <a:pt x="443"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17"/>
              <p:cNvSpPr/>
              <p:nvPr/>
            </p:nvSpPr>
            <p:spPr>
              <a:xfrm>
                <a:off x="4193625" y="3652550"/>
                <a:ext cx="10450" cy="7975"/>
              </a:xfrm>
              <a:custGeom>
                <a:avLst/>
                <a:gdLst/>
                <a:ahLst/>
                <a:cxnLst/>
                <a:rect l="l" t="t" r="r" b="b"/>
                <a:pathLst>
                  <a:path w="418" h="319" extrusionOk="0">
                    <a:moveTo>
                      <a:pt x="208" y="0"/>
                    </a:moveTo>
                    <a:cubicBezTo>
                      <a:pt x="173" y="0"/>
                      <a:pt x="138" y="12"/>
                      <a:pt x="109" y="35"/>
                    </a:cubicBezTo>
                    <a:cubicBezTo>
                      <a:pt x="0" y="125"/>
                      <a:pt x="51" y="302"/>
                      <a:pt x="193" y="318"/>
                    </a:cubicBezTo>
                    <a:cubicBezTo>
                      <a:pt x="198" y="318"/>
                      <a:pt x="204" y="319"/>
                      <a:pt x="209" y="319"/>
                    </a:cubicBezTo>
                    <a:cubicBezTo>
                      <a:pt x="341" y="319"/>
                      <a:pt x="418" y="166"/>
                      <a:pt x="331" y="61"/>
                    </a:cubicBezTo>
                    <a:cubicBezTo>
                      <a:pt x="300" y="21"/>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9" name="Google Shape;3099;p17"/>
              <p:cNvSpPr/>
              <p:nvPr/>
            </p:nvSpPr>
            <p:spPr>
              <a:xfrm>
                <a:off x="4344250" y="3803375"/>
                <a:ext cx="16600" cy="12550"/>
              </a:xfrm>
              <a:custGeom>
                <a:avLst/>
                <a:gdLst/>
                <a:ahLst/>
                <a:cxnLst/>
                <a:rect l="l" t="t" r="r" b="b"/>
                <a:pathLst>
                  <a:path w="664" h="502" extrusionOk="0">
                    <a:moveTo>
                      <a:pt x="333" y="1"/>
                    </a:moveTo>
                    <a:cubicBezTo>
                      <a:pt x="277" y="1"/>
                      <a:pt x="220" y="19"/>
                      <a:pt x="174" y="57"/>
                    </a:cubicBezTo>
                    <a:cubicBezTo>
                      <a:pt x="1" y="198"/>
                      <a:pt x="84" y="478"/>
                      <a:pt x="306" y="500"/>
                    </a:cubicBezTo>
                    <a:cubicBezTo>
                      <a:pt x="315" y="501"/>
                      <a:pt x="324" y="502"/>
                      <a:pt x="333" y="502"/>
                    </a:cubicBezTo>
                    <a:cubicBezTo>
                      <a:pt x="539" y="502"/>
                      <a:pt x="663" y="259"/>
                      <a:pt x="528" y="92"/>
                    </a:cubicBezTo>
                    <a:cubicBezTo>
                      <a:pt x="479"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0" name="Google Shape;3100;p17"/>
              <p:cNvSpPr/>
              <p:nvPr/>
            </p:nvSpPr>
            <p:spPr>
              <a:xfrm>
                <a:off x="4331000" y="3786825"/>
                <a:ext cx="15875" cy="12075"/>
              </a:xfrm>
              <a:custGeom>
                <a:avLst/>
                <a:gdLst/>
                <a:ahLst/>
                <a:cxnLst/>
                <a:rect l="l" t="t" r="r" b="b"/>
                <a:pathLst>
                  <a:path w="635" h="483" extrusionOk="0">
                    <a:moveTo>
                      <a:pt x="317" y="0"/>
                    </a:moveTo>
                    <a:cubicBezTo>
                      <a:pt x="265" y="0"/>
                      <a:pt x="212" y="18"/>
                      <a:pt x="168" y="54"/>
                    </a:cubicBezTo>
                    <a:cubicBezTo>
                      <a:pt x="1" y="189"/>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17"/>
              <p:cNvSpPr/>
              <p:nvPr/>
            </p:nvSpPr>
            <p:spPr>
              <a:xfrm>
                <a:off x="4317675" y="3770325"/>
                <a:ext cx="15375" cy="11625"/>
              </a:xfrm>
              <a:custGeom>
                <a:avLst/>
                <a:gdLst/>
                <a:ahLst/>
                <a:cxnLst/>
                <a:rect l="l" t="t" r="r" b="b"/>
                <a:pathLst>
                  <a:path w="615" h="465" extrusionOk="0">
                    <a:moveTo>
                      <a:pt x="306" y="0"/>
                    </a:moveTo>
                    <a:cubicBezTo>
                      <a:pt x="255" y="0"/>
                      <a:pt x="203" y="17"/>
                      <a:pt x="161" y="52"/>
                    </a:cubicBezTo>
                    <a:cubicBezTo>
                      <a:pt x="0" y="183"/>
                      <a:pt x="77" y="444"/>
                      <a:pt x="283" y="463"/>
                    </a:cubicBezTo>
                    <a:cubicBezTo>
                      <a:pt x="292" y="464"/>
                      <a:pt x="301" y="464"/>
                      <a:pt x="310" y="464"/>
                    </a:cubicBezTo>
                    <a:cubicBezTo>
                      <a:pt x="503" y="464"/>
                      <a:pt x="614" y="240"/>
                      <a:pt x="489" y="87"/>
                    </a:cubicBezTo>
                    <a:cubicBezTo>
                      <a:pt x="443" y="30"/>
                      <a:pt x="375"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2" name="Google Shape;3102;p17"/>
              <p:cNvSpPr/>
              <p:nvPr/>
            </p:nvSpPr>
            <p:spPr>
              <a:xfrm>
                <a:off x="4304400" y="3753775"/>
                <a:ext cx="14775" cy="11200"/>
              </a:xfrm>
              <a:custGeom>
                <a:avLst/>
                <a:gdLst/>
                <a:ahLst/>
                <a:cxnLst/>
                <a:rect l="l" t="t" r="r" b="b"/>
                <a:pathLst>
                  <a:path w="591" h="448" extrusionOk="0">
                    <a:moveTo>
                      <a:pt x="296" y="0"/>
                    </a:moveTo>
                    <a:cubicBezTo>
                      <a:pt x="247" y="0"/>
                      <a:pt x="197" y="17"/>
                      <a:pt x="155" y="52"/>
                    </a:cubicBezTo>
                    <a:cubicBezTo>
                      <a:pt x="1" y="174"/>
                      <a:pt x="75" y="424"/>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17"/>
              <p:cNvSpPr/>
              <p:nvPr/>
            </p:nvSpPr>
            <p:spPr>
              <a:xfrm>
                <a:off x="4291150" y="3737225"/>
                <a:ext cx="14050" cy="10725"/>
              </a:xfrm>
              <a:custGeom>
                <a:avLst/>
                <a:gdLst/>
                <a:ahLst/>
                <a:cxnLst/>
                <a:rect l="l" t="t" r="r" b="b"/>
                <a:pathLst>
                  <a:path w="562" h="429" extrusionOk="0">
                    <a:moveTo>
                      <a:pt x="282" y="1"/>
                    </a:moveTo>
                    <a:cubicBezTo>
                      <a:pt x="235" y="1"/>
                      <a:pt x="187" y="16"/>
                      <a:pt x="148" y="48"/>
                    </a:cubicBezTo>
                    <a:cubicBezTo>
                      <a:pt x="1" y="167"/>
                      <a:pt x="71" y="408"/>
                      <a:pt x="261" y="427"/>
                    </a:cubicBezTo>
                    <a:cubicBezTo>
                      <a:pt x="269" y="428"/>
                      <a:pt x="276" y="429"/>
                      <a:pt x="284" y="429"/>
                    </a:cubicBezTo>
                    <a:cubicBezTo>
                      <a:pt x="457" y="429"/>
                      <a:pt x="561" y="222"/>
                      <a:pt x="447" y="80"/>
                    </a:cubicBezTo>
                    <a:cubicBezTo>
                      <a:pt x="405"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17"/>
              <p:cNvSpPr/>
              <p:nvPr/>
            </p:nvSpPr>
            <p:spPr>
              <a:xfrm>
                <a:off x="4277900" y="3720725"/>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7"/>
                      <a:pt x="271" y="407"/>
                    </a:cubicBezTo>
                    <a:cubicBezTo>
                      <a:pt x="440" y="407"/>
                      <a:pt x="538" y="210"/>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5" name="Google Shape;3105;p17"/>
              <p:cNvSpPr/>
              <p:nvPr/>
            </p:nvSpPr>
            <p:spPr>
              <a:xfrm>
                <a:off x="4264625" y="3704150"/>
                <a:ext cx="12850" cy="9825"/>
              </a:xfrm>
              <a:custGeom>
                <a:avLst/>
                <a:gdLst/>
                <a:ahLst/>
                <a:cxnLst/>
                <a:rect l="l" t="t" r="r" b="b"/>
                <a:pathLst>
                  <a:path w="514" h="393" extrusionOk="0">
                    <a:moveTo>
                      <a:pt x="257" y="1"/>
                    </a:moveTo>
                    <a:cubicBezTo>
                      <a:pt x="214" y="1"/>
                      <a:pt x="170" y="15"/>
                      <a:pt x="133" y="44"/>
                    </a:cubicBezTo>
                    <a:cubicBezTo>
                      <a:pt x="1" y="156"/>
                      <a:pt x="65" y="372"/>
                      <a:pt x="239" y="391"/>
                    </a:cubicBezTo>
                    <a:cubicBezTo>
                      <a:pt x="246" y="392"/>
                      <a:pt x="254" y="392"/>
                      <a:pt x="261" y="392"/>
                    </a:cubicBezTo>
                    <a:cubicBezTo>
                      <a:pt x="418" y="392"/>
                      <a:pt x="514" y="202"/>
                      <a:pt x="409" y="73"/>
                    </a:cubicBezTo>
                    <a:cubicBezTo>
                      <a:pt x="371" y="25"/>
                      <a:pt x="315"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17"/>
              <p:cNvSpPr/>
              <p:nvPr/>
            </p:nvSpPr>
            <p:spPr>
              <a:xfrm>
                <a:off x="4251300" y="3687650"/>
                <a:ext cx="12275" cy="9300"/>
              </a:xfrm>
              <a:custGeom>
                <a:avLst/>
                <a:gdLst/>
                <a:ahLst/>
                <a:cxnLst/>
                <a:rect l="l" t="t" r="r" b="b"/>
                <a:pathLst>
                  <a:path w="491" h="372" extrusionOk="0">
                    <a:moveTo>
                      <a:pt x="247" y="1"/>
                    </a:moveTo>
                    <a:cubicBezTo>
                      <a:pt x="206" y="1"/>
                      <a:pt x="164" y="14"/>
                      <a:pt x="129" y="42"/>
                    </a:cubicBezTo>
                    <a:cubicBezTo>
                      <a:pt x="1" y="145"/>
                      <a:pt x="62" y="354"/>
                      <a:pt x="229" y="370"/>
                    </a:cubicBezTo>
                    <a:cubicBezTo>
                      <a:pt x="236" y="371"/>
                      <a:pt x="244" y="371"/>
                      <a:pt x="252" y="371"/>
                    </a:cubicBezTo>
                    <a:cubicBezTo>
                      <a:pt x="402" y="371"/>
                      <a:pt x="491" y="193"/>
                      <a:pt x="393" y="68"/>
                    </a:cubicBezTo>
                    <a:cubicBezTo>
                      <a:pt x="356" y="24"/>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17"/>
              <p:cNvSpPr/>
              <p:nvPr/>
            </p:nvSpPr>
            <p:spPr>
              <a:xfrm>
                <a:off x="4238050" y="3671100"/>
                <a:ext cx="11650" cy="8875"/>
              </a:xfrm>
              <a:custGeom>
                <a:avLst/>
                <a:gdLst/>
                <a:ahLst/>
                <a:cxnLst/>
                <a:rect l="l" t="t" r="r" b="b"/>
                <a:pathLst>
                  <a:path w="466" h="355" extrusionOk="0">
                    <a:moveTo>
                      <a:pt x="234" y="1"/>
                    </a:moveTo>
                    <a:cubicBezTo>
                      <a:pt x="195" y="1"/>
                      <a:pt x="156" y="14"/>
                      <a:pt x="122" y="42"/>
                    </a:cubicBezTo>
                    <a:cubicBezTo>
                      <a:pt x="0" y="138"/>
                      <a:pt x="58" y="338"/>
                      <a:pt x="216" y="354"/>
                    </a:cubicBezTo>
                    <a:cubicBezTo>
                      <a:pt x="222" y="354"/>
                      <a:pt x="229" y="355"/>
                      <a:pt x="235" y="355"/>
                    </a:cubicBezTo>
                    <a:cubicBezTo>
                      <a:pt x="381" y="355"/>
                      <a:pt x="465" y="185"/>
                      <a:pt x="370" y="68"/>
                    </a:cubicBezTo>
                    <a:cubicBezTo>
                      <a:pt x="335" y="24"/>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8" name="Google Shape;3108;p17"/>
              <p:cNvSpPr/>
              <p:nvPr/>
            </p:nvSpPr>
            <p:spPr>
              <a:xfrm>
                <a:off x="4224775" y="3654575"/>
                <a:ext cx="11025" cy="8375"/>
              </a:xfrm>
              <a:custGeom>
                <a:avLst/>
                <a:gdLst/>
                <a:ahLst/>
                <a:cxnLst/>
                <a:rect l="l" t="t" r="r" b="b"/>
                <a:pathLst>
                  <a:path w="441" h="335" extrusionOk="0">
                    <a:moveTo>
                      <a:pt x="222" y="0"/>
                    </a:moveTo>
                    <a:cubicBezTo>
                      <a:pt x="185" y="0"/>
                      <a:pt x="147" y="13"/>
                      <a:pt x="117" y="38"/>
                    </a:cubicBezTo>
                    <a:cubicBezTo>
                      <a:pt x="1" y="131"/>
                      <a:pt x="56" y="321"/>
                      <a:pt x="203" y="333"/>
                    </a:cubicBezTo>
                    <a:cubicBezTo>
                      <a:pt x="210" y="334"/>
                      <a:pt x="216" y="334"/>
                      <a:pt x="223" y="334"/>
                    </a:cubicBezTo>
                    <a:cubicBezTo>
                      <a:pt x="359" y="334"/>
                      <a:pt x="440" y="174"/>
                      <a:pt x="351" y="63"/>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9" name="Google Shape;3109;p17"/>
              <p:cNvSpPr/>
              <p:nvPr/>
            </p:nvSpPr>
            <p:spPr>
              <a:xfrm>
                <a:off x="4211525" y="3638075"/>
                <a:ext cx="10400" cy="7900"/>
              </a:xfrm>
              <a:custGeom>
                <a:avLst/>
                <a:gdLst/>
                <a:ahLst/>
                <a:cxnLst/>
                <a:rect l="l" t="t" r="r" b="b"/>
                <a:pathLst>
                  <a:path w="416" h="316" extrusionOk="0">
                    <a:moveTo>
                      <a:pt x="210" y="0"/>
                    </a:moveTo>
                    <a:cubicBezTo>
                      <a:pt x="175" y="0"/>
                      <a:pt x="139" y="12"/>
                      <a:pt x="110" y="36"/>
                    </a:cubicBezTo>
                    <a:cubicBezTo>
                      <a:pt x="1" y="122"/>
                      <a:pt x="52" y="299"/>
                      <a:pt x="190" y="315"/>
                    </a:cubicBezTo>
                    <a:cubicBezTo>
                      <a:pt x="196" y="316"/>
                      <a:pt x="201" y="316"/>
                      <a:pt x="206" y="316"/>
                    </a:cubicBezTo>
                    <a:cubicBezTo>
                      <a:pt x="338" y="316"/>
                      <a:pt x="415"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17"/>
              <p:cNvSpPr/>
              <p:nvPr/>
            </p:nvSpPr>
            <p:spPr>
              <a:xfrm>
                <a:off x="4348925" y="3772350"/>
                <a:ext cx="15950" cy="12075"/>
              </a:xfrm>
              <a:custGeom>
                <a:avLst/>
                <a:gdLst/>
                <a:ahLst/>
                <a:cxnLst/>
                <a:rect l="l" t="t" r="r" b="b"/>
                <a:pathLst>
                  <a:path w="638" h="483" extrusionOk="0">
                    <a:moveTo>
                      <a:pt x="318" y="1"/>
                    </a:moveTo>
                    <a:cubicBezTo>
                      <a:pt x="265" y="1"/>
                      <a:pt x="211" y="18"/>
                      <a:pt x="167" y="54"/>
                    </a:cubicBezTo>
                    <a:cubicBezTo>
                      <a:pt x="0" y="192"/>
                      <a:pt x="81" y="459"/>
                      <a:pt x="293" y="482"/>
                    </a:cubicBezTo>
                    <a:cubicBezTo>
                      <a:pt x="302" y="482"/>
                      <a:pt x="311" y="483"/>
                      <a:pt x="320" y="483"/>
                    </a:cubicBezTo>
                    <a:cubicBezTo>
                      <a:pt x="519" y="483"/>
                      <a:pt x="637" y="253"/>
                      <a:pt x="508" y="93"/>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17"/>
              <p:cNvSpPr/>
              <p:nvPr/>
            </p:nvSpPr>
            <p:spPr>
              <a:xfrm>
                <a:off x="4335575" y="3755800"/>
                <a:ext cx="15400" cy="11675"/>
              </a:xfrm>
              <a:custGeom>
                <a:avLst/>
                <a:gdLst/>
                <a:ahLst/>
                <a:cxnLst/>
                <a:rect l="l" t="t" r="r" b="b"/>
                <a:pathLst>
                  <a:path w="616" h="467" extrusionOk="0">
                    <a:moveTo>
                      <a:pt x="309" y="0"/>
                    </a:moveTo>
                    <a:cubicBezTo>
                      <a:pt x="257" y="0"/>
                      <a:pt x="205" y="18"/>
                      <a:pt x="161" y="54"/>
                    </a:cubicBezTo>
                    <a:cubicBezTo>
                      <a:pt x="1" y="183"/>
                      <a:pt x="78" y="443"/>
                      <a:pt x="284" y="465"/>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17"/>
              <p:cNvSpPr/>
              <p:nvPr/>
            </p:nvSpPr>
            <p:spPr>
              <a:xfrm>
                <a:off x="4322325" y="3739275"/>
                <a:ext cx="14750" cy="11175"/>
              </a:xfrm>
              <a:custGeom>
                <a:avLst/>
                <a:gdLst/>
                <a:ahLst/>
                <a:cxnLst/>
                <a:rect l="l" t="t" r="r" b="b"/>
                <a:pathLst>
                  <a:path w="590" h="447" extrusionOk="0">
                    <a:moveTo>
                      <a:pt x="294" y="1"/>
                    </a:moveTo>
                    <a:cubicBezTo>
                      <a:pt x="245" y="1"/>
                      <a:pt x="196" y="17"/>
                      <a:pt x="155" y="50"/>
                    </a:cubicBezTo>
                    <a:cubicBezTo>
                      <a:pt x="0" y="175"/>
                      <a:pt x="74" y="426"/>
                      <a:pt x="270" y="445"/>
                    </a:cubicBezTo>
                    <a:cubicBezTo>
                      <a:pt x="280" y="446"/>
                      <a:pt x="288" y="447"/>
                      <a:pt x="297" y="447"/>
                    </a:cubicBezTo>
                    <a:cubicBezTo>
                      <a:pt x="481" y="447"/>
                      <a:pt x="589" y="229"/>
                      <a:pt x="470" y="82"/>
                    </a:cubicBezTo>
                    <a:cubicBezTo>
                      <a:pt x="424" y="29"/>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17"/>
              <p:cNvSpPr/>
              <p:nvPr/>
            </p:nvSpPr>
            <p:spPr>
              <a:xfrm>
                <a:off x="4309075" y="3722725"/>
                <a:ext cx="14100" cy="10775"/>
              </a:xfrm>
              <a:custGeom>
                <a:avLst/>
                <a:gdLst/>
                <a:ahLst/>
                <a:cxnLst/>
                <a:rect l="l" t="t" r="r" b="b"/>
                <a:pathLst>
                  <a:path w="564" h="431" extrusionOk="0">
                    <a:moveTo>
                      <a:pt x="281" y="1"/>
                    </a:moveTo>
                    <a:cubicBezTo>
                      <a:pt x="234" y="1"/>
                      <a:pt x="187" y="17"/>
                      <a:pt x="148" y="50"/>
                    </a:cubicBezTo>
                    <a:cubicBezTo>
                      <a:pt x="0" y="169"/>
                      <a:pt x="71" y="407"/>
                      <a:pt x="260" y="429"/>
                    </a:cubicBezTo>
                    <a:cubicBezTo>
                      <a:pt x="268" y="430"/>
                      <a:pt x="276" y="430"/>
                      <a:pt x="284" y="430"/>
                    </a:cubicBezTo>
                    <a:cubicBezTo>
                      <a:pt x="460" y="430"/>
                      <a:pt x="564" y="224"/>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17"/>
              <p:cNvSpPr/>
              <p:nvPr/>
            </p:nvSpPr>
            <p:spPr>
              <a:xfrm>
                <a:off x="4295725" y="3706200"/>
                <a:ext cx="13575" cy="10250"/>
              </a:xfrm>
              <a:custGeom>
                <a:avLst/>
                <a:gdLst/>
                <a:ahLst/>
                <a:cxnLst/>
                <a:rect l="l" t="t" r="r" b="b"/>
                <a:pathLst>
                  <a:path w="543" h="410" extrusionOk="0">
                    <a:moveTo>
                      <a:pt x="273" y="0"/>
                    </a:moveTo>
                    <a:cubicBezTo>
                      <a:pt x="228" y="0"/>
                      <a:pt x="183" y="15"/>
                      <a:pt x="145" y="46"/>
                    </a:cubicBezTo>
                    <a:cubicBezTo>
                      <a:pt x="1" y="161"/>
                      <a:pt x="71" y="389"/>
                      <a:pt x="251" y="409"/>
                    </a:cubicBezTo>
                    <a:cubicBezTo>
                      <a:pt x="259" y="410"/>
                      <a:pt x="267" y="410"/>
                      <a:pt x="274" y="410"/>
                    </a:cubicBezTo>
                    <a:cubicBezTo>
                      <a:pt x="441" y="410"/>
                      <a:pt x="542" y="213"/>
                      <a:pt x="431" y="78"/>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17"/>
              <p:cNvSpPr/>
              <p:nvPr/>
            </p:nvSpPr>
            <p:spPr>
              <a:xfrm>
                <a:off x="4282475" y="3689700"/>
                <a:ext cx="12925" cy="9725"/>
              </a:xfrm>
              <a:custGeom>
                <a:avLst/>
                <a:gdLst/>
                <a:ahLst/>
                <a:cxnLst/>
                <a:rect l="l" t="t" r="r" b="b"/>
                <a:pathLst>
                  <a:path w="517" h="389" extrusionOk="0">
                    <a:moveTo>
                      <a:pt x="259" y="0"/>
                    </a:moveTo>
                    <a:cubicBezTo>
                      <a:pt x="215" y="0"/>
                      <a:pt x="171" y="14"/>
                      <a:pt x="135" y="44"/>
                    </a:cubicBezTo>
                    <a:cubicBezTo>
                      <a:pt x="0" y="153"/>
                      <a:pt x="65" y="371"/>
                      <a:pt x="238" y="387"/>
                    </a:cubicBezTo>
                    <a:cubicBezTo>
                      <a:pt x="246" y="388"/>
                      <a:pt x="254" y="389"/>
                      <a:pt x="262" y="389"/>
                    </a:cubicBezTo>
                    <a:cubicBezTo>
                      <a:pt x="421" y="389"/>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17"/>
              <p:cNvSpPr/>
              <p:nvPr/>
            </p:nvSpPr>
            <p:spPr>
              <a:xfrm>
                <a:off x="4269225" y="3673125"/>
                <a:ext cx="12275" cy="9350"/>
              </a:xfrm>
              <a:custGeom>
                <a:avLst/>
                <a:gdLst/>
                <a:ahLst/>
                <a:cxnLst/>
                <a:rect l="l" t="t" r="r" b="b"/>
                <a:pathLst>
                  <a:path w="491" h="374" extrusionOk="0">
                    <a:moveTo>
                      <a:pt x="245" y="0"/>
                    </a:moveTo>
                    <a:cubicBezTo>
                      <a:pt x="204" y="0"/>
                      <a:pt x="163" y="14"/>
                      <a:pt x="129" y="41"/>
                    </a:cubicBezTo>
                    <a:cubicBezTo>
                      <a:pt x="0" y="147"/>
                      <a:pt x="61" y="356"/>
                      <a:pt x="225" y="372"/>
                    </a:cubicBezTo>
                    <a:cubicBezTo>
                      <a:pt x="232" y="373"/>
                      <a:pt x="238" y="373"/>
                      <a:pt x="245" y="373"/>
                    </a:cubicBezTo>
                    <a:cubicBezTo>
                      <a:pt x="400" y="373"/>
                      <a:pt x="491" y="194"/>
                      <a:pt x="392" y="70"/>
                    </a:cubicBezTo>
                    <a:cubicBezTo>
                      <a:pt x="354"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17"/>
              <p:cNvSpPr/>
              <p:nvPr/>
            </p:nvSpPr>
            <p:spPr>
              <a:xfrm>
                <a:off x="4255875" y="3656625"/>
                <a:ext cx="11725" cy="8825"/>
              </a:xfrm>
              <a:custGeom>
                <a:avLst/>
                <a:gdLst/>
                <a:ahLst/>
                <a:cxnLst/>
                <a:rect l="l" t="t" r="r" b="b"/>
                <a:pathLst>
                  <a:path w="469" h="353"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3" y="65"/>
                    </a:cubicBezTo>
                    <a:cubicBezTo>
                      <a:pt x="339" y="23"/>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17"/>
              <p:cNvSpPr/>
              <p:nvPr/>
            </p:nvSpPr>
            <p:spPr>
              <a:xfrm>
                <a:off x="4242700" y="3640100"/>
                <a:ext cx="11025" cy="8375"/>
              </a:xfrm>
              <a:custGeom>
                <a:avLst/>
                <a:gdLst/>
                <a:ahLst/>
                <a:cxnLst/>
                <a:rect l="l" t="t" r="r" b="b"/>
                <a:pathLst>
                  <a:path w="441" h="335" extrusionOk="0">
                    <a:moveTo>
                      <a:pt x="222" y="1"/>
                    </a:moveTo>
                    <a:cubicBezTo>
                      <a:pt x="185" y="1"/>
                      <a:pt x="147" y="13"/>
                      <a:pt x="116" y="38"/>
                    </a:cubicBezTo>
                    <a:cubicBezTo>
                      <a:pt x="1" y="131"/>
                      <a:pt x="55" y="318"/>
                      <a:pt x="203" y="334"/>
                    </a:cubicBezTo>
                    <a:cubicBezTo>
                      <a:pt x="210" y="335"/>
                      <a:pt x="216" y="335"/>
                      <a:pt x="222" y="335"/>
                    </a:cubicBezTo>
                    <a:cubicBezTo>
                      <a:pt x="359" y="335"/>
                      <a:pt x="440" y="171"/>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17"/>
              <p:cNvSpPr/>
              <p:nvPr/>
            </p:nvSpPr>
            <p:spPr>
              <a:xfrm>
                <a:off x="4229375" y="3623525"/>
                <a:ext cx="10450" cy="7925"/>
              </a:xfrm>
              <a:custGeom>
                <a:avLst/>
                <a:gdLst/>
                <a:ahLst/>
                <a:cxnLst/>
                <a:rect l="l" t="t" r="r" b="b"/>
                <a:pathLst>
                  <a:path w="418" h="317" extrusionOk="0">
                    <a:moveTo>
                      <a:pt x="212" y="1"/>
                    </a:moveTo>
                    <a:cubicBezTo>
                      <a:pt x="176" y="1"/>
                      <a:pt x="140" y="12"/>
                      <a:pt x="109" y="36"/>
                    </a:cubicBezTo>
                    <a:cubicBezTo>
                      <a:pt x="0" y="123"/>
                      <a:pt x="52" y="300"/>
                      <a:pt x="193" y="316"/>
                    </a:cubicBezTo>
                    <a:cubicBezTo>
                      <a:pt x="199" y="316"/>
                      <a:pt x="206" y="317"/>
                      <a:pt x="212" y="317"/>
                    </a:cubicBezTo>
                    <a:cubicBezTo>
                      <a:pt x="342" y="317"/>
                      <a:pt x="417" y="163"/>
                      <a:pt x="334" y="58"/>
                    </a:cubicBezTo>
                    <a:cubicBezTo>
                      <a:pt x="303" y="20"/>
                      <a:pt x="258" y="1"/>
                      <a:pt x="2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17"/>
              <p:cNvSpPr/>
              <p:nvPr/>
            </p:nvSpPr>
            <p:spPr>
              <a:xfrm>
                <a:off x="4340250" y="3724750"/>
                <a:ext cx="14675" cy="11225"/>
              </a:xfrm>
              <a:custGeom>
                <a:avLst/>
                <a:gdLst/>
                <a:ahLst/>
                <a:cxnLst/>
                <a:rect l="l" t="t" r="r" b="b"/>
                <a:pathLst>
                  <a:path w="587" h="449" extrusionOk="0">
                    <a:moveTo>
                      <a:pt x="295" y="1"/>
                    </a:moveTo>
                    <a:cubicBezTo>
                      <a:pt x="246" y="1"/>
                      <a:pt x="196" y="18"/>
                      <a:pt x="154" y="52"/>
                    </a:cubicBezTo>
                    <a:cubicBezTo>
                      <a:pt x="0" y="174"/>
                      <a:pt x="74" y="425"/>
                      <a:pt x="270" y="448"/>
                    </a:cubicBezTo>
                    <a:cubicBezTo>
                      <a:pt x="278" y="448"/>
                      <a:pt x="286" y="449"/>
                      <a:pt x="294" y="449"/>
                    </a:cubicBezTo>
                    <a:cubicBezTo>
                      <a:pt x="479" y="449"/>
                      <a:pt x="587" y="233"/>
                      <a:pt x="469" y="84"/>
                    </a:cubicBezTo>
                    <a:cubicBezTo>
                      <a:pt x="424" y="30"/>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17"/>
              <p:cNvSpPr/>
              <p:nvPr/>
            </p:nvSpPr>
            <p:spPr>
              <a:xfrm>
                <a:off x="4326975" y="3708225"/>
                <a:ext cx="14050" cy="10725"/>
              </a:xfrm>
              <a:custGeom>
                <a:avLst/>
                <a:gdLst/>
                <a:ahLst/>
                <a:cxnLst/>
                <a:rect l="l" t="t" r="r" b="b"/>
                <a:pathLst>
                  <a:path w="562" h="429" extrusionOk="0">
                    <a:moveTo>
                      <a:pt x="282" y="0"/>
                    </a:moveTo>
                    <a:cubicBezTo>
                      <a:pt x="235" y="0"/>
                      <a:pt x="188" y="16"/>
                      <a:pt x="149" y="48"/>
                    </a:cubicBezTo>
                    <a:cubicBezTo>
                      <a:pt x="1" y="167"/>
                      <a:pt x="72" y="408"/>
                      <a:pt x="258" y="427"/>
                    </a:cubicBezTo>
                    <a:cubicBezTo>
                      <a:pt x="266" y="428"/>
                      <a:pt x="274" y="429"/>
                      <a:pt x="281" y="429"/>
                    </a:cubicBezTo>
                    <a:cubicBezTo>
                      <a:pt x="457" y="429"/>
                      <a:pt x="562" y="222"/>
                      <a:pt x="448" y="80"/>
                    </a:cubicBezTo>
                    <a:cubicBezTo>
                      <a:pt x="406"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17"/>
              <p:cNvSpPr/>
              <p:nvPr/>
            </p:nvSpPr>
            <p:spPr>
              <a:xfrm>
                <a:off x="4313725" y="3691725"/>
                <a:ext cx="13475" cy="10200"/>
              </a:xfrm>
              <a:custGeom>
                <a:avLst/>
                <a:gdLst/>
                <a:ahLst/>
                <a:cxnLst/>
                <a:rect l="l" t="t" r="r" b="b"/>
                <a:pathLst>
                  <a:path w="539" h="408" extrusionOk="0">
                    <a:moveTo>
                      <a:pt x="270" y="0"/>
                    </a:moveTo>
                    <a:cubicBezTo>
                      <a:pt x="225" y="0"/>
                      <a:pt x="180" y="15"/>
                      <a:pt x="142" y="46"/>
                    </a:cubicBezTo>
                    <a:cubicBezTo>
                      <a:pt x="1" y="159"/>
                      <a:pt x="68" y="390"/>
                      <a:pt x="248" y="406"/>
                    </a:cubicBezTo>
                    <a:cubicBezTo>
                      <a:pt x="256" y="407"/>
                      <a:pt x="264" y="407"/>
                      <a:pt x="272" y="407"/>
                    </a:cubicBezTo>
                    <a:cubicBezTo>
                      <a:pt x="441"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17"/>
              <p:cNvSpPr/>
              <p:nvPr/>
            </p:nvSpPr>
            <p:spPr>
              <a:xfrm>
                <a:off x="4300400" y="3675150"/>
                <a:ext cx="12900" cy="9825"/>
              </a:xfrm>
              <a:custGeom>
                <a:avLst/>
                <a:gdLst/>
                <a:ahLst/>
                <a:cxnLst/>
                <a:rect l="l" t="t" r="r" b="b"/>
                <a:pathLst>
                  <a:path w="516" h="393" extrusionOk="0">
                    <a:moveTo>
                      <a:pt x="257" y="1"/>
                    </a:moveTo>
                    <a:cubicBezTo>
                      <a:pt x="214" y="1"/>
                      <a:pt x="171" y="15"/>
                      <a:pt x="135" y="44"/>
                    </a:cubicBezTo>
                    <a:cubicBezTo>
                      <a:pt x="0" y="156"/>
                      <a:pt x="64" y="372"/>
                      <a:pt x="238" y="391"/>
                    </a:cubicBezTo>
                    <a:cubicBezTo>
                      <a:pt x="246" y="392"/>
                      <a:pt x="253" y="392"/>
                      <a:pt x="261" y="392"/>
                    </a:cubicBezTo>
                    <a:cubicBezTo>
                      <a:pt x="421" y="392"/>
                      <a:pt x="516" y="202"/>
                      <a:pt x="411" y="73"/>
                    </a:cubicBezTo>
                    <a:cubicBezTo>
                      <a:pt x="371"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17"/>
              <p:cNvSpPr/>
              <p:nvPr/>
            </p:nvSpPr>
            <p:spPr>
              <a:xfrm>
                <a:off x="4287125" y="3658650"/>
                <a:ext cx="12275" cy="9275"/>
              </a:xfrm>
              <a:custGeom>
                <a:avLst/>
                <a:gdLst/>
                <a:ahLst/>
                <a:cxnLst/>
                <a:rect l="l" t="t" r="r" b="b"/>
                <a:pathLst>
                  <a:path w="491" h="371" extrusionOk="0">
                    <a:moveTo>
                      <a:pt x="245" y="1"/>
                    </a:moveTo>
                    <a:cubicBezTo>
                      <a:pt x="205" y="1"/>
                      <a:pt x="164" y="14"/>
                      <a:pt x="129" y="42"/>
                    </a:cubicBezTo>
                    <a:cubicBezTo>
                      <a:pt x="1" y="145"/>
                      <a:pt x="62" y="354"/>
                      <a:pt x="226" y="370"/>
                    </a:cubicBezTo>
                    <a:cubicBezTo>
                      <a:pt x="234" y="371"/>
                      <a:pt x="241" y="371"/>
                      <a:pt x="249" y="371"/>
                    </a:cubicBezTo>
                    <a:cubicBezTo>
                      <a:pt x="399" y="371"/>
                      <a:pt x="491" y="193"/>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17"/>
              <p:cNvSpPr/>
              <p:nvPr/>
            </p:nvSpPr>
            <p:spPr>
              <a:xfrm>
                <a:off x="4273875" y="3642100"/>
                <a:ext cx="11650" cy="8875"/>
              </a:xfrm>
              <a:custGeom>
                <a:avLst/>
                <a:gdLst/>
                <a:ahLst/>
                <a:cxnLst/>
                <a:rect l="l" t="t" r="r" b="b"/>
                <a:pathLst>
                  <a:path w="466" h="355" extrusionOk="0">
                    <a:moveTo>
                      <a:pt x="231" y="0"/>
                    </a:moveTo>
                    <a:cubicBezTo>
                      <a:pt x="192" y="0"/>
                      <a:pt x="154" y="13"/>
                      <a:pt x="123" y="39"/>
                    </a:cubicBezTo>
                    <a:cubicBezTo>
                      <a:pt x="1" y="138"/>
                      <a:pt x="58" y="337"/>
                      <a:pt x="216" y="354"/>
                    </a:cubicBezTo>
                    <a:cubicBezTo>
                      <a:pt x="222" y="354"/>
                      <a:pt x="229" y="355"/>
                      <a:pt x="235" y="355"/>
                    </a:cubicBezTo>
                    <a:cubicBezTo>
                      <a:pt x="378" y="355"/>
                      <a:pt x="466" y="184"/>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17"/>
              <p:cNvSpPr/>
              <p:nvPr/>
            </p:nvSpPr>
            <p:spPr>
              <a:xfrm>
                <a:off x="4260550" y="3625575"/>
                <a:ext cx="11075" cy="8375"/>
              </a:xfrm>
              <a:custGeom>
                <a:avLst/>
                <a:gdLst/>
                <a:ahLst/>
                <a:cxnLst/>
                <a:rect l="l" t="t" r="r" b="b"/>
                <a:pathLst>
                  <a:path w="443" h="335" extrusionOk="0">
                    <a:moveTo>
                      <a:pt x="224" y="0"/>
                    </a:moveTo>
                    <a:cubicBezTo>
                      <a:pt x="187" y="0"/>
                      <a:pt x="150" y="13"/>
                      <a:pt x="119" y="38"/>
                    </a:cubicBezTo>
                    <a:cubicBezTo>
                      <a:pt x="0" y="131"/>
                      <a:pt x="58" y="320"/>
                      <a:pt x="206" y="333"/>
                    </a:cubicBezTo>
                    <a:cubicBezTo>
                      <a:pt x="212" y="334"/>
                      <a:pt x="219" y="334"/>
                      <a:pt x="225" y="334"/>
                    </a:cubicBezTo>
                    <a:cubicBezTo>
                      <a:pt x="361" y="334"/>
                      <a:pt x="443" y="174"/>
                      <a:pt x="354" y="63"/>
                    </a:cubicBezTo>
                    <a:cubicBezTo>
                      <a:pt x="321" y="21"/>
                      <a:pt x="273" y="0"/>
                      <a:pt x="2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17"/>
              <p:cNvSpPr/>
              <p:nvPr/>
            </p:nvSpPr>
            <p:spPr>
              <a:xfrm>
                <a:off x="4247275" y="3609075"/>
                <a:ext cx="10475" cy="7900"/>
              </a:xfrm>
              <a:custGeom>
                <a:avLst/>
                <a:gdLst/>
                <a:ahLst/>
                <a:cxnLst/>
                <a:rect l="l" t="t" r="r" b="b"/>
                <a:pathLst>
                  <a:path w="419" h="316" extrusionOk="0">
                    <a:moveTo>
                      <a:pt x="210" y="0"/>
                    </a:moveTo>
                    <a:cubicBezTo>
                      <a:pt x="175" y="0"/>
                      <a:pt x="139" y="12"/>
                      <a:pt x="110" y="36"/>
                    </a:cubicBezTo>
                    <a:cubicBezTo>
                      <a:pt x="1" y="122"/>
                      <a:pt x="55" y="299"/>
                      <a:pt x="194" y="315"/>
                    </a:cubicBezTo>
                    <a:cubicBezTo>
                      <a:pt x="199" y="316"/>
                      <a:pt x="204" y="316"/>
                      <a:pt x="210" y="316"/>
                    </a:cubicBezTo>
                    <a:cubicBezTo>
                      <a:pt x="341" y="316"/>
                      <a:pt x="418"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17"/>
              <p:cNvSpPr/>
              <p:nvPr/>
            </p:nvSpPr>
            <p:spPr>
              <a:xfrm>
                <a:off x="4344825" y="3693725"/>
                <a:ext cx="14125" cy="10775"/>
              </a:xfrm>
              <a:custGeom>
                <a:avLst/>
                <a:gdLst/>
                <a:ahLst/>
                <a:cxnLst/>
                <a:rect l="l" t="t" r="r" b="b"/>
                <a:pathLst>
                  <a:path w="565" h="431" extrusionOk="0">
                    <a:moveTo>
                      <a:pt x="283" y="1"/>
                    </a:moveTo>
                    <a:cubicBezTo>
                      <a:pt x="236" y="1"/>
                      <a:pt x="188" y="16"/>
                      <a:pt x="148" y="50"/>
                    </a:cubicBezTo>
                    <a:cubicBezTo>
                      <a:pt x="0" y="169"/>
                      <a:pt x="71" y="406"/>
                      <a:pt x="261" y="429"/>
                    </a:cubicBezTo>
                    <a:cubicBezTo>
                      <a:pt x="269" y="430"/>
                      <a:pt x="276" y="430"/>
                      <a:pt x="284" y="430"/>
                    </a:cubicBezTo>
                    <a:cubicBezTo>
                      <a:pt x="460" y="430"/>
                      <a:pt x="564"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9" name="Google Shape;3129;p17"/>
              <p:cNvSpPr/>
              <p:nvPr/>
            </p:nvSpPr>
            <p:spPr>
              <a:xfrm>
                <a:off x="4331575" y="3677200"/>
                <a:ext cx="13475" cy="10250"/>
              </a:xfrm>
              <a:custGeom>
                <a:avLst/>
                <a:gdLst/>
                <a:ahLst/>
                <a:cxnLst/>
                <a:rect l="l" t="t" r="r" b="b"/>
                <a:pathLst>
                  <a:path w="539" h="410" extrusionOk="0">
                    <a:moveTo>
                      <a:pt x="270" y="0"/>
                    </a:moveTo>
                    <a:cubicBezTo>
                      <a:pt x="224" y="0"/>
                      <a:pt x="179" y="15"/>
                      <a:pt x="141" y="45"/>
                    </a:cubicBezTo>
                    <a:cubicBezTo>
                      <a:pt x="0" y="161"/>
                      <a:pt x="68" y="389"/>
                      <a:pt x="251" y="409"/>
                    </a:cubicBezTo>
                    <a:cubicBezTo>
                      <a:pt x="259" y="409"/>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17"/>
              <p:cNvSpPr/>
              <p:nvPr/>
            </p:nvSpPr>
            <p:spPr>
              <a:xfrm>
                <a:off x="4318300" y="3660700"/>
                <a:ext cx="12850" cy="9725"/>
              </a:xfrm>
              <a:custGeom>
                <a:avLst/>
                <a:gdLst/>
                <a:ahLst/>
                <a:cxnLst/>
                <a:rect l="l" t="t" r="r" b="b"/>
                <a:pathLst>
                  <a:path w="514" h="389" extrusionOk="0">
                    <a:moveTo>
                      <a:pt x="258" y="0"/>
                    </a:moveTo>
                    <a:cubicBezTo>
                      <a:pt x="215" y="0"/>
                      <a:pt x="172" y="14"/>
                      <a:pt x="136" y="43"/>
                    </a:cubicBezTo>
                    <a:cubicBezTo>
                      <a:pt x="1" y="153"/>
                      <a:pt x="65" y="371"/>
                      <a:pt x="239" y="387"/>
                    </a:cubicBezTo>
                    <a:cubicBezTo>
                      <a:pt x="246" y="388"/>
                      <a:pt x="254" y="389"/>
                      <a:pt x="262" y="389"/>
                    </a:cubicBezTo>
                    <a:cubicBezTo>
                      <a:pt x="421" y="389"/>
                      <a:pt x="513" y="201"/>
                      <a:pt x="409" y="72"/>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17"/>
              <p:cNvSpPr/>
              <p:nvPr/>
            </p:nvSpPr>
            <p:spPr>
              <a:xfrm>
                <a:off x="4305050" y="3644125"/>
                <a:ext cx="12300" cy="9350"/>
              </a:xfrm>
              <a:custGeom>
                <a:avLst/>
                <a:gdLst/>
                <a:ahLst/>
                <a:cxnLst/>
                <a:rect l="l" t="t" r="r" b="b"/>
                <a:pathLst>
                  <a:path w="492" h="374" extrusionOk="0">
                    <a:moveTo>
                      <a:pt x="245" y="0"/>
                    </a:moveTo>
                    <a:cubicBezTo>
                      <a:pt x="204" y="0"/>
                      <a:pt x="163" y="14"/>
                      <a:pt x="129" y="41"/>
                    </a:cubicBezTo>
                    <a:cubicBezTo>
                      <a:pt x="0" y="147"/>
                      <a:pt x="62" y="356"/>
                      <a:pt x="225"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17"/>
              <p:cNvSpPr/>
              <p:nvPr/>
            </p:nvSpPr>
            <p:spPr>
              <a:xfrm>
                <a:off x="4291800" y="3627625"/>
                <a:ext cx="11575" cy="8800"/>
              </a:xfrm>
              <a:custGeom>
                <a:avLst/>
                <a:gdLst/>
                <a:ahLst/>
                <a:cxnLst/>
                <a:rect l="l" t="t" r="r" b="b"/>
                <a:pathLst>
                  <a:path w="463" h="352" extrusionOk="0">
                    <a:moveTo>
                      <a:pt x="231" y="0"/>
                    </a:moveTo>
                    <a:cubicBezTo>
                      <a:pt x="192" y="0"/>
                      <a:pt x="152" y="13"/>
                      <a:pt x="119" y="39"/>
                    </a:cubicBezTo>
                    <a:cubicBezTo>
                      <a:pt x="0" y="139"/>
                      <a:pt x="58" y="335"/>
                      <a:pt x="212" y="351"/>
                    </a:cubicBezTo>
                    <a:cubicBezTo>
                      <a:pt x="219" y="352"/>
                      <a:pt x="225" y="352"/>
                      <a:pt x="232" y="352"/>
                    </a:cubicBezTo>
                    <a:cubicBezTo>
                      <a:pt x="378" y="352"/>
                      <a:pt x="462" y="182"/>
                      <a:pt x="370" y="65"/>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17"/>
              <p:cNvSpPr/>
              <p:nvPr/>
            </p:nvSpPr>
            <p:spPr>
              <a:xfrm>
                <a:off x="4278450" y="3611100"/>
                <a:ext cx="11100" cy="8375"/>
              </a:xfrm>
              <a:custGeom>
                <a:avLst/>
                <a:gdLst/>
                <a:ahLst/>
                <a:cxnLst/>
                <a:rect l="l" t="t" r="r" b="b"/>
                <a:pathLst>
                  <a:path w="444" h="335" extrusionOk="0">
                    <a:moveTo>
                      <a:pt x="226" y="0"/>
                    </a:moveTo>
                    <a:cubicBezTo>
                      <a:pt x="188" y="0"/>
                      <a:pt x="151" y="13"/>
                      <a:pt x="120" y="38"/>
                    </a:cubicBezTo>
                    <a:cubicBezTo>
                      <a:pt x="1" y="131"/>
                      <a:pt x="59" y="318"/>
                      <a:pt x="206" y="334"/>
                    </a:cubicBezTo>
                    <a:cubicBezTo>
                      <a:pt x="213" y="334"/>
                      <a:pt x="219" y="335"/>
                      <a:pt x="225" y="335"/>
                    </a:cubicBezTo>
                    <a:cubicBezTo>
                      <a:pt x="362" y="335"/>
                      <a:pt x="443" y="171"/>
                      <a:pt x="354" y="61"/>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17"/>
              <p:cNvSpPr/>
              <p:nvPr/>
            </p:nvSpPr>
            <p:spPr>
              <a:xfrm>
                <a:off x="4265200" y="3594525"/>
                <a:ext cx="10450" cy="7925"/>
              </a:xfrm>
              <a:custGeom>
                <a:avLst/>
                <a:gdLst/>
                <a:ahLst/>
                <a:cxnLst/>
                <a:rect l="l" t="t" r="r" b="b"/>
                <a:pathLst>
                  <a:path w="418" h="317" extrusionOk="0">
                    <a:moveTo>
                      <a:pt x="210" y="1"/>
                    </a:moveTo>
                    <a:cubicBezTo>
                      <a:pt x="174" y="1"/>
                      <a:pt x="139" y="12"/>
                      <a:pt x="110" y="36"/>
                    </a:cubicBezTo>
                    <a:cubicBezTo>
                      <a:pt x="0" y="126"/>
                      <a:pt x="52" y="303"/>
                      <a:pt x="193" y="315"/>
                    </a:cubicBezTo>
                    <a:cubicBezTo>
                      <a:pt x="200" y="316"/>
                      <a:pt x="206" y="317"/>
                      <a:pt x="212" y="317"/>
                    </a:cubicBezTo>
                    <a:cubicBezTo>
                      <a:pt x="342" y="317"/>
                      <a:pt x="417" y="163"/>
                      <a:pt x="331" y="58"/>
                    </a:cubicBezTo>
                    <a:cubicBezTo>
                      <a:pt x="301" y="20"/>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5" name="Google Shape;3135;p17"/>
              <p:cNvSpPr/>
              <p:nvPr/>
            </p:nvSpPr>
            <p:spPr>
              <a:xfrm>
                <a:off x="4336225" y="3646150"/>
                <a:ext cx="12825" cy="9825"/>
              </a:xfrm>
              <a:custGeom>
                <a:avLst/>
                <a:gdLst/>
                <a:ahLst/>
                <a:cxnLst/>
                <a:rect l="l" t="t" r="r" b="b"/>
                <a:pathLst>
                  <a:path w="513" h="393" extrusionOk="0">
                    <a:moveTo>
                      <a:pt x="258" y="0"/>
                    </a:moveTo>
                    <a:cubicBezTo>
                      <a:pt x="215" y="0"/>
                      <a:pt x="171" y="15"/>
                      <a:pt x="135" y="44"/>
                    </a:cubicBezTo>
                    <a:cubicBezTo>
                      <a:pt x="0" y="156"/>
                      <a:pt x="65" y="371"/>
                      <a:pt x="238" y="391"/>
                    </a:cubicBezTo>
                    <a:cubicBezTo>
                      <a:pt x="246" y="392"/>
                      <a:pt x="254" y="392"/>
                      <a:pt x="261" y="392"/>
                    </a:cubicBezTo>
                    <a:cubicBezTo>
                      <a:pt x="421" y="392"/>
                      <a:pt x="513" y="202"/>
                      <a:pt x="409" y="73"/>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6" name="Google Shape;3136;p17"/>
              <p:cNvSpPr/>
              <p:nvPr/>
            </p:nvSpPr>
            <p:spPr>
              <a:xfrm>
                <a:off x="4322875" y="3629650"/>
                <a:ext cx="12275" cy="9275"/>
              </a:xfrm>
              <a:custGeom>
                <a:avLst/>
                <a:gdLst/>
                <a:ahLst/>
                <a:cxnLst/>
                <a:rect l="l" t="t" r="r" b="b"/>
                <a:pathLst>
                  <a:path w="491" h="371" extrusionOk="0">
                    <a:moveTo>
                      <a:pt x="247" y="1"/>
                    </a:moveTo>
                    <a:cubicBezTo>
                      <a:pt x="206" y="1"/>
                      <a:pt x="166" y="14"/>
                      <a:pt x="133" y="42"/>
                    </a:cubicBezTo>
                    <a:cubicBezTo>
                      <a:pt x="1" y="145"/>
                      <a:pt x="62" y="353"/>
                      <a:pt x="229" y="369"/>
                    </a:cubicBezTo>
                    <a:cubicBezTo>
                      <a:pt x="237" y="370"/>
                      <a:pt x="245" y="371"/>
                      <a:pt x="252" y="371"/>
                    </a:cubicBezTo>
                    <a:cubicBezTo>
                      <a:pt x="402" y="371"/>
                      <a:pt x="491" y="193"/>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7" name="Google Shape;3137;p17"/>
              <p:cNvSpPr/>
              <p:nvPr/>
            </p:nvSpPr>
            <p:spPr>
              <a:xfrm>
                <a:off x="4309625" y="3613075"/>
                <a:ext cx="11650" cy="8900"/>
              </a:xfrm>
              <a:custGeom>
                <a:avLst/>
                <a:gdLst/>
                <a:ahLst/>
                <a:cxnLst/>
                <a:rect l="l" t="t" r="r" b="b"/>
                <a:pathLst>
                  <a:path w="466" h="356" extrusionOk="0">
                    <a:moveTo>
                      <a:pt x="234" y="1"/>
                    </a:moveTo>
                    <a:cubicBezTo>
                      <a:pt x="195" y="1"/>
                      <a:pt x="156" y="13"/>
                      <a:pt x="123" y="39"/>
                    </a:cubicBezTo>
                    <a:cubicBezTo>
                      <a:pt x="1" y="139"/>
                      <a:pt x="59" y="338"/>
                      <a:pt x="216" y="354"/>
                    </a:cubicBezTo>
                    <a:cubicBezTo>
                      <a:pt x="223" y="355"/>
                      <a:pt x="229" y="355"/>
                      <a:pt x="236" y="355"/>
                    </a:cubicBezTo>
                    <a:cubicBezTo>
                      <a:pt x="381" y="355"/>
                      <a:pt x="466" y="185"/>
                      <a:pt x="373" y="68"/>
                    </a:cubicBezTo>
                    <a:cubicBezTo>
                      <a:pt x="338" y="24"/>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8" name="Google Shape;3138;p17"/>
              <p:cNvSpPr/>
              <p:nvPr/>
            </p:nvSpPr>
            <p:spPr>
              <a:xfrm>
                <a:off x="4296375" y="3596550"/>
                <a:ext cx="11075" cy="8400"/>
              </a:xfrm>
              <a:custGeom>
                <a:avLst/>
                <a:gdLst/>
                <a:ahLst/>
                <a:cxnLst/>
                <a:rect l="l" t="t" r="r" b="b"/>
                <a:pathLst>
                  <a:path w="443" h="336" extrusionOk="0">
                    <a:moveTo>
                      <a:pt x="221" y="1"/>
                    </a:moveTo>
                    <a:cubicBezTo>
                      <a:pt x="184" y="1"/>
                      <a:pt x="147" y="13"/>
                      <a:pt x="116" y="38"/>
                    </a:cubicBezTo>
                    <a:cubicBezTo>
                      <a:pt x="0" y="132"/>
                      <a:pt x="55" y="321"/>
                      <a:pt x="206" y="334"/>
                    </a:cubicBezTo>
                    <a:cubicBezTo>
                      <a:pt x="213" y="335"/>
                      <a:pt x="219" y="335"/>
                      <a:pt x="225" y="335"/>
                    </a:cubicBezTo>
                    <a:cubicBezTo>
                      <a:pt x="362" y="335"/>
                      <a:pt x="443" y="175"/>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9" name="Google Shape;3139;p17"/>
              <p:cNvSpPr/>
              <p:nvPr/>
            </p:nvSpPr>
            <p:spPr>
              <a:xfrm>
                <a:off x="4283125" y="3580075"/>
                <a:ext cx="10450" cy="7900"/>
              </a:xfrm>
              <a:custGeom>
                <a:avLst/>
                <a:gdLst/>
                <a:ahLst/>
                <a:cxnLst/>
                <a:rect l="l" t="t" r="r" b="b"/>
                <a:pathLst>
                  <a:path w="418" h="316" extrusionOk="0">
                    <a:moveTo>
                      <a:pt x="209" y="0"/>
                    </a:moveTo>
                    <a:cubicBezTo>
                      <a:pt x="174" y="0"/>
                      <a:pt x="139" y="12"/>
                      <a:pt x="109" y="35"/>
                    </a:cubicBezTo>
                    <a:cubicBezTo>
                      <a:pt x="0" y="122"/>
                      <a:pt x="52" y="299"/>
                      <a:pt x="193" y="315"/>
                    </a:cubicBezTo>
                    <a:cubicBezTo>
                      <a:pt x="198" y="315"/>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0" name="Google Shape;3140;p17"/>
              <p:cNvSpPr/>
              <p:nvPr/>
            </p:nvSpPr>
            <p:spPr>
              <a:xfrm>
                <a:off x="4340800" y="3615125"/>
                <a:ext cx="12300" cy="9325"/>
              </a:xfrm>
              <a:custGeom>
                <a:avLst/>
                <a:gdLst/>
                <a:ahLst/>
                <a:cxnLst/>
                <a:rect l="l" t="t" r="r" b="b"/>
                <a:pathLst>
                  <a:path w="492" h="373" extrusionOk="0">
                    <a:moveTo>
                      <a:pt x="245" y="0"/>
                    </a:moveTo>
                    <a:cubicBezTo>
                      <a:pt x="204" y="0"/>
                      <a:pt x="164" y="13"/>
                      <a:pt x="129" y="41"/>
                    </a:cubicBezTo>
                    <a:cubicBezTo>
                      <a:pt x="1" y="147"/>
                      <a:pt x="62" y="356"/>
                      <a:pt x="226"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1" name="Google Shape;3141;p17"/>
              <p:cNvSpPr/>
              <p:nvPr/>
            </p:nvSpPr>
            <p:spPr>
              <a:xfrm>
                <a:off x="4327550" y="3598625"/>
                <a:ext cx="11650" cy="8800"/>
              </a:xfrm>
              <a:custGeom>
                <a:avLst/>
                <a:gdLst/>
                <a:ahLst/>
                <a:cxnLst/>
                <a:rect l="l" t="t" r="r" b="b"/>
                <a:pathLst>
                  <a:path w="466" h="352" extrusionOk="0">
                    <a:moveTo>
                      <a:pt x="233" y="0"/>
                    </a:moveTo>
                    <a:cubicBezTo>
                      <a:pt x="195" y="0"/>
                      <a:pt x="156" y="13"/>
                      <a:pt x="122" y="39"/>
                    </a:cubicBezTo>
                    <a:cubicBezTo>
                      <a:pt x="0" y="139"/>
                      <a:pt x="58" y="335"/>
                      <a:pt x="216" y="351"/>
                    </a:cubicBezTo>
                    <a:cubicBezTo>
                      <a:pt x="222" y="351"/>
                      <a:pt x="229" y="352"/>
                      <a:pt x="235" y="352"/>
                    </a:cubicBezTo>
                    <a:cubicBezTo>
                      <a:pt x="381" y="352"/>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2" name="Google Shape;3142;p17"/>
              <p:cNvSpPr/>
              <p:nvPr/>
            </p:nvSpPr>
            <p:spPr>
              <a:xfrm>
                <a:off x="4314300" y="3582100"/>
                <a:ext cx="11000" cy="8375"/>
              </a:xfrm>
              <a:custGeom>
                <a:avLst/>
                <a:gdLst/>
                <a:ahLst/>
                <a:cxnLst/>
                <a:rect l="l" t="t" r="r" b="b"/>
                <a:pathLst>
                  <a:path w="440" h="335" extrusionOk="0">
                    <a:moveTo>
                      <a:pt x="222" y="0"/>
                    </a:moveTo>
                    <a:cubicBezTo>
                      <a:pt x="184" y="0"/>
                      <a:pt x="147" y="13"/>
                      <a:pt x="116" y="38"/>
                    </a:cubicBezTo>
                    <a:cubicBezTo>
                      <a:pt x="0" y="131"/>
                      <a:pt x="55" y="318"/>
                      <a:pt x="203" y="334"/>
                    </a:cubicBezTo>
                    <a:cubicBezTo>
                      <a:pt x="209" y="334"/>
                      <a:pt x="215" y="335"/>
                      <a:pt x="222" y="335"/>
                    </a:cubicBezTo>
                    <a:cubicBezTo>
                      <a:pt x="358" y="335"/>
                      <a:pt x="440" y="171"/>
                      <a:pt x="350" y="60"/>
                    </a:cubicBezTo>
                    <a:cubicBezTo>
                      <a:pt x="318" y="21"/>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3" name="Google Shape;3143;p17"/>
              <p:cNvSpPr/>
              <p:nvPr/>
            </p:nvSpPr>
            <p:spPr>
              <a:xfrm>
                <a:off x="4301025" y="3565550"/>
                <a:ext cx="10450" cy="7900"/>
              </a:xfrm>
              <a:custGeom>
                <a:avLst/>
                <a:gdLst/>
                <a:ahLst/>
                <a:cxnLst/>
                <a:rect l="l" t="t" r="r" b="b"/>
                <a:pathLst>
                  <a:path w="418" h="316" extrusionOk="0">
                    <a:moveTo>
                      <a:pt x="208" y="0"/>
                    </a:moveTo>
                    <a:cubicBezTo>
                      <a:pt x="173" y="0"/>
                      <a:pt x="139" y="11"/>
                      <a:pt x="110" y="35"/>
                    </a:cubicBezTo>
                    <a:cubicBezTo>
                      <a:pt x="1" y="125"/>
                      <a:pt x="52" y="301"/>
                      <a:pt x="190" y="314"/>
                    </a:cubicBezTo>
                    <a:cubicBezTo>
                      <a:pt x="197" y="315"/>
                      <a:pt x="203" y="315"/>
                      <a:pt x="210" y="315"/>
                    </a:cubicBezTo>
                    <a:cubicBezTo>
                      <a:pt x="340" y="315"/>
                      <a:pt x="418" y="161"/>
                      <a:pt x="332" y="57"/>
                    </a:cubicBezTo>
                    <a:cubicBezTo>
                      <a:pt x="300" y="20"/>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44" name="Google Shape;3144;p17"/>
            <p:cNvSpPr/>
            <p:nvPr/>
          </p:nvSpPr>
          <p:spPr>
            <a:xfrm>
              <a:off x="6220398" y="-7067"/>
              <a:ext cx="2923600" cy="1524540"/>
            </a:xfrm>
            <a:custGeom>
              <a:avLst/>
              <a:gdLst/>
              <a:ahLst/>
              <a:cxnLst/>
              <a:rect l="l" t="t" r="r" b="b"/>
              <a:pathLst>
                <a:path w="38910" h="20290" extrusionOk="0">
                  <a:moveTo>
                    <a:pt x="38887" y="1"/>
                  </a:moveTo>
                  <a:lnTo>
                    <a:pt x="38910" y="20289"/>
                  </a:lnTo>
                  <a:cubicBezTo>
                    <a:pt x="34915" y="9022"/>
                    <a:pt x="23320" y="11410"/>
                    <a:pt x="11660" y="7858"/>
                  </a:cubicBezTo>
                  <a:cubicBezTo>
                    <a:pt x="5284" y="5914"/>
                    <a:pt x="1842" y="2916"/>
                    <a:pt x="1" y="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5" name="Google Shape;3145;p17"/>
            <p:cNvSpPr/>
            <p:nvPr/>
          </p:nvSpPr>
          <p:spPr>
            <a:xfrm rot="10800000" flipH="1">
              <a:off x="8104641" y="-7055"/>
              <a:ext cx="1060558" cy="2032721"/>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46" name="Google Shape;3146;p17"/>
          <p:cNvSpPr txBox="1">
            <a:spLocks noGrp="1"/>
          </p:cNvSpPr>
          <p:nvPr>
            <p:ph type="subTitle" idx="5"/>
          </p:nvPr>
        </p:nvSpPr>
        <p:spPr>
          <a:xfrm>
            <a:off x="1411277" y="3332350"/>
            <a:ext cx="2097300" cy="628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800"/>
              <a:buNone/>
              <a:defRPr sz="14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3147" name="Google Shape;3147;p17"/>
          <p:cNvSpPr txBox="1">
            <a:spLocks noGrp="1"/>
          </p:cNvSpPr>
          <p:nvPr>
            <p:ph type="title" idx="6"/>
          </p:nvPr>
        </p:nvSpPr>
        <p:spPr>
          <a:xfrm>
            <a:off x="1215691" y="2919225"/>
            <a:ext cx="2292900" cy="426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sz="2200">
                <a:solidFill>
                  <a:schemeClr val="dk2"/>
                </a:solidFill>
              </a:defRPr>
            </a:lvl1pPr>
            <a:lvl2pPr lvl="1" algn="r" rtl="0">
              <a:spcBef>
                <a:spcPts val="0"/>
              </a:spcBef>
              <a:spcAft>
                <a:spcPts val="0"/>
              </a:spcAft>
              <a:buSzPts val="2800"/>
              <a:buNone/>
              <a:defRPr/>
            </a:lvl2pPr>
            <a:lvl3pPr lvl="2" algn="r" rtl="0">
              <a:spcBef>
                <a:spcPts val="0"/>
              </a:spcBef>
              <a:spcAft>
                <a:spcPts val="0"/>
              </a:spcAft>
              <a:buSzPts val="2800"/>
              <a:buNone/>
              <a:defRPr/>
            </a:lvl3pPr>
            <a:lvl4pPr lvl="3" algn="r" rtl="0">
              <a:spcBef>
                <a:spcPts val="0"/>
              </a:spcBef>
              <a:spcAft>
                <a:spcPts val="0"/>
              </a:spcAft>
              <a:buSzPts val="2800"/>
              <a:buNone/>
              <a:defRPr/>
            </a:lvl4pPr>
            <a:lvl5pPr lvl="4" algn="r" rtl="0">
              <a:spcBef>
                <a:spcPts val="0"/>
              </a:spcBef>
              <a:spcAft>
                <a:spcPts val="0"/>
              </a:spcAft>
              <a:buSzPts val="2800"/>
              <a:buNone/>
              <a:defRPr/>
            </a:lvl5pPr>
            <a:lvl6pPr lvl="5" algn="r" rtl="0">
              <a:spcBef>
                <a:spcPts val="0"/>
              </a:spcBef>
              <a:spcAft>
                <a:spcPts val="0"/>
              </a:spcAft>
              <a:buSzPts val="2800"/>
              <a:buNone/>
              <a:defRPr/>
            </a:lvl6pPr>
            <a:lvl7pPr lvl="6" algn="r" rtl="0">
              <a:spcBef>
                <a:spcPts val="0"/>
              </a:spcBef>
              <a:spcAft>
                <a:spcPts val="0"/>
              </a:spcAft>
              <a:buSzPts val="2800"/>
              <a:buNone/>
              <a:defRPr/>
            </a:lvl7pPr>
            <a:lvl8pPr lvl="7" algn="r" rtl="0">
              <a:spcBef>
                <a:spcPts val="0"/>
              </a:spcBef>
              <a:spcAft>
                <a:spcPts val="0"/>
              </a:spcAft>
              <a:buSzPts val="2800"/>
              <a:buNone/>
              <a:defRPr/>
            </a:lvl8pPr>
            <a:lvl9pPr lvl="8" algn="r" rtl="0">
              <a:spcBef>
                <a:spcPts val="0"/>
              </a:spcBef>
              <a:spcAft>
                <a:spcPts val="0"/>
              </a:spcAft>
              <a:buSzPts val="2800"/>
              <a:buNone/>
              <a:defRPr/>
            </a:lvl9pPr>
          </a:lstStyle>
          <a:p>
            <a:endParaRPr/>
          </a:p>
        </p:txBody>
      </p:sp>
      <p:sp>
        <p:nvSpPr>
          <p:cNvPr id="3148" name="Google Shape;3148;p17"/>
          <p:cNvSpPr txBox="1">
            <a:spLocks noGrp="1"/>
          </p:cNvSpPr>
          <p:nvPr>
            <p:ph type="subTitle" idx="7"/>
          </p:nvPr>
        </p:nvSpPr>
        <p:spPr>
          <a:xfrm>
            <a:off x="5635396" y="3332350"/>
            <a:ext cx="2097300" cy="62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149" name="Google Shape;3149;p17"/>
          <p:cNvSpPr txBox="1">
            <a:spLocks noGrp="1"/>
          </p:cNvSpPr>
          <p:nvPr>
            <p:ph type="title" idx="8"/>
          </p:nvPr>
        </p:nvSpPr>
        <p:spPr>
          <a:xfrm>
            <a:off x="5635384" y="2919225"/>
            <a:ext cx="2292900" cy="426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200">
                <a:solidFill>
                  <a:schemeClr val="dk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150" name="Google Shape;3150;p17"/>
          <p:cNvSpPr/>
          <p:nvPr/>
        </p:nvSpPr>
        <p:spPr>
          <a:xfrm>
            <a:off x="6089556" y="4603989"/>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17"/>
          <p:cNvSpPr/>
          <p:nvPr/>
        </p:nvSpPr>
        <p:spPr>
          <a:xfrm>
            <a:off x="7003984" y="970163"/>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52" name="Google Shape;3152;p17"/>
          <p:cNvGrpSpPr/>
          <p:nvPr/>
        </p:nvGrpSpPr>
        <p:grpSpPr>
          <a:xfrm>
            <a:off x="8290250" y="2959246"/>
            <a:ext cx="281055" cy="346846"/>
            <a:chOff x="368125" y="2950571"/>
            <a:chExt cx="281055" cy="346846"/>
          </a:xfrm>
        </p:grpSpPr>
        <p:sp>
          <p:nvSpPr>
            <p:cNvPr id="3153" name="Google Shape;3153;p17"/>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17"/>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55" name="Google Shape;3155;p17"/>
          <p:cNvGrpSpPr/>
          <p:nvPr/>
        </p:nvGrpSpPr>
        <p:grpSpPr>
          <a:xfrm>
            <a:off x="962961" y="1345242"/>
            <a:ext cx="402369" cy="316376"/>
            <a:chOff x="1163250" y="1972063"/>
            <a:chExt cx="106800" cy="83975"/>
          </a:xfrm>
        </p:grpSpPr>
        <p:sp>
          <p:nvSpPr>
            <p:cNvPr id="3156" name="Google Shape;3156;p17"/>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7" name="Google Shape;3157;p17"/>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17"/>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17"/>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17"/>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17"/>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17"/>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17"/>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17"/>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65" name="Google Shape;3165;p17"/>
          <p:cNvSpPr/>
          <p:nvPr/>
        </p:nvSpPr>
        <p:spPr>
          <a:xfrm>
            <a:off x="366063" y="2723801"/>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17"/>
          <p:cNvSpPr/>
          <p:nvPr/>
        </p:nvSpPr>
        <p:spPr>
          <a:xfrm>
            <a:off x="1765324" y="4319930"/>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7" name="Google Shape;3167;p17"/>
          <p:cNvSpPr/>
          <p:nvPr/>
        </p:nvSpPr>
        <p:spPr>
          <a:xfrm>
            <a:off x="4378694" y="1345243"/>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Numbers and texts">
  <p:cSld name="CUSTOM_6">
    <p:spTree>
      <p:nvGrpSpPr>
        <p:cNvPr id="1" name="Shape 3168"/>
        <p:cNvGrpSpPr/>
        <p:nvPr/>
      </p:nvGrpSpPr>
      <p:grpSpPr>
        <a:xfrm>
          <a:off x="0" y="0"/>
          <a:ext cx="0" cy="0"/>
          <a:chOff x="0" y="0"/>
          <a:chExt cx="0" cy="0"/>
        </a:xfrm>
      </p:grpSpPr>
      <p:sp>
        <p:nvSpPr>
          <p:cNvPr id="3169" name="Google Shape;3169;p18"/>
          <p:cNvSpPr txBox="1">
            <a:spLocks noGrp="1"/>
          </p:cNvSpPr>
          <p:nvPr>
            <p:ph type="title" hasCustomPrompt="1"/>
          </p:nvPr>
        </p:nvSpPr>
        <p:spPr>
          <a:xfrm>
            <a:off x="777525" y="595875"/>
            <a:ext cx="2347200" cy="1074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900"/>
              <a:buNone/>
              <a:defRPr sz="7000"/>
            </a:lvl1pPr>
            <a:lvl2pPr lvl="1" algn="ctr" rtl="0">
              <a:spcBef>
                <a:spcPts val="0"/>
              </a:spcBef>
              <a:spcAft>
                <a:spcPts val="0"/>
              </a:spcAft>
              <a:buSzPts val="7900"/>
              <a:buNone/>
              <a:defRPr sz="7900"/>
            </a:lvl2pPr>
            <a:lvl3pPr lvl="2" algn="ctr" rtl="0">
              <a:spcBef>
                <a:spcPts val="0"/>
              </a:spcBef>
              <a:spcAft>
                <a:spcPts val="0"/>
              </a:spcAft>
              <a:buSzPts val="7900"/>
              <a:buNone/>
              <a:defRPr sz="7900"/>
            </a:lvl3pPr>
            <a:lvl4pPr lvl="3" algn="ctr" rtl="0">
              <a:spcBef>
                <a:spcPts val="0"/>
              </a:spcBef>
              <a:spcAft>
                <a:spcPts val="0"/>
              </a:spcAft>
              <a:buSzPts val="7900"/>
              <a:buNone/>
              <a:defRPr sz="7900"/>
            </a:lvl4pPr>
            <a:lvl5pPr lvl="4" algn="ctr" rtl="0">
              <a:spcBef>
                <a:spcPts val="0"/>
              </a:spcBef>
              <a:spcAft>
                <a:spcPts val="0"/>
              </a:spcAft>
              <a:buSzPts val="7900"/>
              <a:buNone/>
              <a:defRPr sz="7900"/>
            </a:lvl5pPr>
            <a:lvl6pPr lvl="5" algn="ctr" rtl="0">
              <a:spcBef>
                <a:spcPts val="0"/>
              </a:spcBef>
              <a:spcAft>
                <a:spcPts val="0"/>
              </a:spcAft>
              <a:buSzPts val="7900"/>
              <a:buNone/>
              <a:defRPr sz="7900"/>
            </a:lvl6pPr>
            <a:lvl7pPr lvl="6" algn="ctr" rtl="0">
              <a:spcBef>
                <a:spcPts val="0"/>
              </a:spcBef>
              <a:spcAft>
                <a:spcPts val="0"/>
              </a:spcAft>
              <a:buSzPts val="7900"/>
              <a:buNone/>
              <a:defRPr sz="7900"/>
            </a:lvl7pPr>
            <a:lvl8pPr lvl="7" algn="ctr" rtl="0">
              <a:spcBef>
                <a:spcPts val="0"/>
              </a:spcBef>
              <a:spcAft>
                <a:spcPts val="0"/>
              </a:spcAft>
              <a:buSzPts val="7900"/>
              <a:buNone/>
              <a:defRPr sz="7900"/>
            </a:lvl8pPr>
            <a:lvl9pPr lvl="8" algn="ctr" rtl="0">
              <a:spcBef>
                <a:spcPts val="0"/>
              </a:spcBef>
              <a:spcAft>
                <a:spcPts val="0"/>
              </a:spcAft>
              <a:buSzPts val="7900"/>
              <a:buNone/>
              <a:defRPr sz="7900"/>
            </a:lvl9pPr>
          </a:lstStyle>
          <a:p>
            <a:r>
              <a:t>xx%</a:t>
            </a:r>
          </a:p>
        </p:txBody>
      </p:sp>
      <p:sp>
        <p:nvSpPr>
          <p:cNvPr id="3170" name="Google Shape;3170;p18"/>
          <p:cNvSpPr txBox="1">
            <a:spLocks noGrp="1"/>
          </p:cNvSpPr>
          <p:nvPr>
            <p:ph type="subTitle" idx="1"/>
          </p:nvPr>
        </p:nvSpPr>
        <p:spPr>
          <a:xfrm>
            <a:off x="777525" y="1676925"/>
            <a:ext cx="2347200" cy="5163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4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171" name="Google Shape;3171;p18"/>
          <p:cNvSpPr txBox="1">
            <a:spLocks noGrp="1"/>
          </p:cNvSpPr>
          <p:nvPr>
            <p:ph type="title" idx="2" hasCustomPrompt="1"/>
          </p:nvPr>
        </p:nvSpPr>
        <p:spPr>
          <a:xfrm>
            <a:off x="3398400" y="1773075"/>
            <a:ext cx="2347200" cy="1074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900"/>
              <a:buNone/>
              <a:defRPr sz="7000"/>
            </a:lvl1pPr>
            <a:lvl2pPr lvl="1" algn="ctr" rtl="0">
              <a:spcBef>
                <a:spcPts val="0"/>
              </a:spcBef>
              <a:spcAft>
                <a:spcPts val="0"/>
              </a:spcAft>
              <a:buSzPts val="7900"/>
              <a:buNone/>
              <a:defRPr sz="7900"/>
            </a:lvl2pPr>
            <a:lvl3pPr lvl="2" algn="ctr" rtl="0">
              <a:spcBef>
                <a:spcPts val="0"/>
              </a:spcBef>
              <a:spcAft>
                <a:spcPts val="0"/>
              </a:spcAft>
              <a:buSzPts val="7900"/>
              <a:buNone/>
              <a:defRPr sz="7900"/>
            </a:lvl3pPr>
            <a:lvl4pPr lvl="3" algn="ctr" rtl="0">
              <a:spcBef>
                <a:spcPts val="0"/>
              </a:spcBef>
              <a:spcAft>
                <a:spcPts val="0"/>
              </a:spcAft>
              <a:buSzPts val="7900"/>
              <a:buNone/>
              <a:defRPr sz="7900"/>
            </a:lvl4pPr>
            <a:lvl5pPr lvl="4" algn="ctr" rtl="0">
              <a:spcBef>
                <a:spcPts val="0"/>
              </a:spcBef>
              <a:spcAft>
                <a:spcPts val="0"/>
              </a:spcAft>
              <a:buSzPts val="7900"/>
              <a:buNone/>
              <a:defRPr sz="7900"/>
            </a:lvl5pPr>
            <a:lvl6pPr lvl="5" algn="ctr" rtl="0">
              <a:spcBef>
                <a:spcPts val="0"/>
              </a:spcBef>
              <a:spcAft>
                <a:spcPts val="0"/>
              </a:spcAft>
              <a:buSzPts val="7900"/>
              <a:buNone/>
              <a:defRPr sz="7900"/>
            </a:lvl6pPr>
            <a:lvl7pPr lvl="6" algn="ctr" rtl="0">
              <a:spcBef>
                <a:spcPts val="0"/>
              </a:spcBef>
              <a:spcAft>
                <a:spcPts val="0"/>
              </a:spcAft>
              <a:buSzPts val="7900"/>
              <a:buNone/>
              <a:defRPr sz="7900"/>
            </a:lvl7pPr>
            <a:lvl8pPr lvl="7" algn="ctr" rtl="0">
              <a:spcBef>
                <a:spcPts val="0"/>
              </a:spcBef>
              <a:spcAft>
                <a:spcPts val="0"/>
              </a:spcAft>
              <a:buSzPts val="7900"/>
              <a:buNone/>
              <a:defRPr sz="7900"/>
            </a:lvl8pPr>
            <a:lvl9pPr lvl="8" algn="ctr" rtl="0">
              <a:spcBef>
                <a:spcPts val="0"/>
              </a:spcBef>
              <a:spcAft>
                <a:spcPts val="0"/>
              </a:spcAft>
              <a:buSzPts val="7900"/>
              <a:buNone/>
              <a:defRPr sz="7900"/>
            </a:lvl9pPr>
          </a:lstStyle>
          <a:p>
            <a:r>
              <a:t>xx%</a:t>
            </a:r>
          </a:p>
        </p:txBody>
      </p:sp>
      <p:sp>
        <p:nvSpPr>
          <p:cNvPr id="3172" name="Google Shape;3172;p18"/>
          <p:cNvSpPr txBox="1">
            <a:spLocks noGrp="1"/>
          </p:cNvSpPr>
          <p:nvPr>
            <p:ph type="subTitle" idx="3"/>
          </p:nvPr>
        </p:nvSpPr>
        <p:spPr>
          <a:xfrm>
            <a:off x="3398400" y="2854125"/>
            <a:ext cx="2347200" cy="516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73" name="Google Shape;3173;p18"/>
          <p:cNvSpPr txBox="1">
            <a:spLocks noGrp="1"/>
          </p:cNvSpPr>
          <p:nvPr>
            <p:ph type="title" idx="4" hasCustomPrompt="1"/>
          </p:nvPr>
        </p:nvSpPr>
        <p:spPr>
          <a:xfrm>
            <a:off x="6019275" y="2950275"/>
            <a:ext cx="2347200" cy="1074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900"/>
              <a:buNone/>
              <a:defRPr sz="7000"/>
            </a:lvl1pPr>
            <a:lvl2pPr lvl="1" algn="ctr" rtl="0">
              <a:spcBef>
                <a:spcPts val="0"/>
              </a:spcBef>
              <a:spcAft>
                <a:spcPts val="0"/>
              </a:spcAft>
              <a:buSzPts val="7900"/>
              <a:buNone/>
              <a:defRPr sz="7900"/>
            </a:lvl2pPr>
            <a:lvl3pPr lvl="2" algn="ctr" rtl="0">
              <a:spcBef>
                <a:spcPts val="0"/>
              </a:spcBef>
              <a:spcAft>
                <a:spcPts val="0"/>
              </a:spcAft>
              <a:buSzPts val="7900"/>
              <a:buNone/>
              <a:defRPr sz="7900"/>
            </a:lvl3pPr>
            <a:lvl4pPr lvl="3" algn="ctr" rtl="0">
              <a:spcBef>
                <a:spcPts val="0"/>
              </a:spcBef>
              <a:spcAft>
                <a:spcPts val="0"/>
              </a:spcAft>
              <a:buSzPts val="7900"/>
              <a:buNone/>
              <a:defRPr sz="7900"/>
            </a:lvl4pPr>
            <a:lvl5pPr lvl="4" algn="ctr" rtl="0">
              <a:spcBef>
                <a:spcPts val="0"/>
              </a:spcBef>
              <a:spcAft>
                <a:spcPts val="0"/>
              </a:spcAft>
              <a:buSzPts val="7900"/>
              <a:buNone/>
              <a:defRPr sz="7900"/>
            </a:lvl5pPr>
            <a:lvl6pPr lvl="5" algn="ctr" rtl="0">
              <a:spcBef>
                <a:spcPts val="0"/>
              </a:spcBef>
              <a:spcAft>
                <a:spcPts val="0"/>
              </a:spcAft>
              <a:buSzPts val="7900"/>
              <a:buNone/>
              <a:defRPr sz="7900"/>
            </a:lvl6pPr>
            <a:lvl7pPr lvl="6" algn="ctr" rtl="0">
              <a:spcBef>
                <a:spcPts val="0"/>
              </a:spcBef>
              <a:spcAft>
                <a:spcPts val="0"/>
              </a:spcAft>
              <a:buSzPts val="7900"/>
              <a:buNone/>
              <a:defRPr sz="7900"/>
            </a:lvl7pPr>
            <a:lvl8pPr lvl="7" algn="ctr" rtl="0">
              <a:spcBef>
                <a:spcPts val="0"/>
              </a:spcBef>
              <a:spcAft>
                <a:spcPts val="0"/>
              </a:spcAft>
              <a:buSzPts val="7900"/>
              <a:buNone/>
              <a:defRPr sz="7900"/>
            </a:lvl8pPr>
            <a:lvl9pPr lvl="8" algn="ctr" rtl="0">
              <a:spcBef>
                <a:spcPts val="0"/>
              </a:spcBef>
              <a:spcAft>
                <a:spcPts val="0"/>
              </a:spcAft>
              <a:buSzPts val="7900"/>
              <a:buNone/>
              <a:defRPr sz="7900"/>
            </a:lvl9pPr>
          </a:lstStyle>
          <a:p>
            <a:r>
              <a:t>xx%</a:t>
            </a:r>
          </a:p>
        </p:txBody>
      </p:sp>
      <p:sp>
        <p:nvSpPr>
          <p:cNvPr id="3174" name="Google Shape;3174;p18"/>
          <p:cNvSpPr txBox="1">
            <a:spLocks noGrp="1"/>
          </p:cNvSpPr>
          <p:nvPr>
            <p:ph type="subTitle" idx="5"/>
          </p:nvPr>
        </p:nvSpPr>
        <p:spPr>
          <a:xfrm>
            <a:off x="6019275" y="4031325"/>
            <a:ext cx="2347200" cy="516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175" name="Google Shape;3175;p18"/>
          <p:cNvSpPr/>
          <p:nvPr/>
        </p:nvSpPr>
        <p:spPr>
          <a:xfrm rot="-5400000" flipH="1">
            <a:off x="-66475" y="47105"/>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18"/>
          <p:cNvSpPr/>
          <p:nvPr/>
        </p:nvSpPr>
        <p:spPr>
          <a:xfrm rot="-5400000">
            <a:off x="7536564" y="3538038"/>
            <a:ext cx="2114175" cy="1119476"/>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18"/>
          <p:cNvSpPr/>
          <p:nvPr/>
        </p:nvSpPr>
        <p:spPr>
          <a:xfrm flipH="1">
            <a:off x="-13818" y="4344629"/>
            <a:ext cx="1450216" cy="826519"/>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18"/>
          <p:cNvSpPr/>
          <p:nvPr/>
        </p:nvSpPr>
        <p:spPr>
          <a:xfrm>
            <a:off x="233481" y="2040314"/>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 name="Google Shape;3179;p18"/>
          <p:cNvSpPr/>
          <p:nvPr/>
        </p:nvSpPr>
        <p:spPr>
          <a:xfrm>
            <a:off x="8593269" y="90260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 name="Google Shape;3180;p18"/>
          <p:cNvSpPr/>
          <p:nvPr/>
        </p:nvSpPr>
        <p:spPr>
          <a:xfrm>
            <a:off x="8640159" y="3173738"/>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81" name="Google Shape;3181;p18"/>
          <p:cNvGrpSpPr/>
          <p:nvPr/>
        </p:nvGrpSpPr>
        <p:grpSpPr>
          <a:xfrm>
            <a:off x="3294275" y="1330071"/>
            <a:ext cx="281055" cy="346846"/>
            <a:chOff x="368125" y="2950571"/>
            <a:chExt cx="281055" cy="346846"/>
          </a:xfrm>
        </p:grpSpPr>
        <p:sp>
          <p:nvSpPr>
            <p:cNvPr id="3182" name="Google Shape;3182;p18"/>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18"/>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84" name="Google Shape;3184;p18"/>
          <p:cNvGrpSpPr/>
          <p:nvPr/>
        </p:nvGrpSpPr>
        <p:grpSpPr>
          <a:xfrm>
            <a:off x="3631036" y="3903342"/>
            <a:ext cx="402369" cy="316376"/>
            <a:chOff x="1163250" y="1972063"/>
            <a:chExt cx="106800" cy="83975"/>
          </a:xfrm>
        </p:grpSpPr>
        <p:sp>
          <p:nvSpPr>
            <p:cNvPr id="3185" name="Google Shape;3185;p18"/>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18"/>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18"/>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18"/>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 name="Google Shape;3189;p18"/>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 name="Google Shape;3190;p18"/>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18"/>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 name="Google Shape;3192;p18"/>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 name="Google Shape;3193;p18"/>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94" name="Google Shape;3194;p18"/>
          <p:cNvSpPr/>
          <p:nvPr/>
        </p:nvSpPr>
        <p:spPr>
          <a:xfrm>
            <a:off x="5252625" y="4219714"/>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18"/>
          <p:cNvSpPr/>
          <p:nvPr/>
        </p:nvSpPr>
        <p:spPr>
          <a:xfrm>
            <a:off x="4220600" y="436063"/>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18"/>
          <p:cNvSpPr/>
          <p:nvPr/>
        </p:nvSpPr>
        <p:spPr>
          <a:xfrm>
            <a:off x="5118299" y="113285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3197"/>
        <p:cNvGrpSpPr/>
        <p:nvPr/>
      </p:nvGrpSpPr>
      <p:grpSpPr>
        <a:xfrm>
          <a:off x="0" y="0"/>
          <a:ext cx="0" cy="0"/>
          <a:chOff x="0" y="0"/>
          <a:chExt cx="0" cy="0"/>
        </a:xfrm>
      </p:grpSpPr>
      <p:sp>
        <p:nvSpPr>
          <p:cNvPr id="3198" name="Google Shape;3198;p19"/>
          <p:cNvSpPr txBox="1">
            <a:spLocks noGrp="1"/>
          </p:cNvSpPr>
          <p:nvPr>
            <p:ph type="subTitle" idx="1"/>
          </p:nvPr>
        </p:nvSpPr>
        <p:spPr>
          <a:xfrm>
            <a:off x="1361550" y="1567950"/>
            <a:ext cx="6420900" cy="1490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28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3199" name="Google Shape;3199;p19"/>
          <p:cNvSpPr txBox="1">
            <a:spLocks noGrp="1"/>
          </p:cNvSpPr>
          <p:nvPr>
            <p:ph type="title"/>
          </p:nvPr>
        </p:nvSpPr>
        <p:spPr>
          <a:xfrm>
            <a:off x="2681400" y="3058650"/>
            <a:ext cx="3781200" cy="56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r" rtl="0">
              <a:spcBef>
                <a:spcPts val="0"/>
              </a:spcBef>
              <a:spcAft>
                <a:spcPts val="0"/>
              </a:spcAft>
              <a:buSzPts val="2800"/>
              <a:buNone/>
              <a:defRPr/>
            </a:lvl2pPr>
            <a:lvl3pPr lvl="2" algn="r" rtl="0">
              <a:spcBef>
                <a:spcPts val="0"/>
              </a:spcBef>
              <a:spcAft>
                <a:spcPts val="0"/>
              </a:spcAft>
              <a:buSzPts val="2800"/>
              <a:buNone/>
              <a:defRPr/>
            </a:lvl3pPr>
            <a:lvl4pPr lvl="3" algn="r" rtl="0">
              <a:spcBef>
                <a:spcPts val="0"/>
              </a:spcBef>
              <a:spcAft>
                <a:spcPts val="0"/>
              </a:spcAft>
              <a:buSzPts val="2800"/>
              <a:buNone/>
              <a:defRPr/>
            </a:lvl4pPr>
            <a:lvl5pPr lvl="4" algn="r" rtl="0">
              <a:spcBef>
                <a:spcPts val="0"/>
              </a:spcBef>
              <a:spcAft>
                <a:spcPts val="0"/>
              </a:spcAft>
              <a:buSzPts val="2800"/>
              <a:buNone/>
              <a:defRPr/>
            </a:lvl5pPr>
            <a:lvl6pPr lvl="5" algn="r" rtl="0">
              <a:spcBef>
                <a:spcPts val="0"/>
              </a:spcBef>
              <a:spcAft>
                <a:spcPts val="0"/>
              </a:spcAft>
              <a:buSzPts val="2800"/>
              <a:buNone/>
              <a:defRPr/>
            </a:lvl6pPr>
            <a:lvl7pPr lvl="6" algn="r" rtl="0">
              <a:spcBef>
                <a:spcPts val="0"/>
              </a:spcBef>
              <a:spcAft>
                <a:spcPts val="0"/>
              </a:spcAft>
              <a:buSzPts val="2800"/>
              <a:buNone/>
              <a:defRPr/>
            </a:lvl7pPr>
            <a:lvl8pPr lvl="7" algn="r" rtl="0">
              <a:spcBef>
                <a:spcPts val="0"/>
              </a:spcBef>
              <a:spcAft>
                <a:spcPts val="0"/>
              </a:spcAft>
              <a:buSzPts val="2800"/>
              <a:buNone/>
              <a:defRPr/>
            </a:lvl8pPr>
            <a:lvl9pPr lvl="8" algn="r" rtl="0">
              <a:spcBef>
                <a:spcPts val="0"/>
              </a:spcBef>
              <a:spcAft>
                <a:spcPts val="0"/>
              </a:spcAft>
              <a:buSzPts val="2800"/>
              <a:buNone/>
              <a:defRPr/>
            </a:lvl9pPr>
          </a:lstStyle>
          <a:p>
            <a:endParaRPr/>
          </a:p>
        </p:txBody>
      </p:sp>
      <p:grpSp>
        <p:nvGrpSpPr>
          <p:cNvPr id="3200" name="Google Shape;3200;p19"/>
          <p:cNvGrpSpPr/>
          <p:nvPr/>
        </p:nvGrpSpPr>
        <p:grpSpPr>
          <a:xfrm>
            <a:off x="-22695" y="3100431"/>
            <a:ext cx="1827996" cy="2071470"/>
            <a:chOff x="-13800" y="3100431"/>
            <a:chExt cx="1827996" cy="2071470"/>
          </a:xfrm>
        </p:grpSpPr>
        <p:sp>
          <p:nvSpPr>
            <p:cNvPr id="3201" name="Google Shape;3201;p19"/>
            <p:cNvSpPr/>
            <p:nvPr/>
          </p:nvSpPr>
          <p:spPr>
            <a:xfrm rot="10800000" flipH="1">
              <a:off x="-13800" y="3100431"/>
              <a:ext cx="1827996" cy="2071470"/>
            </a:xfrm>
            <a:custGeom>
              <a:avLst/>
              <a:gdLst/>
              <a:ahLst/>
              <a:cxnLst/>
              <a:rect l="l" t="t" r="r" b="b"/>
              <a:pathLst>
                <a:path w="19791" h="22427" extrusionOk="0">
                  <a:moveTo>
                    <a:pt x="1" y="200"/>
                  </a:moveTo>
                  <a:lnTo>
                    <a:pt x="19791" y="1"/>
                  </a:lnTo>
                  <a:cubicBezTo>
                    <a:pt x="8819" y="2389"/>
                    <a:pt x="11204" y="8993"/>
                    <a:pt x="7791" y="15690"/>
                  </a:cubicBezTo>
                  <a:cubicBezTo>
                    <a:pt x="5927" y="19354"/>
                    <a:pt x="3018" y="21346"/>
                    <a:pt x="226" y="224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19"/>
            <p:cNvSpPr/>
            <p:nvPr/>
          </p:nvSpPr>
          <p:spPr>
            <a:xfrm rot="10800000" flipH="1">
              <a:off x="-13800" y="4316126"/>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03" name="Google Shape;3203;p19"/>
          <p:cNvSpPr/>
          <p:nvPr/>
        </p:nvSpPr>
        <p:spPr>
          <a:xfrm rot="10800000" flipH="1">
            <a:off x="7672798" y="1904947"/>
            <a:ext cx="1502780" cy="3260198"/>
          </a:xfrm>
          <a:custGeom>
            <a:avLst/>
            <a:gdLst/>
            <a:ahLst/>
            <a:cxnLst/>
            <a:rect l="l" t="t" r="r" b="b"/>
            <a:pathLst>
              <a:path w="17156" h="37219" extrusionOk="0">
                <a:moveTo>
                  <a:pt x="17052" y="0"/>
                </a:moveTo>
                <a:lnTo>
                  <a:pt x="0" y="0"/>
                </a:lnTo>
                <a:cubicBezTo>
                  <a:pt x="270" y="3108"/>
                  <a:pt x="1707" y="9072"/>
                  <a:pt x="8398" y="13045"/>
                </a:cubicBezTo>
                <a:cubicBezTo>
                  <a:pt x="17155" y="18241"/>
                  <a:pt x="11155" y="31488"/>
                  <a:pt x="17052" y="372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04" name="Google Shape;3204;p19"/>
          <p:cNvGrpSpPr/>
          <p:nvPr/>
        </p:nvGrpSpPr>
        <p:grpSpPr>
          <a:xfrm>
            <a:off x="6928541" y="-20706"/>
            <a:ext cx="2245086" cy="1360665"/>
            <a:chOff x="6928541" y="-20706"/>
            <a:chExt cx="2245086" cy="1360665"/>
          </a:xfrm>
        </p:grpSpPr>
        <p:grpSp>
          <p:nvGrpSpPr>
            <p:cNvPr id="3205" name="Google Shape;3205;p19"/>
            <p:cNvGrpSpPr/>
            <p:nvPr/>
          </p:nvGrpSpPr>
          <p:grpSpPr>
            <a:xfrm rot="-656606" flipH="1">
              <a:off x="7700702" y="159090"/>
              <a:ext cx="952351" cy="1100479"/>
              <a:chOff x="341650" y="1947263"/>
              <a:chExt cx="334000" cy="385950"/>
            </a:xfrm>
          </p:grpSpPr>
          <p:sp>
            <p:nvSpPr>
              <p:cNvPr id="3206" name="Google Shape;3206;p19"/>
              <p:cNvSpPr/>
              <p:nvPr/>
            </p:nvSpPr>
            <p:spPr>
              <a:xfrm>
                <a:off x="462150" y="1947263"/>
                <a:ext cx="213500" cy="192550"/>
              </a:xfrm>
              <a:custGeom>
                <a:avLst/>
                <a:gdLst/>
                <a:ahLst/>
                <a:cxnLst/>
                <a:rect l="l" t="t" r="r" b="b"/>
                <a:pathLst>
                  <a:path w="8540" h="7702" extrusionOk="0">
                    <a:moveTo>
                      <a:pt x="820" y="0"/>
                    </a:moveTo>
                    <a:cubicBezTo>
                      <a:pt x="547" y="0"/>
                      <a:pt x="274" y="14"/>
                      <a:pt x="1" y="43"/>
                    </a:cubicBezTo>
                    <a:lnTo>
                      <a:pt x="8540" y="7701"/>
                    </a:lnTo>
                    <a:cubicBezTo>
                      <a:pt x="8536" y="7238"/>
                      <a:pt x="8495" y="6779"/>
                      <a:pt x="8411" y="6322"/>
                    </a:cubicBezTo>
                    <a:lnTo>
                      <a:pt x="1386" y="20"/>
                    </a:lnTo>
                    <a:cubicBezTo>
                      <a:pt x="1198" y="7"/>
                      <a:pt x="1009" y="0"/>
                      <a:pt x="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19"/>
              <p:cNvSpPr/>
              <p:nvPr/>
            </p:nvSpPr>
            <p:spPr>
              <a:xfrm>
                <a:off x="527000" y="1952413"/>
                <a:ext cx="137650" cy="123425"/>
              </a:xfrm>
              <a:custGeom>
                <a:avLst/>
                <a:gdLst/>
                <a:ahLst/>
                <a:cxnLst/>
                <a:rect l="l" t="t" r="r" b="b"/>
                <a:pathLst>
                  <a:path w="5506" h="4937" extrusionOk="0">
                    <a:moveTo>
                      <a:pt x="0" y="1"/>
                    </a:moveTo>
                    <a:lnTo>
                      <a:pt x="5505" y="4937"/>
                    </a:lnTo>
                    <a:cubicBezTo>
                      <a:pt x="5075" y="3719"/>
                      <a:pt x="4342" y="2629"/>
                      <a:pt x="3381" y="1768"/>
                    </a:cubicBezTo>
                    <a:cubicBezTo>
                      <a:pt x="2420" y="904"/>
                      <a:pt x="1257" y="29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19"/>
              <p:cNvSpPr/>
              <p:nvPr/>
            </p:nvSpPr>
            <p:spPr>
              <a:xfrm>
                <a:off x="385100" y="2125713"/>
                <a:ext cx="204100" cy="187800"/>
              </a:xfrm>
              <a:custGeom>
                <a:avLst/>
                <a:gdLst/>
                <a:ahLst/>
                <a:cxnLst/>
                <a:rect l="l" t="t" r="r" b="b"/>
                <a:pathLst>
                  <a:path w="8164" h="7512" extrusionOk="0">
                    <a:moveTo>
                      <a:pt x="341" y="1"/>
                    </a:moveTo>
                    <a:lnTo>
                      <a:pt x="1" y="958"/>
                    </a:lnTo>
                    <a:lnTo>
                      <a:pt x="7306" y="7511"/>
                    </a:lnTo>
                    <a:cubicBezTo>
                      <a:pt x="7601" y="7366"/>
                      <a:pt x="7890" y="7199"/>
                      <a:pt x="8164" y="7019"/>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19"/>
              <p:cNvSpPr/>
              <p:nvPr/>
            </p:nvSpPr>
            <p:spPr>
              <a:xfrm>
                <a:off x="399725" y="2084738"/>
                <a:ext cx="220900" cy="206350"/>
              </a:xfrm>
              <a:custGeom>
                <a:avLst/>
                <a:gdLst/>
                <a:ahLst/>
                <a:cxnLst/>
                <a:rect l="l" t="t" r="r" b="b"/>
                <a:pathLst>
                  <a:path w="8836" h="8254" extrusionOk="0">
                    <a:moveTo>
                      <a:pt x="341" y="1"/>
                    </a:moveTo>
                    <a:lnTo>
                      <a:pt x="1" y="958"/>
                    </a:lnTo>
                    <a:lnTo>
                      <a:pt x="8131" y="8253"/>
                    </a:lnTo>
                    <a:cubicBezTo>
                      <a:pt x="8379" y="8057"/>
                      <a:pt x="8613" y="7845"/>
                      <a:pt x="8835" y="7617"/>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19"/>
              <p:cNvSpPr/>
              <p:nvPr/>
            </p:nvSpPr>
            <p:spPr>
              <a:xfrm>
                <a:off x="414275" y="2043688"/>
                <a:ext cx="231400" cy="219050"/>
              </a:xfrm>
              <a:custGeom>
                <a:avLst/>
                <a:gdLst/>
                <a:ahLst/>
                <a:cxnLst/>
                <a:rect l="l" t="t" r="r" b="b"/>
                <a:pathLst>
                  <a:path w="9256" h="8762" extrusionOk="0">
                    <a:moveTo>
                      <a:pt x="344" y="0"/>
                    </a:moveTo>
                    <a:lnTo>
                      <a:pt x="0" y="958"/>
                    </a:lnTo>
                    <a:lnTo>
                      <a:pt x="8700" y="8761"/>
                    </a:lnTo>
                    <a:cubicBezTo>
                      <a:pt x="8899" y="8517"/>
                      <a:pt x="9086" y="8263"/>
                      <a:pt x="9256" y="7996"/>
                    </a:cubicBezTo>
                    <a:lnTo>
                      <a:pt x="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19"/>
              <p:cNvSpPr/>
              <p:nvPr/>
            </p:nvSpPr>
            <p:spPr>
              <a:xfrm>
                <a:off x="370575" y="2166688"/>
                <a:ext cx="180225" cy="162000"/>
              </a:xfrm>
              <a:custGeom>
                <a:avLst/>
                <a:gdLst/>
                <a:ahLst/>
                <a:cxnLst/>
                <a:rect l="l" t="t" r="r" b="b"/>
                <a:pathLst>
                  <a:path w="7209" h="6480" extrusionOk="0">
                    <a:moveTo>
                      <a:pt x="341" y="1"/>
                    </a:moveTo>
                    <a:lnTo>
                      <a:pt x="0" y="962"/>
                    </a:lnTo>
                    <a:lnTo>
                      <a:pt x="6148" y="6479"/>
                    </a:lnTo>
                    <a:cubicBezTo>
                      <a:pt x="6508" y="6399"/>
                      <a:pt x="6865" y="6293"/>
                      <a:pt x="7208" y="6165"/>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 name="Google Shape;3212;p19"/>
              <p:cNvSpPr/>
              <p:nvPr/>
            </p:nvSpPr>
            <p:spPr>
              <a:xfrm>
                <a:off x="443425" y="1961663"/>
                <a:ext cx="231100" cy="226825"/>
              </a:xfrm>
              <a:custGeom>
                <a:avLst/>
                <a:gdLst/>
                <a:ahLst/>
                <a:cxnLst/>
                <a:rect l="l" t="t" r="r" b="b"/>
                <a:pathLst>
                  <a:path w="9244" h="9073" extrusionOk="0">
                    <a:moveTo>
                      <a:pt x="342" y="0"/>
                    </a:moveTo>
                    <a:lnTo>
                      <a:pt x="1" y="958"/>
                    </a:lnTo>
                    <a:lnTo>
                      <a:pt x="9044" y="9073"/>
                    </a:lnTo>
                    <a:cubicBezTo>
                      <a:pt x="9138" y="8713"/>
                      <a:pt x="9202" y="8349"/>
                      <a:pt x="9244" y="7983"/>
                    </a:cubicBezTo>
                    <a:lnTo>
                      <a:pt x="3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 name="Google Shape;3213;p19"/>
              <p:cNvSpPr/>
              <p:nvPr/>
            </p:nvSpPr>
            <p:spPr>
              <a:xfrm>
                <a:off x="428900" y="2002638"/>
                <a:ext cx="235275" cy="226100"/>
              </a:xfrm>
              <a:custGeom>
                <a:avLst/>
                <a:gdLst/>
                <a:ahLst/>
                <a:cxnLst/>
                <a:rect l="l" t="t" r="r" b="b"/>
                <a:pathLst>
                  <a:path w="9411" h="9044" extrusionOk="0">
                    <a:moveTo>
                      <a:pt x="341" y="0"/>
                    </a:moveTo>
                    <a:lnTo>
                      <a:pt x="0" y="961"/>
                    </a:lnTo>
                    <a:lnTo>
                      <a:pt x="9012" y="9044"/>
                    </a:lnTo>
                    <a:cubicBezTo>
                      <a:pt x="9163" y="8751"/>
                      <a:pt x="9294" y="8446"/>
                      <a:pt x="9410" y="8137"/>
                    </a:cubicBezTo>
                    <a:lnTo>
                      <a:pt x="3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 name="Google Shape;3214;p19"/>
              <p:cNvSpPr/>
              <p:nvPr/>
            </p:nvSpPr>
            <p:spPr>
              <a:xfrm>
                <a:off x="356025" y="2207738"/>
                <a:ext cx="147125" cy="125475"/>
              </a:xfrm>
              <a:custGeom>
                <a:avLst/>
                <a:gdLst/>
                <a:ahLst/>
                <a:cxnLst/>
                <a:rect l="l" t="t" r="r" b="b"/>
                <a:pathLst>
                  <a:path w="5885" h="5019" extrusionOk="0">
                    <a:moveTo>
                      <a:pt x="341" y="1"/>
                    </a:moveTo>
                    <a:lnTo>
                      <a:pt x="0" y="959"/>
                    </a:lnTo>
                    <a:lnTo>
                      <a:pt x="4500" y="4998"/>
                    </a:lnTo>
                    <a:cubicBezTo>
                      <a:pt x="4689" y="5011"/>
                      <a:pt x="4879" y="5018"/>
                      <a:pt x="5068" y="5018"/>
                    </a:cubicBezTo>
                    <a:cubicBezTo>
                      <a:pt x="5341" y="5018"/>
                      <a:pt x="5613" y="5004"/>
                      <a:pt x="5885" y="4976"/>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 name="Google Shape;3215;p19"/>
              <p:cNvSpPr/>
              <p:nvPr/>
            </p:nvSpPr>
            <p:spPr>
              <a:xfrm>
                <a:off x="341650" y="2248713"/>
                <a:ext cx="96675" cy="79325"/>
              </a:xfrm>
              <a:custGeom>
                <a:avLst/>
                <a:gdLst/>
                <a:ahLst/>
                <a:cxnLst/>
                <a:rect l="l" t="t" r="r" b="b"/>
                <a:pathLst>
                  <a:path w="3867" h="3173" extrusionOk="0">
                    <a:moveTo>
                      <a:pt x="331" y="1"/>
                    </a:moveTo>
                    <a:lnTo>
                      <a:pt x="0" y="926"/>
                    </a:lnTo>
                    <a:cubicBezTo>
                      <a:pt x="154" y="1094"/>
                      <a:pt x="315" y="1251"/>
                      <a:pt x="485" y="1405"/>
                    </a:cubicBezTo>
                    <a:cubicBezTo>
                      <a:pt x="1446" y="2270"/>
                      <a:pt x="2610" y="2877"/>
                      <a:pt x="3866" y="3173"/>
                    </a:cubicBezTo>
                    <a:lnTo>
                      <a:pt x="3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16" name="Google Shape;3216;p19"/>
            <p:cNvSpPr/>
            <p:nvPr/>
          </p:nvSpPr>
          <p:spPr>
            <a:xfrm rot="10800000" flipH="1">
              <a:off x="6928541" y="-20706"/>
              <a:ext cx="2245086" cy="1279539"/>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17" name="Google Shape;3217;p19"/>
          <p:cNvSpPr/>
          <p:nvPr/>
        </p:nvSpPr>
        <p:spPr>
          <a:xfrm>
            <a:off x="-6929" y="-18379"/>
            <a:ext cx="2245086" cy="1615630"/>
          </a:xfrm>
          <a:custGeom>
            <a:avLst/>
            <a:gdLst/>
            <a:ahLst/>
            <a:cxnLst/>
            <a:rect l="l" t="t" r="r" b="b"/>
            <a:pathLst>
              <a:path w="33231" h="23914" extrusionOk="0">
                <a:moveTo>
                  <a:pt x="58" y="100"/>
                </a:moveTo>
                <a:lnTo>
                  <a:pt x="0" y="23914"/>
                </a:lnTo>
                <a:cubicBezTo>
                  <a:pt x="2770" y="23544"/>
                  <a:pt x="8089" y="21555"/>
                  <a:pt x="11653" y="12219"/>
                </a:cubicBezTo>
                <a:cubicBezTo>
                  <a:pt x="16313" y="0"/>
                  <a:pt x="28101" y="8407"/>
                  <a:pt x="33230" y="18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19"/>
          <p:cNvSpPr/>
          <p:nvPr/>
        </p:nvSpPr>
        <p:spPr>
          <a:xfrm flipH="1">
            <a:off x="1969857" y="3623251"/>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19"/>
          <p:cNvSpPr/>
          <p:nvPr/>
        </p:nvSpPr>
        <p:spPr>
          <a:xfrm flipH="1">
            <a:off x="6272978" y="70230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19"/>
          <p:cNvSpPr/>
          <p:nvPr/>
        </p:nvSpPr>
        <p:spPr>
          <a:xfrm flipH="1">
            <a:off x="6387400" y="4118253"/>
            <a:ext cx="237951" cy="274804"/>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21" name="Google Shape;3221;p19"/>
          <p:cNvGrpSpPr/>
          <p:nvPr/>
        </p:nvGrpSpPr>
        <p:grpSpPr>
          <a:xfrm>
            <a:off x="8286049" y="2506046"/>
            <a:ext cx="281055" cy="346846"/>
            <a:chOff x="368125" y="2950571"/>
            <a:chExt cx="281055" cy="346846"/>
          </a:xfrm>
        </p:grpSpPr>
        <p:sp>
          <p:nvSpPr>
            <p:cNvPr id="3222" name="Google Shape;3222;p19"/>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19"/>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24" name="Google Shape;3224;p19"/>
          <p:cNvGrpSpPr/>
          <p:nvPr/>
        </p:nvGrpSpPr>
        <p:grpSpPr>
          <a:xfrm flipH="1">
            <a:off x="3602649" y="4182580"/>
            <a:ext cx="402369" cy="316376"/>
            <a:chOff x="1163250" y="1972063"/>
            <a:chExt cx="106800" cy="83975"/>
          </a:xfrm>
        </p:grpSpPr>
        <p:sp>
          <p:nvSpPr>
            <p:cNvPr id="3225" name="Google Shape;3225;p19"/>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19"/>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19"/>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19"/>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19"/>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19"/>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19"/>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19"/>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19"/>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34" name="Google Shape;3234;p19"/>
          <p:cNvSpPr/>
          <p:nvPr/>
        </p:nvSpPr>
        <p:spPr>
          <a:xfrm flipH="1">
            <a:off x="3850518" y="819189"/>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19"/>
          <p:cNvSpPr/>
          <p:nvPr/>
        </p:nvSpPr>
        <p:spPr>
          <a:xfrm flipH="1">
            <a:off x="683222" y="2192638"/>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19"/>
          <p:cNvSpPr/>
          <p:nvPr/>
        </p:nvSpPr>
        <p:spPr>
          <a:xfrm>
            <a:off x="584251" y="628967"/>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ext">
  <p:cSld name="CUSTOM_3">
    <p:spTree>
      <p:nvGrpSpPr>
        <p:cNvPr id="1" name="Shape 3237"/>
        <p:cNvGrpSpPr/>
        <p:nvPr/>
      </p:nvGrpSpPr>
      <p:grpSpPr>
        <a:xfrm>
          <a:off x="0" y="0"/>
          <a:ext cx="0" cy="0"/>
          <a:chOff x="0" y="0"/>
          <a:chExt cx="0" cy="0"/>
        </a:xfrm>
      </p:grpSpPr>
      <p:sp>
        <p:nvSpPr>
          <p:cNvPr id="3238" name="Google Shape;3238;p20"/>
          <p:cNvSpPr txBox="1">
            <a:spLocks noGrp="1"/>
          </p:cNvSpPr>
          <p:nvPr>
            <p:ph type="subTitle" idx="1"/>
          </p:nvPr>
        </p:nvSpPr>
        <p:spPr>
          <a:xfrm>
            <a:off x="704000" y="2863950"/>
            <a:ext cx="4050900" cy="57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239" name="Google Shape;3239;p20"/>
          <p:cNvSpPr txBox="1">
            <a:spLocks noGrp="1"/>
          </p:cNvSpPr>
          <p:nvPr>
            <p:ph type="title"/>
          </p:nvPr>
        </p:nvSpPr>
        <p:spPr>
          <a:xfrm>
            <a:off x="704000" y="1713150"/>
            <a:ext cx="4050900" cy="11505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8000">
                <a:solidFill>
                  <a:schemeClr val="dk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240" name="Google Shape;3240;p20"/>
          <p:cNvSpPr/>
          <p:nvPr/>
        </p:nvSpPr>
        <p:spPr>
          <a:xfrm rot="10800000">
            <a:off x="7112486" y="3698174"/>
            <a:ext cx="2059076" cy="1481771"/>
          </a:xfrm>
          <a:custGeom>
            <a:avLst/>
            <a:gdLst/>
            <a:ahLst/>
            <a:cxnLst/>
            <a:rect l="l" t="t" r="r" b="b"/>
            <a:pathLst>
              <a:path w="33231" h="23914" extrusionOk="0">
                <a:moveTo>
                  <a:pt x="58" y="100"/>
                </a:moveTo>
                <a:lnTo>
                  <a:pt x="0" y="23914"/>
                </a:lnTo>
                <a:cubicBezTo>
                  <a:pt x="2770" y="23544"/>
                  <a:pt x="8089" y="21555"/>
                  <a:pt x="11653" y="12219"/>
                </a:cubicBezTo>
                <a:cubicBezTo>
                  <a:pt x="16313" y="0"/>
                  <a:pt x="28101" y="8407"/>
                  <a:pt x="33230" y="18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41" name="Google Shape;3241;p20"/>
          <p:cNvGrpSpPr/>
          <p:nvPr/>
        </p:nvGrpSpPr>
        <p:grpSpPr>
          <a:xfrm>
            <a:off x="6636775" y="-8900"/>
            <a:ext cx="3063933" cy="2558972"/>
            <a:chOff x="6636775" y="-8900"/>
            <a:chExt cx="3063933" cy="2558972"/>
          </a:xfrm>
        </p:grpSpPr>
        <p:grpSp>
          <p:nvGrpSpPr>
            <p:cNvPr id="3242" name="Google Shape;3242;p20"/>
            <p:cNvGrpSpPr/>
            <p:nvPr/>
          </p:nvGrpSpPr>
          <p:grpSpPr>
            <a:xfrm rot="-10346140" flipH="1">
              <a:off x="7531166" y="269926"/>
              <a:ext cx="2036531" cy="2155482"/>
              <a:chOff x="3844200" y="3565550"/>
              <a:chExt cx="524325" cy="554950"/>
            </a:xfrm>
          </p:grpSpPr>
          <p:sp>
            <p:nvSpPr>
              <p:cNvPr id="3243" name="Google Shape;3243;p20"/>
              <p:cNvSpPr/>
              <p:nvPr/>
            </p:nvSpPr>
            <p:spPr>
              <a:xfrm>
                <a:off x="3937150" y="4105850"/>
                <a:ext cx="15950" cy="12100"/>
              </a:xfrm>
              <a:custGeom>
                <a:avLst/>
                <a:gdLst/>
                <a:ahLst/>
                <a:cxnLst/>
                <a:rect l="l" t="t" r="r" b="b"/>
                <a:pathLst>
                  <a:path w="638" h="484" extrusionOk="0">
                    <a:moveTo>
                      <a:pt x="319" y="1"/>
                    </a:moveTo>
                    <a:cubicBezTo>
                      <a:pt x="265" y="1"/>
                      <a:pt x="212" y="18"/>
                      <a:pt x="168" y="54"/>
                    </a:cubicBezTo>
                    <a:cubicBezTo>
                      <a:pt x="1" y="192"/>
                      <a:pt x="81" y="459"/>
                      <a:pt x="293" y="482"/>
                    </a:cubicBezTo>
                    <a:cubicBezTo>
                      <a:pt x="302" y="483"/>
                      <a:pt x="312" y="483"/>
                      <a:pt x="320" y="483"/>
                    </a:cubicBezTo>
                    <a:cubicBezTo>
                      <a:pt x="520" y="483"/>
                      <a:pt x="638" y="250"/>
                      <a:pt x="509" y="93"/>
                    </a:cubicBezTo>
                    <a:cubicBezTo>
                      <a:pt x="461" y="32"/>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20"/>
              <p:cNvSpPr/>
              <p:nvPr/>
            </p:nvSpPr>
            <p:spPr>
              <a:xfrm>
                <a:off x="3923900" y="4089375"/>
                <a:ext cx="15300" cy="11625"/>
              </a:xfrm>
              <a:custGeom>
                <a:avLst/>
                <a:gdLst/>
                <a:ahLst/>
                <a:cxnLst/>
                <a:rect l="l" t="t" r="r" b="b"/>
                <a:pathLst>
                  <a:path w="612" h="465" extrusionOk="0">
                    <a:moveTo>
                      <a:pt x="305" y="0"/>
                    </a:moveTo>
                    <a:cubicBezTo>
                      <a:pt x="254" y="0"/>
                      <a:pt x="202" y="17"/>
                      <a:pt x="158" y="51"/>
                    </a:cubicBezTo>
                    <a:cubicBezTo>
                      <a:pt x="0" y="183"/>
                      <a:pt x="74" y="440"/>
                      <a:pt x="280" y="463"/>
                    </a:cubicBezTo>
                    <a:cubicBezTo>
                      <a:pt x="289" y="464"/>
                      <a:pt x="298" y="464"/>
                      <a:pt x="307" y="464"/>
                    </a:cubicBezTo>
                    <a:cubicBezTo>
                      <a:pt x="497" y="464"/>
                      <a:pt x="612" y="240"/>
                      <a:pt x="486" y="87"/>
                    </a:cubicBezTo>
                    <a:cubicBezTo>
                      <a:pt x="440" y="30"/>
                      <a:pt x="373" y="0"/>
                      <a:pt x="3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20"/>
              <p:cNvSpPr/>
              <p:nvPr/>
            </p:nvSpPr>
            <p:spPr>
              <a:xfrm>
                <a:off x="3910575" y="4072850"/>
                <a:ext cx="14750" cy="11175"/>
              </a:xfrm>
              <a:custGeom>
                <a:avLst/>
                <a:gdLst/>
                <a:ahLst/>
                <a:cxnLst/>
                <a:rect l="l" t="t" r="r" b="b"/>
                <a:pathLst>
                  <a:path w="590" h="447" extrusionOk="0">
                    <a:moveTo>
                      <a:pt x="297" y="0"/>
                    </a:moveTo>
                    <a:cubicBezTo>
                      <a:pt x="247" y="0"/>
                      <a:pt x="196" y="17"/>
                      <a:pt x="154" y="50"/>
                    </a:cubicBezTo>
                    <a:cubicBezTo>
                      <a:pt x="0" y="176"/>
                      <a:pt x="74" y="423"/>
                      <a:pt x="273" y="445"/>
                    </a:cubicBezTo>
                    <a:cubicBezTo>
                      <a:pt x="281" y="446"/>
                      <a:pt x="289" y="447"/>
                      <a:pt x="296" y="447"/>
                    </a:cubicBezTo>
                    <a:cubicBezTo>
                      <a:pt x="479" y="447"/>
                      <a:pt x="590" y="230"/>
                      <a:pt x="469" y="82"/>
                    </a:cubicBezTo>
                    <a:cubicBezTo>
                      <a:pt x="426" y="28"/>
                      <a:pt x="362"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20"/>
              <p:cNvSpPr/>
              <p:nvPr/>
            </p:nvSpPr>
            <p:spPr>
              <a:xfrm>
                <a:off x="3897300" y="4056275"/>
                <a:ext cx="14125" cy="10725"/>
              </a:xfrm>
              <a:custGeom>
                <a:avLst/>
                <a:gdLst/>
                <a:ahLst/>
                <a:cxnLst/>
                <a:rect l="l" t="t" r="r" b="b"/>
                <a:pathLst>
                  <a:path w="565" h="429" extrusionOk="0">
                    <a:moveTo>
                      <a:pt x="285" y="0"/>
                    </a:moveTo>
                    <a:cubicBezTo>
                      <a:pt x="237" y="0"/>
                      <a:pt x="189" y="16"/>
                      <a:pt x="149" y="48"/>
                    </a:cubicBezTo>
                    <a:cubicBezTo>
                      <a:pt x="1" y="170"/>
                      <a:pt x="71" y="408"/>
                      <a:pt x="261" y="427"/>
                    </a:cubicBezTo>
                    <a:cubicBezTo>
                      <a:pt x="269" y="428"/>
                      <a:pt x="277" y="428"/>
                      <a:pt x="284" y="428"/>
                    </a:cubicBezTo>
                    <a:cubicBezTo>
                      <a:pt x="460" y="428"/>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20"/>
              <p:cNvSpPr/>
              <p:nvPr/>
            </p:nvSpPr>
            <p:spPr>
              <a:xfrm>
                <a:off x="3884050" y="4039775"/>
                <a:ext cx="13475" cy="10200"/>
              </a:xfrm>
              <a:custGeom>
                <a:avLst/>
                <a:gdLst/>
                <a:ahLst/>
                <a:cxnLst/>
                <a:rect l="l" t="t" r="r" b="b"/>
                <a:pathLst>
                  <a:path w="539" h="408" extrusionOk="0">
                    <a:moveTo>
                      <a:pt x="270" y="0"/>
                    </a:moveTo>
                    <a:cubicBezTo>
                      <a:pt x="225" y="0"/>
                      <a:pt x="180" y="15"/>
                      <a:pt x="142" y="46"/>
                    </a:cubicBezTo>
                    <a:cubicBezTo>
                      <a:pt x="0" y="158"/>
                      <a:pt x="68" y="390"/>
                      <a:pt x="248" y="406"/>
                    </a:cubicBezTo>
                    <a:cubicBezTo>
                      <a:pt x="256" y="407"/>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20"/>
              <p:cNvSpPr/>
              <p:nvPr/>
            </p:nvSpPr>
            <p:spPr>
              <a:xfrm>
                <a:off x="3870800" y="4023200"/>
                <a:ext cx="12825" cy="9825"/>
              </a:xfrm>
              <a:custGeom>
                <a:avLst/>
                <a:gdLst/>
                <a:ahLst/>
                <a:cxnLst/>
                <a:rect l="l" t="t" r="r" b="b"/>
                <a:pathLst>
                  <a:path w="513" h="393" extrusionOk="0">
                    <a:moveTo>
                      <a:pt x="257" y="0"/>
                    </a:moveTo>
                    <a:cubicBezTo>
                      <a:pt x="214" y="0"/>
                      <a:pt x="171" y="15"/>
                      <a:pt x="135" y="44"/>
                    </a:cubicBezTo>
                    <a:cubicBezTo>
                      <a:pt x="0" y="153"/>
                      <a:pt x="64" y="371"/>
                      <a:pt x="238" y="391"/>
                    </a:cubicBezTo>
                    <a:cubicBezTo>
                      <a:pt x="246" y="392"/>
                      <a:pt x="253" y="392"/>
                      <a:pt x="261" y="392"/>
                    </a:cubicBezTo>
                    <a:cubicBezTo>
                      <a:pt x="418" y="392"/>
                      <a:pt x="513" y="202"/>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20"/>
              <p:cNvSpPr/>
              <p:nvPr/>
            </p:nvSpPr>
            <p:spPr>
              <a:xfrm>
                <a:off x="3857450" y="4006700"/>
                <a:ext cx="12300" cy="9350"/>
              </a:xfrm>
              <a:custGeom>
                <a:avLst/>
                <a:gdLst/>
                <a:ahLst/>
                <a:cxnLst/>
                <a:rect l="l" t="t" r="r" b="b"/>
                <a:pathLst>
                  <a:path w="492" h="374" extrusionOk="0">
                    <a:moveTo>
                      <a:pt x="247" y="1"/>
                    </a:moveTo>
                    <a:cubicBezTo>
                      <a:pt x="206" y="1"/>
                      <a:pt x="166" y="14"/>
                      <a:pt x="132" y="42"/>
                    </a:cubicBezTo>
                    <a:cubicBezTo>
                      <a:pt x="1" y="144"/>
                      <a:pt x="65" y="353"/>
                      <a:pt x="229" y="373"/>
                    </a:cubicBezTo>
                    <a:cubicBezTo>
                      <a:pt x="235" y="373"/>
                      <a:pt x="242" y="374"/>
                      <a:pt x="248" y="374"/>
                    </a:cubicBezTo>
                    <a:cubicBezTo>
                      <a:pt x="401" y="374"/>
                      <a:pt x="492" y="194"/>
                      <a:pt x="393" y="71"/>
                    </a:cubicBezTo>
                    <a:cubicBezTo>
                      <a:pt x="356"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20"/>
              <p:cNvSpPr/>
              <p:nvPr/>
            </p:nvSpPr>
            <p:spPr>
              <a:xfrm>
                <a:off x="3844200" y="3990175"/>
                <a:ext cx="11650" cy="8850"/>
              </a:xfrm>
              <a:custGeom>
                <a:avLst/>
                <a:gdLst/>
                <a:ahLst/>
                <a:cxnLst/>
                <a:rect l="l" t="t" r="r" b="b"/>
                <a:pathLst>
                  <a:path w="466" h="354" extrusionOk="0">
                    <a:moveTo>
                      <a:pt x="235" y="1"/>
                    </a:moveTo>
                    <a:cubicBezTo>
                      <a:pt x="196" y="1"/>
                      <a:pt x="156" y="14"/>
                      <a:pt x="123" y="41"/>
                    </a:cubicBezTo>
                    <a:cubicBezTo>
                      <a:pt x="0" y="137"/>
                      <a:pt x="58" y="336"/>
                      <a:pt x="216" y="352"/>
                    </a:cubicBezTo>
                    <a:cubicBezTo>
                      <a:pt x="222" y="353"/>
                      <a:pt x="229" y="353"/>
                      <a:pt x="235" y="353"/>
                    </a:cubicBezTo>
                    <a:cubicBezTo>
                      <a:pt x="381" y="353"/>
                      <a:pt x="465" y="183"/>
                      <a:pt x="370" y="66"/>
                    </a:cubicBezTo>
                    <a:cubicBezTo>
                      <a:pt x="336"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20"/>
              <p:cNvSpPr/>
              <p:nvPr/>
            </p:nvSpPr>
            <p:spPr>
              <a:xfrm>
                <a:off x="3968325" y="4107900"/>
                <a:ext cx="16525" cy="12600"/>
              </a:xfrm>
              <a:custGeom>
                <a:avLst/>
                <a:gdLst/>
                <a:ahLst/>
                <a:cxnLst/>
                <a:rect l="l" t="t" r="r" b="b"/>
                <a:pathLst>
                  <a:path w="661" h="504" extrusionOk="0">
                    <a:moveTo>
                      <a:pt x="330" y="0"/>
                    </a:moveTo>
                    <a:cubicBezTo>
                      <a:pt x="275" y="0"/>
                      <a:pt x="220" y="18"/>
                      <a:pt x="174" y="56"/>
                    </a:cubicBezTo>
                    <a:cubicBezTo>
                      <a:pt x="1" y="197"/>
                      <a:pt x="84" y="480"/>
                      <a:pt x="306" y="503"/>
                    </a:cubicBezTo>
                    <a:cubicBezTo>
                      <a:pt x="315" y="503"/>
                      <a:pt x="324" y="504"/>
                      <a:pt x="333" y="504"/>
                    </a:cubicBezTo>
                    <a:cubicBezTo>
                      <a:pt x="539" y="504"/>
                      <a:pt x="660" y="261"/>
                      <a:pt x="528" y="94"/>
                    </a:cubicBezTo>
                    <a:cubicBezTo>
                      <a:pt x="477" y="32"/>
                      <a:pt x="403" y="0"/>
                      <a:pt x="3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20"/>
              <p:cNvSpPr/>
              <p:nvPr/>
            </p:nvSpPr>
            <p:spPr>
              <a:xfrm>
                <a:off x="3955075" y="4091400"/>
                <a:ext cx="15875" cy="12075"/>
              </a:xfrm>
              <a:custGeom>
                <a:avLst/>
                <a:gdLst/>
                <a:ahLst/>
                <a:cxnLst/>
                <a:rect l="l" t="t" r="r" b="b"/>
                <a:pathLst>
                  <a:path w="635" h="483" extrusionOk="0">
                    <a:moveTo>
                      <a:pt x="318" y="0"/>
                    </a:moveTo>
                    <a:cubicBezTo>
                      <a:pt x="264" y="0"/>
                      <a:pt x="210" y="18"/>
                      <a:pt x="164" y="54"/>
                    </a:cubicBezTo>
                    <a:cubicBezTo>
                      <a:pt x="0" y="189"/>
                      <a:pt x="81" y="459"/>
                      <a:pt x="293" y="481"/>
                    </a:cubicBezTo>
                    <a:cubicBezTo>
                      <a:pt x="302" y="482"/>
                      <a:pt x="311" y="483"/>
                      <a:pt x="320" y="483"/>
                    </a:cubicBezTo>
                    <a:cubicBezTo>
                      <a:pt x="516" y="483"/>
                      <a:pt x="634" y="249"/>
                      <a:pt x="505" y="89"/>
                    </a:cubicBezTo>
                    <a:cubicBezTo>
                      <a:pt x="457"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20"/>
              <p:cNvSpPr/>
              <p:nvPr/>
            </p:nvSpPr>
            <p:spPr>
              <a:xfrm>
                <a:off x="3941725" y="4074825"/>
                <a:ext cx="15400" cy="11700"/>
              </a:xfrm>
              <a:custGeom>
                <a:avLst/>
                <a:gdLst/>
                <a:ahLst/>
                <a:cxnLst/>
                <a:rect l="l" t="t" r="r" b="b"/>
                <a:pathLst>
                  <a:path w="616" h="468" extrusionOk="0">
                    <a:moveTo>
                      <a:pt x="309" y="1"/>
                    </a:moveTo>
                    <a:cubicBezTo>
                      <a:pt x="257" y="1"/>
                      <a:pt x="205" y="18"/>
                      <a:pt x="162" y="55"/>
                    </a:cubicBezTo>
                    <a:cubicBezTo>
                      <a:pt x="1" y="183"/>
                      <a:pt x="78" y="444"/>
                      <a:pt x="284" y="466"/>
                    </a:cubicBezTo>
                    <a:cubicBezTo>
                      <a:pt x="293" y="467"/>
                      <a:pt x="302" y="468"/>
                      <a:pt x="310" y="468"/>
                    </a:cubicBezTo>
                    <a:cubicBezTo>
                      <a:pt x="501" y="468"/>
                      <a:pt x="615" y="241"/>
                      <a:pt x="489" y="87"/>
                    </a:cubicBezTo>
                    <a:cubicBezTo>
                      <a:pt x="444" y="31"/>
                      <a:pt x="377"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20"/>
              <p:cNvSpPr/>
              <p:nvPr/>
            </p:nvSpPr>
            <p:spPr>
              <a:xfrm>
                <a:off x="3928475" y="4058325"/>
                <a:ext cx="14775" cy="11150"/>
              </a:xfrm>
              <a:custGeom>
                <a:avLst/>
                <a:gdLst/>
                <a:ahLst/>
                <a:cxnLst/>
                <a:rect l="l" t="t" r="r" b="b"/>
                <a:pathLst>
                  <a:path w="591" h="446" extrusionOk="0">
                    <a:moveTo>
                      <a:pt x="295" y="0"/>
                    </a:moveTo>
                    <a:cubicBezTo>
                      <a:pt x="246" y="0"/>
                      <a:pt x="196" y="16"/>
                      <a:pt x="155" y="50"/>
                    </a:cubicBezTo>
                    <a:cubicBezTo>
                      <a:pt x="1" y="175"/>
                      <a:pt x="75" y="426"/>
                      <a:pt x="274" y="445"/>
                    </a:cubicBezTo>
                    <a:cubicBezTo>
                      <a:pt x="282" y="446"/>
                      <a:pt x="289" y="446"/>
                      <a:pt x="297" y="446"/>
                    </a:cubicBezTo>
                    <a:cubicBezTo>
                      <a:pt x="480"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20"/>
              <p:cNvSpPr/>
              <p:nvPr/>
            </p:nvSpPr>
            <p:spPr>
              <a:xfrm>
                <a:off x="3915225" y="4041800"/>
                <a:ext cx="14125" cy="10725"/>
              </a:xfrm>
              <a:custGeom>
                <a:avLst/>
                <a:gdLst/>
                <a:ahLst/>
                <a:cxnLst/>
                <a:rect l="l" t="t" r="r" b="b"/>
                <a:pathLst>
                  <a:path w="565" h="429" extrusionOk="0">
                    <a:moveTo>
                      <a:pt x="282" y="1"/>
                    </a:moveTo>
                    <a:cubicBezTo>
                      <a:pt x="235" y="1"/>
                      <a:pt x="187" y="16"/>
                      <a:pt x="148" y="48"/>
                    </a:cubicBezTo>
                    <a:cubicBezTo>
                      <a:pt x="0" y="167"/>
                      <a:pt x="71" y="405"/>
                      <a:pt x="261" y="428"/>
                    </a:cubicBezTo>
                    <a:cubicBezTo>
                      <a:pt x="269" y="428"/>
                      <a:pt x="276" y="429"/>
                      <a:pt x="284" y="429"/>
                    </a:cubicBezTo>
                    <a:cubicBezTo>
                      <a:pt x="460" y="429"/>
                      <a:pt x="564" y="222"/>
                      <a:pt x="450" y="81"/>
                    </a:cubicBezTo>
                    <a:cubicBezTo>
                      <a:pt x="407"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20"/>
              <p:cNvSpPr/>
              <p:nvPr/>
            </p:nvSpPr>
            <p:spPr>
              <a:xfrm>
                <a:off x="3901975" y="4025225"/>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6" y="410"/>
                      <a:pt x="263" y="411"/>
                      <a:pt x="271" y="411"/>
                    </a:cubicBezTo>
                    <a:cubicBezTo>
                      <a:pt x="440" y="411"/>
                      <a:pt x="538" y="214"/>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20"/>
              <p:cNvSpPr/>
              <p:nvPr/>
            </p:nvSpPr>
            <p:spPr>
              <a:xfrm>
                <a:off x="3888625" y="4008725"/>
                <a:ext cx="12925" cy="9750"/>
              </a:xfrm>
              <a:custGeom>
                <a:avLst/>
                <a:gdLst/>
                <a:ahLst/>
                <a:cxnLst/>
                <a:rect l="l" t="t" r="r" b="b"/>
                <a:pathLst>
                  <a:path w="517" h="390" extrusionOk="0">
                    <a:moveTo>
                      <a:pt x="260" y="1"/>
                    </a:moveTo>
                    <a:cubicBezTo>
                      <a:pt x="217" y="1"/>
                      <a:pt x="173" y="15"/>
                      <a:pt x="136" y="44"/>
                    </a:cubicBezTo>
                    <a:cubicBezTo>
                      <a:pt x="1" y="153"/>
                      <a:pt x="68" y="372"/>
                      <a:pt x="238" y="388"/>
                    </a:cubicBezTo>
                    <a:cubicBezTo>
                      <a:pt x="246" y="389"/>
                      <a:pt x="254" y="389"/>
                      <a:pt x="262" y="389"/>
                    </a:cubicBezTo>
                    <a:cubicBezTo>
                      <a:pt x="422" y="389"/>
                      <a:pt x="516"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20"/>
              <p:cNvSpPr/>
              <p:nvPr/>
            </p:nvSpPr>
            <p:spPr>
              <a:xfrm>
                <a:off x="3875375" y="3992175"/>
                <a:ext cx="12300" cy="9325"/>
              </a:xfrm>
              <a:custGeom>
                <a:avLst/>
                <a:gdLst/>
                <a:ahLst/>
                <a:cxnLst/>
                <a:rect l="l" t="t" r="r" b="b"/>
                <a:pathLst>
                  <a:path w="492" h="373" extrusionOk="0">
                    <a:moveTo>
                      <a:pt x="248" y="1"/>
                    </a:moveTo>
                    <a:cubicBezTo>
                      <a:pt x="206" y="1"/>
                      <a:pt x="164" y="15"/>
                      <a:pt x="129" y="44"/>
                    </a:cubicBezTo>
                    <a:cubicBezTo>
                      <a:pt x="0" y="147"/>
                      <a:pt x="61" y="356"/>
                      <a:pt x="229" y="372"/>
                    </a:cubicBezTo>
                    <a:cubicBezTo>
                      <a:pt x="235" y="373"/>
                      <a:pt x="242" y="373"/>
                      <a:pt x="248" y="373"/>
                    </a:cubicBezTo>
                    <a:cubicBezTo>
                      <a:pt x="400" y="373"/>
                      <a:pt x="491" y="193"/>
                      <a:pt x="392" y="70"/>
                    </a:cubicBezTo>
                    <a:cubicBezTo>
                      <a:pt x="356" y="25"/>
                      <a:pt x="302" y="1"/>
                      <a:pt x="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20"/>
              <p:cNvSpPr/>
              <p:nvPr/>
            </p:nvSpPr>
            <p:spPr>
              <a:xfrm>
                <a:off x="3862125" y="3975675"/>
                <a:ext cx="11650" cy="8875"/>
              </a:xfrm>
              <a:custGeom>
                <a:avLst/>
                <a:gdLst/>
                <a:ahLst/>
                <a:cxnLst/>
                <a:rect l="l" t="t" r="r" b="b"/>
                <a:pathLst>
                  <a:path w="466" h="355" extrusionOk="0">
                    <a:moveTo>
                      <a:pt x="233" y="0"/>
                    </a:moveTo>
                    <a:cubicBezTo>
                      <a:pt x="194" y="0"/>
                      <a:pt x="155" y="13"/>
                      <a:pt x="122" y="39"/>
                    </a:cubicBezTo>
                    <a:cubicBezTo>
                      <a:pt x="0" y="139"/>
                      <a:pt x="58" y="335"/>
                      <a:pt x="215" y="354"/>
                    </a:cubicBezTo>
                    <a:cubicBezTo>
                      <a:pt x="222" y="355"/>
                      <a:pt x="228" y="355"/>
                      <a:pt x="235" y="355"/>
                    </a:cubicBezTo>
                    <a:cubicBezTo>
                      <a:pt x="381" y="355"/>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20"/>
              <p:cNvSpPr/>
              <p:nvPr/>
            </p:nvSpPr>
            <p:spPr>
              <a:xfrm>
                <a:off x="3848850" y="3959150"/>
                <a:ext cx="11025" cy="8375"/>
              </a:xfrm>
              <a:custGeom>
                <a:avLst/>
                <a:gdLst/>
                <a:ahLst/>
                <a:cxnLst/>
                <a:rect l="l" t="t" r="r" b="b"/>
                <a:pathLst>
                  <a:path w="441" h="335" extrusionOk="0">
                    <a:moveTo>
                      <a:pt x="223" y="0"/>
                    </a:moveTo>
                    <a:cubicBezTo>
                      <a:pt x="185" y="0"/>
                      <a:pt x="148" y="13"/>
                      <a:pt x="117" y="38"/>
                    </a:cubicBezTo>
                    <a:cubicBezTo>
                      <a:pt x="1" y="131"/>
                      <a:pt x="55" y="318"/>
                      <a:pt x="203" y="334"/>
                    </a:cubicBezTo>
                    <a:cubicBezTo>
                      <a:pt x="210" y="334"/>
                      <a:pt x="216" y="335"/>
                      <a:pt x="222" y="335"/>
                    </a:cubicBezTo>
                    <a:cubicBezTo>
                      <a:pt x="359" y="335"/>
                      <a:pt x="440" y="171"/>
                      <a:pt x="351" y="60"/>
                    </a:cubicBezTo>
                    <a:cubicBezTo>
                      <a:pt x="319" y="21"/>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20"/>
              <p:cNvSpPr/>
              <p:nvPr/>
            </p:nvSpPr>
            <p:spPr>
              <a:xfrm>
                <a:off x="3986250" y="4093425"/>
                <a:ext cx="16500" cy="12550"/>
              </a:xfrm>
              <a:custGeom>
                <a:avLst/>
                <a:gdLst/>
                <a:ahLst/>
                <a:cxnLst/>
                <a:rect l="l" t="t" r="r" b="b"/>
                <a:pathLst>
                  <a:path w="660" h="502" extrusionOk="0">
                    <a:moveTo>
                      <a:pt x="331" y="0"/>
                    </a:moveTo>
                    <a:cubicBezTo>
                      <a:pt x="276" y="0"/>
                      <a:pt x="220" y="19"/>
                      <a:pt x="174" y="56"/>
                    </a:cubicBezTo>
                    <a:cubicBezTo>
                      <a:pt x="0" y="198"/>
                      <a:pt x="81" y="477"/>
                      <a:pt x="306" y="500"/>
                    </a:cubicBezTo>
                    <a:cubicBezTo>
                      <a:pt x="316" y="501"/>
                      <a:pt x="326" y="502"/>
                      <a:pt x="336" y="502"/>
                    </a:cubicBezTo>
                    <a:cubicBezTo>
                      <a:pt x="540" y="502"/>
                      <a:pt x="659" y="257"/>
                      <a:pt x="527" y="92"/>
                    </a:cubicBezTo>
                    <a:cubicBezTo>
                      <a:pt x="476" y="32"/>
                      <a:pt x="404"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20"/>
              <p:cNvSpPr/>
              <p:nvPr/>
            </p:nvSpPr>
            <p:spPr>
              <a:xfrm>
                <a:off x="3973000" y="4076850"/>
                <a:ext cx="15850" cy="12075"/>
              </a:xfrm>
              <a:custGeom>
                <a:avLst/>
                <a:gdLst/>
                <a:ahLst/>
                <a:cxnLst/>
                <a:rect l="l" t="t" r="r" b="b"/>
                <a:pathLst>
                  <a:path w="634" h="483" extrusionOk="0">
                    <a:moveTo>
                      <a:pt x="316" y="1"/>
                    </a:moveTo>
                    <a:cubicBezTo>
                      <a:pt x="263" y="1"/>
                      <a:pt x="209" y="18"/>
                      <a:pt x="164" y="54"/>
                    </a:cubicBezTo>
                    <a:cubicBezTo>
                      <a:pt x="0" y="192"/>
                      <a:pt x="80" y="459"/>
                      <a:pt x="293" y="482"/>
                    </a:cubicBezTo>
                    <a:cubicBezTo>
                      <a:pt x="302" y="482"/>
                      <a:pt x="311" y="483"/>
                      <a:pt x="319" y="483"/>
                    </a:cubicBezTo>
                    <a:cubicBezTo>
                      <a:pt x="516" y="483"/>
                      <a:pt x="634" y="250"/>
                      <a:pt x="505" y="93"/>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20"/>
              <p:cNvSpPr/>
              <p:nvPr/>
            </p:nvSpPr>
            <p:spPr>
              <a:xfrm>
                <a:off x="3959650" y="4060350"/>
                <a:ext cx="15300" cy="11625"/>
              </a:xfrm>
              <a:custGeom>
                <a:avLst/>
                <a:gdLst/>
                <a:ahLst/>
                <a:cxnLst/>
                <a:rect l="l" t="t" r="r" b="b"/>
                <a:pathLst>
                  <a:path w="612" h="465" extrusionOk="0">
                    <a:moveTo>
                      <a:pt x="307" y="1"/>
                    </a:moveTo>
                    <a:cubicBezTo>
                      <a:pt x="256" y="1"/>
                      <a:pt x="204" y="18"/>
                      <a:pt x="161" y="52"/>
                    </a:cubicBezTo>
                    <a:cubicBezTo>
                      <a:pt x="1" y="184"/>
                      <a:pt x="78" y="441"/>
                      <a:pt x="283" y="463"/>
                    </a:cubicBezTo>
                    <a:cubicBezTo>
                      <a:pt x="293" y="464"/>
                      <a:pt x="302" y="465"/>
                      <a:pt x="310" y="465"/>
                    </a:cubicBezTo>
                    <a:cubicBezTo>
                      <a:pt x="500" y="465"/>
                      <a:pt x="612" y="241"/>
                      <a:pt x="489" y="87"/>
                    </a:cubicBezTo>
                    <a:cubicBezTo>
                      <a:pt x="443" y="31"/>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20"/>
              <p:cNvSpPr/>
              <p:nvPr/>
            </p:nvSpPr>
            <p:spPr>
              <a:xfrm>
                <a:off x="3946400" y="4043800"/>
                <a:ext cx="14675" cy="11150"/>
              </a:xfrm>
              <a:custGeom>
                <a:avLst/>
                <a:gdLst/>
                <a:ahLst/>
                <a:cxnLst/>
                <a:rect l="l" t="t" r="r" b="b"/>
                <a:pathLst>
                  <a:path w="587" h="446" extrusionOk="0">
                    <a:moveTo>
                      <a:pt x="295" y="1"/>
                    </a:moveTo>
                    <a:cubicBezTo>
                      <a:pt x="246" y="1"/>
                      <a:pt x="196" y="17"/>
                      <a:pt x="155" y="52"/>
                    </a:cubicBezTo>
                    <a:cubicBezTo>
                      <a:pt x="0" y="177"/>
                      <a:pt x="74" y="425"/>
                      <a:pt x="270" y="444"/>
                    </a:cubicBezTo>
                    <a:cubicBezTo>
                      <a:pt x="280" y="445"/>
                      <a:pt x="289" y="446"/>
                      <a:pt x="297" y="446"/>
                    </a:cubicBezTo>
                    <a:cubicBezTo>
                      <a:pt x="480" y="446"/>
                      <a:pt x="586" y="231"/>
                      <a:pt x="470" y="84"/>
                    </a:cubicBezTo>
                    <a:cubicBezTo>
                      <a:pt x="424"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20"/>
              <p:cNvSpPr/>
              <p:nvPr/>
            </p:nvSpPr>
            <p:spPr>
              <a:xfrm>
                <a:off x="3933150" y="4027275"/>
                <a:ext cx="14100" cy="10725"/>
              </a:xfrm>
              <a:custGeom>
                <a:avLst/>
                <a:gdLst/>
                <a:ahLst/>
                <a:cxnLst/>
                <a:rect l="l" t="t" r="r" b="b"/>
                <a:pathLst>
                  <a:path w="564" h="429" extrusionOk="0">
                    <a:moveTo>
                      <a:pt x="281" y="0"/>
                    </a:moveTo>
                    <a:cubicBezTo>
                      <a:pt x="234" y="0"/>
                      <a:pt x="187" y="16"/>
                      <a:pt x="148" y="48"/>
                    </a:cubicBezTo>
                    <a:cubicBezTo>
                      <a:pt x="0" y="170"/>
                      <a:pt x="71" y="408"/>
                      <a:pt x="260" y="427"/>
                    </a:cubicBezTo>
                    <a:cubicBezTo>
                      <a:pt x="268" y="428"/>
                      <a:pt x="276" y="428"/>
                      <a:pt x="284" y="428"/>
                    </a:cubicBezTo>
                    <a:cubicBezTo>
                      <a:pt x="459" y="428"/>
                      <a:pt x="564" y="222"/>
                      <a:pt x="447" y="80"/>
                    </a:cubicBezTo>
                    <a:cubicBezTo>
                      <a:pt x="405" y="27"/>
                      <a:pt x="34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20"/>
              <p:cNvSpPr/>
              <p:nvPr/>
            </p:nvSpPr>
            <p:spPr>
              <a:xfrm>
                <a:off x="3919800" y="4010775"/>
                <a:ext cx="13550" cy="10175"/>
              </a:xfrm>
              <a:custGeom>
                <a:avLst/>
                <a:gdLst/>
                <a:ahLst/>
                <a:cxnLst/>
                <a:rect l="l" t="t" r="r" b="b"/>
                <a:pathLst>
                  <a:path w="542" h="407" extrusionOk="0">
                    <a:moveTo>
                      <a:pt x="274" y="0"/>
                    </a:moveTo>
                    <a:cubicBezTo>
                      <a:pt x="228" y="0"/>
                      <a:pt x="183" y="15"/>
                      <a:pt x="145" y="46"/>
                    </a:cubicBezTo>
                    <a:cubicBezTo>
                      <a:pt x="1" y="158"/>
                      <a:pt x="71" y="390"/>
                      <a:pt x="251" y="406"/>
                    </a:cubicBezTo>
                    <a:cubicBezTo>
                      <a:pt x="259" y="407"/>
                      <a:pt x="267" y="407"/>
                      <a:pt x="274" y="407"/>
                    </a:cubicBezTo>
                    <a:cubicBezTo>
                      <a:pt x="441" y="407"/>
                      <a:pt x="542" y="210"/>
                      <a:pt x="431" y="75"/>
                    </a:cubicBezTo>
                    <a:cubicBezTo>
                      <a:pt x="391" y="26"/>
                      <a:pt x="333" y="0"/>
                      <a:pt x="2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20"/>
              <p:cNvSpPr/>
              <p:nvPr/>
            </p:nvSpPr>
            <p:spPr>
              <a:xfrm>
                <a:off x="3906550" y="3994200"/>
                <a:ext cx="12925" cy="9800"/>
              </a:xfrm>
              <a:custGeom>
                <a:avLst/>
                <a:gdLst/>
                <a:ahLst/>
                <a:cxnLst/>
                <a:rect l="l" t="t" r="r" b="b"/>
                <a:pathLst>
                  <a:path w="517" h="392" extrusionOk="0">
                    <a:moveTo>
                      <a:pt x="259" y="0"/>
                    </a:moveTo>
                    <a:cubicBezTo>
                      <a:pt x="215" y="0"/>
                      <a:pt x="171" y="14"/>
                      <a:pt x="135" y="44"/>
                    </a:cubicBezTo>
                    <a:cubicBezTo>
                      <a:pt x="0" y="153"/>
                      <a:pt x="65" y="371"/>
                      <a:pt x="238" y="391"/>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20"/>
              <p:cNvSpPr/>
              <p:nvPr/>
            </p:nvSpPr>
            <p:spPr>
              <a:xfrm>
                <a:off x="3893300" y="3977700"/>
                <a:ext cx="12275" cy="9350"/>
              </a:xfrm>
              <a:custGeom>
                <a:avLst/>
                <a:gdLst/>
                <a:ahLst/>
                <a:cxnLst/>
                <a:rect l="l" t="t" r="r" b="b"/>
                <a:pathLst>
                  <a:path w="491" h="374" extrusionOk="0">
                    <a:moveTo>
                      <a:pt x="244" y="1"/>
                    </a:moveTo>
                    <a:cubicBezTo>
                      <a:pt x="204" y="1"/>
                      <a:pt x="163" y="14"/>
                      <a:pt x="129" y="42"/>
                    </a:cubicBezTo>
                    <a:cubicBezTo>
                      <a:pt x="0" y="144"/>
                      <a:pt x="61" y="353"/>
                      <a:pt x="228" y="373"/>
                    </a:cubicBezTo>
                    <a:cubicBezTo>
                      <a:pt x="235" y="373"/>
                      <a:pt x="241" y="373"/>
                      <a:pt x="248" y="373"/>
                    </a:cubicBezTo>
                    <a:cubicBezTo>
                      <a:pt x="400" y="373"/>
                      <a:pt x="491" y="194"/>
                      <a:pt x="389" y="70"/>
                    </a:cubicBezTo>
                    <a:cubicBezTo>
                      <a:pt x="352" y="24"/>
                      <a:pt x="299" y="1"/>
                      <a:pt x="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20"/>
              <p:cNvSpPr/>
              <p:nvPr/>
            </p:nvSpPr>
            <p:spPr>
              <a:xfrm>
                <a:off x="3880025" y="3961150"/>
                <a:ext cx="11650" cy="8875"/>
              </a:xfrm>
              <a:custGeom>
                <a:avLst/>
                <a:gdLst/>
                <a:ahLst/>
                <a:cxnLst/>
                <a:rect l="l" t="t" r="r" b="b"/>
                <a:pathLst>
                  <a:path w="466" h="355" extrusionOk="0">
                    <a:moveTo>
                      <a:pt x="233" y="0"/>
                    </a:moveTo>
                    <a:cubicBezTo>
                      <a:pt x="194" y="0"/>
                      <a:pt x="155" y="14"/>
                      <a:pt x="123" y="41"/>
                    </a:cubicBezTo>
                    <a:cubicBezTo>
                      <a:pt x="1" y="138"/>
                      <a:pt x="59" y="337"/>
                      <a:pt x="216" y="353"/>
                    </a:cubicBezTo>
                    <a:cubicBezTo>
                      <a:pt x="223" y="354"/>
                      <a:pt x="229" y="354"/>
                      <a:pt x="235" y="354"/>
                    </a:cubicBezTo>
                    <a:cubicBezTo>
                      <a:pt x="378" y="354"/>
                      <a:pt x="466" y="184"/>
                      <a:pt x="370" y="67"/>
                    </a:cubicBezTo>
                    <a:cubicBezTo>
                      <a:pt x="336" y="23"/>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20"/>
              <p:cNvSpPr/>
              <p:nvPr/>
            </p:nvSpPr>
            <p:spPr>
              <a:xfrm>
                <a:off x="3866775" y="3944625"/>
                <a:ext cx="11000" cy="8350"/>
              </a:xfrm>
              <a:custGeom>
                <a:avLst/>
                <a:gdLst/>
                <a:ahLst/>
                <a:cxnLst/>
                <a:rect l="l" t="t" r="r" b="b"/>
                <a:pathLst>
                  <a:path w="440" h="334" extrusionOk="0">
                    <a:moveTo>
                      <a:pt x="219" y="1"/>
                    </a:moveTo>
                    <a:cubicBezTo>
                      <a:pt x="182" y="1"/>
                      <a:pt x="144" y="13"/>
                      <a:pt x="113" y="37"/>
                    </a:cubicBezTo>
                    <a:cubicBezTo>
                      <a:pt x="1" y="130"/>
                      <a:pt x="55" y="317"/>
                      <a:pt x="203" y="333"/>
                    </a:cubicBezTo>
                    <a:cubicBezTo>
                      <a:pt x="210" y="334"/>
                      <a:pt x="216" y="334"/>
                      <a:pt x="222" y="334"/>
                    </a:cubicBezTo>
                    <a:cubicBezTo>
                      <a:pt x="359" y="334"/>
                      <a:pt x="440" y="174"/>
                      <a:pt x="351" y="63"/>
                    </a:cubicBezTo>
                    <a:cubicBezTo>
                      <a:pt x="318" y="22"/>
                      <a:pt x="268" y="1"/>
                      <a:pt x="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20"/>
              <p:cNvSpPr/>
              <p:nvPr/>
            </p:nvSpPr>
            <p:spPr>
              <a:xfrm>
                <a:off x="3853450" y="3928100"/>
                <a:ext cx="10450" cy="7925"/>
              </a:xfrm>
              <a:custGeom>
                <a:avLst/>
                <a:gdLst/>
                <a:ahLst/>
                <a:cxnLst/>
                <a:rect l="l" t="t" r="r" b="b"/>
                <a:pathLst>
                  <a:path w="418" h="317" extrusionOk="0">
                    <a:moveTo>
                      <a:pt x="211" y="1"/>
                    </a:moveTo>
                    <a:cubicBezTo>
                      <a:pt x="176" y="1"/>
                      <a:pt x="140" y="12"/>
                      <a:pt x="109" y="36"/>
                    </a:cubicBezTo>
                    <a:cubicBezTo>
                      <a:pt x="0" y="123"/>
                      <a:pt x="55" y="300"/>
                      <a:pt x="193" y="316"/>
                    </a:cubicBezTo>
                    <a:cubicBezTo>
                      <a:pt x="199" y="317"/>
                      <a:pt x="206" y="317"/>
                      <a:pt x="212" y="317"/>
                    </a:cubicBezTo>
                    <a:cubicBezTo>
                      <a:pt x="342" y="317"/>
                      <a:pt x="417" y="163"/>
                      <a:pt x="334" y="59"/>
                    </a:cubicBezTo>
                    <a:cubicBezTo>
                      <a:pt x="302" y="21"/>
                      <a:pt x="257" y="1"/>
                      <a:pt x="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20"/>
              <p:cNvSpPr/>
              <p:nvPr/>
            </p:nvSpPr>
            <p:spPr>
              <a:xfrm>
                <a:off x="4017350" y="4095400"/>
                <a:ext cx="17200" cy="13075"/>
              </a:xfrm>
              <a:custGeom>
                <a:avLst/>
                <a:gdLst/>
                <a:ahLst/>
                <a:cxnLst/>
                <a:rect l="l" t="t" r="r" b="b"/>
                <a:pathLst>
                  <a:path w="688" h="523" extrusionOk="0">
                    <a:moveTo>
                      <a:pt x="345" y="1"/>
                    </a:moveTo>
                    <a:cubicBezTo>
                      <a:pt x="288" y="1"/>
                      <a:pt x="231" y="19"/>
                      <a:pt x="183" y="58"/>
                    </a:cubicBezTo>
                    <a:cubicBezTo>
                      <a:pt x="0" y="202"/>
                      <a:pt x="87" y="495"/>
                      <a:pt x="318" y="520"/>
                    </a:cubicBezTo>
                    <a:cubicBezTo>
                      <a:pt x="329" y="522"/>
                      <a:pt x="339" y="522"/>
                      <a:pt x="349" y="522"/>
                    </a:cubicBezTo>
                    <a:cubicBezTo>
                      <a:pt x="559" y="522"/>
                      <a:pt x="688" y="271"/>
                      <a:pt x="550" y="99"/>
                    </a:cubicBezTo>
                    <a:cubicBezTo>
                      <a:pt x="498" y="35"/>
                      <a:pt x="422"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20"/>
              <p:cNvSpPr/>
              <p:nvPr/>
            </p:nvSpPr>
            <p:spPr>
              <a:xfrm>
                <a:off x="4004075" y="4078875"/>
                <a:ext cx="16600" cy="12625"/>
              </a:xfrm>
              <a:custGeom>
                <a:avLst/>
                <a:gdLst/>
                <a:ahLst/>
                <a:cxnLst/>
                <a:rect l="l" t="t" r="r" b="b"/>
                <a:pathLst>
                  <a:path w="664" h="505" extrusionOk="0">
                    <a:moveTo>
                      <a:pt x="333" y="1"/>
                    </a:moveTo>
                    <a:cubicBezTo>
                      <a:pt x="277" y="1"/>
                      <a:pt x="221" y="19"/>
                      <a:pt x="174" y="57"/>
                    </a:cubicBezTo>
                    <a:cubicBezTo>
                      <a:pt x="1" y="198"/>
                      <a:pt x="84" y="481"/>
                      <a:pt x="306" y="503"/>
                    </a:cubicBezTo>
                    <a:cubicBezTo>
                      <a:pt x="315" y="504"/>
                      <a:pt x="325" y="505"/>
                      <a:pt x="334" y="505"/>
                    </a:cubicBezTo>
                    <a:cubicBezTo>
                      <a:pt x="542" y="505"/>
                      <a:pt x="663" y="262"/>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20"/>
              <p:cNvSpPr/>
              <p:nvPr/>
            </p:nvSpPr>
            <p:spPr>
              <a:xfrm>
                <a:off x="3990825" y="4062400"/>
                <a:ext cx="15950" cy="12075"/>
              </a:xfrm>
              <a:custGeom>
                <a:avLst/>
                <a:gdLst/>
                <a:ahLst/>
                <a:cxnLst/>
                <a:rect l="l" t="t" r="r" b="b"/>
                <a:pathLst>
                  <a:path w="638" h="483" extrusionOk="0">
                    <a:moveTo>
                      <a:pt x="320" y="0"/>
                    </a:moveTo>
                    <a:cubicBezTo>
                      <a:pt x="266" y="0"/>
                      <a:pt x="212" y="18"/>
                      <a:pt x="168" y="54"/>
                    </a:cubicBezTo>
                    <a:cubicBezTo>
                      <a:pt x="1" y="189"/>
                      <a:pt x="81" y="459"/>
                      <a:pt x="296" y="481"/>
                    </a:cubicBezTo>
                    <a:cubicBezTo>
                      <a:pt x="305" y="482"/>
                      <a:pt x="314" y="482"/>
                      <a:pt x="323" y="482"/>
                    </a:cubicBezTo>
                    <a:cubicBezTo>
                      <a:pt x="519" y="482"/>
                      <a:pt x="638" y="249"/>
                      <a:pt x="508" y="89"/>
                    </a:cubicBezTo>
                    <a:cubicBezTo>
                      <a:pt x="461" y="30"/>
                      <a:pt x="390" y="0"/>
                      <a:pt x="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20"/>
              <p:cNvSpPr/>
              <p:nvPr/>
            </p:nvSpPr>
            <p:spPr>
              <a:xfrm>
                <a:off x="3977575" y="4045825"/>
                <a:ext cx="15300" cy="11700"/>
              </a:xfrm>
              <a:custGeom>
                <a:avLst/>
                <a:gdLst/>
                <a:ahLst/>
                <a:cxnLst/>
                <a:rect l="l" t="t" r="r" b="b"/>
                <a:pathLst>
                  <a:path w="612" h="468" extrusionOk="0">
                    <a:moveTo>
                      <a:pt x="309" y="1"/>
                    </a:moveTo>
                    <a:cubicBezTo>
                      <a:pt x="257" y="1"/>
                      <a:pt x="204" y="18"/>
                      <a:pt x="161" y="55"/>
                    </a:cubicBezTo>
                    <a:cubicBezTo>
                      <a:pt x="0" y="183"/>
                      <a:pt x="77" y="443"/>
                      <a:pt x="283" y="466"/>
                    </a:cubicBezTo>
                    <a:cubicBezTo>
                      <a:pt x="292" y="467"/>
                      <a:pt x="301" y="467"/>
                      <a:pt x="310" y="467"/>
                    </a:cubicBezTo>
                    <a:cubicBezTo>
                      <a:pt x="500" y="467"/>
                      <a:pt x="612" y="240"/>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20"/>
              <p:cNvSpPr/>
              <p:nvPr/>
            </p:nvSpPr>
            <p:spPr>
              <a:xfrm>
                <a:off x="3964325" y="4029325"/>
                <a:ext cx="14675" cy="11150"/>
              </a:xfrm>
              <a:custGeom>
                <a:avLst/>
                <a:gdLst/>
                <a:ahLst/>
                <a:cxnLst/>
                <a:rect l="l" t="t" r="r" b="b"/>
                <a:pathLst>
                  <a:path w="587" h="446" extrusionOk="0">
                    <a:moveTo>
                      <a:pt x="294" y="0"/>
                    </a:moveTo>
                    <a:cubicBezTo>
                      <a:pt x="245" y="0"/>
                      <a:pt x="196" y="16"/>
                      <a:pt x="154" y="49"/>
                    </a:cubicBezTo>
                    <a:cubicBezTo>
                      <a:pt x="0" y="175"/>
                      <a:pt x="74" y="425"/>
                      <a:pt x="270" y="445"/>
                    </a:cubicBezTo>
                    <a:cubicBezTo>
                      <a:pt x="278" y="445"/>
                      <a:pt x="286" y="446"/>
                      <a:pt x="293" y="446"/>
                    </a:cubicBezTo>
                    <a:cubicBezTo>
                      <a:pt x="479" y="446"/>
                      <a:pt x="586" y="230"/>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20"/>
              <p:cNvSpPr/>
              <p:nvPr/>
            </p:nvSpPr>
            <p:spPr>
              <a:xfrm>
                <a:off x="3951050" y="4012800"/>
                <a:ext cx="14025" cy="10650"/>
              </a:xfrm>
              <a:custGeom>
                <a:avLst/>
                <a:gdLst/>
                <a:ahLst/>
                <a:cxnLst/>
                <a:rect l="l" t="t" r="r" b="b"/>
                <a:pathLst>
                  <a:path w="561" h="426" extrusionOk="0">
                    <a:moveTo>
                      <a:pt x="282" y="1"/>
                    </a:moveTo>
                    <a:cubicBezTo>
                      <a:pt x="235" y="1"/>
                      <a:pt x="188" y="16"/>
                      <a:pt x="149" y="48"/>
                    </a:cubicBezTo>
                    <a:cubicBezTo>
                      <a:pt x="1" y="167"/>
                      <a:pt x="71" y="405"/>
                      <a:pt x="261" y="424"/>
                    </a:cubicBezTo>
                    <a:cubicBezTo>
                      <a:pt x="270" y="425"/>
                      <a:pt x="279" y="426"/>
                      <a:pt x="288" y="426"/>
                    </a:cubicBezTo>
                    <a:cubicBezTo>
                      <a:pt x="458" y="426"/>
                      <a:pt x="561" y="221"/>
                      <a:pt x="447" y="80"/>
                    </a:cubicBezTo>
                    <a:cubicBezTo>
                      <a:pt x="406"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20"/>
              <p:cNvSpPr/>
              <p:nvPr/>
            </p:nvSpPr>
            <p:spPr>
              <a:xfrm>
                <a:off x="3937725" y="3996225"/>
                <a:ext cx="13550" cy="10275"/>
              </a:xfrm>
              <a:custGeom>
                <a:avLst/>
                <a:gdLst/>
                <a:ahLst/>
                <a:cxnLst/>
                <a:rect l="l" t="t" r="r" b="b"/>
                <a:pathLst>
                  <a:path w="542" h="411" extrusionOk="0">
                    <a:moveTo>
                      <a:pt x="272" y="1"/>
                    </a:moveTo>
                    <a:cubicBezTo>
                      <a:pt x="226" y="1"/>
                      <a:pt x="180" y="16"/>
                      <a:pt x="142" y="46"/>
                    </a:cubicBezTo>
                    <a:cubicBezTo>
                      <a:pt x="0" y="162"/>
                      <a:pt x="68" y="390"/>
                      <a:pt x="251" y="409"/>
                    </a:cubicBezTo>
                    <a:cubicBezTo>
                      <a:pt x="259" y="410"/>
                      <a:pt x="266" y="410"/>
                      <a:pt x="274" y="410"/>
                    </a:cubicBezTo>
                    <a:cubicBezTo>
                      <a:pt x="441" y="410"/>
                      <a:pt x="542" y="213"/>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20"/>
              <p:cNvSpPr/>
              <p:nvPr/>
            </p:nvSpPr>
            <p:spPr>
              <a:xfrm>
                <a:off x="3924450" y="3979725"/>
                <a:ext cx="12925" cy="9750"/>
              </a:xfrm>
              <a:custGeom>
                <a:avLst/>
                <a:gdLst/>
                <a:ahLst/>
                <a:cxnLst/>
                <a:rect l="l" t="t" r="r" b="b"/>
                <a:pathLst>
                  <a:path w="517" h="390" extrusionOk="0">
                    <a:moveTo>
                      <a:pt x="258" y="1"/>
                    </a:moveTo>
                    <a:cubicBezTo>
                      <a:pt x="215" y="1"/>
                      <a:pt x="172" y="15"/>
                      <a:pt x="136" y="44"/>
                    </a:cubicBezTo>
                    <a:cubicBezTo>
                      <a:pt x="1" y="153"/>
                      <a:pt x="65" y="372"/>
                      <a:pt x="239" y="388"/>
                    </a:cubicBezTo>
                    <a:cubicBezTo>
                      <a:pt x="247" y="389"/>
                      <a:pt x="254" y="389"/>
                      <a:pt x="262" y="389"/>
                    </a:cubicBezTo>
                    <a:cubicBezTo>
                      <a:pt x="422" y="389"/>
                      <a:pt x="517" y="202"/>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20"/>
              <p:cNvSpPr/>
              <p:nvPr/>
            </p:nvSpPr>
            <p:spPr>
              <a:xfrm>
                <a:off x="3911200" y="3963175"/>
                <a:ext cx="12300" cy="9325"/>
              </a:xfrm>
              <a:custGeom>
                <a:avLst/>
                <a:gdLst/>
                <a:ahLst/>
                <a:cxnLst/>
                <a:rect l="l" t="t" r="r" b="b"/>
                <a:pathLst>
                  <a:path w="492" h="373" extrusionOk="0">
                    <a:moveTo>
                      <a:pt x="247" y="1"/>
                    </a:moveTo>
                    <a:cubicBezTo>
                      <a:pt x="206" y="1"/>
                      <a:pt x="164" y="15"/>
                      <a:pt x="129" y="44"/>
                    </a:cubicBezTo>
                    <a:cubicBezTo>
                      <a:pt x="1" y="147"/>
                      <a:pt x="62" y="356"/>
                      <a:pt x="226" y="372"/>
                    </a:cubicBezTo>
                    <a:cubicBezTo>
                      <a:pt x="232" y="372"/>
                      <a:pt x="239" y="373"/>
                      <a:pt x="245" y="373"/>
                    </a:cubicBezTo>
                    <a:cubicBezTo>
                      <a:pt x="401" y="373"/>
                      <a:pt x="491" y="193"/>
                      <a:pt x="390" y="70"/>
                    </a:cubicBezTo>
                    <a:cubicBezTo>
                      <a:pt x="353" y="24"/>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20"/>
              <p:cNvSpPr/>
              <p:nvPr/>
            </p:nvSpPr>
            <p:spPr>
              <a:xfrm>
                <a:off x="3897950" y="3946675"/>
                <a:ext cx="11650" cy="8875"/>
              </a:xfrm>
              <a:custGeom>
                <a:avLst/>
                <a:gdLst/>
                <a:ahLst/>
                <a:cxnLst/>
                <a:rect l="l" t="t" r="r" b="b"/>
                <a:pathLst>
                  <a:path w="466" h="355" extrusionOk="0">
                    <a:moveTo>
                      <a:pt x="232" y="0"/>
                    </a:moveTo>
                    <a:cubicBezTo>
                      <a:pt x="193" y="0"/>
                      <a:pt x="154" y="13"/>
                      <a:pt x="123" y="39"/>
                    </a:cubicBezTo>
                    <a:cubicBezTo>
                      <a:pt x="0" y="138"/>
                      <a:pt x="58" y="334"/>
                      <a:pt x="216" y="354"/>
                    </a:cubicBezTo>
                    <a:cubicBezTo>
                      <a:pt x="222" y="354"/>
                      <a:pt x="228" y="355"/>
                      <a:pt x="235" y="355"/>
                    </a:cubicBezTo>
                    <a:cubicBezTo>
                      <a:pt x="378" y="355"/>
                      <a:pt x="466" y="182"/>
                      <a:pt x="370" y="65"/>
                    </a:cubicBezTo>
                    <a:cubicBezTo>
                      <a:pt x="335" y="22"/>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20"/>
              <p:cNvSpPr/>
              <p:nvPr/>
            </p:nvSpPr>
            <p:spPr>
              <a:xfrm>
                <a:off x="3884600" y="3930150"/>
                <a:ext cx="11100" cy="8375"/>
              </a:xfrm>
              <a:custGeom>
                <a:avLst/>
                <a:gdLst/>
                <a:ahLst/>
                <a:cxnLst/>
                <a:rect l="l" t="t" r="r" b="b"/>
                <a:pathLst>
                  <a:path w="444" h="335" extrusionOk="0">
                    <a:moveTo>
                      <a:pt x="226" y="0"/>
                    </a:moveTo>
                    <a:cubicBezTo>
                      <a:pt x="189" y="0"/>
                      <a:pt x="151" y="12"/>
                      <a:pt x="120" y="38"/>
                    </a:cubicBezTo>
                    <a:cubicBezTo>
                      <a:pt x="1" y="131"/>
                      <a:pt x="59" y="317"/>
                      <a:pt x="207" y="333"/>
                    </a:cubicBezTo>
                    <a:cubicBezTo>
                      <a:pt x="213" y="334"/>
                      <a:pt x="219" y="334"/>
                      <a:pt x="226" y="334"/>
                    </a:cubicBezTo>
                    <a:cubicBezTo>
                      <a:pt x="362" y="334"/>
                      <a:pt x="444" y="171"/>
                      <a:pt x="354" y="60"/>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20"/>
              <p:cNvSpPr/>
              <p:nvPr/>
            </p:nvSpPr>
            <p:spPr>
              <a:xfrm>
                <a:off x="3871350" y="3913575"/>
                <a:ext cx="10450" cy="7925"/>
              </a:xfrm>
              <a:custGeom>
                <a:avLst/>
                <a:gdLst/>
                <a:ahLst/>
                <a:cxnLst/>
                <a:rect l="l" t="t" r="r" b="b"/>
                <a:pathLst>
                  <a:path w="418" h="317" extrusionOk="0">
                    <a:moveTo>
                      <a:pt x="209" y="0"/>
                    </a:moveTo>
                    <a:cubicBezTo>
                      <a:pt x="174" y="0"/>
                      <a:pt x="139" y="12"/>
                      <a:pt x="110" y="36"/>
                    </a:cubicBezTo>
                    <a:cubicBezTo>
                      <a:pt x="1" y="126"/>
                      <a:pt x="55" y="302"/>
                      <a:pt x="194" y="315"/>
                    </a:cubicBezTo>
                    <a:cubicBezTo>
                      <a:pt x="200" y="316"/>
                      <a:pt x="207" y="316"/>
                      <a:pt x="213" y="316"/>
                    </a:cubicBezTo>
                    <a:cubicBezTo>
                      <a:pt x="343" y="316"/>
                      <a:pt x="417" y="165"/>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20"/>
              <p:cNvSpPr/>
              <p:nvPr/>
            </p:nvSpPr>
            <p:spPr>
              <a:xfrm>
                <a:off x="4048525" y="4097525"/>
                <a:ext cx="17850" cy="13500"/>
              </a:xfrm>
              <a:custGeom>
                <a:avLst/>
                <a:gdLst/>
                <a:ahLst/>
                <a:cxnLst/>
                <a:rect l="l" t="t" r="r" b="b"/>
                <a:pathLst>
                  <a:path w="714" h="540" extrusionOk="0">
                    <a:moveTo>
                      <a:pt x="358" y="0"/>
                    </a:moveTo>
                    <a:cubicBezTo>
                      <a:pt x="298" y="0"/>
                      <a:pt x="239" y="20"/>
                      <a:pt x="190" y="59"/>
                    </a:cubicBezTo>
                    <a:cubicBezTo>
                      <a:pt x="0" y="210"/>
                      <a:pt x="90" y="513"/>
                      <a:pt x="331" y="538"/>
                    </a:cubicBezTo>
                    <a:cubicBezTo>
                      <a:pt x="341" y="539"/>
                      <a:pt x="352" y="540"/>
                      <a:pt x="362" y="540"/>
                    </a:cubicBezTo>
                    <a:cubicBezTo>
                      <a:pt x="581" y="540"/>
                      <a:pt x="713" y="279"/>
                      <a:pt x="569" y="101"/>
                    </a:cubicBezTo>
                    <a:cubicBezTo>
                      <a:pt x="515"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20"/>
              <p:cNvSpPr/>
              <p:nvPr/>
            </p:nvSpPr>
            <p:spPr>
              <a:xfrm>
                <a:off x="4035250" y="4080925"/>
                <a:ext cx="17150" cy="13000"/>
              </a:xfrm>
              <a:custGeom>
                <a:avLst/>
                <a:gdLst/>
                <a:ahLst/>
                <a:cxnLst/>
                <a:rect l="l" t="t" r="r" b="b"/>
                <a:pathLst>
                  <a:path w="686" h="520" extrusionOk="0">
                    <a:moveTo>
                      <a:pt x="345" y="0"/>
                    </a:moveTo>
                    <a:cubicBezTo>
                      <a:pt x="288" y="0"/>
                      <a:pt x="229" y="19"/>
                      <a:pt x="181" y="58"/>
                    </a:cubicBezTo>
                    <a:cubicBezTo>
                      <a:pt x="1" y="203"/>
                      <a:pt x="88" y="495"/>
                      <a:pt x="316" y="518"/>
                    </a:cubicBezTo>
                    <a:cubicBezTo>
                      <a:pt x="326" y="519"/>
                      <a:pt x="337" y="520"/>
                      <a:pt x="347" y="520"/>
                    </a:cubicBezTo>
                    <a:cubicBezTo>
                      <a:pt x="560" y="520"/>
                      <a:pt x="685" y="272"/>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20"/>
              <p:cNvSpPr/>
              <p:nvPr/>
            </p:nvSpPr>
            <p:spPr>
              <a:xfrm>
                <a:off x="4022000" y="4064425"/>
                <a:ext cx="16575" cy="12550"/>
              </a:xfrm>
              <a:custGeom>
                <a:avLst/>
                <a:gdLst/>
                <a:ahLst/>
                <a:cxnLst/>
                <a:rect l="l" t="t" r="r" b="b"/>
                <a:pathLst>
                  <a:path w="663" h="502" extrusionOk="0">
                    <a:moveTo>
                      <a:pt x="334" y="0"/>
                    </a:moveTo>
                    <a:cubicBezTo>
                      <a:pt x="278" y="0"/>
                      <a:pt x="221" y="19"/>
                      <a:pt x="174" y="56"/>
                    </a:cubicBezTo>
                    <a:cubicBezTo>
                      <a:pt x="0" y="198"/>
                      <a:pt x="84" y="477"/>
                      <a:pt x="306" y="500"/>
                    </a:cubicBezTo>
                    <a:cubicBezTo>
                      <a:pt x="316" y="501"/>
                      <a:pt x="326" y="501"/>
                      <a:pt x="336" y="501"/>
                    </a:cubicBezTo>
                    <a:cubicBezTo>
                      <a:pt x="543" y="501"/>
                      <a:pt x="662" y="257"/>
                      <a:pt x="528" y="92"/>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20"/>
              <p:cNvSpPr/>
              <p:nvPr/>
            </p:nvSpPr>
            <p:spPr>
              <a:xfrm>
                <a:off x="4008750" y="4047850"/>
                <a:ext cx="15950" cy="12075"/>
              </a:xfrm>
              <a:custGeom>
                <a:avLst/>
                <a:gdLst/>
                <a:ahLst/>
                <a:cxnLst/>
                <a:rect l="l" t="t" r="r" b="b"/>
                <a:pathLst>
                  <a:path w="638" h="483" extrusionOk="0">
                    <a:moveTo>
                      <a:pt x="318" y="1"/>
                    </a:moveTo>
                    <a:cubicBezTo>
                      <a:pt x="265" y="1"/>
                      <a:pt x="211" y="18"/>
                      <a:pt x="167" y="54"/>
                    </a:cubicBezTo>
                    <a:cubicBezTo>
                      <a:pt x="0" y="192"/>
                      <a:pt x="81" y="459"/>
                      <a:pt x="296" y="481"/>
                    </a:cubicBezTo>
                    <a:cubicBezTo>
                      <a:pt x="305" y="482"/>
                      <a:pt x="314" y="483"/>
                      <a:pt x="323" y="483"/>
                    </a:cubicBezTo>
                    <a:cubicBezTo>
                      <a:pt x="519" y="483"/>
                      <a:pt x="637" y="249"/>
                      <a:pt x="508" y="92"/>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20"/>
              <p:cNvSpPr/>
              <p:nvPr/>
            </p:nvSpPr>
            <p:spPr>
              <a:xfrm>
                <a:off x="3995475" y="4031350"/>
                <a:ext cx="15325" cy="11625"/>
              </a:xfrm>
              <a:custGeom>
                <a:avLst/>
                <a:gdLst/>
                <a:ahLst/>
                <a:cxnLst/>
                <a:rect l="l" t="t" r="r" b="b"/>
                <a:pathLst>
                  <a:path w="613" h="465" extrusionOk="0">
                    <a:moveTo>
                      <a:pt x="306" y="1"/>
                    </a:moveTo>
                    <a:cubicBezTo>
                      <a:pt x="255" y="1"/>
                      <a:pt x="204" y="17"/>
                      <a:pt x="162" y="52"/>
                    </a:cubicBezTo>
                    <a:cubicBezTo>
                      <a:pt x="1" y="184"/>
                      <a:pt x="78" y="441"/>
                      <a:pt x="284" y="463"/>
                    </a:cubicBezTo>
                    <a:cubicBezTo>
                      <a:pt x="293" y="464"/>
                      <a:pt x="302" y="465"/>
                      <a:pt x="311" y="465"/>
                    </a:cubicBezTo>
                    <a:cubicBezTo>
                      <a:pt x="500" y="465"/>
                      <a:pt x="612" y="241"/>
                      <a:pt x="489" y="87"/>
                    </a:cubicBezTo>
                    <a:cubicBezTo>
                      <a:pt x="442" y="30"/>
                      <a:pt x="374"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9" name="Google Shape;3289;p20"/>
              <p:cNvSpPr/>
              <p:nvPr/>
            </p:nvSpPr>
            <p:spPr>
              <a:xfrm>
                <a:off x="3982225" y="4014800"/>
                <a:ext cx="14675" cy="11150"/>
              </a:xfrm>
              <a:custGeom>
                <a:avLst/>
                <a:gdLst/>
                <a:ahLst/>
                <a:cxnLst/>
                <a:rect l="l" t="t" r="r" b="b"/>
                <a:pathLst>
                  <a:path w="587" h="446" extrusionOk="0">
                    <a:moveTo>
                      <a:pt x="293" y="0"/>
                    </a:moveTo>
                    <a:cubicBezTo>
                      <a:pt x="243" y="0"/>
                      <a:pt x="193" y="17"/>
                      <a:pt x="152" y="52"/>
                    </a:cubicBezTo>
                    <a:cubicBezTo>
                      <a:pt x="1" y="177"/>
                      <a:pt x="75" y="425"/>
                      <a:pt x="271" y="444"/>
                    </a:cubicBezTo>
                    <a:cubicBezTo>
                      <a:pt x="280" y="445"/>
                      <a:pt x="289" y="445"/>
                      <a:pt x="297" y="445"/>
                    </a:cubicBezTo>
                    <a:cubicBezTo>
                      <a:pt x="478" y="445"/>
                      <a:pt x="586" y="231"/>
                      <a:pt x="467" y="84"/>
                    </a:cubicBezTo>
                    <a:cubicBezTo>
                      <a:pt x="423" y="29"/>
                      <a:pt x="358" y="0"/>
                      <a:pt x="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0" name="Google Shape;3290;p20"/>
              <p:cNvSpPr/>
              <p:nvPr/>
            </p:nvSpPr>
            <p:spPr>
              <a:xfrm>
                <a:off x="3968900" y="3998250"/>
                <a:ext cx="14125" cy="10750"/>
              </a:xfrm>
              <a:custGeom>
                <a:avLst/>
                <a:gdLst/>
                <a:ahLst/>
                <a:cxnLst/>
                <a:rect l="l" t="t" r="r" b="b"/>
                <a:pathLst>
                  <a:path w="565" h="430" extrusionOk="0">
                    <a:moveTo>
                      <a:pt x="284" y="1"/>
                    </a:moveTo>
                    <a:cubicBezTo>
                      <a:pt x="237" y="1"/>
                      <a:pt x="188" y="17"/>
                      <a:pt x="148" y="49"/>
                    </a:cubicBezTo>
                    <a:cubicBezTo>
                      <a:pt x="0" y="171"/>
                      <a:pt x="71" y="409"/>
                      <a:pt x="261" y="428"/>
                    </a:cubicBezTo>
                    <a:cubicBezTo>
                      <a:pt x="268" y="429"/>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20"/>
              <p:cNvSpPr/>
              <p:nvPr/>
            </p:nvSpPr>
            <p:spPr>
              <a:xfrm>
                <a:off x="3955625" y="3981750"/>
                <a:ext cx="13500" cy="10200"/>
              </a:xfrm>
              <a:custGeom>
                <a:avLst/>
                <a:gdLst/>
                <a:ahLst/>
                <a:cxnLst/>
                <a:rect l="l" t="t" r="r" b="b"/>
                <a:pathLst>
                  <a:path w="540" h="408" extrusionOk="0">
                    <a:moveTo>
                      <a:pt x="271" y="1"/>
                    </a:moveTo>
                    <a:cubicBezTo>
                      <a:pt x="226" y="1"/>
                      <a:pt x="180" y="16"/>
                      <a:pt x="142" y="47"/>
                    </a:cubicBezTo>
                    <a:cubicBezTo>
                      <a:pt x="1" y="159"/>
                      <a:pt x="68" y="390"/>
                      <a:pt x="252" y="407"/>
                    </a:cubicBezTo>
                    <a:cubicBezTo>
                      <a:pt x="259" y="407"/>
                      <a:pt x="267" y="408"/>
                      <a:pt x="275" y="408"/>
                    </a:cubicBezTo>
                    <a:cubicBezTo>
                      <a:pt x="441" y="408"/>
                      <a:pt x="539" y="211"/>
                      <a:pt x="432" y="76"/>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20"/>
              <p:cNvSpPr/>
              <p:nvPr/>
            </p:nvSpPr>
            <p:spPr>
              <a:xfrm>
                <a:off x="3942375" y="3965200"/>
                <a:ext cx="12850" cy="9800"/>
              </a:xfrm>
              <a:custGeom>
                <a:avLst/>
                <a:gdLst/>
                <a:ahLst/>
                <a:cxnLst/>
                <a:rect l="l" t="t" r="r" b="b"/>
                <a:pathLst>
                  <a:path w="514" h="392" extrusionOk="0">
                    <a:moveTo>
                      <a:pt x="258" y="0"/>
                    </a:moveTo>
                    <a:cubicBezTo>
                      <a:pt x="215" y="0"/>
                      <a:pt x="172" y="14"/>
                      <a:pt x="136" y="43"/>
                    </a:cubicBezTo>
                    <a:cubicBezTo>
                      <a:pt x="1" y="153"/>
                      <a:pt x="65" y="371"/>
                      <a:pt x="238" y="390"/>
                    </a:cubicBezTo>
                    <a:cubicBezTo>
                      <a:pt x="246" y="391"/>
                      <a:pt x="254" y="392"/>
                      <a:pt x="261" y="392"/>
                    </a:cubicBezTo>
                    <a:cubicBezTo>
                      <a:pt x="421" y="392"/>
                      <a:pt x="513" y="201"/>
                      <a:pt x="409" y="72"/>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20"/>
              <p:cNvSpPr/>
              <p:nvPr/>
            </p:nvSpPr>
            <p:spPr>
              <a:xfrm>
                <a:off x="3929125" y="3948625"/>
                <a:ext cx="12275" cy="9350"/>
              </a:xfrm>
              <a:custGeom>
                <a:avLst/>
                <a:gdLst/>
                <a:ahLst/>
                <a:cxnLst/>
                <a:rect l="l" t="t" r="r" b="b"/>
                <a:pathLst>
                  <a:path w="491" h="374" extrusionOk="0">
                    <a:moveTo>
                      <a:pt x="247" y="1"/>
                    </a:moveTo>
                    <a:cubicBezTo>
                      <a:pt x="206" y="1"/>
                      <a:pt x="164" y="15"/>
                      <a:pt x="129" y="44"/>
                    </a:cubicBezTo>
                    <a:cubicBezTo>
                      <a:pt x="0" y="147"/>
                      <a:pt x="61" y="356"/>
                      <a:pt x="225" y="372"/>
                    </a:cubicBezTo>
                    <a:cubicBezTo>
                      <a:pt x="233" y="373"/>
                      <a:pt x="241" y="373"/>
                      <a:pt x="248" y="373"/>
                    </a:cubicBezTo>
                    <a:cubicBezTo>
                      <a:pt x="399" y="373"/>
                      <a:pt x="490" y="193"/>
                      <a:pt x="389" y="70"/>
                    </a:cubicBezTo>
                    <a:cubicBezTo>
                      <a:pt x="353" y="25"/>
                      <a:pt x="300"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20"/>
              <p:cNvSpPr/>
              <p:nvPr/>
            </p:nvSpPr>
            <p:spPr>
              <a:xfrm>
                <a:off x="3915775" y="3932150"/>
                <a:ext cx="11750" cy="8875"/>
              </a:xfrm>
              <a:custGeom>
                <a:avLst/>
                <a:gdLst/>
                <a:ahLst/>
                <a:cxnLst/>
                <a:rect l="l" t="t" r="r" b="b"/>
                <a:pathLst>
                  <a:path w="470" h="355" extrusionOk="0">
                    <a:moveTo>
                      <a:pt x="236" y="0"/>
                    </a:moveTo>
                    <a:cubicBezTo>
                      <a:pt x="197" y="0"/>
                      <a:pt x="158" y="14"/>
                      <a:pt x="126" y="41"/>
                    </a:cubicBezTo>
                    <a:cubicBezTo>
                      <a:pt x="1" y="138"/>
                      <a:pt x="62" y="337"/>
                      <a:pt x="216" y="353"/>
                    </a:cubicBezTo>
                    <a:cubicBezTo>
                      <a:pt x="223" y="354"/>
                      <a:pt x="229" y="354"/>
                      <a:pt x="236" y="354"/>
                    </a:cubicBezTo>
                    <a:cubicBezTo>
                      <a:pt x="382" y="354"/>
                      <a:pt x="469" y="184"/>
                      <a:pt x="374" y="67"/>
                    </a:cubicBezTo>
                    <a:cubicBezTo>
                      <a:pt x="339" y="23"/>
                      <a:pt x="288"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20"/>
              <p:cNvSpPr/>
              <p:nvPr/>
            </p:nvSpPr>
            <p:spPr>
              <a:xfrm>
                <a:off x="3902525" y="3915625"/>
                <a:ext cx="11100" cy="8350"/>
              </a:xfrm>
              <a:custGeom>
                <a:avLst/>
                <a:gdLst/>
                <a:ahLst/>
                <a:cxnLst/>
                <a:rect l="l" t="t" r="r" b="b"/>
                <a:pathLst>
                  <a:path w="444" h="334" extrusionOk="0">
                    <a:moveTo>
                      <a:pt x="221" y="1"/>
                    </a:moveTo>
                    <a:cubicBezTo>
                      <a:pt x="184" y="1"/>
                      <a:pt x="148" y="12"/>
                      <a:pt x="116" y="37"/>
                    </a:cubicBezTo>
                    <a:cubicBezTo>
                      <a:pt x="1" y="130"/>
                      <a:pt x="58" y="317"/>
                      <a:pt x="206" y="333"/>
                    </a:cubicBezTo>
                    <a:cubicBezTo>
                      <a:pt x="213" y="333"/>
                      <a:pt x="219" y="334"/>
                      <a:pt x="226" y="334"/>
                    </a:cubicBezTo>
                    <a:cubicBezTo>
                      <a:pt x="362" y="334"/>
                      <a:pt x="443" y="173"/>
                      <a:pt x="351" y="63"/>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20"/>
              <p:cNvSpPr/>
              <p:nvPr/>
            </p:nvSpPr>
            <p:spPr>
              <a:xfrm>
                <a:off x="3889275" y="3899100"/>
                <a:ext cx="10450" cy="7925"/>
              </a:xfrm>
              <a:custGeom>
                <a:avLst/>
                <a:gdLst/>
                <a:ahLst/>
                <a:cxnLst/>
                <a:rect l="l" t="t" r="r" b="b"/>
                <a:pathLst>
                  <a:path w="418" h="317" extrusionOk="0">
                    <a:moveTo>
                      <a:pt x="213" y="1"/>
                    </a:moveTo>
                    <a:cubicBezTo>
                      <a:pt x="178" y="1"/>
                      <a:pt x="142" y="12"/>
                      <a:pt x="113" y="36"/>
                    </a:cubicBezTo>
                    <a:cubicBezTo>
                      <a:pt x="0" y="123"/>
                      <a:pt x="55" y="300"/>
                      <a:pt x="193" y="316"/>
                    </a:cubicBezTo>
                    <a:cubicBezTo>
                      <a:pt x="200" y="316"/>
                      <a:pt x="206" y="317"/>
                      <a:pt x="212" y="317"/>
                    </a:cubicBezTo>
                    <a:cubicBezTo>
                      <a:pt x="342" y="317"/>
                      <a:pt x="417" y="163"/>
                      <a:pt x="335" y="59"/>
                    </a:cubicBezTo>
                    <a:cubicBezTo>
                      <a:pt x="304" y="20"/>
                      <a:pt x="258" y="1"/>
                      <a:pt x="2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20"/>
              <p:cNvSpPr/>
              <p:nvPr/>
            </p:nvSpPr>
            <p:spPr>
              <a:xfrm>
                <a:off x="4079775" y="4099525"/>
                <a:ext cx="18325" cy="13925"/>
              </a:xfrm>
              <a:custGeom>
                <a:avLst/>
                <a:gdLst/>
                <a:ahLst/>
                <a:cxnLst/>
                <a:rect l="l" t="t" r="r" b="b"/>
                <a:pathLst>
                  <a:path w="733" h="557" extrusionOk="0">
                    <a:moveTo>
                      <a:pt x="369" y="0"/>
                    </a:moveTo>
                    <a:cubicBezTo>
                      <a:pt x="307" y="0"/>
                      <a:pt x="245" y="21"/>
                      <a:pt x="193" y="63"/>
                    </a:cubicBezTo>
                    <a:cubicBezTo>
                      <a:pt x="0" y="220"/>
                      <a:pt x="93" y="532"/>
                      <a:pt x="341" y="555"/>
                    </a:cubicBezTo>
                    <a:cubicBezTo>
                      <a:pt x="351" y="556"/>
                      <a:pt x="361" y="556"/>
                      <a:pt x="371" y="556"/>
                    </a:cubicBezTo>
                    <a:cubicBezTo>
                      <a:pt x="598" y="556"/>
                      <a:pt x="733" y="286"/>
                      <a:pt x="585" y="102"/>
                    </a:cubicBezTo>
                    <a:cubicBezTo>
                      <a:pt x="529" y="35"/>
                      <a:pt x="449" y="0"/>
                      <a:pt x="3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20"/>
              <p:cNvSpPr/>
              <p:nvPr/>
            </p:nvSpPr>
            <p:spPr>
              <a:xfrm>
                <a:off x="4066425" y="4082975"/>
                <a:ext cx="17800" cy="13500"/>
              </a:xfrm>
              <a:custGeom>
                <a:avLst/>
                <a:gdLst/>
                <a:ahLst/>
                <a:cxnLst/>
                <a:rect l="l" t="t" r="r" b="b"/>
                <a:pathLst>
                  <a:path w="712" h="540" extrusionOk="0">
                    <a:moveTo>
                      <a:pt x="356" y="1"/>
                    </a:moveTo>
                    <a:cubicBezTo>
                      <a:pt x="298" y="1"/>
                      <a:pt x="238" y="20"/>
                      <a:pt x="187" y="60"/>
                    </a:cubicBezTo>
                    <a:cubicBezTo>
                      <a:pt x="1" y="211"/>
                      <a:pt x="91" y="513"/>
                      <a:pt x="328" y="539"/>
                    </a:cubicBezTo>
                    <a:cubicBezTo>
                      <a:pt x="338" y="539"/>
                      <a:pt x="347" y="540"/>
                      <a:pt x="356" y="540"/>
                    </a:cubicBezTo>
                    <a:cubicBezTo>
                      <a:pt x="581" y="540"/>
                      <a:pt x="711" y="281"/>
                      <a:pt x="566" y="102"/>
                    </a:cubicBezTo>
                    <a:cubicBezTo>
                      <a:pt x="513" y="35"/>
                      <a:pt x="435" y="1"/>
                      <a:pt x="3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20"/>
              <p:cNvSpPr/>
              <p:nvPr/>
            </p:nvSpPr>
            <p:spPr>
              <a:xfrm>
                <a:off x="4053175" y="4066450"/>
                <a:ext cx="17125" cy="13025"/>
              </a:xfrm>
              <a:custGeom>
                <a:avLst/>
                <a:gdLst/>
                <a:ahLst/>
                <a:cxnLst/>
                <a:rect l="l" t="t" r="r" b="b"/>
                <a:pathLst>
                  <a:path w="685" h="521" extrusionOk="0">
                    <a:moveTo>
                      <a:pt x="345" y="1"/>
                    </a:moveTo>
                    <a:cubicBezTo>
                      <a:pt x="287" y="1"/>
                      <a:pt x="229" y="20"/>
                      <a:pt x="180" y="59"/>
                    </a:cubicBezTo>
                    <a:cubicBezTo>
                      <a:pt x="0" y="203"/>
                      <a:pt x="87" y="493"/>
                      <a:pt x="315" y="518"/>
                    </a:cubicBezTo>
                    <a:cubicBezTo>
                      <a:pt x="326" y="519"/>
                      <a:pt x="336" y="520"/>
                      <a:pt x="346" y="520"/>
                    </a:cubicBezTo>
                    <a:cubicBezTo>
                      <a:pt x="559" y="520"/>
                      <a:pt x="685" y="269"/>
                      <a:pt x="547" y="97"/>
                    </a:cubicBezTo>
                    <a:cubicBezTo>
                      <a:pt x="496" y="33"/>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20"/>
              <p:cNvSpPr/>
              <p:nvPr/>
            </p:nvSpPr>
            <p:spPr>
              <a:xfrm>
                <a:off x="4039925" y="4049875"/>
                <a:ext cx="16575" cy="12625"/>
              </a:xfrm>
              <a:custGeom>
                <a:avLst/>
                <a:gdLst/>
                <a:ahLst/>
                <a:cxnLst/>
                <a:rect l="l" t="t" r="r" b="b"/>
                <a:pathLst>
                  <a:path w="663" h="505" extrusionOk="0">
                    <a:moveTo>
                      <a:pt x="331" y="1"/>
                    </a:moveTo>
                    <a:cubicBezTo>
                      <a:pt x="275" y="1"/>
                      <a:pt x="219" y="19"/>
                      <a:pt x="174" y="56"/>
                    </a:cubicBezTo>
                    <a:cubicBezTo>
                      <a:pt x="0" y="198"/>
                      <a:pt x="84" y="481"/>
                      <a:pt x="305" y="503"/>
                    </a:cubicBezTo>
                    <a:cubicBezTo>
                      <a:pt x="315" y="504"/>
                      <a:pt x="324" y="505"/>
                      <a:pt x="333" y="505"/>
                    </a:cubicBezTo>
                    <a:cubicBezTo>
                      <a:pt x="538" y="505"/>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20"/>
              <p:cNvSpPr/>
              <p:nvPr/>
            </p:nvSpPr>
            <p:spPr>
              <a:xfrm>
                <a:off x="4026650" y="4033375"/>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20"/>
              <p:cNvSpPr/>
              <p:nvPr/>
            </p:nvSpPr>
            <p:spPr>
              <a:xfrm>
                <a:off x="4013400" y="4016825"/>
                <a:ext cx="15325" cy="11675"/>
              </a:xfrm>
              <a:custGeom>
                <a:avLst/>
                <a:gdLst/>
                <a:ahLst/>
                <a:cxnLst/>
                <a:rect l="l" t="t" r="r" b="b"/>
                <a:pathLst>
                  <a:path w="613" h="467" extrusionOk="0">
                    <a:moveTo>
                      <a:pt x="308" y="1"/>
                    </a:moveTo>
                    <a:cubicBezTo>
                      <a:pt x="256" y="1"/>
                      <a:pt x="205" y="18"/>
                      <a:pt x="161" y="54"/>
                    </a:cubicBezTo>
                    <a:cubicBezTo>
                      <a:pt x="1" y="183"/>
                      <a:pt x="78" y="443"/>
                      <a:pt x="283" y="466"/>
                    </a:cubicBezTo>
                    <a:cubicBezTo>
                      <a:pt x="291" y="467"/>
                      <a:pt x="299" y="467"/>
                      <a:pt x="307" y="467"/>
                    </a:cubicBezTo>
                    <a:cubicBezTo>
                      <a:pt x="499" y="467"/>
                      <a:pt x="613" y="241"/>
                      <a:pt x="486" y="87"/>
                    </a:cubicBezTo>
                    <a:cubicBezTo>
                      <a:pt x="440" y="30"/>
                      <a:pt x="374"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20"/>
              <p:cNvSpPr/>
              <p:nvPr/>
            </p:nvSpPr>
            <p:spPr>
              <a:xfrm>
                <a:off x="4000075" y="4000325"/>
                <a:ext cx="14750" cy="11150"/>
              </a:xfrm>
              <a:custGeom>
                <a:avLst/>
                <a:gdLst/>
                <a:ahLst/>
                <a:cxnLst/>
                <a:rect l="l" t="t" r="r" b="b"/>
                <a:pathLst>
                  <a:path w="590" h="446" extrusionOk="0">
                    <a:moveTo>
                      <a:pt x="295" y="0"/>
                    </a:moveTo>
                    <a:cubicBezTo>
                      <a:pt x="246" y="0"/>
                      <a:pt x="196" y="16"/>
                      <a:pt x="154" y="49"/>
                    </a:cubicBezTo>
                    <a:cubicBezTo>
                      <a:pt x="0" y="175"/>
                      <a:pt x="74" y="425"/>
                      <a:pt x="273" y="444"/>
                    </a:cubicBezTo>
                    <a:cubicBezTo>
                      <a:pt x="281" y="445"/>
                      <a:pt x="289" y="446"/>
                      <a:pt x="296" y="446"/>
                    </a:cubicBezTo>
                    <a:cubicBezTo>
                      <a:pt x="479" y="446"/>
                      <a:pt x="590" y="229"/>
                      <a:pt x="469" y="81"/>
                    </a:cubicBezTo>
                    <a:cubicBezTo>
                      <a:pt x="425" y="28"/>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20"/>
              <p:cNvSpPr/>
              <p:nvPr/>
            </p:nvSpPr>
            <p:spPr>
              <a:xfrm>
                <a:off x="3986800" y="3983800"/>
                <a:ext cx="14100" cy="10650"/>
              </a:xfrm>
              <a:custGeom>
                <a:avLst/>
                <a:gdLst/>
                <a:ahLst/>
                <a:cxnLst/>
                <a:rect l="l" t="t" r="r" b="b"/>
                <a:pathLst>
                  <a:path w="564" h="426" extrusionOk="0">
                    <a:moveTo>
                      <a:pt x="285" y="0"/>
                    </a:moveTo>
                    <a:cubicBezTo>
                      <a:pt x="237" y="0"/>
                      <a:pt x="189" y="16"/>
                      <a:pt x="149" y="48"/>
                    </a:cubicBezTo>
                    <a:cubicBezTo>
                      <a:pt x="1" y="167"/>
                      <a:pt x="72" y="405"/>
                      <a:pt x="261" y="424"/>
                    </a:cubicBezTo>
                    <a:cubicBezTo>
                      <a:pt x="270" y="425"/>
                      <a:pt x="279" y="426"/>
                      <a:pt x="288" y="426"/>
                    </a:cubicBezTo>
                    <a:cubicBezTo>
                      <a:pt x="462" y="426"/>
                      <a:pt x="564" y="221"/>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20"/>
              <p:cNvSpPr/>
              <p:nvPr/>
            </p:nvSpPr>
            <p:spPr>
              <a:xfrm>
                <a:off x="3973550" y="3967225"/>
                <a:ext cx="13475" cy="10275"/>
              </a:xfrm>
              <a:custGeom>
                <a:avLst/>
                <a:gdLst/>
                <a:ahLst/>
                <a:cxnLst/>
                <a:rect l="l" t="t" r="r" b="b"/>
                <a:pathLst>
                  <a:path w="539" h="411" extrusionOk="0">
                    <a:moveTo>
                      <a:pt x="269" y="1"/>
                    </a:moveTo>
                    <a:cubicBezTo>
                      <a:pt x="224" y="1"/>
                      <a:pt x="179" y="16"/>
                      <a:pt x="142" y="46"/>
                    </a:cubicBezTo>
                    <a:cubicBezTo>
                      <a:pt x="1" y="162"/>
                      <a:pt x="68" y="390"/>
                      <a:pt x="248" y="409"/>
                    </a:cubicBezTo>
                    <a:cubicBezTo>
                      <a:pt x="256" y="410"/>
                      <a:pt x="264" y="410"/>
                      <a:pt x="272" y="410"/>
                    </a:cubicBezTo>
                    <a:cubicBezTo>
                      <a:pt x="441" y="410"/>
                      <a:pt x="539" y="213"/>
                      <a:pt x="428" y="78"/>
                    </a:cubicBezTo>
                    <a:cubicBezTo>
                      <a:pt x="388" y="27"/>
                      <a:pt x="329"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20"/>
              <p:cNvSpPr/>
              <p:nvPr/>
            </p:nvSpPr>
            <p:spPr>
              <a:xfrm>
                <a:off x="3960300" y="3950725"/>
                <a:ext cx="12850" cy="9800"/>
              </a:xfrm>
              <a:custGeom>
                <a:avLst/>
                <a:gdLst/>
                <a:ahLst/>
                <a:cxnLst/>
                <a:rect l="l" t="t" r="r" b="b"/>
                <a:pathLst>
                  <a:path w="514" h="392" extrusionOk="0">
                    <a:moveTo>
                      <a:pt x="257" y="1"/>
                    </a:moveTo>
                    <a:cubicBezTo>
                      <a:pt x="215" y="1"/>
                      <a:pt x="171" y="15"/>
                      <a:pt x="135" y="44"/>
                    </a:cubicBezTo>
                    <a:cubicBezTo>
                      <a:pt x="0" y="153"/>
                      <a:pt x="65" y="372"/>
                      <a:pt x="238" y="391"/>
                    </a:cubicBezTo>
                    <a:cubicBezTo>
                      <a:pt x="245" y="392"/>
                      <a:pt x="251" y="392"/>
                      <a:pt x="257" y="392"/>
                    </a:cubicBezTo>
                    <a:cubicBezTo>
                      <a:pt x="417" y="392"/>
                      <a:pt x="514" y="203"/>
                      <a:pt x="408" y="73"/>
                    </a:cubicBezTo>
                    <a:cubicBezTo>
                      <a:pt x="370"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20"/>
              <p:cNvSpPr/>
              <p:nvPr/>
            </p:nvSpPr>
            <p:spPr>
              <a:xfrm>
                <a:off x="3946950" y="3934175"/>
                <a:ext cx="12300" cy="9325"/>
              </a:xfrm>
              <a:custGeom>
                <a:avLst/>
                <a:gdLst/>
                <a:ahLst/>
                <a:cxnLst/>
                <a:rect l="l" t="t" r="r" b="b"/>
                <a:pathLst>
                  <a:path w="492" h="373" extrusionOk="0">
                    <a:moveTo>
                      <a:pt x="249" y="0"/>
                    </a:moveTo>
                    <a:cubicBezTo>
                      <a:pt x="208" y="0"/>
                      <a:pt x="166" y="15"/>
                      <a:pt x="133" y="44"/>
                    </a:cubicBezTo>
                    <a:cubicBezTo>
                      <a:pt x="1" y="147"/>
                      <a:pt x="65" y="356"/>
                      <a:pt x="229" y="372"/>
                    </a:cubicBezTo>
                    <a:cubicBezTo>
                      <a:pt x="236" y="372"/>
                      <a:pt x="242" y="373"/>
                      <a:pt x="248" y="373"/>
                    </a:cubicBezTo>
                    <a:cubicBezTo>
                      <a:pt x="401" y="373"/>
                      <a:pt x="492" y="193"/>
                      <a:pt x="393" y="70"/>
                    </a:cubicBezTo>
                    <a:cubicBezTo>
                      <a:pt x="357" y="24"/>
                      <a:pt x="303" y="0"/>
                      <a:pt x="2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20"/>
              <p:cNvSpPr/>
              <p:nvPr/>
            </p:nvSpPr>
            <p:spPr>
              <a:xfrm>
                <a:off x="3933700" y="3917600"/>
                <a:ext cx="11650" cy="8875"/>
              </a:xfrm>
              <a:custGeom>
                <a:avLst/>
                <a:gdLst/>
                <a:ahLst/>
                <a:cxnLst/>
                <a:rect l="l" t="t" r="r" b="b"/>
                <a:pathLst>
                  <a:path w="466" h="355" extrusionOk="0">
                    <a:moveTo>
                      <a:pt x="236" y="0"/>
                    </a:moveTo>
                    <a:cubicBezTo>
                      <a:pt x="196" y="0"/>
                      <a:pt x="156" y="14"/>
                      <a:pt x="123" y="42"/>
                    </a:cubicBezTo>
                    <a:cubicBezTo>
                      <a:pt x="1" y="138"/>
                      <a:pt x="58" y="337"/>
                      <a:pt x="216" y="353"/>
                    </a:cubicBezTo>
                    <a:cubicBezTo>
                      <a:pt x="223" y="354"/>
                      <a:pt x="229" y="354"/>
                      <a:pt x="235" y="354"/>
                    </a:cubicBezTo>
                    <a:cubicBezTo>
                      <a:pt x="381" y="354"/>
                      <a:pt x="466" y="184"/>
                      <a:pt x="373" y="67"/>
                    </a:cubicBezTo>
                    <a:cubicBezTo>
                      <a:pt x="339" y="24"/>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20"/>
              <p:cNvSpPr/>
              <p:nvPr/>
            </p:nvSpPr>
            <p:spPr>
              <a:xfrm>
                <a:off x="3920450" y="3901125"/>
                <a:ext cx="11000" cy="8400"/>
              </a:xfrm>
              <a:custGeom>
                <a:avLst/>
                <a:gdLst/>
                <a:ahLst/>
                <a:cxnLst/>
                <a:rect l="l" t="t" r="r" b="b"/>
                <a:pathLst>
                  <a:path w="440" h="336" extrusionOk="0">
                    <a:moveTo>
                      <a:pt x="222" y="1"/>
                    </a:moveTo>
                    <a:cubicBezTo>
                      <a:pt x="185" y="1"/>
                      <a:pt x="147" y="13"/>
                      <a:pt x="116" y="39"/>
                    </a:cubicBezTo>
                    <a:cubicBezTo>
                      <a:pt x="0" y="132"/>
                      <a:pt x="55" y="318"/>
                      <a:pt x="203" y="334"/>
                    </a:cubicBezTo>
                    <a:cubicBezTo>
                      <a:pt x="209" y="335"/>
                      <a:pt x="216" y="335"/>
                      <a:pt x="222" y="335"/>
                    </a:cubicBezTo>
                    <a:cubicBezTo>
                      <a:pt x="358" y="335"/>
                      <a:pt x="440"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20"/>
              <p:cNvSpPr/>
              <p:nvPr/>
            </p:nvSpPr>
            <p:spPr>
              <a:xfrm>
                <a:off x="3907200" y="3884650"/>
                <a:ext cx="10450" cy="7900"/>
              </a:xfrm>
              <a:custGeom>
                <a:avLst/>
                <a:gdLst/>
                <a:ahLst/>
                <a:cxnLst/>
                <a:rect l="l" t="t" r="r" b="b"/>
                <a:pathLst>
                  <a:path w="418" h="316" extrusionOk="0">
                    <a:moveTo>
                      <a:pt x="209" y="0"/>
                    </a:moveTo>
                    <a:cubicBezTo>
                      <a:pt x="174" y="0"/>
                      <a:pt x="139" y="12"/>
                      <a:pt x="109" y="36"/>
                    </a:cubicBezTo>
                    <a:cubicBezTo>
                      <a:pt x="0" y="122"/>
                      <a:pt x="51" y="299"/>
                      <a:pt x="193" y="315"/>
                    </a:cubicBezTo>
                    <a:cubicBezTo>
                      <a:pt x="198" y="316"/>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20"/>
              <p:cNvSpPr/>
              <p:nvPr/>
            </p:nvSpPr>
            <p:spPr>
              <a:xfrm>
                <a:off x="4110950" y="4101525"/>
                <a:ext cx="18950" cy="14425"/>
              </a:xfrm>
              <a:custGeom>
                <a:avLst/>
                <a:gdLst/>
                <a:ahLst/>
                <a:cxnLst/>
                <a:rect l="l" t="t" r="r" b="b"/>
                <a:pathLst>
                  <a:path w="758" h="577" extrusionOk="0">
                    <a:moveTo>
                      <a:pt x="381" y="0"/>
                    </a:moveTo>
                    <a:cubicBezTo>
                      <a:pt x="317" y="0"/>
                      <a:pt x="252" y="22"/>
                      <a:pt x="199" y="67"/>
                    </a:cubicBezTo>
                    <a:cubicBezTo>
                      <a:pt x="0" y="227"/>
                      <a:pt x="93" y="549"/>
                      <a:pt x="350" y="574"/>
                    </a:cubicBezTo>
                    <a:cubicBezTo>
                      <a:pt x="362" y="576"/>
                      <a:pt x="374" y="576"/>
                      <a:pt x="385" y="576"/>
                    </a:cubicBezTo>
                    <a:cubicBezTo>
                      <a:pt x="618" y="576"/>
                      <a:pt x="758" y="298"/>
                      <a:pt x="604"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20"/>
              <p:cNvSpPr/>
              <p:nvPr/>
            </p:nvSpPr>
            <p:spPr>
              <a:xfrm>
                <a:off x="4097600" y="4085000"/>
                <a:ext cx="18500" cy="13975"/>
              </a:xfrm>
              <a:custGeom>
                <a:avLst/>
                <a:gdLst/>
                <a:ahLst/>
                <a:cxnLst/>
                <a:rect l="l" t="t" r="r" b="b"/>
                <a:pathLst>
                  <a:path w="740" h="559" extrusionOk="0">
                    <a:moveTo>
                      <a:pt x="369" y="1"/>
                    </a:moveTo>
                    <a:cubicBezTo>
                      <a:pt x="308" y="1"/>
                      <a:pt x="246" y="21"/>
                      <a:pt x="193" y="62"/>
                    </a:cubicBezTo>
                    <a:cubicBezTo>
                      <a:pt x="1" y="220"/>
                      <a:pt x="94" y="532"/>
                      <a:pt x="341" y="557"/>
                    </a:cubicBezTo>
                    <a:cubicBezTo>
                      <a:pt x="352" y="558"/>
                      <a:pt x="362" y="559"/>
                      <a:pt x="372" y="559"/>
                    </a:cubicBezTo>
                    <a:cubicBezTo>
                      <a:pt x="602" y="559"/>
                      <a:pt x="740" y="289"/>
                      <a:pt x="589" y="104"/>
                    </a:cubicBezTo>
                    <a:cubicBezTo>
                      <a:pt x="532" y="36"/>
                      <a:pt x="451"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20"/>
              <p:cNvSpPr/>
              <p:nvPr/>
            </p:nvSpPr>
            <p:spPr>
              <a:xfrm>
                <a:off x="4084350" y="4068450"/>
                <a:ext cx="17775" cy="13500"/>
              </a:xfrm>
              <a:custGeom>
                <a:avLst/>
                <a:gdLst/>
                <a:ahLst/>
                <a:cxnLst/>
                <a:rect l="l" t="t" r="r" b="b"/>
                <a:pathLst>
                  <a:path w="711" h="540" extrusionOk="0">
                    <a:moveTo>
                      <a:pt x="357" y="1"/>
                    </a:moveTo>
                    <a:cubicBezTo>
                      <a:pt x="297" y="1"/>
                      <a:pt x="237" y="21"/>
                      <a:pt x="187" y="62"/>
                    </a:cubicBezTo>
                    <a:cubicBezTo>
                      <a:pt x="0" y="213"/>
                      <a:pt x="90" y="512"/>
                      <a:pt x="328" y="538"/>
                    </a:cubicBezTo>
                    <a:cubicBezTo>
                      <a:pt x="339" y="539"/>
                      <a:pt x="349" y="540"/>
                      <a:pt x="359" y="540"/>
                    </a:cubicBezTo>
                    <a:cubicBezTo>
                      <a:pt x="582" y="540"/>
                      <a:pt x="710"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20"/>
              <p:cNvSpPr/>
              <p:nvPr/>
            </p:nvSpPr>
            <p:spPr>
              <a:xfrm>
                <a:off x="4071100" y="4051925"/>
                <a:ext cx="17125" cy="13000"/>
              </a:xfrm>
              <a:custGeom>
                <a:avLst/>
                <a:gdLst/>
                <a:ahLst/>
                <a:cxnLst/>
                <a:rect l="l" t="t" r="r" b="b"/>
                <a:pathLst>
                  <a:path w="685" h="520" extrusionOk="0">
                    <a:moveTo>
                      <a:pt x="345" y="0"/>
                    </a:moveTo>
                    <a:cubicBezTo>
                      <a:pt x="287" y="0"/>
                      <a:pt x="229" y="19"/>
                      <a:pt x="180" y="58"/>
                    </a:cubicBezTo>
                    <a:cubicBezTo>
                      <a:pt x="0" y="203"/>
                      <a:pt x="84" y="495"/>
                      <a:pt x="315" y="518"/>
                    </a:cubicBezTo>
                    <a:cubicBezTo>
                      <a:pt x="326" y="519"/>
                      <a:pt x="336" y="519"/>
                      <a:pt x="346" y="519"/>
                    </a:cubicBezTo>
                    <a:cubicBezTo>
                      <a:pt x="559" y="519"/>
                      <a:pt x="684" y="271"/>
                      <a:pt x="546" y="97"/>
                    </a:cubicBezTo>
                    <a:cubicBezTo>
                      <a:pt x="495"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20"/>
              <p:cNvSpPr/>
              <p:nvPr/>
            </p:nvSpPr>
            <p:spPr>
              <a:xfrm>
                <a:off x="4057825" y="4035425"/>
                <a:ext cx="16600" cy="12625"/>
              </a:xfrm>
              <a:custGeom>
                <a:avLst/>
                <a:gdLst/>
                <a:ahLst/>
                <a:cxnLst/>
                <a:rect l="l" t="t" r="r" b="b"/>
                <a:pathLst>
                  <a:path w="664" h="505" extrusionOk="0">
                    <a:moveTo>
                      <a:pt x="331" y="0"/>
                    </a:moveTo>
                    <a:cubicBezTo>
                      <a:pt x="276" y="0"/>
                      <a:pt x="220" y="19"/>
                      <a:pt x="174" y="56"/>
                    </a:cubicBezTo>
                    <a:cubicBezTo>
                      <a:pt x="1" y="197"/>
                      <a:pt x="84" y="477"/>
                      <a:pt x="306" y="503"/>
                    </a:cubicBezTo>
                    <a:cubicBezTo>
                      <a:pt x="315" y="504"/>
                      <a:pt x="324" y="504"/>
                      <a:pt x="333" y="504"/>
                    </a:cubicBezTo>
                    <a:cubicBezTo>
                      <a:pt x="539" y="504"/>
                      <a:pt x="663" y="261"/>
                      <a:pt x="528" y="95"/>
                    </a:cubicBezTo>
                    <a:cubicBezTo>
                      <a:pt x="478" y="32"/>
                      <a:pt x="405"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20"/>
              <p:cNvSpPr/>
              <p:nvPr/>
            </p:nvSpPr>
            <p:spPr>
              <a:xfrm>
                <a:off x="4044575" y="4018850"/>
                <a:ext cx="15875" cy="12075"/>
              </a:xfrm>
              <a:custGeom>
                <a:avLst/>
                <a:gdLst/>
                <a:ahLst/>
                <a:cxnLst/>
                <a:rect l="l" t="t" r="r" b="b"/>
                <a:pathLst>
                  <a:path w="635" h="483" extrusionOk="0">
                    <a:moveTo>
                      <a:pt x="317" y="0"/>
                    </a:moveTo>
                    <a:cubicBezTo>
                      <a:pt x="265" y="0"/>
                      <a:pt x="212" y="18"/>
                      <a:pt x="168" y="54"/>
                    </a:cubicBezTo>
                    <a:cubicBezTo>
                      <a:pt x="1" y="192"/>
                      <a:pt x="81" y="459"/>
                      <a:pt x="293" y="481"/>
                    </a:cubicBezTo>
                    <a:cubicBezTo>
                      <a:pt x="302" y="482"/>
                      <a:pt x="311" y="483"/>
                      <a:pt x="320" y="483"/>
                    </a:cubicBezTo>
                    <a:cubicBezTo>
                      <a:pt x="519" y="483"/>
                      <a:pt x="634" y="249"/>
                      <a:pt x="508" y="92"/>
                    </a:cubicBezTo>
                    <a:cubicBezTo>
                      <a:pt x="459"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20"/>
              <p:cNvSpPr/>
              <p:nvPr/>
            </p:nvSpPr>
            <p:spPr>
              <a:xfrm>
                <a:off x="4031250" y="4002350"/>
                <a:ext cx="15375" cy="11625"/>
              </a:xfrm>
              <a:custGeom>
                <a:avLst/>
                <a:gdLst/>
                <a:ahLst/>
                <a:cxnLst/>
                <a:rect l="l" t="t" r="r" b="b"/>
                <a:pathLst>
                  <a:path w="615" h="465" extrusionOk="0">
                    <a:moveTo>
                      <a:pt x="306" y="1"/>
                    </a:moveTo>
                    <a:cubicBezTo>
                      <a:pt x="255" y="1"/>
                      <a:pt x="203" y="17"/>
                      <a:pt x="161" y="52"/>
                    </a:cubicBezTo>
                    <a:cubicBezTo>
                      <a:pt x="0" y="184"/>
                      <a:pt x="77" y="444"/>
                      <a:pt x="283" y="463"/>
                    </a:cubicBezTo>
                    <a:cubicBezTo>
                      <a:pt x="292" y="464"/>
                      <a:pt x="301" y="465"/>
                      <a:pt x="310" y="465"/>
                    </a:cubicBezTo>
                    <a:cubicBezTo>
                      <a:pt x="503" y="465"/>
                      <a:pt x="614" y="241"/>
                      <a:pt x="489" y="87"/>
                    </a:cubicBezTo>
                    <a:cubicBezTo>
                      <a:pt x="443" y="30"/>
                      <a:pt x="375"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20"/>
              <p:cNvSpPr/>
              <p:nvPr/>
            </p:nvSpPr>
            <p:spPr>
              <a:xfrm>
                <a:off x="4017975" y="3985800"/>
                <a:ext cx="14775" cy="11225"/>
              </a:xfrm>
              <a:custGeom>
                <a:avLst/>
                <a:gdLst/>
                <a:ahLst/>
                <a:cxnLst/>
                <a:rect l="l" t="t" r="r" b="b"/>
                <a:pathLst>
                  <a:path w="591" h="449" extrusionOk="0">
                    <a:moveTo>
                      <a:pt x="296" y="0"/>
                    </a:moveTo>
                    <a:cubicBezTo>
                      <a:pt x="247" y="0"/>
                      <a:pt x="197" y="17"/>
                      <a:pt x="155" y="52"/>
                    </a:cubicBezTo>
                    <a:cubicBezTo>
                      <a:pt x="1" y="177"/>
                      <a:pt x="75" y="425"/>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20"/>
              <p:cNvSpPr/>
              <p:nvPr/>
            </p:nvSpPr>
            <p:spPr>
              <a:xfrm>
                <a:off x="4004725" y="3969250"/>
                <a:ext cx="14125" cy="10725"/>
              </a:xfrm>
              <a:custGeom>
                <a:avLst/>
                <a:gdLst/>
                <a:ahLst/>
                <a:cxnLst/>
                <a:rect l="l" t="t" r="r" b="b"/>
                <a:pathLst>
                  <a:path w="565" h="429" extrusionOk="0">
                    <a:moveTo>
                      <a:pt x="284" y="1"/>
                    </a:moveTo>
                    <a:cubicBezTo>
                      <a:pt x="236" y="1"/>
                      <a:pt x="189" y="16"/>
                      <a:pt x="148" y="48"/>
                    </a:cubicBezTo>
                    <a:cubicBezTo>
                      <a:pt x="1" y="171"/>
                      <a:pt x="71" y="408"/>
                      <a:pt x="261" y="428"/>
                    </a:cubicBezTo>
                    <a:cubicBezTo>
                      <a:pt x="269" y="429"/>
                      <a:pt x="277" y="429"/>
                      <a:pt x="284" y="429"/>
                    </a:cubicBezTo>
                    <a:cubicBezTo>
                      <a:pt x="460" y="429"/>
                      <a:pt x="564" y="222"/>
                      <a:pt x="450" y="81"/>
                    </a:cubicBezTo>
                    <a:cubicBezTo>
                      <a:pt x="407" y="28"/>
                      <a:pt x="345"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20"/>
              <p:cNvSpPr/>
              <p:nvPr/>
            </p:nvSpPr>
            <p:spPr>
              <a:xfrm>
                <a:off x="3991475" y="395275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20"/>
              <p:cNvSpPr/>
              <p:nvPr/>
            </p:nvSpPr>
            <p:spPr>
              <a:xfrm>
                <a:off x="3978125" y="3936175"/>
                <a:ext cx="12925" cy="9825"/>
              </a:xfrm>
              <a:custGeom>
                <a:avLst/>
                <a:gdLst/>
                <a:ahLst/>
                <a:cxnLst/>
                <a:rect l="l" t="t" r="r" b="b"/>
                <a:pathLst>
                  <a:path w="517" h="393" extrusionOk="0">
                    <a:moveTo>
                      <a:pt x="260" y="1"/>
                    </a:moveTo>
                    <a:cubicBezTo>
                      <a:pt x="217" y="1"/>
                      <a:pt x="173" y="15"/>
                      <a:pt x="136" y="44"/>
                    </a:cubicBezTo>
                    <a:cubicBezTo>
                      <a:pt x="1" y="153"/>
                      <a:pt x="68" y="372"/>
                      <a:pt x="239" y="391"/>
                    </a:cubicBezTo>
                    <a:cubicBezTo>
                      <a:pt x="246" y="392"/>
                      <a:pt x="254" y="393"/>
                      <a:pt x="262" y="393"/>
                    </a:cubicBezTo>
                    <a:cubicBezTo>
                      <a:pt x="421" y="393"/>
                      <a:pt x="517"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20"/>
              <p:cNvSpPr/>
              <p:nvPr/>
            </p:nvSpPr>
            <p:spPr>
              <a:xfrm>
                <a:off x="3964875" y="3919700"/>
                <a:ext cx="12275" cy="9275"/>
              </a:xfrm>
              <a:custGeom>
                <a:avLst/>
                <a:gdLst/>
                <a:ahLst/>
                <a:cxnLst/>
                <a:rect l="l" t="t" r="r" b="b"/>
                <a:pathLst>
                  <a:path w="491" h="371" extrusionOk="0">
                    <a:moveTo>
                      <a:pt x="246" y="0"/>
                    </a:moveTo>
                    <a:cubicBezTo>
                      <a:pt x="205" y="0"/>
                      <a:pt x="163" y="14"/>
                      <a:pt x="129" y="41"/>
                    </a:cubicBezTo>
                    <a:cubicBezTo>
                      <a:pt x="1" y="147"/>
                      <a:pt x="65" y="353"/>
                      <a:pt x="229" y="369"/>
                    </a:cubicBezTo>
                    <a:cubicBezTo>
                      <a:pt x="236" y="370"/>
                      <a:pt x="244" y="370"/>
                      <a:pt x="252" y="370"/>
                    </a:cubicBezTo>
                    <a:cubicBezTo>
                      <a:pt x="402" y="370"/>
                      <a:pt x="491" y="193"/>
                      <a:pt x="393" y="70"/>
                    </a:cubicBezTo>
                    <a:cubicBezTo>
                      <a:pt x="356" y="24"/>
                      <a:pt x="301" y="0"/>
                      <a:pt x="2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20"/>
              <p:cNvSpPr/>
              <p:nvPr/>
            </p:nvSpPr>
            <p:spPr>
              <a:xfrm>
                <a:off x="3951625" y="3903150"/>
                <a:ext cx="11650" cy="8850"/>
              </a:xfrm>
              <a:custGeom>
                <a:avLst/>
                <a:gdLst/>
                <a:ahLst/>
                <a:cxnLst/>
                <a:rect l="l" t="t" r="r" b="b"/>
                <a:pathLst>
                  <a:path w="466" h="354" extrusionOk="0">
                    <a:moveTo>
                      <a:pt x="234" y="0"/>
                    </a:moveTo>
                    <a:cubicBezTo>
                      <a:pt x="195" y="0"/>
                      <a:pt x="156" y="13"/>
                      <a:pt x="122"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20"/>
              <p:cNvSpPr/>
              <p:nvPr/>
            </p:nvSpPr>
            <p:spPr>
              <a:xfrm>
                <a:off x="3938350" y="3886600"/>
                <a:ext cx="11025" cy="8375"/>
              </a:xfrm>
              <a:custGeom>
                <a:avLst/>
                <a:gdLst/>
                <a:ahLst/>
                <a:cxnLst/>
                <a:rect l="l" t="t" r="r" b="b"/>
                <a:pathLst>
                  <a:path w="441" h="335" extrusionOk="0">
                    <a:moveTo>
                      <a:pt x="222" y="0"/>
                    </a:moveTo>
                    <a:cubicBezTo>
                      <a:pt x="185" y="0"/>
                      <a:pt x="147" y="13"/>
                      <a:pt x="117" y="38"/>
                    </a:cubicBezTo>
                    <a:cubicBezTo>
                      <a:pt x="1" y="131"/>
                      <a:pt x="56" y="318"/>
                      <a:pt x="203" y="334"/>
                    </a:cubicBezTo>
                    <a:cubicBezTo>
                      <a:pt x="210" y="334"/>
                      <a:pt x="216" y="335"/>
                      <a:pt x="223" y="335"/>
                    </a:cubicBezTo>
                    <a:cubicBezTo>
                      <a:pt x="359" y="335"/>
                      <a:pt x="440" y="174"/>
                      <a:pt x="351" y="64"/>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20"/>
              <p:cNvSpPr/>
              <p:nvPr/>
            </p:nvSpPr>
            <p:spPr>
              <a:xfrm>
                <a:off x="3925100" y="3870100"/>
                <a:ext cx="10450" cy="7925"/>
              </a:xfrm>
              <a:custGeom>
                <a:avLst/>
                <a:gdLst/>
                <a:ahLst/>
                <a:cxnLst/>
                <a:rect l="l" t="t" r="r" b="b"/>
                <a:pathLst>
                  <a:path w="418" h="317" extrusionOk="0">
                    <a:moveTo>
                      <a:pt x="210" y="1"/>
                    </a:moveTo>
                    <a:cubicBezTo>
                      <a:pt x="175" y="1"/>
                      <a:pt x="139" y="12"/>
                      <a:pt x="110" y="36"/>
                    </a:cubicBezTo>
                    <a:cubicBezTo>
                      <a:pt x="1" y="123"/>
                      <a:pt x="52" y="299"/>
                      <a:pt x="190" y="315"/>
                    </a:cubicBezTo>
                    <a:cubicBezTo>
                      <a:pt x="197" y="316"/>
                      <a:pt x="203" y="317"/>
                      <a:pt x="209" y="317"/>
                    </a:cubicBezTo>
                    <a:cubicBezTo>
                      <a:pt x="340" y="317"/>
                      <a:pt x="418" y="163"/>
                      <a:pt x="332" y="58"/>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20"/>
              <p:cNvSpPr/>
              <p:nvPr/>
            </p:nvSpPr>
            <p:spPr>
              <a:xfrm>
                <a:off x="4128775" y="4087050"/>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4" y="576"/>
                      <a:pt x="375" y="576"/>
                      <a:pt x="385" y="576"/>
                    </a:cubicBezTo>
                    <a:cubicBezTo>
                      <a:pt x="621" y="576"/>
                      <a:pt x="762" y="297"/>
                      <a:pt x="608" y="106"/>
                    </a:cubicBezTo>
                    <a:cubicBezTo>
                      <a:pt x="551"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20"/>
              <p:cNvSpPr/>
              <p:nvPr/>
            </p:nvSpPr>
            <p:spPr>
              <a:xfrm>
                <a:off x="4115525" y="4070525"/>
                <a:ext cx="18400" cy="13925"/>
              </a:xfrm>
              <a:custGeom>
                <a:avLst/>
                <a:gdLst/>
                <a:ahLst/>
                <a:cxnLst/>
                <a:rect l="l" t="t" r="r" b="b"/>
                <a:pathLst>
                  <a:path w="736" h="557" extrusionOk="0">
                    <a:moveTo>
                      <a:pt x="370" y="0"/>
                    </a:moveTo>
                    <a:cubicBezTo>
                      <a:pt x="308" y="0"/>
                      <a:pt x="245" y="21"/>
                      <a:pt x="193" y="63"/>
                    </a:cubicBezTo>
                    <a:cubicBezTo>
                      <a:pt x="0" y="220"/>
                      <a:pt x="93" y="532"/>
                      <a:pt x="341" y="555"/>
                    </a:cubicBezTo>
                    <a:cubicBezTo>
                      <a:pt x="351" y="556"/>
                      <a:pt x="362" y="556"/>
                      <a:pt x="372" y="556"/>
                    </a:cubicBezTo>
                    <a:cubicBezTo>
                      <a:pt x="601" y="556"/>
                      <a:pt x="736" y="286"/>
                      <a:pt x="585" y="101"/>
                    </a:cubicBezTo>
                    <a:cubicBezTo>
                      <a:pt x="531" y="34"/>
                      <a:pt x="451" y="0"/>
                      <a:pt x="3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20"/>
              <p:cNvSpPr/>
              <p:nvPr/>
            </p:nvSpPr>
            <p:spPr>
              <a:xfrm>
                <a:off x="4102275" y="4053975"/>
                <a:ext cx="17775" cy="13525"/>
              </a:xfrm>
              <a:custGeom>
                <a:avLst/>
                <a:gdLst/>
                <a:ahLst/>
                <a:cxnLst/>
                <a:rect l="l" t="t" r="r" b="b"/>
                <a:pathLst>
                  <a:path w="711" h="541" extrusionOk="0">
                    <a:moveTo>
                      <a:pt x="354" y="0"/>
                    </a:moveTo>
                    <a:cubicBezTo>
                      <a:pt x="295" y="0"/>
                      <a:pt x="236" y="20"/>
                      <a:pt x="186" y="60"/>
                    </a:cubicBezTo>
                    <a:cubicBezTo>
                      <a:pt x="0" y="211"/>
                      <a:pt x="90" y="513"/>
                      <a:pt x="328" y="538"/>
                    </a:cubicBezTo>
                    <a:cubicBezTo>
                      <a:pt x="338" y="540"/>
                      <a:pt x="348" y="540"/>
                      <a:pt x="359" y="540"/>
                    </a:cubicBezTo>
                    <a:cubicBezTo>
                      <a:pt x="578" y="540"/>
                      <a:pt x="710" y="280"/>
                      <a:pt x="566" y="101"/>
                    </a:cubicBezTo>
                    <a:cubicBezTo>
                      <a:pt x="512" y="35"/>
                      <a:pt x="434" y="0"/>
                      <a:pt x="3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20"/>
              <p:cNvSpPr/>
              <p:nvPr/>
            </p:nvSpPr>
            <p:spPr>
              <a:xfrm>
                <a:off x="4089000" y="4037400"/>
                <a:ext cx="17150" cy="13050"/>
              </a:xfrm>
              <a:custGeom>
                <a:avLst/>
                <a:gdLst/>
                <a:ahLst/>
                <a:cxnLst/>
                <a:rect l="l" t="t" r="r" b="b"/>
                <a:pathLst>
                  <a:path w="686" h="522" extrusionOk="0">
                    <a:moveTo>
                      <a:pt x="342" y="1"/>
                    </a:moveTo>
                    <a:cubicBezTo>
                      <a:pt x="286" y="1"/>
                      <a:pt x="229" y="19"/>
                      <a:pt x="181" y="57"/>
                    </a:cubicBezTo>
                    <a:cubicBezTo>
                      <a:pt x="1" y="202"/>
                      <a:pt x="84" y="494"/>
                      <a:pt x="316" y="520"/>
                    </a:cubicBezTo>
                    <a:cubicBezTo>
                      <a:pt x="326" y="521"/>
                      <a:pt x="336" y="522"/>
                      <a:pt x="346" y="522"/>
                    </a:cubicBezTo>
                    <a:cubicBezTo>
                      <a:pt x="557"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20"/>
              <p:cNvSpPr/>
              <p:nvPr/>
            </p:nvSpPr>
            <p:spPr>
              <a:xfrm>
                <a:off x="4075750" y="4020875"/>
                <a:ext cx="16500" cy="12625"/>
              </a:xfrm>
              <a:custGeom>
                <a:avLst/>
                <a:gdLst/>
                <a:ahLst/>
                <a:cxnLst/>
                <a:rect l="l" t="t" r="r" b="b"/>
                <a:pathLst>
                  <a:path w="660" h="505" extrusionOk="0">
                    <a:moveTo>
                      <a:pt x="330" y="1"/>
                    </a:moveTo>
                    <a:cubicBezTo>
                      <a:pt x="275" y="1"/>
                      <a:pt x="220" y="19"/>
                      <a:pt x="174" y="56"/>
                    </a:cubicBezTo>
                    <a:cubicBezTo>
                      <a:pt x="0" y="198"/>
                      <a:pt x="81" y="481"/>
                      <a:pt x="306" y="503"/>
                    </a:cubicBezTo>
                    <a:cubicBezTo>
                      <a:pt x="315" y="504"/>
                      <a:pt x="324" y="504"/>
                      <a:pt x="333" y="504"/>
                    </a:cubicBezTo>
                    <a:cubicBezTo>
                      <a:pt x="538" y="504"/>
                      <a:pt x="660" y="261"/>
                      <a:pt x="524" y="95"/>
                    </a:cubicBezTo>
                    <a:cubicBezTo>
                      <a:pt x="475"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20"/>
              <p:cNvSpPr/>
              <p:nvPr/>
            </p:nvSpPr>
            <p:spPr>
              <a:xfrm>
                <a:off x="4062500" y="4004375"/>
                <a:ext cx="15850" cy="12100"/>
              </a:xfrm>
              <a:custGeom>
                <a:avLst/>
                <a:gdLst/>
                <a:ahLst/>
                <a:cxnLst/>
                <a:rect l="l" t="t" r="r" b="b"/>
                <a:pathLst>
                  <a:path w="634" h="484" extrusionOk="0">
                    <a:moveTo>
                      <a:pt x="317" y="1"/>
                    </a:moveTo>
                    <a:cubicBezTo>
                      <a:pt x="264" y="1"/>
                      <a:pt x="210" y="18"/>
                      <a:pt x="164" y="54"/>
                    </a:cubicBezTo>
                    <a:cubicBezTo>
                      <a:pt x="0" y="189"/>
                      <a:pt x="81" y="459"/>
                      <a:pt x="293" y="482"/>
                    </a:cubicBezTo>
                    <a:cubicBezTo>
                      <a:pt x="302" y="483"/>
                      <a:pt x="311" y="483"/>
                      <a:pt x="319" y="483"/>
                    </a:cubicBezTo>
                    <a:cubicBezTo>
                      <a:pt x="516" y="483"/>
                      <a:pt x="634" y="250"/>
                      <a:pt x="505" y="90"/>
                    </a:cubicBezTo>
                    <a:cubicBezTo>
                      <a:pt x="457" y="31"/>
                      <a:pt x="388" y="1"/>
                      <a:pt x="3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20"/>
              <p:cNvSpPr/>
              <p:nvPr/>
            </p:nvSpPr>
            <p:spPr>
              <a:xfrm>
                <a:off x="4049150" y="3987825"/>
                <a:ext cx="15400" cy="11675"/>
              </a:xfrm>
              <a:custGeom>
                <a:avLst/>
                <a:gdLst/>
                <a:ahLst/>
                <a:cxnLst/>
                <a:rect l="l" t="t" r="r" b="b"/>
                <a:pathLst>
                  <a:path w="616" h="467" extrusionOk="0">
                    <a:moveTo>
                      <a:pt x="309" y="0"/>
                    </a:moveTo>
                    <a:cubicBezTo>
                      <a:pt x="257" y="0"/>
                      <a:pt x="205" y="18"/>
                      <a:pt x="161" y="54"/>
                    </a:cubicBezTo>
                    <a:cubicBezTo>
                      <a:pt x="1" y="183"/>
                      <a:pt x="78" y="443"/>
                      <a:pt x="284" y="466"/>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20"/>
              <p:cNvSpPr/>
              <p:nvPr/>
            </p:nvSpPr>
            <p:spPr>
              <a:xfrm>
                <a:off x="4035900" y="3971300"/>
                <a:ext cx="14675" cy="11175"/>
              </a:xfrm>
              <a:custGeom>
                <a:avLst/>
                <a:gdLst/>
                <a:ahLst/>
                <a:cxnLst/>
                <a:rect l="l" t="t" r="r" b="b"/>
                <a:pathLst>
                  <a:path w="587" h="447" extrusionOk="0">
                    <a:moveTo>
                      <a:pt x="295" y="1"/>
                    </a:moveTo>
                    <a:cubicBezTo>
                      <a:pt x="246" y="1"/>
                      <a:pt x="196" y="17"/>
                      <a:pt x="155" y="50"/>
                    </a:cubicBezTo>
                    <a:cubicBezTo>
                      <a:pt x="0" y="175"/>
                      <a:pt x="74" y="426"/>
                      <a:pt x="270" y="445"/>
                    </a:cubicBezTo>
                    <a:cubicBezTo>
                      <a:pt x="278" y="446"/>
                      <a:pt x="286" y="446"/>
                      <a:pt x="294" y="446"/>
                    </a:cubicBezTo>
                    <a:cubicBezTo>
                      <a:pt x="479" y="446"/>
                      <a:pt x="587" y="230"/>
                      <a:pt x="470" y="82"/>
                    </a:cubicBezTo>
                    <a:cubicBezTo>
                      <a:pt x="426" y="29"/>
                      <a:pt x="361"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20"/>
              <p:cNvSpPr/>
              <p:nvPr/>
            </p:nvSpPr>
            <p:spPr>
              <a:xfrm>
                <a:off x="4022650" y="3954750"/>
                <a:ext cx="14100" cy="10700"/>
              </a:xfrm>
              <a:custGeom>
                <a:avLst/>
                <a:gdLst/>
                <a:ahLst/>
                <a:cxnLst/>
                <a:rect l="l" t="t" r="r" b="b"/>
                <a:pathLst>
                  <a:path w="564" h="428" extrusionOk="0">
                    <a:moveTo>
                      <a:pt x="281" y="1"/>
                    </a:moveTo>
                    <a:cubicBezTo>
                      <a:pt x="234" y="1"/>
                      <a:pt x="187" y="17"/>
                      <a:pt x="148" y="50"/>
                    </a:cubicBezTo>
                    <a:cubicBezTo>
                      <a:pt x="0" y="169"/>
                      <a:pt x="71" y="407"/>
                      <a:pt x="261" y="426"/>
                    </a:cubicBezTo>
                    <a:cubicBezTo>
                      <a:pt x="270" y="427"/>
                      <a:pt x="279" y="428"/>
                      <a:pt x="287" y="428"/>
                    </a:cubicBezTo>
                    <a:cubicBezTo>
                      <a:pt x="461" y="428"/>
                      <a:pt x="563" y="223"/>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20"/>
              <p:cNvSpPr/>
              <p:nvPr/>
            </p:nvSpPr>
            <p:spPr>
              <a:xfrm>
                <a:off x="4009375" y="3938225"/>
                <a:ext cx="13500" cy="10275"/>
              </a:xfrm>
              <a:custGeom>
                <a:avLst/>
                <a:gdLst/>
                <a:ahLst/>
                <a:cxnLst/>
                <a:rect l="l" t="t" r="r" b="b"/>
                <a:pathLst>
                  <a:path w="540" h="411" extrusionOk="0">
                    <a:moveTo>
                      <a:pt x="271" y="0"/>
                    </a:moveTo>
                    <a:cubicBezTo>
                      <a:pt x="225" y="0"/>
                      <a:pt x="180" y="15"/>
                      <a:pt x="142" y="46"/>
                    </a:cubicBezTo>
                    <a:cubicBezTo>
                      <a:pt x="1" y="161"/>
                      <a:pt x="68" y="390"/>
                      <a:pt x="252" y="409"/>
                    </a:cubicBezTo>
                    <a:cubicBezTo>
                      <a:pt x="259" y="410"/>
                      <a:pt x="267" y="410"/>
                      <a:pt x="275" y="410"/>
                    </a:cubicBezTo>
                    <a:cubicBezTo>
                      <a:pt x="441" y="410"/>
                      <a:pt x="539" y="213"/>
                      <a:pt x="432" y="78"/>
                    </a:cubicBezTo>
                    <a:cubicBezTo>
                      <a:pt x="391" y="27"/>
                      <a:pt x="331" y="0"/>
                      <a:pt x="2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20"/>
              <p:cNvSpPr/>
              <p:nvPr/>
            </p:nvSpPr>
            <p:spPr>
              <a:xfrm>
                <a:off x="3996050" y="3921725"/>
                <a:ext cx="12925" cy="9800"/>
              </a:xfrm>
              <a:custGeom>
                <a:avLst/>
                <a:gdLst/>
                <a:ahLst/>
                <a:cxnLst/>
                <a:rect l="l" t="t" r="r" b="b"/>
                <a:pathLst>
                  <a:path w="517" h="392" extrusionOk="0">
                    <a:moveTo>
                      <a:pt x="259" y="0"/>
                    </a:moveTo>
                    <a:cubicBezTo>
                      <a:pt x="215" y="0"/>
                      <a:pt x="171" y="15"/>
                      <a:pt x="135" y="44"/>
                    </a:cubicBezTo>
                    <a:cubicBezTo>
                      <a:pt x="0" y="153"/>
                      <a:pt x="65" y="372"/>
                      <a:pt x="238" y="391"/>
                    </a:cubicBezTo>
                    <a:cubicBezTo>
                      <a:pt x="245" y="391"/>
                      <a:pt x="251" y="392"/>
                      <a:pt x="258" y="392"/>
                    </a:cubicBezTo>
                    <a:cubicBezTo>
                      <a:pt x="420" y="392"/>
                      <a:pt x="517" y="202"/>
                      <a:pt x="412" y="73"/>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20"/>
              <p:cNvSpPr/>
              <p:nvPr/>
            </p:nvSpPr>
            <p:spPr>
              <a:xfrm>
                <a:off x="3982800" y="3905150"/>
                <a:ext cx="12275" cy="9350"/>
              </a:xfrm>
              <a:custGeom>
                <a:avLst/>
                <a:gdLst/>
                <a:ahLst/>
                <a:cxnLst/>
                <a:rect l="l" t="t" r="r" b="b"/>
                <a:pathLst>
                  <a:path w="491" h="374" extrusionOk="0">
                    <a:moveTo>
                      <a:pt x="245" y="1"/>
                    </a:moveTo>
                    <a:cubicBezTo>
                      <a:pt x="204" y="1"/>
                      <a:pt x="163" y="14"/>
                      <a:pt x="129" y="42"/>
                    </a:cubicBezTo>
                    <a:cubicBezTo>
                      <a:pt x="0" y="148"/>
                      <a:pt x="61" y="353"/>
                      <a:pt x="225" y="373"/>
                    </a:cubicBezTo>
                    <a:cubicBezTo>
                      <a:pt x="232" y="373"/>
                      <a:pt x="238" y="373"/>
                      <a:pt x="245" y="373"/>
                    </a:cubicBezTo>
                    <a:cubicBezTo>
                      <a:pt x="397" y="373"/>
                      <a:pt x="491" y="194"/>
                      <a:pt x="389" y="70"/>
                    </a:cubicBezTo>
                    <a:cubicBezTo>
                      <a:pt x="352"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20"/>
              <p:cNvSpPr/>
              <p:nvPr/>
            </p:nvSpPr>
            <p:spPr>
              <a:xfrm>
                <a:off x="3969525" y="3888650"/>
                <a:ext cx="11650" cy="8825"/>
              </a:xfrm>
              <a:custGeom>
                <a:avLst/>
                <a:gdLst/>
                <a:ahLst/>
                <a:cxnLst/>
                <a:rect l="l" t="t" r="r" b="b"/>
                <a:pathLst>
                  <a:path w="466" h="353" extrusionOk="0">
                    <a:moveTo>
                      <a:pt x="232" y="1"/>
                    </a:moveTo>
                    <a:cubicBezTo>
                      <a:pt x="194" y="1"/>
                      <a:pt x="155" y="13"/>
                      <a:pt x="123" y="39"/>
                    </a:cubicBezTo>
                    <a:cubicBezTo>
                      <a:pt x="1" y="139"/>
                      <a:pt x="59" y="335"/>
                      <a:pt x="216" y="351"/>
                    </a:cubicBezTo>
                    <a:cubicBezTo>
                      <a:pt x="224" y="352"/>
                      <a:pt x="231" y="353"/>
                      <a:pt x="239" y="353"/>
                    </a:cubicBezTo>
                    <a:cubicBezTo>
                      <a:pt x="380" y="353"/>
                      <a:pt x="465" y="181"/>
                      <a:pt x="370" y="65"/>
                    </a:cubicBezTo>
                    <a:cubicBezTo>
                      <a:pt x="336"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20"/>
              <p:cNvSpPr/>
              <p:nvPr/>
            </p:nvSpPr>
            <p:spPr>
              <a:xfrm>
                <a:off x="3956275" y="3872125"/>
                <a:ext cx="11025" cy="8400"/>
              </a:xfrm>
              <a:custGeom>
                <a:avLst/>
                <a:gdLst/>
                <a:ahLst/>
                <a:cxnLst/>
                <a:rect l="l" t="t" r="r" b="b"/>
                <a:pathLst>
                  <a:path w="441" h="336" extrusionOk="0">
                    <a:moveTo>
                      <a:pt x="222" y="1"/>
                    </a:moveTo>
                    <a:cubicBezTo>
                      <a:pt x="185" y="1"/>
                      <a:pt x="147" y="13"/>
                      <a:pt x="116" y="38"/>
                    </a:cubicBezTo>
                    <a:cubicBezTo>
                      <a:pt x="1" y="132"/>
                      <a:pt x="55" y="318"/>
                      <a:pt x="203" y="334"/>
                    </a:cubicBezTo>
                    <a:cubicBezTo>
                      <a:pt x="210" y="335"/>
                      <a:pt x="216" y="335"/>
                      <a:pt x="222" y="335"/>
                    </a:cubicBezTo>
                    <a:cubicBezTo>
                      <a:pt x="359" y="335"/>
                      <a:pt x="440" y="172"/>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20"/>
              <p:cNvSpPr/>
              <p:nvPr/>
            </p:nvSpPr>
            <p:spPr>
              <a:xfrm>
                <a:off x="3943025" y="3855550"/>
                <a:ext cx="10375" cy="7925"/>
              </a:xfrm>
              <a:custGeom>
                <a:avLst/>
                <a:gdLst/>
                <a:ahLst/>
                <a:cxnLst/>
                <a:rect l="l" t="t" r="r" b="b"/>
                <a:pathLst>
                  <a:path w="415" h="317" extrusionOk="0">
                    <a:moveTo>
                      <a:pt x="209" y="1"/>
                    </a:moveTo>
                    <a:cubicBezTo>
                      <a:pt x="173" y="1"/>
                      <a:pt x="137" y="12"/>
                      <a:pt x="106" y="36"/>
                    </a:cubicBezTo>
                    <a:cubicBezTo>
                      <a:pt x="0" y="126"/>
                      <a:pt x="52" y="303"/>
                      <a:pt x="190" y="316"/>
                    </a:cubicBezTo>
                    <a:cubicBezTo>
                      <a:pt x="197" y="317"/>
                      <a:pt x="203" y="317"/>
                      <a:pt x="209" y="317"/>
                    </a:cubicBezTo>
                    <a:cubicBezTo>
                      <a:pt x="339" y="317"/>
                      <a:pt x="414" y="166"/>
                      <a:pt x="331" y="59"/>
                    </a:cubicBezTo>
                    <a:cubicBezTo>
                      <a:pt x="300"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20"/>
              <p:cNvSpPr/>
              <p:nvPr/>
            </p:nvSpPr>
            <p:spPr>
              <a:xfrm>
                <a:off x="4159950" y="4089075"/>
                <a:ext cx="19675" cy="14900"/>
              </a:xfrm>
              <a:custGeom>
                <a:avLst/>
                <a:gdLst/>
                <a:ahLst/>
                <a:cxnLst/>
                <a:rect l="l" t="t" r="r" b="b"/>
                <a:pathLst>
                  <a:path w="787" h="596" extrusionOk="0">
                    <a:moveTo>
                      <a:pt x="395" y="0"/>
                    </a:moveTo>
                    <a:cubicBezTo>
                      <a:pt x="329" y="0"/>
                      <a:pt x="263" y="22"/>
                      <a:pt x="209" y="66"/>
                    </a:cubicBezTo>
                    <a:cubicBezTo>
                      <a:pt x="0" y="234"/>
                      <a:pt x="100" y="565"/>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20"/>
              <p:cNvSpPr/>
              <p:nvPr/>
            </p:nvSpPr>
            <p:spPr>
              <a:xfrm>
                <a:off x="4146700" y="4072525"/>
                <a:ext cx="19025" cy="14425"/>
              </a:xfrm>
              <a:custGeom>
                <a:avLst/>
                <a:gdLst/>
                <a:ahLst/>
                <a:cxnLst/>
                <a:rect l="l" t="t" r="r" b="b"/>
                <a:pathLst>
                  <a:path w="761" h="577" extrusionOk="0">
                    <a:moveTo>
                      <a:pt x="382" y="0"/>
                    </a:moveTo>
                    <a:cubicBezTo>
                      <a:pt x="318" y="0"/>
                      <a:pt x="254" y="22"/>
                      <a:pt x="199" y="66"/>
                    </a:cubicBezTo>
                    <a:cubicBezTo>
                      <a:pt x="0" y="227"/>
                      <a:pt x="97" y="548"/>
                      <a:pt x="351" y="574"/>
                    </a:cubicBezTo>
                    <a:cubicBezTo>
                      <a:pt x="362" y="575"/>
                      <a:pt x="374" y="576"/>
                      <a:pt x="385" y="576"/>
                    </a:cubicBezTo>
                    <a:cubicBezTo>
                      <a:pt x="622" y="576"/>
                      <a:pt x="761" y="298"/>
                      <a:pt x="608" y="108"/>
                    </a:cubicBezTo>
                    <a:cubicBezTo>
                      <a:pt x="549" y="37"/>
                      <a:pt x="466" y="0"/>
                      <a:pt x="3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20"/>
              <p:cNvSpPr/>
              <p:nvPr/>
            </p:nvSpPr>
            <p:spPr>
              <a:xfrm>
                <a:off x="4133425" y="4056000"/>
                <a:ext cx="18425" cy="13975"/>
              </a:xfrm>
              <a:custGeom>
                <a:avLst/>
                <a:gdLst/>
                <a:ahLst/>
                <a:cxnLst/>
                <a:rect l="l" t="t" r="r" b="b"/>
                <a:pathLst>
                  <a:path w="737" h="559" extrusionOk="0">
                    <a:moveTo>
                      <a:pt x="368" y="1"/>
                    </a:moveTo>
                    <a:cubicBezTo>
                      <a:pt x="307" y="1"/>
                      <a:pt x="245" y="21"/>
                      <a:pt x="194" y="62"/>
                    </a:cubicBezTo>
                    <a:cubicBezTo>
                      <a:pt x="1" y="220"/>
                      <a:pt x="94" y="531"/>
                      <a:pt x="342" y="557"/>
                    </a:cubicBezTo>
                    <a:cubicBezTo>
                      <a:pt x="352" y="558"/>
                      <a:pt x="362" y="559"/>
                      <a:pt x="373" y="559"/>
                    </a:cubicBezTo>
                    <a:cubicBezTo>
                      <a:pt x="602" y="559"/>
                      <a:pt x="737" y="289"/>
                      <a:pt x="586" y="104"/>
                    </a:cubicBezTo>
                    <a:cubicBezTo>
                      <a:pt x="531" y="36"/>
                      <a:pt x="450"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20"/>
              <p:cNvSpPr/>
              <p:nvPr/>
            </p:nvSpPr>
            <p:spPr>
              <a:xfrm>
                <a:off x="4120175" y="4039450"/>
                <a:ext cx="17775" cy="13500"/>
              </a:xfrm>
              <a:custGeom>
                <a:avLst/>
                <a:gdLst/>
                <a:ahLst/>
                <a:cxnLst/>
                <a:rect l="l" t="t" r="r" b="b"/>
                <a:pathLst>
                  <a:path w="711" h="540" extrusionOk="0">
                    <a:moveTo>
                      <a:pt x="357" y="0"/>
                    </a:moveTo>
                    <a:cubicBezTo>
                      <a:pt x="297" y="0"/>
                      <a:pt x="237" y="20"/>
                      <a:pt x="187" y="62"/>
                    </a:cubicBezTo>
                    <a:cubicBezTo>
                      <a:pt x="1" y="213"/>
                      <a:pt x="87" y="512"/>
                      <a:pt x="328" y="538"/>
                    </a:cubicBezTo>
                    <a:cubicBezTo>
                      <a:pt x="339" y="539"/>
                      <a:pt x="349" y="539"/>
                      <a:pt x="359" y="539"/>
                    </a:cubicBezTo>
                    <a:cubicBezTo>
                      <a:pt x="579" y="539"/>
                      <a:pt x="711" y="279"/>
                      <a:pt x="566" y="101"/>
                    </a:cubicBezTo>
                    <a:cubicBezTo>
                      <a:pt x="513" y="35"/>
                      <a:pt x="436"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20"/>
              <p:cNvSpPr/>
              <p:nvPr/>
            </p:nvSpPr>
            <p:spPr>
              <a:xfrm>
                <a:off x="4106925" y="4022900"/>
                <a:ext cx="17125" cy="13025"/>
              </a:xfrm>
              <a:custGeom>
                <a:avLst/>
                <a:gdLst/>
                <a:ahLst/>
                <a:cxnLst/>
                <a:rect l="l" t="t" r="r" b="b"/>
                <a:pathLst>
                  <a:path w="685" h="521" extrusionOk="0">
                    <a:moveTo>
                      <a:pt x="345" y="1"/>
                    </a:moveTo>
                    <a:cubicBezTo>
                      <a:pt x="287" y="1"/>
                      <a:pt x="229" y="20"/>
                      <a:pt x="180" y="59"/>
                    </a:cubicBezTo>
                    <a:cubicBezTo>
                      <a:pt x="0" y="204"/>
                      <a:pt x="84" y="496"/>
                      <a:pt x="315" y="518"/>
                    </a:cubicBezTo>
                    <a:cubicBezTo>
                      <a:pt x="326" y="520"/>
                      <a:pt x="336" y="520"/>
                      <a:pt x="346" y="520"/>
                    </a:cubicBezTo>
                    <a:cubicBezTo>
                      <a:pt x="556" y="520"/>
                      <a:pt x="685" y="272"/>
                      <a:pt x="547" y="97"/>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20"/>
              <p:cNvSpPr/>
              <p:nvPr/>
            </p:nvSpPr>
            <p:spPr>
              <a:xfrm>
                <a:off x="4093575" y="4006400"/>
                <a:ext cx="16575" cy="12575"/>
              </a:xfrm>
              <a:custGeom>
                <a:avLst/>
                <a:gdLst/>
                <a:ahLst/>
                <a:cxnLst/>
                <a:rect l="l" t="t" r="r" b="b"/>
                <a:pathLst>
                  <a:path w="663" h="503" extrusionOk="0">
                    <a:moveTo>
                      <a:pt x="334" y="1"/>
                    </a:moveTo>
                    <a:cubicBezTo>
                      <a:pt x="278" y="1"/>
                      <a:pt x="222" y="19"/>
                      <a:pt x="174" y="57"/>
                    </a:cubicBezTo>
                    <a:cubicBezTo>
                      <a:pt x="1" y="198"/>
                      <a:pt x="84" y="478"/>
                      <a:pt x="309" y="500"/>
                    </a:cubicBezTo>
                    <a:cubicBezTo>
                      <a:pt x="320" y="502"/>
                      <a:pt x="330" y="502"/>
                      <a:pt x="340" y="502"/>
                    </a:cubicBezTo>
                    <a:cubicBezTo>
                      <a:pt x="543" y="502"/>
                      <a:pt x="663" y="258"/>
                      <a:pt x="528" y="92"/>
                    </a:cubicBezTo>
                    <a:cubicBezTo>
                      <a:pt x="479" y="32"/>
                      <a:pt x="407"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20"/>
              <p:cNvSpPr/>
              <p:nvPr/>
            </p:nvSpPr>
            <p:spPr>
              <a:xfrm>
                <a:off x="4080400" y="3989850"/>
                <a:ext cx="15875" cy="12075"/>
              </a:xfrm>
              <a:custGeom>
                <a:avLst/>
                <a:gdLst/>
                <a:ahLst/>
                <a:cxnLst/>
                <a:rect l="l" t="t" r="r" b="b"/>
                <a:pathLst>
                  <a:path w="635" h="483" extrusionOk="0">
                    <a:moveTo>
                      <a:pt x="317" y="0"/>
                    </a:moveTo>
                    <a:cubicBezTo>
                      <a:pt x="264" y="0"/>
                      <a:pt x="210" y="18"/>
                      <a:pt x="165" y="54"/>
                    </a:cubicBezTo>
                    <a:cubicBezTo>
                      <a:pt x="1" y="192"/>
                      <a:pt x="81" y="459"/>
                      <a:pt x="293" y="481"/>
                    </a:cubicBezTo>
                    <a:cubicBezTo>
                      <a:pt x="302" y="482"/>
                      <a:pt x="311" y="482"/>
                      <a:pt x="320" y="482"/>
                    </a:cubicBezTo>
                    <a:cubicBezTo>
                      <a:pt x="517" y="482"/>
                      <a:pt x="635" y="249"/>
                      <a:pt x="505" y="92"/>
                    </a:cubicBezTo>
                    <a:cubicBezTo>
                      <a:pt x="458"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20"/>
              <p:cNvSpPr/>
              <p:nvPr/>
            </p:nvSpPr>
            <p:spPr>
              <a:xfrm>
                <a:off x="4067075" y="3973350"/>
                <a:ext cx="15300" cy="11625"/>
              </a:xfrm>
              <a:custGeom>
                <a:avLst/>
                <a:gdLst/>
                <a:ahLst/>
                <a:cxnLst/>
                <a:rect l="l" t="t" r="r" b="b"/>
                <a:pathLst>
                  <a:path w="612" h="465" extrusionOk="0">
                    <a:moveTo>
                      <a:pt x="307" y="0"/>
                    </a:moveTo>
                    <a:cubicBezTo>
                      <a:pt x="255" y="0"/>
                      <a:pt x="204" y="17"/>
                      <a:pt x="161" y="52"/>
                    </a:cubicBezTo>
                    <a:cubicBezTo>
                      <a:pt x="0" y="183"/>
                      <a:pt x="78" y="444"/>
                      <a:pt x="283" y="463"/>
                    </a:cubicBezTo>
                    <a:cubicBezTo>
                      <a:pt x="292" y="464"/>
                      <a:pt x="301" y="464"/>
                      <a:pt x="310" y="464"/>
                    </a:cubicBezTo>
                    <a:cubicBezTo>
                      <a:pt x="500" y="464"/>
                      <a:pt x="612" y="240"/>
                      <a:pt x="489" y="87"/>
                    </a:cubicBezTo>
                    <a:cubicBezTo>
                      <a:pt x="443"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20"/>
              <p:cNvSpPr/>
              <p:nvPr/>
            </p:nvSpPr>
            <p:spPr>
              <a:xfrm>
                <a:off x="4053825" y="3956800"/>
                <a:ext cx="14675" cy="11200"/>
              </a:xfrm>
              <a:custGeom>
                <a:avLst/>
                <a:gdLst/>
                <a:ahLst/>
                <a:cxnLst/>
                <a:rect l="l" t="t" r="r" b="b"/>
                <a:pathLst>
                  <a:path w="587" h="448" extrusionOk="0">
                    <a:moveTo>
                      <a:pt x="295" y="0"/>
                    </a:moveTo>
                    <a:cubicBezTo>
                      <a:pt x="246" y="0"/>
                      <a:pt x="196" y="17"/>
                      <a:pt x="154" y="52"/>
                    </a:cubicBezTo>
                    <a:cubicBezTo>
                      <a:pt x="0" y="177"/>
                      <a:pt x="74" y="424"/>
                      <a:pt x="270" y="447"/>
                    </a:cubicBezTo>
                    <a:cubicBezTo>
                      <a:pt x="278" y="448"/>
                      <a:pt x="286" y="448"/>
                      <a:pt x="294" y="448"/>
                    </a:cubicBezTo>
                    <a:cubicBezTo>
                      <a:pt x="479" y="448"/>
                      <a:pt x="587" y="232"/>
                      <a:pt x="469" y="84"/>
                    </a:cubicBezTo>
                    <a:cubicBezTo>
                      <a:pt x="424" y="29"/>
                      <a:pt x="359"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20"/>
              <p:cNvSpPr/>
              <p:nvPr/>
            </p:nvSpPr>
            <p:spPr>
              <a:xfrm>
                <a:off x="4040475" y="3940250"/>
                <a:ext cx="14200" cy="10725"/>
              </a:xfrm>
              <a:custGeom>
                <a:avLst/>
                <a:gdLst/>
                <a:ahLst/>
                <a:cxnLst/>
                <a:rect l="l" t="t" r="r" b="b"/>
                <a:pathLst>
                  <a:path w="568" h="429" extrusionOk="0">
                    <a:moveTo>
                      <a:pt x="285" y="1"/>
                    </a:moveTo>
                    <a:cubicBezTo>
                      <a:pt x="238" y="1"/>
                      <a:pt x="191" y="16"/>
                      <a:pt x="152" y="48"/>
                    </a:cubicBezTo>
                    <a:cubicBezTo>
                      <a:pt x="1" y="167"/>
                      <a:pt x="71" y="408"/>
                      <a:pt x="264" y="428"/>
                    </a:cubicBezTo>
                    <a:cubicBezTo>
                      <a:pt x="272" y="428"/>
                      <a:pt x="280" y="429"/>
                      <a:pt x="287" y="429"/>
                    </a:cubicBezTo>
                    <a:cubicBezTo>
                      <a:pt x="463" y="429"/>
                      <a:pt x="568" y="222"/>
                      <a:pt x="451" y="80"/>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20"/>
              <p:cNvSpPr/>
              <p:nvPr/>
            </p:nvSpPr>
            <p:spPr>
              <a:xfrm>
                <a:off x="4027225" y="3923750"/>
                <a:ext cx="13550" cy="10200"/>
              </a:xfrm>
              <a:custGeom>
                <a:avLst/>
                <a:gdLst/>
                <a:ahLst/>
                <a:cxnLst/>
                <a:rect l="l" t="t" r="r" b="b"/>
                <a:pathLst>
                  <a:path w="542" h="408" extrusionOk="0">
                    <a:moveTo>
                      <a:pt x="273" y="1"/>
                    </a:moveTo>
                    <a:cubicBezTo>
                      <a:pt x="227" y="1"/>
                      <a:pt x="181" y="16"/>
                      <a:pt x="142" y="46"/>
                    </a:cubicBezTo>
                    <a:cubicBezTo>
                      <a:pt x="0" y="159"/>
                      <a:pt x="68" y="390"/>
                      <a:pt x="251" y="406"/>
                    </a:cubicBezTo>
                    <a:cubicBezTo>
                      <a:pt x="259" y="407"/>
                      <a:pt x="267" y="407"/>
                      <a:pt x="274" y="407"/>
                    </a:cubicBezTo>
                    <a:cubicBezTo>
                      <a:pt x="441" y="407"/>
                      <a:pt x="542" y="210"/>
                      <a:pt x="431" y="75"/>
                    </a:cubicBezTo>
                    <a:cubicBezTo>
                      <a:pt x="391" y="26"/>
                      <a:pt x="332" y="1"/>
                      <a:pt x="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20"/>
              <p:cNvSpPr/>
              <p:nvPr/>
            </p:nvSpPr>
            <p:spPr>
              <a:xfrm>
                <a:off x="4013975" y="3907175"/>
                <a:ext cx="12900" cy="9825"/>
              </a:xfrm>
              <a:custGeom>
                <a:avLst/>
                <a:gdLst/>
                <a:ahLst/>
                <a:cxnLst/>
                <a:rect l="l" t="t" r="r" b="b"/>
                <a:pathLst>
                  <a:path w="516" h="393" extrusionOk="0">
                    <a:moveTo>
                      <a:pt x="258" y="1"/>
                    </a:moveTo>
                    <a:cubicBezTo>
                      <a:pt x="215" y="1"/>
                      <a:pt x="171" y="15"/>
                      <a:pt x="135" y="44"/>
                    </a:cubicBezTo>
                    <a:cubicBezTo>
                      <a:pt x="0" y="153"/>
                      <a:pt x="64" y="372"/>
                      <a:pt x="238" y="391"/>
                    </a:cubicBezTo>
                    <a:cubicBezTo>
                      <a:pt x="246" y="392"/>
                      <a:pt x="253" y="392"/>
                      <a:pt x="261" y="392"/>
                    </a:cubicBezTo>
                    <a:cubicBezTo>
                      <a:pt x="421" y="392"/>
                      <a:pt x="516" y="202"/>
                      <a:pt x="411" y="73"/>
                    </a:cubicBezTo>
                    <a:cubicBezTo>
                      <a:pt x="373" y="25"/>
                      <a:pt x="316"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20"/>
              <p:cNvSpPr/>
              <p:nvPr/>
            </p:nvSpPr>
            <p:spPr>
              <a:xfrm>
                <a:off x="4000700" y="3890700"/>
                <a:ext cx="12275" cy="9275"/>
              </a:xfrm>
              <a:custGeom>
                <a:avLst/>
                <a:gdLst/>
                <a:ahLst/>
                <a:cxnLst/>
                <a:rect l="l" t="t" r="r" b="b"/>
                <a:pathLst>
                  <a:path w="491" h="371" extrusionOk="0">
                    <a:moveTo>
                      <a:pt x="245" y="0"/>
                    </a:moveTo>
                    <a:cubicBezTo>
                      <a:pt x="205" y="0"/>
                      <a:pt x="164" y="14"/>
                      <a:pt x="129" y="41"/>
                    </a:cubicBezTo>
                    <a:cubicBezTo>
                      <a:pt x="1" y="147"/>
                      <a:pt x="62" y="353"/>
                      <a:pt x="226" y="369"/>
                    </a:cubicBezTo>
                    <a:cubicBezTo>
                      <a:pt x="234" y="370"/>
                      <a:pt x="242" y="370"/>
                      <a:pt x="249" y="370"/>
                    </a:cubicBezTo>
                    <a:cubicBezTo>
                      <a:pt x="402" y="370"/>
                      <a:pt x="491" y="192"/>
                      <a:pt x="390"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20"/>
              <p:cNvSpPr/>
              <p:nvPr/>
            </p:nvSpPr>
            <p:spPr>
              <a:xfrm>
                <a:off x="3987450" y="3874125"/>
                <a:ext cx="11650" cy="8875"/>
              </a:xfrm>
              <a:custGeom>
                <a:avLst/>
                <a:gdLst/>
                <a:ahLst/>
                <a:cxnLst/>
                <a:rect l="l" t="t" r="r" b="b"/>
                <a:pathLst>
                  <a:path w="466" h="355" extrusionOk="0">
                    <a:moveTo>
                      <a:pt x="231" y="0"/>
                    </a:moveTo>
                    <a:cubicBezTo>
                      <a:pt x="192" y="0"/>
                      <a:pt x="154" y="13"/>
                      <a:pt x="123" y="39"/>
                    </a:cubicBezTo>
                    <a:cubicBezTo>
                      <a:pt x="1" y="138"/>
                      <a:pt x="58" y="338"/>
                      <a:pt x="216" y="354"/>
                    </a:cubicBezTo>
                    <a:cubicBezTo>
                      <a:pt x="222" y="354"/>
                      <a:pt x="229" y="355"/>
                      <a:pt x="235" y="355"/>
                    </a:cubicBezTo>
                    <a:cubicBezTo>
                      <a:pt x="378" y="355"/>
                      <a:pt x="466" y="185"/>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20"/>
              <p:cNvSpPr/>
              <p:nvPr/>
            </p:nvSpPr>
            <p:spPr>
              <a:xfrm>
                <a:off x="3974200" y="3857600"/>
                <a:ext cx="11000" cy="8375"/>
              </a:xfrm>
              <a:custGeom>
                <a:avLst/>
                <a:gdLst/>
                <a:ahLst/>
                <a:cxnLst/>
                <a:rect l="l" t="t" r="r" b="b"/>
                <a:pathLst>
                  <a:path w="440" h="335" extrusionOk="0">
                    <a:moveTo>
                      <a:pt x="221" y="0"/>
                    </a:moveTo>
                    <a:cubicBezTo>
                      <a:pt x="184" y="0"/>
                      <a:pt x="147" y="13"/>
                      <a:pt x="116" y="38"/>
                    </a:cubicBezTo>
                    <a:cubicBezTo>
                      <a:pt x="0" y="131"/>
                      <a:pt x="55" y="317"/>
                      <a:pt x="203" y="333"/>
                    </a:cubicBezTo>
                    <a:cubicBezTo>
                      <a:pt x="209" y="334"/>
                      <a:pt x="216" y="334"/>
                      <a:pt x="222" y="334"/>
                    </a:cubicBezTo>
                    <a:cubicBezTo>
                      <a:pt x="359" y="334"/>
                      <a:pt x="440" y="174"/>
                      <a:pt x="351" y="63"/>
                    </a:cubicBezTo>
                    <a:cubicBezTo>
                      <a:pt x="318" y="22"/>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20"/>
              <p:cNvSpPr/>
              <p:nvPr/>
            </p:nvSpPr>
            <p:spPr>
              <a:xfrm>
                <a:off x="3960850" y="3841100"/>
                <a:ext cx="10450" cy="7925"/>
              </a:xfrm>
              <a:custGeom>
                <a:avLst/>
                <a:gdLst/>
                <a:ahLst/>
                <a:cxnLst/>
                <a:rect l="l" t="t" r="r" b="b"/>
                <a:pathLst>
                  <a:path w="418" h="317" extrusionOk="0">
                    <a:moveTo>
                      <a:pt x="210" y="0"/>
                    </a:moveTo>
                    <a:cubicBezTo>
                      <a:pt x="175" y="0"/>
                      <a:pt x="139" y="12"/>
                      <a:pt x="110" y="36"/>
                    </a:cubicBezTo>
                    <a:cubicBezTo>
                      <a:pt x="1" y="123"/>
                      <a:pt x="52" y="299"/>
                      <a:pt x="194" y="315"/>
                    </a:cubicBezTo>
                    <a:cubicBezTo>
                      <a:pt x="200" y="316"/>
                      <a:pt x="207" y="316"/>
                      <a:pt x="213" y="316"/>
                    </a:cubicBezTo>
                    <a:cubicBezTo>
                      <a:pt x="343" y="316"/>
                      <a:pt x="418" y="162"/>
                      <a:pt x="335" y="58"/>
                    </a:cubicBezTo>
                    <a:cubicBezTo>
                      <a:pt x="302"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20"/>
              <p:cNvSpPr/>
              <p:nvPr/>
            </p:nvSpPr>
            <p:spPr>
              <a:xfrm>
                <a:off x="4191125" y="4091100"/>
                <a:ext cx="20250" cy="15350"/>
              </a:xfrm>
              <a:custGeom>
                <a:avLst/>
                <a:gdLst/>
                <a:ahLst/>
                <a:cxnLst/>
                <a:rect l="l" t="t" r="r" b="b"/>
                <a:pathLst>
                  <a:path w="810" h="614" extrusionOk="0">
                    <a:moveTo>
                      <a:pt x="409" y="1"/>
                    </a:moveTo>
                    <a:cubicBezTo>
                      <a:pt x="341" y="1"/>
                      <a:pt x="273" y="23"/>
                      <a:pt x="216" y="69"/>
                    </a:cubicBezTo>
                    <a:cubicBezTo>
                      <a:pt x="0" y="239"/>
                      <a:pt x="103" y="583"/>
                      <a:pt x="376" y="612"/>
                    </a:cubicBezTo>
                    <a:cubicBezTo>
                      <a:pt x="388" y="613"/>
                      <a:pt x="400" y="614"/>
                      <a:pt x="411" y="614"/>
                    </a:cubicBezTo>
                    <a:cubicBezTo>
                      <a:pt x="660" y="614"/>
                      <a:pt x="809" y="317"/>
                      <a:pt x="646" y="114"/>
                    </a:cubicBezTo>
                    <a:cubicBezTo>
                      <a:pt x="586" y="39"/>
                      <a:pt x="498" y="1"/>
                      <a:pt x="4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20"/>
              <p:cNvSpPr/>
              <p:nvPr/>
            </p:nvSpPr>
            <p:spPr>
              <a:xfrm>
                <a:off x="4177875" y="4074525"/>
                <a:ext cx="19675" cy="14900"/>
              </a:xfrm>
              <a:custGeom>
                <a:avLst/>
                <a:gdLst/>
                <a:ahLst/>
                <a:cxnLst/>
                <a:rect l="l" t="t" r="r" b="b"/>
                <a:pathLst>
                  <a:path w="787" h="596" extrusionOk="0">
                    <a:moveTo>
                      <a:pt x="393" y="1"/>
                    </a:moveTo>
                    <a:cubicBezTo>
                      <a:pt x="327" y="1"/>
                      <a:pt x="261" y="22"/>
                      <a:pt x="206" y="67"/>
                    </a:cubicBezTo>
                    <a:cubicBezTo>
                      <a:pt x="0" y="234"/>
                      <a:pt x="100" y="568"/>
                      <a:pt x="363" y="594"/>
                    </a:cubicBezTo>
                    <a:cubicBezTo>
                      <a:pt x="375" y="595"/>
                      <a:pt x="387" y="596"/>
                      <a:pt x="398" y="596"/>
                    </a:cubicBezTo>
                    <a:cubicBezTo>
                      <a:pt x="641" y="596"/>
                      <a:pt x="786" y="308"/>
                      <a:pt x="627"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20"/>
              <p:cNvSpPr/>
              <p:nvPr/>
            </p:nvSpPr>
            <p:spPr>
              <a:xfrm>
                <a:off x="4164600" y="4058025"/>
                <a:ext cx="19075" cy="14450"/>
              </a:xfrm>
              <a:custGeom>
                <a:avLst/>
                <a:gdLst/>
                <a:ahLst/>
                <a:cxnLst/>
                <a:rect l="l" t="t" r="r" b="b"/>
                <a:pathLst>
                  <a:path w="763" h="578" extrusionOk="0">
                    <a:moveTo>
                      <a:pt x="382" y="1"/>
                    </a:moveTo>
                    <a:cubicBezTo>
                      <a:pt x="318" y="1"/>
                      <a:pt x="254" y="22"/>
                      <a:pt x="200" y="65"/>
                    </a:cubicBezTo>
                    <a:cubicBezTo>
                      <a:pt x="1" y="225"/>
                      <a:pt x="97" y="550"/>
                      <a:pt x="351" y="576"/>
                    </a:cubicBezTo>
                    <a:cubicBezTo>
                      <a:pt x="362" y="577"/>
                      <a:pt x="372" y="577"/>
                      <a:pt x="382" y="577"/>
                    </a:cubicBezTo>
                    <a:cubicBezTo>
                      <a:pt x="621" y="577"/>
                      <a:pt x="762" y="298"/>
                      <a:pt x="605" y="106"/>
                    </a:cubicBezTo>
                    <a:cubicBezTo>
                      <a:pt x="548" y="37"/>
                      <a:pt x="466" y="1"/>
                      <a:pt x="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20"/>
              <p:cNvSpPr/>
              <p:nvPr/>
            </p:nvSpPr>
            <p:spPr>
              <a:xfrm>
                <a:off x="4151350" y="4041500"/>
                <a:ext cx="18425" cy="13925"/>
              </a:xfrm>
              <a:custGeom>
                <a:avLst/>
                <a:gdLst/>
                <a:ahLst/>
                <a:cxnLst/>
                <a:rect l="l" t="t" r="r" b="b"/>
                <a:pathLst>
                  <a:path w="737" h="557" extrusionOk="0">
                    <a:moveTo>
                      <a:pt x="371" y="1"/>
                    </a:moveTo>
                    <a:cubicBezTo>
                      <a:pt x="308" y="1"/>
                      <a:pt x="245" y="22"/>
                      <a:pt x="193" y="64"/>
                    </a:cubicBezTo>
                    <a:cubicBezTo>
                      <a:pt x="1" y="221"/>
                      <a:pt x="94" y="533"/>
                      <a:pt x="341" y="555"/>
                    </a:cubicBezTo>
                    <a:cubicBezTo>
                      <a:pt x="352" y="556"/>
                      <a:pt x="362" y="557"/>
                      <a:pt x="372" y="557"/>
                    </a:cubicBezTo>
                    <a:cubicBezTo>
                      <a:pt x="601" y="557"/>
                      <a:pt x="736" y="287"/>
                      <a:pt x="586" y="102"/>
                    </a:cubicBezTo>
                    <a:cubicBezTo>
                      <a:pt x="531" y="35"/>
                      <a:pt x="451" y="1"/>
                      <a:pt x="3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20"/>
              <p:cNvSpPr/>
              <p:nvPr/>
            </p:nvSpPr>
            <p:spPr>
              <a:xfrm>
                <a:off x="4138025" y="4024975"/>
                <a:ext cx="17850" cy="13500"/>
              </a:xfrm>
              <a:custGeom>
                <a:avLst/>
                <a:gdLst/>
                <a:ahLst/>
                <a:cxnLst/>
                <a:rect l="l" t="t" r="r" b="b"/>
                <a:pathLst>
                  <a:path w="714" h="540" extrusionOk="0">
                    <a:moveTo>
                      <a:pt x="358" y="0"/>
                    </a:moveTo>
                    <a:cubicBezTo>
                      <a:pt x="299" y="0"/>
                      <a:pt x="239" y="20"/>
                      <a:pt x="190" y="59"/>
                    </a:cubicBezTo>
                    <a:cubicBezTo>
                      <a:pt x="0" y="210"/>
                      <a:pt x="90" y="513"/>
                      <a:pt x="331" y="538"/>
                    </a:cubicBezTo>
                    <a:cubicBezTo>
                      <a:pt x="342" y="539"/>
                      <a:pt x="352" y="540"/>
                      <a:pt x="362" y="540"/>
                    </a:cubicBezTo>
                    <a:cubicBezTo>
                      <a:pt x="582" y="540"/>
                      <a:pt x="713" y="279"/>
                      <a:pt x="569" y="101"/>
                    </a:cubicBezTo>
                    <a:cubicBezTo>
                      <a:pt x="516"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20"/>
              <p:cNvSpPr/>
              <p:nvPr/>
            </p:nvSpPr>
            <p:spPr>
              <a:xfrm>
                <a:off x="4124750" y="4008450"/>
                <a:ext cx="17225" cy="13000"/>
              </a:xfrm>
              <a:custGeom>
                <a:avLst/>
                <a:gdLst/>
                <a:ahLst/>
                <a:cxnLst/>
                <a:rect l="l" t="t" r="r" b="b"/>
                <a:pathLst>
                  <a:path w="689" h="520" extrusionOk="0">
                    <a:moveTo>
                      <a:pt x="346" y="0"/>
                    </a:moveTo>
                    <a:cubicBezTo>
                      <a:pt x="289" y="0"/>
                      <a:pt x="231" y="19"/>
                      <a:pt x="184" y="58"/>
                    </a:cubicBezTo>
                    <a:cubicBezTo>
                      <a:pt x="1" y="203"/>
                      <a:pt x="88" y="495"/>
                      <a:pt x="319" y="518"/>
                    </a:cubicBezTo>
                    <a:cubicBezTo>
                      <a:pt x="329" y="519"/>
                      <a:pt x="340" y="520"/>
                      <a:pt x="350" y="520"/>
                    </a:cubicBezTo>
                    <a:cubicBezTo>
                      <a:pt x="563" y="520"/>
                      <a:pt x="688" y="269"/>
                      <a:pt x="550" y="97"/>
                    </a:cubicBezTo>
                    <a:cubicBezTo>
                      <a:pt x="498" y="33"/>
                      <a:pt x="422" y="0"/>
                      <a:pt x="3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20"/>
              <p:cNvSpPr/>
              <p:nvPr/>
            </p:nvSpPr>
            <p:spPr>
              <a:xfrm>
                <a:off x="4111500" y="3991875"/>
                <a:ext cx="16600" cy="12625"/>
              </a:xfrm>
              <a:custGeom>
                <a:avLst/>
                <a:gdLst/>
                <a:ahLst/>
                <a:cxnLst/>
                <a:rect l="l" t="t" r="r" b="b"/>
                <a:pathLst>
                  <a:path w="664" h="505" extrusionOk="0">
                    <a:moveTo>
                      <a:pt x="333" y="1"/>
                    </a:moveTo>
                    <a:cubicBezTo>
                      <a:pt x="277" y="1"/>
                      <a:pt x="221" y="19"/>
                      <a:pt x="174" y="56"/>
                    </a:cubicBezTo>
                    <a:cubicBezTo>
                      <a:pt x="1" y="198"/>
                      <a:pt x="84" y="480"/>
                      <a:pt x="306" y="503"/>
                    </a:cubicBezTo>
                    <a:cubicBezTo>
                      <a:pt x="315" y="504"/>
                      <a:pt x="324" y="504"/>
                      <a:pt x="333" y="504"/>
                    </a:cubicBezTo>
                    <a:cubicBezTo>
                      <a:pt x="542" y="504"/>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20"/>
              <p:cNvSpPr/>
              <p:nvPr/>
            </p:nvSpPr>
            <p:spPr>
              <a:xfrm>
                <a:off x="4098250" y="3975375"/>
                <a:ext cx="15950" cy="12075"/>
              </a:xfrm>
              <a:custGeom>
                <a:avLst/>
                <a:gdLst/>
                <a:ahLst/>
                <a:cxnLst/>
                <a:rect l="l" t="t" r="r" b="b"/>
                <a:pathLst>
                  <a:path w="638" h="483" extrusionOk="0">
                    <a:moveTo>
                      <a:pt x="319" y="1"/>
                    </a:moveTo>
                    <a:cubicBezTo>
                      <a:pt x="266" y="1"/>
                      <a:pt x="212" y="18"/>
                      <a:pt x="167" y="54"/>
                    </a:cubicBezTo>
                    <a:cubicBezTo>
                      <a:pt x="0" y="189"/>
                      <a:pt x="81" y="459"/>
                      <a:pt x="296" y="482"/>
                    </a:cubicBezTo>
                    <a:cubicBezTo>
                      <a:pt x="305" y="483"/>
                      <a:pt x="314" y="483"/>
                      <a:pt x="323" y="483"/>
                    </a:cubicBezTo>
                    <a:cubicBezTo>
                      <a:pt x="519" y="483"/>
                      <a:pt x="637" y="249"/>
                      <a:pt x="508" y="90"/>
                    </a:cubicBezTo>
                    <a:cubicBezTo>
                      <a:pt x="461" y="31"/>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20"/>
              <p:cNvSpPr/>
              <p:nvPr/>
            </p:nvSpPr>
            <p:spPr>
              <a:xfrm>
                <a:off x="4085000" y="3958825"/>
                <a:ext cx="15325" cy="11675"/>
              </a:xfrm>
              <a:custGeom>
                <a:avLst/>
                <a:gdLst/>
                <a:ahLst/>
                <a:cxnLst/>
                <a:rect l="l" t="t" r="r" b="b"/>
                <a:pathLst>
                  <a:path w="613" h="467" extrusionOk="0">
                    <a:moveTo>
                      <a:pt x="307" y="0"/>
                    </a:moveTo>
                    <a:cubicBezTo>
                      <a:pt x="256" y="0"/>
                      <a:pt x="204" y="18"/>
                      <a:pt x="161" y="54"/>
                    </a:cubicBezTo>
                    <a:cubicBezTo>
                      <a:pt x="0" y="183"/>
                      <a:pt x="77" y="443"/>
                      <a:pt x="283" y="465"/>
                    </a:cubicBezTo>
                    <a:cubicBezTo>
                      <a:pt x="291" y="466"/>
                      <a:pt x="299" y="467"/>
                      <a:pt x="306" y="467"/>
                    </a:cubicBezTo>
                    <a:cubicBezTo>
                      <a:pt x="498" y="467"/>
                      <a:pt x="612" y="241"/>
                      <a:pt x="489" y="86"/>
                    </a:cubicBezTo>
                    <a:cubicBezTo>
                      <a:pt x="441"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20"/>
              <p:cNvSpPr/>
              <p:nvPr/>
            </p:nvSpPr>
            <p:spPr>
              <a:xfrm>
                <a:off x="4071725" y="3942275"/>
                <a:ext cx="14700" cy="11200"/>
              </a:xfrm>
              <a:custGeom>
                <a:avLst/>
                <a:gdLst/>
                <a:ahLst/>
                <a:cxnLst/>
                <a:rect l="l" t="t" r="r" b="b"/>
                <a:pathLst>
                  <a:path w="588" h="448" extrusionOk="0">
                    <a:moveTo>
                      <a:pt x="295" y="1"/>
                    </a:moveTo>
                    <a:cubicBezTo>
                      <a:pt x="245" y="1"/>
                      <a:pt x="196" y="17"/>
                      <a:pt x="155" y="51"/>
                    </a:cubicBezTo>
                    <a:cubicBezTo>
                      <a:pt x="1" y="176"/>
                      <a:pt x="75" y="424"/>
                      <a:pt x="271" y="446"/>
                    </a:cubicBezTo>
                    <a:cubicBezTo>
                      <a:pt x="279" y="447"/>
                      <a:pt x="287" y="447"/>
                      <a:pt x="294" y="447"/>
                    </a:cubicBezTo>
                    <a:cubicBezTo>
                      <a:pt x="479" y="447"/>
                      <a:pt x="587" y="231"/>
                      <a:pt x="467" y="83"/>
                    </a:cubicBezTo>
                    <a:cubicBezTo>
                      <a:pt x="423" y="29"/>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20"/>
              <p:cNvSpPr/>
              <p:nvPr/>
            </p:nvSpPr>
            <p:spPr>
              <a:xfrm>
                <a:off x="4058400" y="3925750"/>
                <a:ext cx="14100" cy="10700"/>
              </a:xfrm>
              <a:custGeom>
                <a:avLst/>
                <a:gdLst/>
                <a:ahLst/>
                <a:cxnLst/>
                <a:rect l="l" t="t" r="r" b="b"/>
                <a:pathLst>
                  <a:path w="564" h="428" extrusionOk="0">
                    <a:moveTo>
                      <a:pt x="283" y="1"/>
                    </a:moveTo>
                    <a:cubicBezTo>
                      <a:pt x="236" y="1"/>
                      <a:pt x="188" y="17"/>
                      <a:pt x="148" y="50"/>
                    </a:cubicBezTo>
                    <a:cubicBezTo>
                      <a:pt x="0" y="169"/>
                      <a:pt x="71" y="407"/>
                      <a:pt x="261" y="426"/>
                    </a:cubicBezTo>
                    <a:cubicBezTo>
                      <a:pt x="270" y="427"/>
                      <a:pt x="279" y="427"/>
                      <a:pt x="288" y="427"/>
                    </a:cubicBezTo>
                    <a:cubicBezTo>
                      <a:pt x="461" y="427"/>
                      <a:pt x="563"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20"/>
              <p:cNvSpPr/>
              <p:nvPr/>
            </p:nvSpPr>
            <p:spPr>
              <a:xfrm>
                <a:off x="4045150" y="3909225"/>
                <a:ext cx="13475" cy="10275"/>
              </a:xfrm>
              <a:custGeom>
                <a:avLst/>
                <a:gdLst/>
                <a:ahLst/>
                <a:cxnLst/>
                <a:rect l="l" t="t" r="r" b="b"/>
                <a:pathLst>
                  <a:path w="539" h="411" extrusionOk="0">
                    <a:moveTo>
                      <a:pt x="270" y="0"/>
                    </a:moveTo>
                    <a:cubicBezTo>
                      <a:pt x="224" y="0"/>
                      <a:pt x="179" y="15"/>
                      <a:pt x="141" y="46"/>
                    </a:cubicBezTo>
                    <a:cubicBezTo>
                      <a:pt x="0" y="161"/>
                      <a:pt x="68" y="389"/>
                      <a:pt x="251" y="409"/>
                    </a:cubicBezTo>
                    <a:cubicBezTo>
                      <a:pt x="259" y="410"/>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20"/>
              <p:cNvSpPr/>
              <p:nvPr/>
            </p:nvSpPr>
            <p:spPr>
              <a:xfrm>
                <a:off x="4031875" y="3892725"/>
                <a:ext cx="12850" cy="9800"/>
              </a:xfrm>
              <a:custGeom>
                <a:avLst/>
                <a:gdLst/>
                <a:ahLst/>
                <a:cxnLst/>
                <a:rect l="l" t="t" r="r" b="b"/>
                <a:pathLst>
                  <a:path w="514" h="392" extrusionOk="0">
                    <a:moveTo>
                      <a:pt x="258" y="0"/>
                    </a:moveTo>
                    <a:cubicBezTo>
                      <a:pt x="215" y="0"/>
                      <a:pt x="172" y="15"/>
                      <a:pt x="136" y="44"/>
                    </a:cubicBezTo>
                    <a:cubicBezTo>
                      <a:pt x="1" y="153"/>
                      <a:pt x="65" y="371"/>
                      <a:pt x="239" y="391"/>
                    </a:cubicBezTo>
                    <a:cubicBezTo>
                      <a:pt x="245" y="391"/>
                      <a:pt x="252" y="392"/>
                      <a:pt x="258" y="392"/>
                    </a:cubicBezTo>
                    <a:cubicBezTo>
                      <a:pt x="420" y="392"/>
                      <a:pt x="514" y="202"/>
                      <a:pt x="409" y="73"/>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20"/>
              <p:cNvSpPr/>
              <p:nvPr/>
            </p:nvSpPr>
            <p:spPr>
              <a:xfrm>
                <a:off x="4018625" y="3876150"/>
                <a:ext cx="12300" cy="9350"/>
              </a:xfrm>
              <a:custGeom>
                <a:avLst/>
                <a:gdLst/>
                <a:ahLst/>
                <a:cxnLst/>
                <a:rect l="l" t="t" r="r" b="b"/>
                <a:pathLst>
                  <a:path w="492" h="374" extrusionOk="0">
                    <a:moveTo>
                      <a:pt x="245" y="0"/>
                    </a:moveTo>
                    <a:cubicBezTo>
                      <a:pt x="204" y="0"/>
                      <a:pt x="163" y="14"/>
                      <a:pt x="129" y="41"/>
                    </a:cubicBezTo>
                    <a:cubicBezTo>
                      <a:pt x="1" y="147"/>
                      <a:pt x="62" y="356"/>
                      <a:pt x="225" y="372"/>
                    </a:cubicBezTo>
                    <a:cubicBezTo>
                      <a:pt x="232" y="373"/>
                      <a:pt x="239" y="373"/>
                      <a:pt x="245" y="373"/>
                    </a:cubicBezTo>
                    <a:cubicBezTo>
                      <a:pt x="398" y="373"/>
                      <a:pt x="491" y="194"/>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20"/>
              <p:cNvSpPr/>
              <p:nvPr/>
            </p:nvSpPr>
            <p:spPr>
              <a:xfrm>
                <a:off x="4005300" y="3859650"/>
                <a:ext cx="11700" cy="8825"/>
              </a:xfrm>
              <a:custGeom>
                <a:avLst/>
                <a:gdLst/>
                <a:ahLst/>
                <a:cxnLst/>
                <a:rect l="l" t="t" r="r" b="b"/>
                <a:pathLst>
                  <a:path w="468" h="353" extrusionOk="0">
                    <a:moveTo>
                      <a:pt x="234" y="1"/>
                    </a:moveTo>
                    <a:cubicBezTo>
                      <a:pt x="195" y="1"/>
                      <a:pt x="155" y="13"/>
                      <a:pt x="122" y="39"/>
                    </a:cubicBezTo>
                    <a:cubicBezTo>
                      <a:pt x="0" y="139"/>
                      <a:pt x="61" y="335"/>
                      <a:pt x="215" y="351"/>
                    </a:cubicBezTo>
                    <a:cubicBezTo>
                      <a:pt x="223" y="352"/>
                      <a:pt x="231" y="352"/>
                      <a:pt x="238" y="352"/>
                    </a:cubicBezTo>
                    <a:cubicBezTo>
                      <a:pt x="382" y="352"/>
                      <a:pt x="468" y="181"/>
                      <a:pt x="373" y="65"/>
                    </a:cubicBezTo>
                    <a:cubicBezTo>
                      <a:pt x="338" y="23"/>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20"/>
              <p:cNvSpPr/>
              <p:nvPr/>
            </p:nvSpPr>
            <p:spPr>
              <a:xfrm>
                <a:off x="3992025" y="3843100"/>
                <a:ext cx="11100" cy="8400"/>
              </a:xfrm>
              <a:custGeom>
                <a:avLst/>
                <a:gdLst/>
                <a:ahLst/>
                <a:cxnLst/>
                <a:rect l="l" t="t" r="r" b="b"/>
                <a:pathLst>
                  <a:path w="444" h="336" extrusionOk="0">
                    <a:moveTo>
                      <a:pt x="223" y="0"/>
                    </a:moveTo>
                    <a:cubicBezTo>
                      <a:pt x="186" y="0"/>
                      <a:pt x="148" y="13"/>
                      <a:pt x="116" y="39"/>
                    </a:cubicBezTo>
                    <a:cubicBezTo>
                      <a:pt x="1" y="133"/>
                      <a:pt x="59" y="319"/>
                      <a:pt x="206" y="335"/>
                    </a:cubicBezTo>
                    <a:cubicBezTo>
                      <a:pt x="213" y="336"/>
                      <a:pt x="219" y="336"/>
                      <a:pt x="225" y="336"/>
                    </a:cubicBezTo>
                    <a:cubicBezTo>
                      <a:pt x="362" y="336"/>
                      <a:pt x="443" y="172"/>
                      <a:pt x="351" y="62"/>
                    </a:cubicBezTo>
                    <a:cubicBezTo>
                      <a:pt x="318"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20"/>
              <p:cNvSpPr/>
              <p:nvPr/>
            </p:nvSpPr>
            <p:spPr>
              <a:xfrm>
                <a:off x="3978775" y="3826550"/>
                <a:ext cx="10450" cy="7925"/>
              </a:xfrm>
              <a:custGeom>
                <a:avLst/>
                <a:gdLst/>
                <a:ahLst/>
                <a:cxnLst/>
                <a:rect l="l" t="t" r="r" b="b"/>
                <a:pathLst>
                  <a:path w="418" h="317" extrusionOk="0">
                    <a:moveTo>
                      <a:pt x="208" y="1"/>
                    </a:moveTo>
                    <a:cubicBezTo>
                      <a:pt x="174" y="1"/>
                      <a:pt x="139" y="13"/>
                      <a:pt x="110" y="36"/>
                    </a:cubicBezTo>
                    <a:cubicBezTo>
                      <a:pt x="0" y="126"/>
                      <a:pt x="52" y="303"/>
                      <a:pt x="193" y="316"/>
                    </a:cubicBezTo>
                    <a:cubicBezTo>
                      <a:pt x="200" y="316"/>
                      <a:pt x="206" y="317"/>
                      <a:pt x="212" y="317"/>
                    </a:cubicBezTo>
                    <a:cubicBezTo>
                      <a:pt x="340" y="317"/>
                      <a:pt x="417" y="166"/>
                      <a:pt x="331" y="62"/>
                    </a:cubicBezTo>
                    <a:cubicBezTo>
                      <a:pt x="300" y="21"/>
                      <a:pt x="255"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20"/>
              <p:cNvSpPr/>
              <p:nvPr/>
            </p:nvSpPr>
            <p:spPr>
              <a:xfrm>
                <a:off x="4222300" y="4093100"/>
                <a:ext cx="20875" cy="15850"/>
              </a:xfrm>
              <a:custGeom>
                <a:avLst/>
                <a:gdLst/>
                <a:ahLst/>
                <a:cxnLst/>
                <a:rect l="l" t="t" r="r" b="b"/>
                <a:pathLst>
                  <a:path w="835" h="634" extrusionOk="0">
                    <a:moveTo>
                      <a:pt x="421" y="1"/>
                    </a:moveTo>
                    <a:cubicBezTo>
                      <a:pt x="351" y="1"/>
                      <a:pt x="280" y="24"/>
                      <a:pt x="222" y="73"/>
                    </a:cubicBezTo>
                    <a:cubicBezTo>
                      <a:pt x="0" y="249"/>
                      <a:pt x="106" y="603"/>
                      <a:pt x="386" y="632"/>
                    </a:cubicBezTo>
                    <a:cubicBezTo>
                      <a:pt x="398" y="633"/>
                      <a:pt x="409" y="634"/>
                      <a:pt x="421" y="634"/>
                    </a:cubicBezTo>
                    <a:cubicBezTo>
                      <a:pt x="680" y="634"/>
                      <a:pt x="835" y="327"/>
                      <a:pt x="666" y="118"/>
                    </a:cubicBezTo>
                    <a:cubicBezTo>
                      <a:pt x="604" y="41"/>
                      <a:pt x="513"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20"/>
              <p:cNvSpPr/>
              <p:nvPr/>
            </p:nvSpPr>
            <p:spPr>
              <a:xfrm>
                <a:off x="4209050" y="4076550"/>
                <a:ext cx="20225" cy="15375"/>
              </a:xfrm>
              <a:custGeom>
                <a:avLst/>
                <a:gdLst/>
                <a:ahLst/>
                <a:cxnLst/>
                <a:rect l="l" t="t" r="r" b="b"/>
                <a:pathLst>
                  <a:path w="809" h="615" extrusionOk="0">
                    <a:moveTo>
                      <a:pt x="407" y="1"/>
                    </a:moveTo>
                    <a:cubicBezTo>
                      <a:pt x="338" y="1"/>
                      <a:pt x="269" y="23"/>
                      <a:pt x="212" y="69"/>
                    </a:cubicBezTo>
                    <a:cubicBezTo>
                      <a:pt x="0" y="243"/>
                      <a:pt x="103" y="587"/>
                      <a:pt x="376" y="612"/>
                    </a:cubicBezTo>
                    <a:cubicBezTo>
                      <a:pt x="388" y="614"/>
                      <a:pt x="399" y="614"/>
                      <a:pt x="411" y="614"/>
                    </a:cubicBezTo>
                    <a:cubicBezTo>
                      <a:pt x="660" y="614"/>
                      <a:pt x="809" y="320"/>
                      <a:pt x="646" y="114"/>
                    </a:cubicBezTo>
                    <a:cubicBezTo>
                      <a:pt x="586" y="40"/>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20"/>
              <p:cNvSpPr/>
              <p:nvPr/>
            </p:nvSpPr>
            <p:spPr>
              <a:xfrm>
                <a:off x="4195775" y="4060075"/>
                <a:ext cx="19625" cy="14975"/>
              </a:xfrm>
              <a:custGeom>
                <a:avLst/>
                <a:gdLst/>
                <a:ahLst/>
                <a:cxnLst/>
                <a:rect l="l" t="t" r="r" b="b"/>
                <a:pathLst>
                  <a:path w="785" h="599" extrusionOk="0">
                    <a:moveTo>
                      <a:pt x="396" y="1"/>
                    </a:moveTo>
                    <a:cubicBezTo>
                      <a:pt x="329" y="1"/>
                      <a:pt x="262" y="23"/>
                      <a:pt x="206" y="69"/>
                    </a:cubicBezTo>
                    <a:cubicBezTo>
                      <a:pt x="1" y="233"/>
                      <a:pt x="100" y="568"/>
                      <a:pt x="364" y="597"/>
                    </a:cubicBezTo>
                    <a:cubicBezTo>
                      <a:pt x="374" y="598"/>
                      <a:pt x="385" y="598"/>
                      <a:pt x="395" y="598"/>
                    </a:cubicBezTo>
                    <a:cubicBezTo>
                      <a:pt x="640" y="598"/>
                      <a:pt x="785" y="309"/>
                      <a:pt x="624" y="111"/>
                    </a:cubicBezTo>
                    <a:cubicBezTo>
                      <a:pt x="566" y="39"/>
                      <a:pt x="481" y="1"/>
                      <a:pt x="3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20"/>
              <p:cNvSpPr/>
              <p:nvPr/>
            </p:nvSpPr>
            <p:spPr>
              <a:xfrm>
                <a:off x="4182525" y="4043525"/>
                <a:ext cx="19050" cy="14400"/>
              </a:xfrm>
              <a:custGeom>
                <a:avLst/>
                <a:gdLst/>
                <a:ahLst/>
                <a:cxnLst/>
                <a:rect l="l" t="t" r="r" b="b"/>
                <a:pathLst>
                  <a:path w="762" h="576" extrusionOk="0">
                    <a:moveTo>
                      <a:pt x="381" y="0"/>
                    </a:moveTo>
                    <a:cubicBezTo>
                      <a:pt x="317" y="0"/>
                      <a:pt x="253" y="22"/>
                      <a:pt x="200" y="66"/>
                    </a:cubicBezTo>
                    <a:cubicBezTo>
                      <a:pt x="1" y="227"/>
                      <a:pt x="97" y="548"/>
                      <a:pt x="351" y="574"/>
                    </a:cubicBezTo>
                    <a:cubicBezTo>
                      <a:pt x="363" y="575"/>
                      <a:pt x="374" y="576"/>
                      <a:pt x="386" y="576"/>
                    </a:cubicBezTo>
                    <a:cubicBezTo>
                      <a:pt x="622" y="576"/>
                      <a:pt x="761" y="298"/>
                      <a:pt x="605"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20"/>
              <p:cNvSpPr/>
              <p:nvPr/>
            </p:nvSpPr>
            <p:spPr>
              <a:xfrm>
                <a:off x="4169275" y="4027000"/>
                <a:ext cx="18400" cy="13975"/>
              </a:xfrm>
              <a:custGeom>
                <a:avLst/>
                <a:gdLst/>
                <a:ahLst/>
                <a:cxnLst/>
                <a:rect l="l" t="t" r="r" b="b"/>
                <a:pathLst>
                  <a:path w="736" h="559" extrusionOk="0">
                    <a:moveTo>
                      <a:pt x="366" y="1"/>
                    </a:moveTo>
                    <a:cubicBezTo>
                      <a:pt x="305" y="1"/>
                      <a:pt x="244" y="21"/>
                      <a:pt x="193" y="62"/>
                    </a:cubicBezTo>
                    <a:cubicBezTo>
                      <a:pt x="0" y="219"/>
                      <a:pt x="93" y="531"/>
                      <a:pt x="341" y="557"/>
                    </a:cubicBezTo>
                    <a:cubicBezTo>
                      <a:pt x="351" y="558"/>
                      <a:pt x="362" y="559"/>
                      <a:pt x="372" y="559"/>
                    </a:cubicBezTo>
                    <a:cubicBezTo>
                      <a:pt x="601" y="559"/>
                      <a:pt x="736" y="288"/>
                      <a:pt x="585" y="104"/>
                    </a:cubicBezTo>
                    <a:cubicBezTo>
                      <a:pt x="528" y="36"/>
                      <a:pt x="447" y="1"/>
                      <a:pt x="3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20"/>
              <p:cNvSpPr/>
              <p:nvPr/>
            </p:nvSpPr>
            <p:spPr>
              <a:xfrm>
                <a:off x="4155925" y="4010450"/>
                <a:ext cx="17775" cy="13500"/>
              </a:xfrm>
              <a:custGeom>
                <a:avLst/>
                <a:gdLst/>
                <a:ahLst/>
                <a:cxnLst/>
                <a:rect l="l" t="t" r="r" b="b"/>
                <a:pathLst>
                  <a:path w="711" h="540" extrusionOk="0">
                    <a:moveTo>
                      <a:pt x="359" y="0"/>
                    </a:moveTo>
                    <a:cubicBezTo>
                      <a:pt x="300" y="0"/>
                      <a:pt x="240" y="20"/>
                      <a:pt x="190" y="62"/>
                    </a:cubicBezTo>
                    <a:cubicBezTo>
                      <a:pt x="1" y="210"/>
                      <a:pt x="91" y="512"/>
                      <a:pt x="329" y="538"/>
                    </a:cubicBezTo>
                    <a:cubicBezTo>
                      <a:pt x="339" y="539"/>
                      <a:pt x="350" y="539"/>
                      <a:pt x="360" y="539"/>
                    </a:cubicBezTo>
                    <a:cubicBezTo>
                      <a:pt x="582" y="539"/>
                      <a:pt x="711" y="279"/>
                      <a:pt x="570" y="101"/>
                    </a:cubicBezTo>
                    <a:cubicBezTo>
                      <a:pt x="515" y="35"/>
                      <a:pt x="437" y="0"/>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20"/>
              <p:cNvSpPr/>
              <p:nvPr/>
            </p:nvSpPr>
            <p:spPr>
              <a:xfrm>
                <a:off x="4142675" y="3993875"/>
                <a:ext cx="17125" cy="13050"/>
              </a:xfrm>
              <a:custGeom>
                <a:avLst/>
                <a:gdLst/>
                <a:ahLst/>
                <a:cxnLst/>
                <a:rect l="l" t="t" r="r" b="b"/>
                <a:pathLst>
                  <a:path w="685" h="522" extrusionOk="0">
                    <a:moveTo>
                      <a:pt x="344" y="0"/>
                    </a:moveTo>
                    <a:cubicBezTo>
                      <a:pt x="287" y="0"/>
                      <a:pt x="229" y="20"/>
                      <a:pt x="180" y="60"/>
                    </a:cubicBezTo>
                    <a:cubicBezTo>
                      <a:pt x="1" y="204"/>
                      <a:pt x="87" y="494"/>
                      <a:pt x="315" y="519"/>
                    </a:cubicBezTo>
                    <a:cubicBezTo>
                      <a:pt x="326" y="520"/>
                      <a:pt x="336" y="521"/>
                      <a:pt x="346" y="521"/>
                    </a:cubicBezTo>
                    <a:cubicBezTo>
                      <a:pt x="559" y="521"/>
                      <a:pt x="685" y="270"/>
                      <a:pt x="547" y="98"/>
                    </a:cubicBezTo>
                    <a:cubicBezTo>
                      <a:pt x="496" y="34"/>
                      <a:pt x="420" y="0"/>
                      <a:pt x="3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20"/>
              <p:cNvSpPr/>
              <p:nvPr/>
            </p:nvSpPr>
            <p:spPr>
              <a:xfrm>
                <a:off x="4129425" y="3977400"/>
                <a:ext cx="16575" cy="12550"/>
              </a:xfrm>
              <a:custGeom>
                <a:avLst/>
                <a:gdLst/>
                <a:ahLst/>
                <a:cxnLst/>
                <a:rect l="l" t="t" r="r" b="b"/>
                <a:pathLst>
                  <a:path w="663" h="502" extrusionOk="0">
                    <a:moveTo>
                      <a:pt x="333" y="1"/>
                    </a:moveTo>
                    <a:cubicBezTo>
                      <a:pt x="278" y="1"/>
                      <a:pt x="221" y="19"/>
                      <a:pt x="174" y="57"/>
                    </a:cubicBezTo>
                    <a:cubicBezTo>
                      <a:pt x="0" y="198"/>
                      <a:pt x="84" y="478"/>
                      <a:pt x="306" y="500"/>
                    </a:cubicBezTo>
                    <a:cubicBezTo>
                      <a:pt x="316" y="501"/>
                      <a:pt x="326" y="502"/>
                      <a:pt x="336" y="502"/>
                    </a:cubicBezTo>
                    <a:cubicBezTo>
                      <a:pt x="540" y="502"/>
                      <a:pt x="662" y="258"/>
                      <a:pt x="527" y="92"/>
                    </a:cubicBezTo>
                    <a:cubicBezTo>
                      <a:pt x="478"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20"/>
              <p:cNvSpPr/>
              <p:nvPr/>
            </p:nvSpPr>
            <p:spPr>
              <a:xfrm>
                <a:off x="4116150" y="3960850"/>
                <a:ext cx="15875" cy="12075"/>
              </a:xfrm>
              <a:custGeom>
                <a:avLst/>
                <a:gdLst/>
                <a:ahLst/>
                <a:cxnLst/>
                <a:rect l="l" t="t" r="r" b="b"/>
                <a:pathLst>
                  <a:path w="635" h="483" extrusionOk="0">
                    <a:moveTo>
                      <a:pt x="319" y="0"/>
                    </a:moveTo>
                    <a:cubicBezTo>
                      <a:pt x="266" y="0"/>
                      <a:pt x="212" y="18"/>
                      <a:pt x="168" y="53"/>
                    </a:cubicBezTo>
                    <a:cubicBezTo>
                      <a:pt x="1" y="188"/>
                      <a:pt x="81" y="458"/>
                      <a:pt x="293" y="481"/>
                    </a:cubicBezTo>
                    <a:cubicBezTo>
                      <a:pt x="303" y="482"/>
                      <a:pt x="312" y="482"/>
                      <a:pt x="321" y="482"/>
                    </a:cubicBezTo>
                    <a:cubicBezTo>
                      <a:pt x="520" y="482"/>
                      <a:pt x="635" y="249"/>
                      <a:pt x="509" y="92"/>
                    </a:cubicBezTo>
                    <a:cubicBezTo>
                      <a:pt x="461"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20"/>
              <p:cNvSpPr/>
              <p:nvPr/>
            </p:nvSpPr>
            <p:spPr>
              <a:xfrm>
                <a:off x="4102900" y="3944350"/>
                <a:ext cx="15300" cy="11625"/>
              </a:xfrm>
              <a:custGeom>
                <a:avLst/>
                <a:gdLst/>
                <a:ahLst/>
                <a:cxnLst/>
                <a:rect l="l" t="t" r="r" b="b"/>
                <a:pathLst>
                  <a:path w="612" h="465" extrusionOk="0">
                    <a:moveTo>
                      <a:pt x="306" y="0"/>
                    </a:moveTo>
                    <a:cubicBezTo>
                      <a:pt x="255" y="0"/>
                      <a:pt x="204" y="17"/>
                      <a:pt x="161" y="51"/>
                    </a:cubicBezTo>
                    <a:cubicBezTo>
                      <a:pt x="1" y="183"/>
                      <a:pt x="78" y="444"/>
                      <a:pt x="284" y="463"/>
                    </a:cubicBezTo>
                    <a:cubicBezTo>
                      <a:pt x="293" y="464"/>
                      <a:pt x="302" y="464"/>
                      <a:pt x="311" y="464"/>
                    </a:cubicBezTo>
                    <a:cubicBezTo>
                      <a:pt x="500" y="464"/>
                      <a:pt x="612" y="240"/>
                      <a:pt x="486" y="87"/>
                    </a:cubicBezTo>
                    <a:cubicBezTo>
                      <a:pt x="440" y="30"/>
                      <a:pt x="373"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20"/>
              <p:cNvSpPr/>
              <p:nvPr/>
            </p:nvSpPr>
            <p:spPr>
              <a:xfrm>
                <a:off x="4089575" y="3927775"/>
                <a:ext cx="14750" cy="11225"/>
              </a:xfrm>
              <a:custGeom>
                <a:avLst/>
                <a:gdLst/>
                <a:ahLst/>
                <a:cxnLst/>
                <a:rect l="l" t="t" r="r" b="b"/>
                <a:pathLst>
                  <a:path w="590" h="449" extrusionOk="0">
                    <a:moveTo>
                      <a:pt x="296" y="1"/>
                    </a:moveTo>
                    <a:cubicBezTo>
                      <a:pt x="246" y="1"/>
                      <a:pt x="196" y="18"/>
                      <a:pt x="154" y="52"/>
                    </a:cubicBezTo>
                    <a:cubicBezTo>
                      <a:pt x="0" y="178"/>
                      <a:pt x="74" y="425"/>
                      <a:pt x="273" y="448"/>
                    </a:cubicBezTo>
                    <a:cubicBezTo>
                      <a:pt x="281" y="448"/>
                      <a:pt x="289" y="449"/>
                      <a:pt x="297" y="449"/>
                    </a:cubicBezTo>
                    <a:cubicBezTo>
                      <a:pt x="479" y="449"/>
                      <a:pt x="590" y="233"/>
                      <a:pt x="469" y="85"/>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20"/>
              <p:cNvSpPr/>
              <p:nvPr/>
            </p:nvSpPr>
            <p:spPr>
              <a:xfrm>
                <a:off x="4076300" y="3911250"/>
                <a:ext cx="14125" cy="10725"/>
              </a:xfrm>
              <a:custGeom>
                <a:avLst/>
                <a:gdLst/>
                <a:ahLst/>
                <a:cxnLst/>
                <a:rect l="l" t="t" r="r" b="b"/>
                <a:pathLst>
                  <a:path w="565" h="429" extrusionOk="0">
                    <a:moveTo>
                      <a:pt x="285" y="0"/>
                    </a:moveTo>
                    <a:cubicBezTo>
                      <a:pt x="237" y="0"/>
                      <a:pt x="189" y="16"/>
                      <a:pt x="149" y="48"/>
                    </a:cubicBezTo>
                    <a:cubicBezTo>
                      <a:pt x="1" y="167"/>
                      <a:pt x="72" y="408"/>
                      <a:pt x="261" y="427"/>
                    </a:cubicBezTo>
                    <a:cubicBezTo>
                      <a:pt x="269" y="428"/>
                      <a:pt x="277" y="429"/>
                      <a:pt x="285" y="429"/>
                    </a:cubicBezTo>
                    <a:cubicBezTo>
                      <a:pt x="460" y="429"/>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20"/>
              <p:cNvSpPr/>
              <p:nvPr/>
            </p:nvSpPr>
            <p:spPr>
              <a:xfrm>
                <a:off x="4063050" y="3894750"/>
                <a:ext cx="13475" cy="10200"/>
              </a:xfrm>
              <a:custGeom>
                <a:avLst/>
                <a:gdLst/>
                <a:ahLst/>
                <a:cxnLst/>
                <a:rect l="l" t="t" r="r" b="b"/>
                <a:pathLst>
                  <a:path w="539" h="408" extrusionOk="0">
                    <a:moveTo>
                      <a:pt x="271" y="1"/>
                    </a:moveTo>
                    <a:cubicBezTo>
                      <a:pt x="225" y="1"/>
                      <a:pt x="180" y="15"/>
                      <a:pt x="142" y="46"/>
                    </a:cubicBezTo>
                    <a:cubicBezTo>
                      <a:pt x="1" y="159"/>
                      <a:pt x="68" y="390"/>
                      <a:pt x="248" y="406"/>
                    </a:cubicBezTo>
                    <a:cubicBezTo>
                      <a:pt x="256" y="407"/>
                      <a:pt x="264" y="407"/>
                      <a:pt x="272" y="407"/>
                    </a:cubicBezTo>
                    <a:cubicBezTo>
                      <a:pt x="441" y="407"/>
                      <a:pt x="539" y="210"/>
                      <a:pt x="431" y="75"/>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20"/>
              <p:cNvSpPr/>
              <p:nvPr/>
            </p:nvSpPr>
            <p:spPr>
              <a:xfrm>
                <a:off x="4049800" y="3878175"/>
                <a:ext cx="12825" cy="9825"/>
              </a:xfrm>
              <a:custGeom>
                <a:avLst/>
                <a:gdLst/>
                <a:ahLst/>
                <a:cxnLst/>
                <a:rect l="l" t="t" r="r" b="b"/>
                <a:pathLst>
                  <a:path w="513" h="393" extrusionOk="0">
                    <a:moveTo>
                      <a:pt x="258" y="1"/>
                    </a:moveTo>
                    <a:cubicBezTo>
                      <a:pt x="215" y="1"/>
                      <a:pt x="171" y="15"/>
                      <a:pt x="135" y="44"/>
                    </a:cubicBezTo>
                    <a:cubicBezTo>
                      <a:pt x="0" y="153"/>
                      <a:pt x="65" y="372"/>
                      <a:pt x="238" y="391"/>
                    </a:cubicBezTo>
                    <a:cubicBezTo>
                      <a:pt x="246" y="392"/>
                      <a:pt x="253" y="392"/>
                      <a:pt x="261" y="392"/>
                    </a:cubicBezTo>
                    <a:cubicBezTo>
                      <a:pt x="418" y="392"/>
                      <a:pt x="513" y="202"/>
                      <a:pt x="409" y="73"/>
                    </a:cubicBezTo>
                    <a:cubicBezTo>
                      <a:pt x="370" y="25"/>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20"/>
              <p:cNvSpPr/>
              <p:nvPr/>
            </p:nvSpPr>
            <p:spPr>
              <a:xfrm>
                <a:off x="4036450" y="3861675"/>
                <a:ext cx="12300" cy="9350"/>
              </a:xfrm>
              <a:custGeom>
                <a:avLst/>
                <a:gdLst/>
                <a:ahLst/>
                <a:cxnLst/>
                <a:rect l="l" t="t" r="r" b="b"/>
                <a:pathLst>
                  <a:path w="492" h="374" extrusionOk="0">
                    <a:moveTo>
                      <a:pt x="247" y="1"/>
                    </a:moveTo>
                    <a:cubicBezTo>
                      <a:pt x="205" y="1"/>
                      <a:pt x="164" y="14"/>
                      <a:pt x="130" y="42"/>
                    </a:cubicBezTo>
                    <a:cubicBezTo>
                      <a:pt x="1" y="145"/>
                      <a:pt x="65" y="354"/>
                      <a:pt x="229" y="373"/>
                    </a:cubicBezTo>
                    <a:cubicBezTo>
                      <a:pt x="236" y="374"/>
                      <a:pt x="242" y="374"/>
                      <a:pt x="249" y="374"/>
                    </a:cubicBezTo>
                    <a:cubicBezTo>
                      <a:pt x="401" y="374"/>
                      <a:pt x="492" y="194"/>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20"/>
              <p:cNvSpPr/>
              <p:nvPr/>
            </p:nvSpPr>
            <p:spPr>
              <a:xfrm>
                <a:off x="4023200" y="3845125"/>
                <a:ext cx="11725" cy="8875"/>
              </a:xfrm>
              <a:custGeom>
                <a:avLst/>
                <a:gdLst/>
                <a:ahLst/>
                <a:cxnLst/>
                <a:rect l="l" t="t" r="r" b="b"/>
                <a:pathLst>
                  <a:path w="469" h="355" extrusionOk="0">
                    <a:moveTo>
                      <a:pt x="234" y="0"/>
                    </a:moveTo>
                    <a:cubicBezTo>
                      <a:pt x="195" y="0"/>
                      <a:pt x="156" y="13"/>
                      <a:pt x="123" y="39"/>
                    </a:cubicBezTo>
                    <a:cubicBezTo>
                      <a:pt x="1" y="138"/>
                      <a:pt x="59" y="338"/>
                      <a:pt x="216" y="354"/>
                    </a:cubicBezTo>
                    <a:cubicBezTo>
                      <a:pt x="223" y="354"/>
                      <a:pt x="229" y="355"/>
                      <a:pt x="236" y="355"/>
                    </a:cubicBezTo>
                    <a:cubicBezTo>
                      <a:pt x="382" y="355"/>
                      <a:pt x="469" y="185"/>
                      <a:pt x="373" y="68"/>
                    </a:cubicBezTo>
                    <a:cubicBezTo>
                      <a:pt x="338" y="23"/>
                      <a:pt x="286"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20"/>
              <p:cNvSpPr/>
              <p:nvPr/>
            </p:nvSpPr>
            <p:spPr>
              <a:xfrm>
                <a:off x="4009950" y="3828600"/>
                <a:ext cx="11100" cy="8450"/>
              </a:xfrm>
              <a:custGeom>
                <a:avLst/>
                <a:gdLst/>
                <a:ahLst/>
                <a:cxnLst/>
                <a:rect l="l" t="t" r="r" b="b"/>
                <a:pathLst>
                  <a:path w="444" h="338" extrusionOk="0">
                    <a:moveTo>
                      <a:pt x="221" y="0"/>
                    </a:moveTo>
                    <a:cubicBezTo>
                      <a:pt x="184" y="0"/>
                      <a:pt x="147" y="13"/>
                      <a:pt x="116" y="38"/>
                    </a:cubicBezTo>
                    <a:cubicBezTo>
                      <a:pt x="0" y="131"/>
                      <a:pt x="55" y="320"/>
                      <a:pt x="203" y="337"/>
                    </a:cubicBezTo>
                    <a:cubicBezTo>
                      <a:pt x="208" y="337"/>
                      <a:pt x="214" y="337"/>
                      <a:pt x="219" y="337"/>
                    </a:cubicBezTo>
                    <a:cubicBezTo>
                      <a:pt x="360" y="337"/>
                      <a:pt x="444" y="175"/>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20"/>
              <p:cNvSpPr/>
              <p:nvPr/>
            </p:nvSpPr>
            <p:spPr>
              <a:xfrm>
                <a:off x="3996700" y="3812100"/>
                <a:ext cx="10450" cy="7925"/>
              </a:xfrm>
              <a:custGeom>
                <a:avLst/>
                <a:gdLst/>
                <a:ahLst/>
                <a:cxnLst/>
                <a:rect l="l" t="t" r="r" b="b"/>
                <a:pathLst>
                  <a:path w="418" h="317" extrusionOk="0">
                    <a:moveTo>
                      <a:pt x="209" y="0"/>
                    </a:moveTo>
                    <a:cubicBezTo>
                      <a:pt x="174" y="0"/>
                      <a:pt x="139" y="12"/>
                      <a:pt x="109" y="36"/>
                    </a:cubicBezTo>
                    <a:cubicBezTo>
                      <a:pt x="0" y="122"/>
                      <a:pt x="52" y="299"/>
                      <a:pt x="193" y="315"/>
                    </a:cubicBezTo>
                    <a:cubicBezTo>
                      <a:pt x="199" y="316"/>
                      <a:pt x="206" y="316"/>
                      <a:pt x="212" y="316"/>
                    </a:cubicBezTo>
                    <a:cubicBezTo>
                      <a:pt x="339" y="316"/>
                      <a:pt x="417" y="162"/>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20"/>
              <p:cNvSpPr/>
              <p:nvPr/>
            </p:nvSpPr>
            <p:spPr>
              <a:xfrm>
                <a:off x="4253550" y="4095175"/>
                <a:ext cx="21450" cy="16350"/>
              </a:xfrm>
              <a:custGeom>
                <a:avLst/>
                <a:gdLst/>
                <a:ahLst/>
                <a:cxnLst/>
                <a:rect l="l" t="t" r="r" b="b"/>
                <a:pathLst>
                  <a:path w="858" h="654" extrusionOk="0">
                    <a:moveTo>
                      <a:pt x="430" y="0"/>
                    </a:moveTo>
                    <a:cubicBezTo>
                      <a:pt x="358" y="0"/>
                      <a:pt x="285" y="24"/>
                      <a:pt x="225" y="73"/>
                    </a:cubicBezTo>
                    <a:cubicBezTo>
                      <a:pt x="0" y="256"/>
                      <a:pt x="110" y="623"/>
                      <a:pt x="399" y="652"/>
                    </a:cubicBezTo>
                    <a:cubicBezTo>
                      <a:pt x="411" y="653"/>
                      <a:pt x="422" y="653"/>
                      <a:pt x="433" y="653"/>
                    </a:cubicBezTo>
                    <a:cubicBezTo>
                      <a:pt x="699" y="653"/>
                      <a:pt x="858" y="334"/>
                      <a:pt x="682" y="121"/>
                    </a:cubicBezTo>
                    <a:cubicBezTo>
                      <a:pt x="618" y="41"/>
                      <a:pt x="525" y="0"/>
                      <a:pt x="4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20"/>
              <p:cNvSpPr/>
              <p:nvPr/>
            </p:nvSpPr>
            <p:spPr>
              <a:xfrm>
                <a:off x="4240225" y="4078600"/>
                <a:ext cx="20850" cy="15825"/>
              </a:xfrm>
              <a:custGeom>
                <a:avLst/>
                <a:gdLst/>
                <a:ahLst/>
                <a:cxnLst/>
                <a:rect l="l" t="t" r="r" b="b"/>
                <a:pathLst>
                  <a:path w="834" h="633" extrusionOk="0">
                    <a:moveTo>
                      <a:pt x="420" y="0"/>
                    </a:moveTo>
                    <a:cubicBezTo>
                      <a:pt x="349" y="0"/>
                      <a:pt x="278" y="24"/>
                      <a:pt x="219" y="71"/>
                    </a:cubicBezTo>
                    <a:cubicBezTo>
                      <a:pt x="0" y="248"/>
                      <a:pt x="106" y="601"/>
                      <a:pt x="386" y="630"/>
                    </a:cubicBezTo>
                    <a:cubicBezTo>
                      <a:pt x="399" y="632"/>
                      <a:pt x="411" y="632"/>
                      <a:pt x="424" y="632"/>
                    </a:cubicBezTo>
                    <a:cubicBezTo>
                      <a:pt x="681" y="632"/>
                      <a:pt x="834" y="327"/>
                      <a:pt x="665" y="119"/>
                    </a:cubicBezTo>
                    <a:cubicBezTo>
                      <a:pt x="603" y="41"/>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20"/>
              <p:cNvSpPr/>
              <p:nvPr/>
            </p:nvSpPr>
            <p:spPr>
              <a:xfrm>
                <a:off x="4226950" y="4062100"/>
                <a:ext cx="20250" cy="15350"/>
              </a:xfrm>
              <a:custGeom>
                <a:avLst/>
                <a:gdLst/>
                <a:ahLst/>
                <a:cxnLst/>
                <a:rect l="l" t="t" r="r" b="b"/>
                <a:pathLst>
                  <a:path w="810" h="614" extrusionOk="0">
                    <a:moveTo>
                      <a:pt x="407" y="1"/>
                    </a:moveTo>
                    <a:cubicBezTo>
                      <a:pt x="339" y="1"/>
                      <a:pt x="270" y="23"/>
                      <a:pt x="213" y="69"/>
                    </a:cubicBezTo>
                    <a:cubicBezTo>
                      <a:pt x="1" y="239"/>
                      <a:pt x="104" y="583"/>
                      <a:pt x="377" y="612"/>
                    </a:cubicBezTo>
                    <a:cubicBezTo>
                      <a:pt x="388" y="613"/>
                      <a:pt x="400" y="614"/>
                      <a:pt x="411" y="614"/>
                    </a:cubicBezTo>
                    <a:cubicBezTo>
                      <a:pt x="661" y="614"/>
                      <a:pt x="810" y="317"/>
                      <a:pt x="647" y="114"/>
                    </a:cubicBezTo>
                    <a:cubicBezTo>
                      <a:pt x="587" y="39"/>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20"/>
              <p:cNvSpPr/>
              <p:nvPr/>
            </p:nvSpPr>
            <p:spPr>
              <a:xfrm>
                <a:off x="4213700" y="4045525"/>
                <a:ext cx="19600" cy="14900"/>
              </a:xfrm>
              <a:custGeom>
                <a:avLst/>
                <a:gdLst/>
                <a:ahLst/>
                <a:cxnLst/>
                <a:rect l="l" t="t" r="r" b="b"/>
                <a:pathLst>
                  <a:path w="784" h="596" extrusionOk="0">
                    <a:moveTo>
                      <a:pt x="393" y="1"/>
                    </a:moveTo>
                    <a:cubicBezTo>
                      <a:pt x="328" y="1"/>
                      <a:pt x="262" y="22"/>
                      <a:pt x="206" y="67"/>
                    </a:cubicBezTo>
                    <a:cubicBezTo>
                      <a:pt x="0" y="234"/>
                      <a:pt x="100" y="568"/>
                      <a:pt x="364" y="594"/>
                    </a:cubicBezTo>
                    <a:cubicBezTo>
                      <a:pt x="375" y="595"/>
                      <a:pt x="387" y="596"/>
                      <a:pt x="398" y="596"/>
                    </a:cubicBezTo>
                    <a:cubicBezTo>
                      <a:pt x="641" y="596"/>
                      <a:pt x="784" y="308"/>
                      <a:pt x="624" y="112"/>
                    </a:cubicBezTo>
                    <a:cubicBezTo>
                      <a:pt x="565" y="38"/>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20"/>
              <p:cNvSpPr/>
              <p:nvPr/>
            </p:nvSpPr>
            <p:spPr>
              <a:xfrm>
                <a:off x="4200450" y="4029050"/>
                <a:ext cx="18950" cy="14425"/>
              </a:xfrm>
              <a:custGeom>
                <a:avLst/>
                <a:gdLst/>
                <a:ahLst/>
                <a:cxnLst/>
                <a:rect l="l" t="t" r="r" b="b"/>
                <a:pathLst>
                  <a:path w="758" h="577" extrusionOk="0">
                    <a:moveTo>
                      <a:pt x="381" y="1"/>
                    </a:moveTo>
                    <a:cubicBezTo>
                      <a:pt x="317" y="1"/>
                      <a:pt x="252" y="22"/>
                      <a:pt x="199" y="67"/>
                    </a:cubicBezTo>
                    <a:cubicBezTo>
                      <a:pt x="0" y="227"/>
                      <a:pt x="97" y="549"/>
                      <a:pt x="351" y="575"/>
                    </a:cubicBezTo>
                    <a:cubicBezTo>
                      <a:pt x="362" y="576"/>
                      <a:pt x="374" y="577"/>
                      <a:pt x="385" y="577"/>
                    </a:cubicBezTo>
                    <a:cubicBezTo>
                      <a:pt x="621" y="577"/>
                      <a:pt x="758" y="299"/>
                      <a:pt x="604" y="109"/>
                    </a:cubicBezTo>
                    <a:cubicBezTo>
                      <a:pt x="548"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20"/>
              <p:cNvSpPr/>
              <p:nvPr/>
            </p:nvSpPr>
            <p:spPr>
              <a:xfrm>
                <a:off x="4187175" y="4012500"/>
                <a:ext cx="18350" cy="13925"/>
              </a:xfrm>
              <a:custGeom>
                <a:avLst/>
                <a:gdLst/>
                <a:ahLst/>
                <a:cxnLst/>
                <a:rect l="l" t="t" r="r" b="b"/>
                <a:pathLst>
                  <a:path w="734" h="557" extrusionOk="0">
                    <a:moveTo>
                      <a:pt x="370" y="1"/>
                    </a:moveTo>
                    <a:cubicBezTo>
                      <a:pt x="308" y="1"/>
                      <a:pt x="246" y="21"/>
                      <a:pt x="194" y="64"/>
                    </a:cubicBezTo>
                    <a:cubicBezTo>
                      <a:pt x="1" y="221"/>
                      <a:pt x="94" y="533"/>
                      <a:pt x="338" y="555"/>
                    </a:cubicBezTo>
                    <a:cubicBezTo>
                      <a:pt x="349" y="556"/>
                      <a:pt x="359" y="557"/>
                      <a:pt x="369" y="557"/>
                    </a:cubicBezTo>
                    <a:cubicBezTo>
                      <a:pt x="598" y="557"/>
                      <a:pt x="734" y="287"/>
                      <a:pt x="586" y="102"/>
                    </a:cubicBezTo>
                    <a:cubicBezTo>
                      <a:pt x="530" y="35"/>
                      <a:pt x="450"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20"/>
              <p:cNvSpPr/>
              <p:nvPr/>
            </p:nvSpPr>
            <p:spPr>
              <a:xfrm>
                <a:off x="4173850" y="3995950"/>
                <a:ext cx="17775" cy="13525"/>
              </a:xfrm>
              <a:custGeom>
                <a:avLst/>
                <a:gdLst/>
                <a:ahLst/>
                <a:cxnLst/>
                <a:rect l="l" t="t" r="r" b="b"/>
                <a:pathLst>
                  <a:path w="711" h="541" extrusionOk="0">
                    <a:moveTo>
                      <a:pt x="357" y="0"/>
                    </a:moveTo>
                    <a:cubicBezTo>
                      <a:pt x="297" y="0"/>
                      <a:pt x="237" y="20"/>
                      <a:pt x="187" y="60"/>
                    </a:cubicBezTo>
                    <a:cubicBezTo>
                      <a:pt x="0" y="211"/>
                      <a:pt x="90" y="513"/>
                      <a:pt x="328" y="539"/>
                    </a:cubicBezTo>
                    <a:cubicBezTo>
                      <a:pt x="339" y="540"/>
                      <a:pt x="349" y="541"/>
                      <a:pt x="359" y="541"/>
                    </a:cubicBezTo>
                    <a:cubicBezTo>
                      <a:pt x="582" y="541"/>
                      <a:pt x="711" y="280"/>
                      <a:pt x="566" y="102"/>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20"/>
              <p:cNvSpPr/>
              <p:nvPr/>
            </p:nvSpPr>
            <p:spPr>
              <a:xfrm>
                <a:off x="4160600" y="3979400"/>
                <a:ext cx="17125" cy="13050"/>
              </a:xfrm>
              <a:custGeom>
                <a:avLst/>
                <a:gdLst/>
                <a:ahLst/>
                <a:cxnLst/>
                <a:rect l="l" t="t" r="r" b="b"/>
                <a:pathLst>
                  <a:path w="685" h="522" extrusionOk="0">
                    <a:moveTo>
                      <a:pt x="342" y="0"/>
                    </a:moveTo>
                    <a:cubicBezTo>
                      <a:pt x="285" y="0"/>
                      <a:pt x="228" y="19"/>
                      <a:pt x="180" y="57"/>
                    </a:cubicBezTo>
                    <a:cubicBezTo>
                      <a:pt x="0" y="202"/>
                      <a:pt x="84" y="494"/>
                      <a:pt x="315" y="520"/>
                    </a:cubicBezTo>
                    <a:cubicBezTo>
                      <a:pt x="326" y="521"/>
                      <a:pt x="336" y="522"/>
                      <a:pt x="346" y="522"/>
                    </a:cubicBezTo>
                    <a:cubicBezTo>
                      <a:pt x="559" y="522"/>
                      <a:pt x="685" y="271"/>
                      <a:pt x="547" y="99"/>
                    </a:cubicBezTo>
                    <a:cubicBezTo>
                      <a:pt x="495" y="34"/>
                      <a:pt x="419" y="0"/>
                      <a:pt x="3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20"/>
              <p:cNvSpPr/>
              <p:nvPr/>
            </p:nvSpPr>
            <p:spPr>
              <a:xfrm>
                <a:off x="4147325" y="3962875"/>
                <a:ext cx="16600" cy="12625"/>
              </a:xfrm>
              <a:custGeom>
                <a:avLst/>
                <a:gdLst/>
                <a:ahLst/>
                <a:cxnLst/>
                <a:rect l="l" t="t" r="r" b="b"/>
                <a:pathLst>
                  <a:path w="664" h="505" extrusionOk="0">
                    <a:moveTo>
                      <a:pt x="332" y="0"/>
                    </a:moveTo>
                    <a:cubicBezTo>
                      <a:pt x="276" y="0"/>
                      <a:pt x="220" y="19"/>
                      <a:pt x="174" y="56"/>
                    </a:cubicBezTo>
                    <a:cubicBezTo>
                      <a:pt x="1" y="197"/>
                      <a:pt x="84" y="477"/>
                      <a:pt x="306" y="503"/>
                    </a:cubicBezTo>
                    <a:cubicBezTo>
                      <a:pt x="315" y="504"/>
                      <a:pt x="324" y="504"/>
                      <a:pt x="333" y="504"/>
                    </a:cubicBezTo>
                    <a:cubicBezTo>
                      <a:pt x="539" y="504"/>
                      <a:pt x="664" y="261"/>
                      <a:pt x="528" y="95"/>
                    </a:cubicBezTo>
                    <a:cubicBezTo>
                      <a:pt x="479"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20"/>
              <p:cNvSpPr/>
              <p:nvPr/>
            </p:nvSpPr>
            <p:spPr>
              <a:xfrm>
                <a:off x="4134075" y="3946375"/>
                <a:ext cx="15875" cy="12075"/>
              </a:xfrm>
              <a:custGeom>
                <a:avLst/>
                <a:gdLst/>
                <a:ahLst/>
                <a:cxnLst/>
                <a:rect l="l" t="t" r="r" b="b"/>
                <a:pathLst>
                  <a:path w="635" h="483" extrusionOk="0">
                    <a:moveTo>
                      <a:pt x="318" y="0"/>
                    </a:moveTo>
                    <a:cubicBezTo>
                      <a:pt x="265" y="0"/>
                      <a:pt x="212" y="18"/>
                      <a:pt x="168" y="54"/>
                    </a:cubicBezTo>
                    <a:cubicBezTo>
                      <a:pt x="1" y="189"/>
                      <a:pt x="81" y="459"/>
                      <a:pt x="293" y="481"/>
                    </a:cubicBezTo>
                    <a:cubicBezTo>
                      <a:pt x="302" y="482"/>
                      <a:pt x="311" y="483"/>
                      <a:pt x="320" y="483"/>
                    </a:cubicBezTo>
                    <a:cubicBezTo>
                      <a:pt x="519" y="483"/>
                      <a:pt x="634" y="249"/>
                      <a:pt x="505" y="89"/>
                    </a:cubicBezTo>
                    <a:cubicBezTo>
                      <a:pt x="458"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20"/>
              <p:cNvSpPr/>
              <p:nvPr/>
            </p:nvSpPr>
            <p:spPr>
              <a:xfrm>
                <a:off x="4120750" y="3929825"/>
                <a:ext cx="15400" cy="11675"/>
              </a:xfrm>
              <a:custGeom>
                <a:avLst/>
                <a:gdLst/>
                <a:ahLst/>
                <a:cxnLst/>
                <a:rect l="l" t="t" r="r" b="b"/>
                <a:pathLst>
                  <a:path w="616" h="467" extrusionOk="0">
                    <a:moveTo>
                      <a:pt x="310" y="0"/>
                    </a:moveTo>
                    <a:cubicBezTo>
                      <a:pt x="258" y="0"/>
                      <a:pt x="206" y="18"/>
                      <a:pt x="161" y="54"/>
                    </a:cubicBezTo>
                    <a:cubicBezTo>
                      <a:pt x="0" y="183"/>
                      <a:pt x="77" y="443"/>
                      <a:pt x="286" y="465"/>
                    </a:cubicBezTo>
                    <a:cubicBezTo>
                      <a:pt x="294" y="466"/>
                      <a:pt x="302" y="466"/>
                      <a:pt x="310" y="466"/>
                    </a:cubicBezTo>
                    <a:cubicBezTo>
                      <a:pt x="501" y="466"/>
                      <a:pt x="615"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20"/>
              <p:cNvSpPr/>
              <p:nvPr/>
            </p:nvSpPr>
            <p:spPr>
              <a:xfrm>
                <a:off x="4107475" y="3913300"/>
                <a:ext cx="14775" cy="11175"/>
              </a:xfrm>
              <a:custGeom>
                <a:avLst/>
                <a:gdLst/>
                <a:ahLst/>
                <a:cxnLst/>
                <a:rect l="l" t="t" r="r" b="b"/>
                <a:pathLst>
                  <a:path w="591" h="447" extrusionOk="0">
                    <a:moveTo>
                      <a:pt x="296" y="1"/>
                    </a:moveTo>
                    <a:cubicBezTo>
                      <a:pt x="246" y="1"/>
                      <a:pt x="197" y="17"/>
                      <a:pt x="155" y="50"/>
                    </a:cubicBezTo>
                    <a:cubicBezTo>
                      <a:pt x="1" y="175"/>
                      <a:pt x="75" y="426"/>
                      <a:pt x="274" y="445"/>
                    </a:cubicBezTo>
                    <a:cubicBezTo>
                      <a:pt x="282" y="446"/>
                      <a:pt x="290" y="446"/>
                      <a:pt x="297" y="446"/>
                    </a:cubicBezTo>
                    <a:cubicBezTo>
                      <a:pt x="480" y="446"/>
                      <a:pt x="590" y="230"/>
                      <a:pt x="470" y="82"/>
                    </a:cubicBezTo>
                    <a:cubicBezTo>
                      <a:pt x="426" y="29"/>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20"/>
              <p:cNvSpPr/>
              <p:nvPr/>
            </p:nvSpPr>
            <p:spPr>
              <a:xfrm>
                <a:off x="4094300" y="3896750"/>
                <a:ext cx="14025" cy="10700"/>
              </a:xfrm>
              <a:custGeom>
                <a:avLst/>
                <a:gdLst/>
                <a:ahLst/>
                <a:cxnLst/>
                <a:rect l="l" t="t" r="r" b="b"/>
                <a:pathLst>
                  <a:path w="561" h="428" extrusionOk="0">
                    <a:moveTo>
                      <a:pt x="282" y="0"/>
                    </a:moveTo>
                    <a:cubicBezTo>
                      <a:pt x="235" y="0"/>
                      <a:pt x="188" y="16"/>
                      <a:pt x="149" y="50"/>
                    </a:cubicBezTo>
                    <a:cubicBezTo>
                      <a:pt x="1" y="169"/>
                      <a:pt x="72" y="406"/>
                      <a:pt x="261" y="426"/>
                    </a:cubicBezTo>
                    <a:cubicBezTo>
                      <a:pt x="270" y="427"/>
                      <a:pt x="279" y="427"/>
                      <a:pt x="288" y="427"/>
                    </a:cubicBezTo>
                    <a:cubicBezTo>
                      <a:pt x="458" y="427"/>
                      <a:pt x="561" y="222"/>
                      <a:pt x="448" y="79"/>
                    </a:cubicBezTo>
                    <a:cubicBezTo>
                      <a:pt x="406" y="28"/>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20"/>
              <p:cNvSpPr/>
              <p:nvPr/>
            </p:nvSpPr>
            <p:spPr>
              <a:xfrm>
                <a:off x="4080975" y="388020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20"/>
              <p:cNvSpPr/>
              <p:nvPr/>
            </p:nvSpPr>
            <p:spPr>
              <a:xfrm>
                <a:off x="4067725" y="3863725"/>
                <a:ext cx="12850" cy="9800"/>
              </a:xfrm>
              <a:custGeom>
                <a:avLst/>
                <a:gdLst/>
                <a:ahLst/>
                <a:cxnLst/>
                <a:rect l="l" t="t" r="r" b="b"/>
                <a:pathLst>
                  <a:path w="514" h="392" extrusionOk="0">
                    <a:moveTo>
                      <a:pt x="257" y="0"/>
                    </a:moveTo>
                    <a:cubicBezTo>
                      <a:pt x="214" y="0"/>
                      <a:pt x="171" y="14"/>
                      <a:pt x="135" y="43"/>
                    </a:cubicBezTo>
                    <a:cubicBezTo>
                      <a:pt x="0" y="153"/>
                      <a:pt x="64" y="371"/>
                      <a:pt x="235" y="391"/>
                    </a:cubicBezTo>
                    <a:cubicBezTo>
                      <a:pt x="241" y="391"/>
                      <a:pt x="248" y="391"/>
                      <a:pt x="254" y="391"/>
                    </a:cubicBezTo>
                    <a:cubicBezTo>
                      <a:pt x="416" y="391"/>
                      <a:pt x="513" y="202"/>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20"/>
              <p:cNvSpPr/>
              <p:nvPr/>
            </p:nvSpPr>
            <p:spPr>
              <a:xfrm>
                <a:off x="4054375" y="3847225"/>
                <a:ext cx="12300" cy="9350"/>
              </a:xfrm>
              <a:custGeom>
                <a:avLst/>
                <a:gdLst/>
                <a:ahLst/>
                <a:cxnLst/>
                <a:rect l="l" t="t" r="r" b="b"/>
                <a:pathLst>
                  <a:path w="492" h="374" extrusionOk="0">
                    <a:moveTo>
                      <a:pt x="246" y="1"/>
                    </a:moveTo>
                    <a:cubicBezTo>
                      <a:pt x="205" y="1"/>
                      <a:pt x="164" y="14"/>
                      <a:pt x="129" y="41"/>
                    </a:cubicBezTo>
                    <a:cubicBezTo>
                      <a:pt x="1" y="147"/>
                      <a:pt x="65" y="353"/>
                      <a:pt x="229" y="372"/>
                    </a:cubicBezTo>
                    <a:cubicBezTo>
                      <a:pt x="235" y="373"/>
                      <a:pt x="242" y="373"/>
                      <a:pt x="248" y="373"/>
                    </a:cubicBezTo>
                    <a:cubicBezTo>
                      <a:pt x="401" y="373"/>
                      <a:pt x="491" y="194"/>
                      <a:pt x="393" y="70"/>
                    </a:cubicBezTo>
                    <a:cubicBezTo>
                      <a:pt x="356" y="24"/>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20"/>
              <p:cNvSpPr/>
              <p:nvPr/>
            </p:nvSpPr>
            <p:spPr>
              <a:xfrm>
                <a:off x="4041125" y="3830650"/>
                <a:ext cx="11625" cy="8825"/>
              </a:xfrm>
              <a:custGeom>
                <a:avLst/>
                <a:gdLst/>
                <a:ahLst/>
                <a:cxnLst/>
                <a:rect l="l" t="t" r="r" b="b"/>
                <a:pathLst>
                  <a:path w="465" h="353" extrusionOk="0">
                    <a:moveTo>
                      <a:pt x="233" y="0"/>
                    </a:moveTo>
                    <a:cubicBezTo>
                      <a:pt x="195" y="0"/>
                      <a:pt x="156" y="13"/>
                      <a:pt x="122" y="39"/>
                    </a:cubicBezTo>
                    <a:cubicBezTo>
                      <a:pt x="0" y="139"/>
                      <a:pt x="58" y="335"/>
                      <a:pt x="216" y="351"/>
                    </a:cubicBezTo>
                    <a:cubicBezTo>
                      <a:pt x="223" y="352"/>
                      <a:pt x="231" y="352"/>
                      <a:pt x="238" y="352"/>
                    </a:cubicBezTo>
                    <a:cubicBezTo>
                      <a:pt x="382" y="352"/>
                      <a:pt x="465" y="181"/>
                      <a:pt x="373" y="65"/>
                    </a:cubicBezTo>
                    <a:cubicBezTo>
                      <a:pt x="336" y="23"/>
                      <a:pt x="285"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20"/>
              <p:cNvSpPr/>
              <p:nvPr/>
            </p:nvSpPr>
            <p:spPr>
              <a:xfrm>
                <a:off x="4027875" y="3814100"/>
                <a:ext cx="11000" cy="8400"/>
              </a:xfrm>
              <a:custGeom>
                <a:avLst/>
                <a:gdLst/>
                <a:ahLst/>
                <a:cxnLst/>
                <a:rect l="l" t="t" r="r" b="b"/>
                <a:pathLst>
                  <a:path w="440" h="336" extrusionOk="0">
                    <a:moveTo>
                      <a:pt x="221" y="0"/>
                    </a:moveTo>
                    <a:cubicBezTo>
                      <a:pt x="184" y="0"/>
                      <a:pt x="146" y="13"/>
                      <a:pt x="116" y="39"/>
                    </a:cubicBezTo>
                    <a:cubicBezTo>
                      <a:pt x="0" y="132"/>
                      <a:pt x="55" y="319"/>
                      <a:pt x="203" y="335"/>
                    </a:cubicBezTo>
                    <a:cubicBezTo>
                      <a:pt x="209" y="336"/>
                      <a:pt x="215" y="336"/>
                      <a:pt x="222" y="336"/>
                    </a:cubicBezTo>
                    <a:cubicBezTo>
                      <a:pt x="358" y="336"/>
                      <a:pt x="440" y="172"/>
                      <a:pt x="350" y="62"/>
                    </a:cubicBezTo>
                    <a:cubicBezTo>
                      <a:pt x="318" y="22"/>
                      <a:pt x="269"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20"/>
              <p:cNvSpPr/>
              <p:nvPr/>
            </p:nvSpPr>
            <p:spPr>
              <a:xfrm>
                <a:off x="4014600" y="3797550"/>
                <a:ext cx="10375" cy="7925"/>
              </a:xfrm>
              <a:custGeom>
                <a:avLst/>
                <a:gdLst/>
                <a:ahLst/>
                <a:cxnLst/>
                <a:rect l="l" t="t" r="r" b="b"/>
                <a:pathLst>
                  <a:path w="415" h="317" extrusionOk="0">
                    <a:moveTo>
                      <a:pt x="209" y="1"/>
                    </a:moveTo>
                    <a:cubicBezTo>
                      <a:pt x="174" y="1"/>
                      <a:pt x="139" y="12"/>
                      <a:pt x="110" y="36"/>
                    </a:cubicBezTo>
                    <a:cubicBezTo>
                      <a:pt x="1" y="126"/>
                      <a:pt x="52" y="303"/>
                      <a:pt x="194" y="316"/>
                    </a:cubicBezTo>
                    <a:cubicBezTo>
                      <a:pt x="200" y="316"/>
                      <a:pt x="206" y="317"/>
                      <a:pt x="213" y="317"/>
                    </a:cubicBezTo>
                    <a:cubicBezTo>
                      <a:pt x="340" y="317"/>
                      <a:pt x="415" y="166"/>
                      <a:pt x="332" y="62"/>
                    </a:cubicBezTo>
                    <a:cubicBezTo>
                      <a:pt x="301"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20"/>
              <p:cNvSpPr/>
              <p:nvPr/>
            </p:nvSpPr>
            <p:spPr>
              <a:xfrm>
                <a:off x="4271375" y="4080650"/>
                <a:ext cx="21525" cy="16250"/>
              </a:xfrm>
              <a:custGeom>
                <a:avLst/>
                <a:gdLst/>
                <a:ahLst/>
                <a:cxnLst/>
                <a:rect l="l" t="t" r="r" b="b"/>
                <a:pathLst>
                  <a:path w="861" h="650" extrusionOk="0">
                    <a:moveTo>
                      <a:pt x="431" y="1"/>
                    </a:moveTo>
                    <a:cubicBezTo>
                      <a:pt x="359" y="1"/>
                      <a:pt x="287" y="24"/>
                      <a:pt x="226" y="72"/>
                    </a:cubicBezTo>
                    <a:cubicBezTo>
                      <a:pt x="1" y="256"/>
                      <a:pt x="110" y="619"/>
                      <a:pt x="399" y="648"/>
                    </a:cubicBezTo>
                    <a:cubicBezTo>
                      <a:pt x="412" y="649"/>
                      <a:pt x="425" y="650"/>
                      <a:pt x="438" y="650"/>
                    </a:cubicBezTo>
                    <a:cubicBezTo>
                      <a:pt x="701" y="650"/>
                      <a:pt x="860" y="335"/>
                      <a:pt x="685" y="121"/>
                    </a:cubicBezTo>
                    <a:cubicBezTo>
                      <a:pt x="621" y="42"/>
                      <a:pt x="527" y="1"/>
                      <a:pt x="4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20"/>
              <p:cNvSpPr/>
              <p:nvPr/>
            </p:nvSpPr>
            <p:spPr>
              <a:xfrm>
                <a:off x="4258125" y="4064100"/>
                <a:ext cx="20900" cy="15850"/>
              </a:xfrm>
              <a:custGeom>
                <a:avLst/>
                <a:gdLst/>
                <a:ahLst/>
                <a:cxnLst/>
                <a:rect l="l" t="t" r="r" b="b"/>
                <a:pathLst>
                  <a:path w="836" h="634" extrusionOk="0">
                    <a:moveTo>
                      <a:pt x="418" y="0"/>
                    </a:moveTo>
                    <a:cubicBezTo>
                      <a:pt x="348" y="0"/>
                      <a:pt x="278" y="24"/>
                      <a:pt x="219" y="72"/>
                    </a:cubicBezTo>
                    <a:cubicBezTo>
                      <a:pt x="1" y="249"/>
                      <a:pt x="107" y="603"/>
                      <a:pt x="386" y="632"/>
                    </a:cubicBezTo>
                    <a:cubicBezTo>
                      <a:pt x="398" y="633"/>
                      <a:pt x="410" y="633"/>
                      <a:pt x="421" y="633"/>
                    </a:cubicBezTo>
                    <a:cubicBezTo>
                      <a:pt x="680" y="633"/>
                      <a:pt x="835" y="327"/>
                      <a:pt x="666" y="117"/>
                    </a:cubicBezTo>
                    <a:cubicBezTo>
                      <a:pt x="602" y="41"/>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20"/>
              <p:cNvSpPr/>
              <p:nvPr/>
            </p:nvSpPr>
            <p:spPr>
              <a:xfrm>
                <a:off x="4244875" y="4047550"/>
                <a:ext cx="20250" cy="15375"/>
              </a:xfrm>
              <a:custGeom>
                <a:avLst/>
                <a:gdLst/>
                <a:ahLst/>
                <a:cxnLst/>
                <a:rect l="l" t="t" r="r" b="b"/>
                <a:pathLst>
                  <a:path w="810" h="615" extrusionOk="0">
                    <a:moveTo>
                      <a:pt x="406" y="1"/>
                    </a:moveTo>
                    <a:cubicBezTo>
                      <a:pt x="338" y="1"/>
                      <a:pt x="270" y="23"/>
                      <a:pt x="213" y="69"/>
                    </a:cubicBezTo>
                    <a:cubicBezTo>
                      <a:pt x="0" y="243"/>
                      <a:pt x="103" y="587"/>
                      <a:pt x="373" y="612"/>
                    </a:cubicBezTo>
                    <a:cubicBezTo>
                      <a:pt x="385" y="614"/>
                      <a:pt x="397" y="614"/>
                      <a:pt x="408" y="614"/>
                    </a:cubicBezTo>
                    <a:cubicBezTo>
                      <a:pt x="661"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20"/>
              <p:cNvSpPr/>
              <p:nvPr/>
            </p:nvSpPr>
            <p:spPr>
              <a:xfrm>
                <a:off x="4231625" y="4031075"/>
                <a:ext cx="19600" cy="14900"/>
              </a:xfrm>
              <a:custGeom>
                <a:avLst/>
                <a:gdLst/>
                <a:ahLst/>
                <a:cxnLst/>
                <a:rect l="l" t="t" r="r" b="b"/>
                <a:pathLst>
                  <a:path w="784" h="596" extrusionOk="0">
                    <a:moveTo>
                      <a:pt x="392" y="0"/>
                    </a:moveTo>
                    <a:cubicBezTo>
                      <a:pt x="326" y="0"/>
                      <a:pt x="260" y="22"/>
                      <a:pt x="206" y="66"/>
                    </a:cubicBezTo>
                    <a:cubicBezTo>
                      <a:pt x="0" y="233"/>
                      <a:pt x="97" y="564"/>
                      <a:pt x="360" y="593"/>
                    </a:cubicBezTo>
                    <a:cubicBezTo>
                      <a:pt x="372" y="594"/>
                      <a:pt x="384" y="595"/>
                      <a:pt x="395" y="595"/>
                    </a:cubicBezTo>
                    <a:cubicBezTo>
                      <a:pt x="641" y="595"/>
                      <a:pt x="783" y="308"/>
                      <a:pt x="624" y="111"/>
                    </a:cubicBezTo>
                    <a:cubicBezTo>
                      <a:pt x="565" y="38"/>
                      <a:pt x="478" y="0"/>
                      <a:pt x="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20"/>
              <p:cNvSpPr/>
              <p:nvPr/>
            </p:nvSpPr>
            <p:spPr>
              <a:xfrm>
                <a:off x="4218275" y="4014500"/>
                <a:ext cx="19050" cy="14425"/>
              </a:xfrm>
              <a:custGeom>
                <a:avLst/>
                <a:gdLst/>
                <a:ahLst/>
                <a:cxnLst/>
                <a:rect l="l" t="t" r="r" b="b"/>
                <a:pathLst>
                  <a:path w="762" h="577" extrusionOk="0">
                    <a:moveTo>
                      <a:pt x="384" y="1"/>
                    </a:moveTo>
                    <a:cubicBezTo>
                      <a:pt x="319" y="1"/>
                      <a:pt x="254" y="23"/>
                      <a:pt x="200" y="67"/>
                    </a:cubicBezTo>
                    <a:cubicBezTo>
                      <a:pt x="1" y="228"/>
                      <a:pt x="97" y="549"/>
                      <a:pt x="354" y="575"/>
                    </a:cubicBezTo>
                    <a:cubicBezTo>
                      <a:pt x="366" y="576"/>
                      <a:pt x="377" y="577"/>
                      <a:pt x="389" y="577"/>
                    </a:cubicBezTo>
                    <a:cubicBezTo>
                      <a:pt x="622" y="577"/>
                      <a:pt x="761" y="299"/>
                      <a:pt x="608" y="109"/>
                    </a:cubicBezTo>
                    <a:cubicBezTo>
                      <a:pt x="552" y="38"/>
                      <a:pt x="468" y="1"/>
                      <a:pt x="3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20"/>
              <p:cNvSpPr/>
              <p:nvPr/>
            </p:nvSpPr>
            <p:spPr>
              <a:xfrm>
                <a:off x="4205025" y="3998050"/>
                <a:ext cx="18425" cy="13925"/>
              </a:xfrm>
              <a:custGeom>
                <a:avLst/>
                <a:gdLst/>
                <a:ahLst/>
                <a:cxnLst/>
                <a:rect l="l" t="t" r="r" b="b"/>
                <a:pathLst>
                  <a:path w="737" h="557" extrusionOk="0">
                    <a:moveTo>
                      <a:pt x="372" y="0"/>
                    </a:moveTo>
                    <a:cubicBezTo>
                      <a:pt x="310" y="0"/>
                      <a:pt x="247" y="21"/>
                      <a:pt x="193" y="63"/>
                    </a:cubicBezTo>
                    <a:cubicBezTo>
                      <a:pt x="0" y="217"/>
                      <a:pt x="94" y="532"/>
                      <a:pt x="341" y="555"/>
                    </a:cubicBezTo>
                    <a:cubicBezTo>
                      <a:pt x="352" y="556"/>
                      <a:pt x="362" y="556"/>
                      <a:pt x="372" y="556"/>
                    </a:cubicBezTo>
                    <a:cubicBezTo>
                      <a:pt x="601" y="556"/>
                      <a:pt x="736" y="286"/>
                      <a:pt x="589" y="102"/>
                    </a:cubicBezTo>
                    <a:cubicBezTo>
                      <a:pt x="532" y="35"/>
                      <a:pt x="453"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20"/>
              <p:cNvSpPr/>
              <p:nvPr/>
            </p:nvSpPr>
            <p:spPr>
              <a:xfrm>
                <a:off x="4191775" y="3981450"/>
                <a:ext cx="17775" cy="13500"/>
              </a:xfrm>
              <a:custGeom>
                <a:avLst/>
                <a:gdLst/>
                <a:ahLst/>
                <a:cxnLst/>
                <a:rect l="l" t="t" r="r" b="b"/>
                <a:pathLst>
                  <a:path w="711" h="540" extrusionOk="0">
                    <a:moveTo>
                      <a:pt x="357" y="0"/>
                    </a:moveTo>
                    <a:cubicBezTo>
                      <a:pt x="297" y="0"/>
                      <a:pt x="237" y="20"/>
                      <a:pt x="187" y="62"/>
                    </a:cubicBezTo>
                    <a:cubicBezTo>
                      <a:pt x="0" y="210"/>
                      <a:pt x="90" y="512"/>
                      <a:pt x="328" y="537"/>
                    </a:cubicBezTo>
                    <a:cubicBezTo>
                      <a:pt x="338" y="539"/>
                      <a:pt x="349" y="539"/>
                      <a:pt x="359" y="539"/>
                    </a:cubicBezTo>
                    <a:cubicBezTo>
                      <a:pt x="578" y="539"/>
                      <a:pt x="710" y="279"/>
                      <a:pt x="566" y="100"/>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20"/>
              <p:cNvSpPr/>
              <p:nvPr/>
            </p:nvSpPr>
            <p:spPr>
              <a:xfrm>
                <a:off x="4178500" y="3964875"/>
                <a:ext cx="17150" cy="13025"/>
              </a:xfrm>
              <a:custGeom>
                <a:avLst/>
                <a:gdLst/>
                <a:ahLst/>
                <a:cxnLst/>
                <a:rect l="l" t="t" r="r" b="b"/>
                <a:pathLst>
                  <a:path w="686" h="521" extrusionOk="0">
                    <a:moveTo>
                      <a:pt x="345" y="0"/>
                    </a:moveTo>
                    <a:cubicBezTo>
                      <a:pt x="287" y="0"/>
                      <a:pt x="229" y="19"/>
                      <a:pt x="181" y="60"/>
                    </a:cubicBezTo>
                    <a:cubicBezTo>
                      <a:pt x="1" y="204"/>
                      <a:pt x="84" y="493"/>
                      <a:pt x="316" y="519"/>
                    </a:cubicBezTo>
                    <a:cubicBezTo>
                      <a:pt x="326" y="520"/>
                      <a:pt x="336" y="521"/>
                      <a:pt x="346" y="521"/>
                    </a:cubicBezTo>
                    <a:cubicBezTo>
                      <a:pt x="557" y="521"/>
                      <a:pt x="685" y="270"/>
                      <a:pt x="547" y="98"/>
                    </a:cubicBezTo>
                    <a:cubicBezTo>
                      <a:pt x="496" y="34"/>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9" name="Google Shape;3419;p20"/>
              <p:cNvSpPr/>
              <p:nvPr/>
            </p:nvSpPr>
            <p:spPr>
              <a:xfrm>
                <a:off x="4165250" y="3948400"/>
                <a:ext cx="16500" cy="12550"/>
              </a:xfrm>
              <a:custGeom>
                <a:avLst/>
                <a:gdLst/>
                <a:ahLst/>
                <a:cxnLst/>
                <a:rect l="l" t="t" r="r" b="b"/>
                <a:pathLst>
                  <a:path w="660" h="502" extrusionOk="0">
                    <a:moveTo>
                      <a:pt x="331" y="1"/>
                    </a:moveTo>
                    <a:cubicBezTo>
                      <a:pt x="276" y="1"/>
                      <a:pt x="220" y="19"/>
                      <a:pt x="174" y="57"/>
                    </a:cubicBezTo>
                    <a:cubicBezTo>
                      <a:pt x="1" y="198"/>
                      <a:pt x="81" y="478"/>
                      <a:pt x="306" y="500"/>
                    </a:cubicBezTo>
                    <a:cubicBezTo>
                      <a:pt x="316" y="501"/>
                      <a:pt x="326" y="502"/>
                      <a:pt x="336" y="502"/>
                    </a:cubicBezTo>
                    <a:cubicBezTo>
                      <a:pt x="540" y="502"/>
                      <a:pt x="659" y="260"/>
                      <a:pt x="528" y="92"/>
                    </a:cubicBezTo>
                    <a:cubicBezTo>
                      <a:pt x="477" y="32"/>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0" name="Google Shape;3420;p20"/>
              <p:cNvSpPr/>
              <p:nvPr/>
            </p:nvSpPr>
            <p:spPr>
              <a:xfrm>
                <a:off x="4152000" y="3931850"/>
                <a:ext cx="15875" cy="12075"/>
              </a:xfrm>
              <a:custGeom>
                <a:avLst/>
                <a:gdLst/>
                <a:ahLst/>
                <a:cxnLst/>
                <a:rect l="l" t="t" r="r" b="b"/>
                <a:pathLst>
                  <a:path w="635" h="483" extrusionOk="0">
                    <a:moveTo>
                      <a:pt x="317" y="0"/>
                    </a:moveTo>
                    <a:cubicBezTo>
                      <a:pt x="264" y="0"/>
                      <a:pt x="211" y="18"/>
                      <a:pt x="167" y="53"/>
                    </a:cubicBezTo>
                    <a:cubicBezTo>
                      <a:pt x="0" y="188"/>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1" name="Google Shape;3421;p20"/>
              <p:cNvSpPr/>
              <p:nvPr/>
            </p:nvSpPr>
            <p:spPr>
              <a:xfrm>
                <a:off x="4138650" y="3915350"/>
                <a:ext cx="15400" cy="11625"/>
              </a:xfrm>
              <a:custGeom>
                <a:avLst/>
                <a:gdLst/>
                <a:ahLst/>
                <a:cxnLst/>
                <a:rect l="l" t="t" r="r" b="b"/>
                <a:pathLst>
                  <a:path w="616" h="465" extrusionOk="0">
                    <a:moveTo>
                      <a:pt x="307" y="0"/>
                    </a:moveTo>
                    <a:cubicBezTo>
                      <a:pt x="256" y="0"/>
                      <a:pt x="204" y="17"/>
                      <a:pt x="162" y="51"/>
                    </a:cubicBezTo>
                    <a:cubicBezTo>
                      <a:pt x="1" y="183"/>
                      <a:pt x="78" y="443"/>
                      <a:pt x="284" y="463"/>
                    </a:cubicBezTo>
                    <a:cubicBezTo>
                      <a:pt x="293" y="464"/>
                      <a:pt x="302" y="464"/>
                      <a:pt x="311" y="464"/>
                    </a:cubicBezTo>
                    <a:cubicBezTo>
                      <a:pt x="501" y="464"/>
                      <a:pt x="615" y="240"/>
                      <a:pt x="489" y="87"/>
                    </a:cubicBezTo>
                    <a:cubicBezTo>
                      <a:pt x="443"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2" name="Google Shape;3422;p20"/>
              <p:cNvSpPr/>
              <p:nvPr/>
            </p:nvSpPr>
            <p:spPr>
              <a:xfrm>
                <a:off x="4125400" y="3898775"/>
                <a:ext cx="14775" cy="11225"/>
              </a:xfrm>
              <a:custGeom>
                <a:avLst/>
                <a:gdLst/>
                <a:ahLst/>
                <a:cxnLst/>
                <a:rect l="l" t="t" r="r" b="b"/>
                <a:pathLst>
                  <a:path w="591" h="449" extrusionOk="0">
                    <a:moveTo>
                      <a:pt x="296" y="1"/>
                    </a:moveTo>
                    <a:cubicBezTo>
                      <a:pt x="247" y="1"/>
                      <a:pt x="196" y="18"/>
                      <a:pt x="155" y="52"/>
                    </a:cubicBezTo>
                    <a:cubicBezTo>
                      <a:pt x="1" y="178"/>
                      <a:pt x="74" y="425"/>
                      <a:pt x="274" y="448"/>
                    </a:cubicBezTo>
                    <a:cubicBezTo>
                      <a:pt x="282" y="448"/>
                      <a:pt x="289" y="449"/>
                      <a:pt x="297" y="449"/>
                    </a:cubicBezTo>
                    <a:cubicBezTo>
                      <a:pt x="479" y="449"/>
                      <a:pt x="590" y="232"/>
                      <a:pt x="470" y="84"/>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3" name="Google Shape;3423;p20"/>
              <p:cNvSpPr/>
              <p:nvPr/>
            </p:nvSpPr>
            <p:spPr>
              <a:xfrm>
                <a:off x="4112150" y="3882250"/>
                <a:ext cx="14125" cy="10725"/>
              </a:xfrm>
              <a:custGeom>
                <a:avLst/>
                <a:gdLst/>
                <a:ahLst/>
                <a:cxnLst/>
                <a:rect l="l" t="t" r="r" b="b"/>
                <a:pathLst>
                  <a:path w="565" h="429" extrusionOk="0">
                    <a:moveTo>
                      <a:pt x="282" y="0"/>
                    </a:moveTo>
                    <a:cubicBezTo>
                      <a:pt x="234" y="0"/>
                      <a:pt x="187" y="16"/>
                      <a:pt x="148" y="48"/>
                    </a:cubicBezTo>
                    <a:cubicBezTo>
                      <a:pt x="0" y="167"/>
                      <a:pt x="71" y="408"/>
                      <a:pt x="261" y="427"/>
                    </a:cubicBezTo>
                    <a:cubicBezTo>
                      <a:pt x="269" y="428"/>
                      <a:pt x="276" y="428"/>
                      <a:pt x="284" y="428"/>
                    </a:cubicBezTo>
                    <a:cubicBezTo>
                      <a:pt x="460" y="428"/>
                      <a:pt x="564" y="222"/>
                      <a:pt x="447" y="80"/>
                    </a:cubicBezTo>
                    <a:cubicBezTo>
                      <a:pt x="405"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4" name="Google Shape;3424;p20"/>
              <p:cNvSpPr/>
              <p:nvPr/>
            </p:nvSpPr>
            <p:spPr>
              <a:xfrm>
                <a:off x="4098900" y="3865750"/>
                <a:ext cx="13475" cy="10200"/>
              </a:xfrm>
              <a:custGeom>
                <a:avLst/>
                <a:gdLst/>
                <a:ahLst/>
                <a:cxnLst/>
                <a:rect l="l" t="t" r="r" b="b"/>
                <a:pathLst>
                  <a:path w="539" h="408" extrusionOk="0">
                    <a:moveTo>
                      <a:pt x="270" y="0"/>
                    </a:moveTo>
                    <a:cubicBezTo>
                      <a:pt x="225" y="0"/>
                      <a:pt x="179" y="15"/>
                      <a:pt x="141" y="46"/>
                    </a:cubicBezTo>
                    <a:cubicBezTo>
                      <a:pt x="0" y="158"/>
                      <a:pt x="68" y="390"/>
                      <a:pt x="247" y="406"/>
                    </a:cubicBezTo>
                    <a:cubicBezTo>
                      <a:pt x="255" y="407"/>
                      <a:pt x="263" y="407"/>
                      <a:pt x="271" y="407"/>
                    </a:cubicBezTo>
                    <a:cubicBezTo>
                      <a:pt x="437" y="407"/>
                      <a:pt x="538" y="210"/>
                      <a:pt x="427" y="75"/>
                    </a:cubicBezTo>
                    <a:cubicBezTo>
                      <a:pt x="387"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5" name="Google Shape;3425;p20"/>
              <p:cNvSpPr/>
              <p:nvPr/>
            </p:nvSpPr>
            <p:spPr>
              <a:xfrm>
                <a:off x="4085550" y="3849175"/>
                <a:ext cx="12925" cy="9825"/>
              </a:xfrm>
              <a:custGeom>
                <a:avLst/>
                <a:gdLst/>
                <a:ahLst/>
                <a:cxnLst/>
                <a:rect l="l" t="t" r="r" b="b"/>
                <a:pathLst>
                  <a:path w="517" h="393" extrusionOk="0">
                    <a:moveTo>
                      <a:pt x="259" y="1"/>
                    </a:moveTo>
                    <a:cubicBezTo>
                      <a:pt x="215" y="1"/>
                      <a:pt x="172" y="15"/>
                      <a:pt x="136" y="44"/>
                    </a:cubicBezTo>
                    <a:cubicBezTo>
                      <a:pt x="1" y="153"/>
                      <a:pt x="65" y="372"/>
                      <a:pt x="238" y="391"/>
                    </a:cubicBezTo>
                    <a:cubicBezTo>
                      <a:pt x="246" y="392"/>
                      <a:pt x="254" y="392"/>
                      <a:pt x="261" y="392"/>
                    </a:cubicBezTo>
                    <a:cubicBezTo>
                      <a:pt x="421" y="392"/>
                      <a:pt x="516" y="202"/>
                      <a:pt x="412" y="73"/>
                    </a:cubicBezTo>
                    <a:cubicBezTo>
                      <a:pt x="374" y="25"/>
                      <a:pt x="31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6" name="Google Shape;3426;p20"/>
              <p:cNvSpPr/>
              <p:nvPr/>
            </p:nvSpPr>
            <p:spPr>
              <a:xfrm>
                <a:off x="4072300" y="3832675"/>
                <a:ext cx="12300" cy="9350"/>
              </a:xfrm>
              <a:custGeom>
                <a:avLst/>
                <a:gdLst/>
                <a:ahLst/>
                <a:cxnLst/>
                <a:rect l="l" t="t" r="r" b="b"/>
                <a:pathLst>
                  <a:path w="492" h="374" extrusionOk="0">
                    <a:moveTo>
                      <a:pt x="245" y="1"/>
                    </a:moveTo>
                    <a:cubicBezTo>
                      <a:pt x="204" y="1"/>
                      <a:pt x="163" y="14"/>
                      <a:pt x="129" y="42"/>
                    </a:cubicBezTo>
                    <a:cubicBezTo>
                      <a:pt x="0" y="145"/>
                      <a:pt x="61" y="353"/>
                      <a:pt x="228" y="373"/>
                    </a:cubicBezTo>
                    <a:cubicBezTo>
                      <a:pt x="235" y="373"/>
                      <a:pt x="242" y="374"/>
                      <a:pt x="248" y="374"/>
                    </a:cubicBezTo>
                    <a:cubicBezTo>
                      <a:pt x="400" y="374"/>
                      <a:pt x="491" y="194"/>
                      <a:pt x="392" y="71"/>
                    </a:cubicBezTo>
                    <a:cubicBezTo>
                      <a:pt x="354"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7" name="Google Shape;3427;p20"/>
              <p:cNvSpPr/>
              <p:nvPr/>
            </p:nvSpPr>
            <p:spPr>
              <a:xfrm>
                <a:off x="4059050" y="3816175"/>
                <a:ext cx="11700" cy="8825"/>
              </a:xfrm>
              <a:custGeom>
                <a:avLst/>
                <a:gdLst/>
                <a:ahLst/>
                <a:cxnLst/>
                <a:rect l="l" t="t" r="r" b="b"/>
                <a:pathLst>
                  <a:path w="468" h="353" extrusionOk="0">
                    <a:moveTo>
                      <a:pt x="235" y="1"/>
                    </a:moveTo>
                    <a:cubicBezTo>
                      <a:pt x="196" y="1"/>
                      <a:pt x="157" y="14"/>
                      <a:pt x="125" y="40"/>
                    </a:cubicBezTo>
                    <a:cubicBezTo>
                      <a:pt x="0" y="139"/>
                      <a:pt x="61" y="335"/>
                      <a:pt x="215" y="351"/>
                    </a:cubicBezTo>
                    <a:cubicBezTo>
                      <a:pt x="223" y="352"/>
                      <a:pt x="231" y="353"/>
                      <a:pt x="238" y="353"/>
                    </a:cubicBezTo>
                    <a:cubicBezTo>
                      <a:pt x="382" y="353"/>
                      <a:pt x="468" y="182"/>
                      <a:pt x="373" y="65"/>
                    </a:cubicBezTo>
                    <a:cubicBezTo>
                      <a:pt x="338"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8" name="Google Shape;3428;p20"/>
              <p:cNvSpPr/>
              <p:nvPr/>
            </p:nvSpPr>
            <p:spPr>
              <a:xfrm>
                <a:off x="4045775" y="3799600"/>
                <a:ext cx="11025" cy="8375"/>
              </a:xfrm>
              <a:custGeom>
                <a:avLst/>
                <a:gdLst/>
                <a:ahLst/>
                <a:cxnLst/>
                <a:rect l="l" t="t" r="r" b="b"/>
                <a:pathLst>
                  <a:path w="441" h="335" extrusionOk="0">
                    <a:moveTo>
                      <a:pt x="221" y="0"/>
                    </a:moveTo>
                    <a:cubicBezTo>
                      <a:pt x="184" y="0"/>
                      <a:pt x="147" y="12"/>
                      <a:pt x="116" y="37"/>
                    </a:cubicBezTo>
                    <a:cubicBezTo>
                      <a:pt x="1" y="131"/>
                      <a:pt x="55" y="320"/>
                      <a:pt x="203" y="333"/>
                    </a:cubicBezTo>
                    <a:cubicBezTo>
                      <a:pt x="210" y="334"/>
                      <a:pt x="216" y="334"/>
                      <a:pt x="223" y="334"/>
                    </a:cubicBezTo>
                    <a:cubicBezTo>
                      <a:pt x="359" y="334"/>
                      <a:pt x="440" y="174"/>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9" name="Google Shape;3429;p20"/>
              <p:cNvSpPr/>
              <p:nvPr/>
            </p:nvSpPr>
            <p:spPr>
              <a:xfrm>
                <a:off x="4032525" y="3783100"/>
                <a:ext cx="10375" cy="7900"/>
              </a:xfrm>
              <a:custGeom>
                <a:avLst/>
                <a:gdLst/>
                <a:ahLst/>
                <a:cxnLst/>
                <a:rect l="l" t="t" r="r" b="b"/>
                <a:pathLst>
                  <a:path w="415" h="316" extrusionOk="0">
                    <a:moveTo>
                      <a:pt x="209" y="0"/>
                    </a:moveTo>
                    <a:cubicBezTo>
                      <a:pt x="173" y="0"/>
                      <a:pt x="137" y="12"/>
                      <a:pt x="107" y="35"/>
                    </a:cubicBezTo>
                    <a:cubicBezTo>
                      <a:pt x="0" y="122"/>
                      <a:pt x="52" y="299"/>
                      <a:pt x="190" y="315"/>
                    </a:cubicBezTo>
                    <a:cubicBezTo>
                      <a:pt x="195" y="316"/>
                      <a:pt x="201" y="316"/>
                      <a:pt x="206" y="316"/>
                    </a:cubicBezTo>
                    <a:cubicBezTo>
                      <a:pt x="338" y="316"/>
                      <a:pt x="415" y="163"/>
                      <a:pt x="331" y="58"/>
                    </a:cubicBezTo>
                    <a:cubicBezTo>
                      <a:pt x="301"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0" name="Google Shape;3430;p20"/>
              <p:cNvSpPr/>
              <p:nvPr/>
            </p:nvSpPr>
            <p:spPr>
              <a:xfrm>
                <a:off x="4302550" y="4082675"/>
                <a:ext cx="22075" cy="16725"/>
              </a:xfrm>
              <a:custGeom>
                <a:avLst/>
                <a:gdLst/>
                <a:ahLst/>
                <a:cxnLst/>
                <a:rect l="l" t="t" r="r" b="b"/>
                <a:pathLst>
                  <a:path w="883" h="669" extrusionOk="0">
                    <a:moveTo>
                      <a:pt x="444" y="1"/>
                    </a:moveTo>
                    <a:cubicBezTo>
                      <a:pt x="370" y="1"/>
                      <a:pt x="295" y="25"/>
                      <a:pt x="232" y="75"/>
                    </a:cubicBezTo>
                    <a:cubicBezTo>
                      <a:pt x="1" y="261"/>
                      <a:pt x="113" y="637"/>
                      <a:pt x="409" y="666"/>
                    </a:cubicBezTo>
                    <a:cubicBezTo>
                      <a:pt x="422" y="668"/>
                      <a:pt x="435" y="668"/>
                      <a:pt x="447" y="668"/>
                    </a:cubicBezTo>
                    <a:cubicBezTo>
                      <a:pt x="720" y="668"/>
                      <a:pt x="883" y="344"/>
                      <a:pt x="705" y="123"/>
                    </a:cubicBezTo>
                    <a:cubicBezTo>
                      <a:pt x="639" y="43"/>
                      <a:pt x="542" y="1"/>
                      <a:pt x="4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1" name="Google Shape;3431;p20"/>
              <p:cNvSpPr/>
              <p:nvPr/>
            </p:nvSpPr>
            <p:spPr>
              <a:xfrm>
                <a:off x="4289300" y="4066125"/>
                <a:ext cx="21425" cy="16325"/>
              </a:xfrm>
              <a:custGeom>
                <a:avLst/>
                <a:gdLst/>
                <a:ahLst/>
                <a:cxnLst/>
                <a:rect l="l" t="t" r="r" b="b"/>
                <a:pathLst>
                  <a:path w="857" h="653" extrusionOk="0">
                    <a:moveTo>
                      <a:pt x="429" y="1"/>
                    </a:moveTo>
                    <a:cubicBezTo>
                      <a:pt x="357" y="1"/>
                      <a:pt x="285" y="25"/>
                      <a:pt x="226" y="75"/>
                    </a:cubicBezTo>
                    <a:cubicBezTo>
                      <a:pt x="1" y="255"/>
                      <a:pt x="107" y="621"/>
                      <a:pt x="396" y="650"/>
                    </a:cubicBezTo>
                    <a:cubicBezTo>
                      <a:pt x="409" y="652"/>
                      <a:pt x="422" y="652"/>
                      <a:pt x="434" y="652"/>
                    </a:cubicBezTo>
                    <a:cubicBezTo>
                      <a:pt x="701" y="652"/>
                      <a:pt x="857" y="338"/>
                      <a:pt x="682" y="123"/>
                    </a:cubicBezTo>
                    <a:cubicBezTo>
                      <a:pt x="618" y="43"/>
                      <a:pt x="524" y="1"/>
                      <a:pt x="4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2" name="Google Shape;3432;p20"/>
              <p:cNvSpPr/>
              <p:nvPr/>
            </p:nvSpPr>
            <p:spPr>
              <a:xfrm>
                <a:off x="4276050" y="4049600"/>
                <a:ext cx="20850" cy="15825"/>
              </a:xfrm>
              <a:custGeom>
                <a:avLst/>
                <a:gdLst/>
                <a:ahLst/>
                <a:cxnLst/>
                <a:rect l="l" t="t" r="r" b="b"/>
                <a:pathLst>
                  <a:path w="834" h="633" extrusionOk="0">
                    <a:moveTo>
                      <a:pt x="417" y="0"/>
                    </a:moveTo>
                    <a:cubicBezTo>
                      <a:pt x="347" y="0"/>
                      <a:pt x="277" y="23"/>
                      <a:pt x="219" y="71"/>
                    </a:cubicBezTo>
                    <a:cubicBezTo>
                      <a:pt x="0" y="247"/>
                      <a:pt x="106" y="601"/>
                      <a:pt x="386" y="630"/>
                    </a:cubicBezTo>
                    <a:cubicBezTo>
                      <a:pt x="399" y="631"/>
                      <a:pt x="412" y="632"/>
                      <a:pt x="424" y="632"/>
                    </a:cubicBezTo>
                    <a:cubicBezTo>
                      <a:pt x="681" y="632"/>
                      <a:pt x="834" y="327"/>
                      <a:pt x="662" y="119"/>
                    </a:cubicBezTo>
                    <a:cubicBezTo>
                      <a:pt x="600" y="40"/>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3" name="Google Shape;3433;p20"/>
              <p:cNvSpPr/>
              <p:nvPr/>
            </p:nvSpPr>
            <p:spPr>
              <a:xfrm>
                <a:off x="4262800" y="4033100"/>
                <a:ext cx="20225" cy="15350"/>
              </a:xfrm>
              <a:custGeom>
                <a:avLst/>
                <a:gdLst/>
                <a:ahLst/>
                <a:cxnLst/>
                <a:rect l="l" t="t" r="r" b="b"/>
                <a:pathLst>
                  <a:path w="809" h="614" extrusionOk="0">
                    <a:moveTo>
                      <a:pt x="406" y="0"/>
                    </a:moveTo>
                    <a:cubicBezTo>
                      <a:pt x="338" y="0"/>
                      <a:pt x="269" y="23"/>
                      <a:pt x="212" y="69"/>
                    </a:cubicBezTo>
                    <a:cubicBezTo>
                      <a:pt x="0" y="239"/>
                      <a:pt x="100" y="583"/>
                      <a:pt x="373" y="612"/>
                    </a:cubicBezTo>
                    <a:cubicBezTo>
                      <a:pt x="385" y="613"/>
                      <a:pt x="396" y="614"/>
                      <a:pt x="407" y="614"/>
                    </a:cubicBezTo>
                    <a:cubicBezTo>
                      <a:pt x="657" y="614"/>
                      <a:pt x="809" y="317"/>
                      <a:pt x="643" y="114"/>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4" name="Google Shape;3434;p20"/>
              <p:cNvSpPr/>
              <p:nvPr/>
            </p:nvSpPr>
            <p:spPr>
              <a:xfrm>
                <a:off x="4249450" y="4016525"/>
                <a:ext cx="19675" cy="14900"/>
              </a:xfrm>
              <a:custGeom>
                <a:avLst/>
                <a:gdLst/>
                <a:ahLst/>
                <a:cxnLst/>
                <a:rect l="l" t="t" r="r" b="b"/>
                <a:pathLst>
                  <a:path w="787" h="596" extrusionOk="0">
                    <a:moveTo>
                      <a:pt x="395" y="0"/>
                    </a:moveTo>
                    <a:cubicBezTo>
                      <a:pt x="329" y="0"/>
                      <a:pt x="263" y="22"/>
                      <a:pt x="209" y="66"/>
                    </a:cubicBezTo>
                    <a:cubicBezTo>
                      <a:pt x="1" y="234"/>
                      <a:pt x="100" y="568"/>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5" name="Google Shape;3435;p20"/>
              <p:cNvSpPr/>
              <p:nvPr/>
            </p:nvSpPr>
            <p:spPr>
              <a:xfrm>
                <a:off x="4236200" y="4000050"/>
                <a:ext cx="19050" cy="14400"/>
              </a:xfrm>
              <a:custGeom>
                <a:avLst/>
                <a:gdLst/>
                <a:ahLst/>
                <a:cxnLst/>
                <a:rect l="l" t="t" r="r" b="b"/>
                <a:pathLst>
                  <a:path w="762" h="576" extrusionOk="0">
                    <a:moveTo>
                      <a:pt x="384" y="0"/>
                    </a:moveTo>
                    <a:cubicBezTo>
                      <a:pt x="319" y="0"/>
                      <a:pt x="254" y="22"/>
                      <a:pt x="200" y="67"/>
                    </a:cubicBezTo>
                    <a:cubicBezTo>
                      <a:pt x="0" y="227"/>
                      <a:pt x="100" y="549"/>
                      <a:pt x="354" y="574"/>
                    </a:cubicBezTo>
                    <a:cubicBezTo>
                      <a:pt x="364" y="575"/>
                      <a:pt x="375" y="576"/>
                      <a:pt x="385" y="576"/>
                    </a:cubicBezTo>
                    <a:cubicBezTo>
                      <a:pt x="623" y="576"/>
                      <a:pt x="762" y="296"/>
                      <a:pt x="608" y="105"/>
                    </a:cubicBezTo>
                    <a:cubicBezTo>
                      <a:pt x="550" y="36"/>
                      <a:pt x="467"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6" name="Google Shape;3436;p20"/>
              <p:cNvSpPr/>
              <p:nvPr/>
            </p:nvSpPr>
            <p:spPr>
              <a:xfrm>
                <a:off x="4222950" y="3983500"/>
                <a:ext cx="18400" cy="13925"/>
              </a:xfrm>
              <a:custGeom>
                <a:avLst/>
                <a:gdLst/>
                <a:ahLst/>
                <a:cxnLst/>
                <a:rect l="l" t="t" r="r" b="b"/>
                <a:pathLst>
                  <a:path w="736" h="557" extrusionOk="0">
                    <a:moveTo>
                      <a:pt x="370" y="1"/>
                    </a:moveTo>
                    <a:cubicBezTo>
                      <a:pt x="308" y="1"/>
                      <a:pt x="245" y="21"/>
                      <a:pt x="193" y="63"/>
                    </a:cubicBezTo>
                    <a:cubicBezTo>
                      <a:pt x="0" y="221"/>
                      <a:pt x="93" y="533"/>
                      <a:pt x="341" y="555"/>
                    </a:cubicBezTo>
                    <a:cubicBezTo>
                      <a:pt x="351" y="556"/>
                      <a:pt x="362" y="557"/>
                      <a:pt x="372" y="557"/>
                    </a:cubicBezTo>
                    <a:cubicBezTo>
                      <a:pt x="601" y="557"/>
                      <a:pt x="736" y="287"/>
                      <a:pt x="585" y="102"/>
                    </a:cubicBezTo>
                    <a:cubicBezTo>
                      <a:pt x="531" y="35"/>
                      <a:pt x="451"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7" name="Google Shape;3437;p20"/>
              <p:cNvSpPr/>
              <p:nvPr/>
            </p:nvSpPr>
            <p:spPr>
              <a:xfrm>
                <a:off x="4209675" y="3966975"/>
                <a:ext cx="17775" cy="13500"/>
              </a:xfrm>
              <a:custGeom>
                <a:avLst/>
                <a:gdLst/>
                <a:ahLst/>
                <a:cxnLst/>
                <a:rect l="l" t="t" r="r" b="b"/>
                <a:pathLst>
                  <a:path w="711" h="540" extrusionOk="0">
                    <a:moveTo>
                      <a:pt x="355" y="0"/>
                    </a:moveTo>
                    <a:cubicBezTo>
                      <a:pt x="296" y="0"/>
                      <a:pt x="237" y="19"/>
                      <a:pt x="187" y="59"/>
                    </a:cubicBezTo>
                    <a:cubicBezTo>
                      <a:pt x="1" y="210"/>
                      <a:pt x="88" y="512"/>
                      <a:pt x="329" y="538"/>
                    </a:cubicBezTo>
                    <a:cubicBezTo>
                      <a:pt x="339" y="539"/>
                      <a:pt x="349" y="540"/>
                      <a:pt x="359" y="540"/>
                    </a:cubicBezTo>
                    <a:cubicBezTo>
                      <a:pt x="579" y="540"/>
                      <a:pt x="711" y="279"/>
                      <a:pt x="566" y="101"/>
                    </a:cubicBezTo>
                    <a:cubicBezTo>
                      <a:pt x="513" y="35"/>
                      <a:pt x="434" y="0"/>
                      <a:pt x="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8" name="Google Shape;3438;p20"/>
              <p:cNvSpPr/>
              <p:nvPr/>
            </p:nvSpPr>
            <p:spPr>
              <a:xfrm>
                <a:off x="4196350" y="3950400"/>
                <a:ext cx="17200" cy="13050"/>
              </a:xfrm>
              <a:custGeom>
                <a:avLst/>
                <a:gdLst/>
                <a:ahLst/>
                <a:cxnLst/>
                <a:rect l="l" t="t" r="r" b="b"/>
                <a:pathLst>
                  <a:path w="688" h="522" extrusionOk="0">
                    <a:moveTo>
                      <a:pt x="345" y="0"/>
                    </a:moveTo>
                    <a:cubicBezTo>
                      <a:pt x="288" y="0"/>
                      <a:pt x="231" y="19"/>
                      <a:pt x="183" y="57"/>
                    </a:cubicBezTo>
                    <a:cubicBezTo>
                      <a:pt x="0" y="202"/>
                      <a:pt x="87" y="494"/>
                      <a:pt x="318" y="520"/>
                    </a:cubicBezTo>
                    <a:cubicBezTo>
                      <a:pt x="329" y="521"/>
                      <a:pt x="339" y="521"/>
                      <a:pt x="349" y="521"/>
                    </a:cubicBezTo>
                    <a:cubicBezTo>
                      <a:pt x="562" y="521"/>
                      <a:pt x="688" y="271"/>
                      <a:pt x="550" y="99"/>
                    </a:cubicBezTo>
                    <a:cubicBezTo>
                      <a:pt x="498" y="34"/>
                      <a:pt x="422"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9" name="Google Shape;3439;p20"/>
              <p:cNvSpPr/>
              <p:nvPr/>
            </p:nvSpPr>
            <p:spPr>
              <a:xfrm>
                <a:off x="4183100" y="3933875"/>
                <a:ext cx="16575" cy="12600"/>
              </a:xfrm>
              <a:custGeom>
                <a:avLst/>
                <a:gdLst/>
                <a:ahLst/>
                <a:cxnLst/>
                <a:rect l="l" t="t" r="r" b="b"/>
                <a:pathLst>
                  <a:path w="663" h="504" extrusionOk="0">
                    <a:moveTo>
                      <a:pt x="333" y="0"/>
                    </a:moveTo>
                    <a:cubicBezTo>
                      <a:pt x="278" y="0"/>
                      <a:pt x="222" y="19"/>
                      <a:pt x="177" y="56"/>
                    </a:cubicBezTo>
                    <a:cubicBezTo>
                      <a:pt x="0" y="197"/>
                      <a:pt x="84" y="477"/>
                      <a:pt x="305" y="503"/>
                    </a:cubicBezTo>
                    <a:cubicBezTo>
                      <a:pt x="315" y="504"/>
                      <a:pt x="324" y="504"/>
                      <a:pt x="333" y="504"/>
                    </a:cubicBezTo>
                    <a:cubicBezTo>
                      <a:pt x="541" y="504"/>
                      <a:pt x="663" y="261"/>
                      <a:pt x="527" y="94"/>
                    </a:cubicBezTo>
                    <a:cubicBezTo>
                      <a:pt x="478" y="32"/>
                      <a:pt x="405"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20"/>
              <p:cNvSpPr/>
              <p:nvPr/>
            </p:nvSpPr>
            <p:spPr>
              <a:xfrm>
                <a:off x="4169900" y="3917375"/>
                <a:ext cx="15875" cy="12075"/>
              </a:xfrm>
              <a:custGeom>
                <a:avLst/>
                <a:gdLst/>
                <a:ahLst/>
                <a:cxnLst/>
                <a:rect l="l" t="t" r="r" b="b"/>
                <a:pathLst>
                  <a:path w="635" h="483" extrusionOk="0">
                    <a:moveTo>
                      <a:pt x="318" y="0"/>
                    </a:moveTo>
                    <a:cubicBezTo>
                      <a:pt x="265" y="0"/>
                      <a:pt x="211" y="18"/>
                      <a:pt x="165" y="54"/>
                    </a:cubicBezTo>
                    <a:cubicBezTo>
                      <a:pt x="1" y="189"/>
                      <a:pt x="81" y="459"/>
                      <a:pt x="293" y="481"/>
                    </a:cubicBezTo>
                    <a:cubicBezTo>
                      <a:pt x="303" y="482"/>
                      <a:pt x="311" y="483"/>
                      <a:pt x="320" y="483"/>
                    </a:cubicBezTo>
                    <a:cubicBezTo>
                      <a:pt x="517" y="483"/>
                      <a:pt x="635" y="249"/>
                      <a:pt x="506" y="89"/>
                    </a:cubicBezTo>
                    <a:cubicBezTo>
                      <a:pt x="458" y="31"/>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20"/>
              <p:cNvSpPr/>
              <p:nvPr/>
            </p:nvSpPr>
            <p:spPr>
              <a:xfrm>
                <a:off x="4156575" y="3900825"/>
                <a:ext cx="15325" cy="11675"/>
              </a:xfrm>
              <a:custGeom>
                <a:avLst/>
                <a:gdLst/>
                <a:ahLst/>
                <a:cxnLst/>
                <a:rect l="l" t="t" r="r" b="b"/>
                <a:pathLst>
                  <a:path w="613" h="467" extrusionOk="0">
                    <a:moveTo>
                      <a:pt x="309" y="0"/>
                    </a:moveTo>
                    <a:cubicBezTo>
                      <a:pt x="257" y="0"/>
                      <a:pt x="204" y="18"/>
                      <a:pt x="161" y="54"/>
                    </a:cubicBezTo>
                    <a:cubicBezTo>
                      <a:pt x="0" y="182"/>
                      <a:pt x="78" y="443"/>
                      <a:pt x="283" y="465"/>
                    </a:cubicBezTo>
                    <a:cubicBezTo>
                      <a:pt x="291" y="466"/>
                      <a:pt x="299" y="466"/>
                      <a:pt x="307" y="466"/>
                    </a:cubicBezTo>
                    <a:cubicBezTo>
                      <a:pt x="498" y="466"/>
                      <a:pt x="613" y="240"/>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20"/>
              <p:cNvSpPr/>
              <p:nvPr/>
            </p:nvSpPr>
            <p:spPr>
              <a:xfrm>
                <a:off x="4143325" y="3884300"/>
                <a:ext cx="14675" cy="11175"/>
              </a:xfrm>
              <a:custGeom>
                <a:avLst/>
                <a:gdLst/>
                <a:ahLst/>
                <a:cxnLst/>
                <a:rect l="l" t="t" r="r" b="b"/>
                <a:pathLst>
                  <a:path w="587" h="447" extrusionOk="0">
                    <a:moveTo>
                      <a:pt x="294" y="1"/>
                    </a:moveTo>
                    <a:cubicBezTo>
                      <a:pt x="245" y="1"/>
                      <a:pt x="196" y="16"/>
                      <a:pt x="154" y="50"/>
                    </a:cubicBezTo>
                    <a:cubicBezTo>
                      <a:pt x="0" y="175"/>
                      <a:pt x="74" y="426"/>
                      <a:pt x="270" y="445"/>
                    </a:cubicBezTo>
                    <a:cubicBezTo>
                      <a:pt x="278" y="446"/>
                      <a:pt x="286" y="446"/>
                      <a:pt x="294" y="446"/>
                    </a:cubicBezTo>
                    <a:cubicBezTo>
                      <a:pt x="479" y="446"/>
                      <a:pt x="587" y="230"/>
                      <a:pt x="466" y="82"/>
                    </a:cubicBezTo>
                    <a:cubicBezTo>
                      <a:pt x="422" y="29"/>
                      <a:pt x="358"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20"/>
              <p:cNvSpPr/>
              <p:nvPr/>
            </p:nvSpPr>
            <p:spPr>
              <a:xfrm>
                <a:off x="4130050" y="3867750"/>
                <a:ext cx="14025" cy="10700"/>
              </a:xfrm>
              <a:custGeom>
                <a:avLst/>
                <a:gdLst/>
                <a:ahLst/>
                <a:cxnLst/>
                <a:rect l="l" t="t" r="r" b="b"/>
                <a:pathLst>
                  <a:path w="561" h="428" extrusionOk="0">
                    <a:moveTo>
                      <a:pt x="281" y="0"/>
                    </a:moveTo>
                    <a:cubicBezTo>
                      <a:pt x="234" y="0"/>
                      <a:pt x="187" y="16"/>
                      <a:pt x="149" y="50"/>
                    </a:cubicBezTo>
                    <a:cubicBezTo>
                      <a:pt x="1" y="168"/>
                      <a:pt x="72" y="406"/>
                      <a:pt x="261" y="426"/>
                    </a:cubicBezTo>
                    <a:cubicBezTo>
                      <a:pt x="270" y="427"/>
                      <a:pt x="279" y="427"/>
                      <a:pt x="288" y="427"/>
                    </a:cubicBezTo>
                    <a:cubicBezTo>
                      <a:pt x="459" y="427"/>
                      <a:pt x="561" y="222"/>
                      <a:pt x="448" y="82"/>
                    </a:cubicBezTo>
                    <a:cubicBezTo>
                      <a:pt x="406" y="29"/>
                      <a:pt x="344"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20"/>
              <p:cNvSpPr/>
              <p:nvPr/>
            </p:nvSpPr>
            <p:spPr>
              <a:xfrm>
                <a:off x="4116725" y="3851200"/>
                <a:ext cx="13550" cy="10275"/>
              </a:xfrm>
              <a:custGeom>
                <a:avLst/>
                <a:gdLst/>
                <a:ahLst/>
                <a:cxnLst/>
                <a:rect l="l" t="t" r="r" b="b"/>
                <a:pathLst>
                  <a:path w="542" h="411" extrusionOk="0">
                    <a:moveTo>
                      <a:pt x="272" y="1"/>
                    </a:moveTo>
                    <a:cubicBezTo>
                      <a:pt x="226" y="1"/>
                      <a:pt x="181" y="16"/>
                      <a:pt x="142" y="46"/>
                    </a:cubicBezTo>
                    <a:cubicBezTo>
                      <a:pt x="0" y="162"/>
                      <a:pt x="71" y="390"/>
                      <a:pt x="251" y="409"/>
                    </a:cubicBezTo>
                    <a:cubicBezTo>
                      <a:pt x="259" y="410"/>
                      <a:pt x="267" y="411"/>
                      <a:pt x="274" y="411"/>
                    </a:cubicBezTo>
                    <a:cubicBezTo>
                      <a:pt x="441" y="411"/>
                      <a:pt x="542" y="214"/>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20"/>
              <p:cNvSpPr/>
              <p:nvPr/>
            </p:nvSpPr>
            <p:spPr>
              <a:xfrm>
                <a:off x="4103475" y="3834725"/>
                <a:ext cx="12925" cy="9800"/>
              </a:xfrm>
              <a:custGeom>
                <a:avLst/>
                <a:gdLst/>
                <a:ahLst/>
                <a:cxnLst/>
                <a:rect l="l" t="t" r="r" b="b"/>
                <a:pathLst>
                  <a:path w="517" h="392" extrusionOk="0">
                    <a:moveTo>
                      <a:pt x="259" y="0"/>
                    </a:moveTo>
                    <a:cubicBezTo>
                      <a:pt x="215" y="0"/>
                      <a:pt x="171" y="14"/>
                      <a:pt x="135" y="43"/>
                    </a:cubicBezTo>
                    <a:cubicBezTo>
                      <a:pt x="0" y="153"/>
                      <a:pt x="64" y="371"/>
                      <a:pt x="238" y="390"/>
                    </a:cubicBezTo>
                    <a:cubicBezTo>
                      <a:pt x="245" y="391"/>
                      <a:pt x="251" y="391"/>
                      <a:pt x="258" y="391"/>
                    </a:cubicBezTo>
                    <a:cubicBezTo>
                      <a:pt x="420" y="391"/>
                      <a:pt x="517" y="202"/>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20"/>
              <p:cNvSpPr/>
              <p:nvPr/>
            </p:nvSpPr>
            <p:spPr>
              <a:xfrm>
                <a:off x="4090200" y="3818150"/>
                <a:ext cx="12300" cy="9350"/>
              </a:xfrm>
              <a:custGeom>
                <a:avLst/>
                <a:gdLst/>
                <a:ahLst/>
                <a:cxnLst/>
                <a:rect l="l" t="t" r="r" b="b"/>
                <a:pathLst>
                  <a:path w="492" h="374" extrusionOk="0">
                    <a:moveTo>
                      <a:pt x="247" y="1"/>
                    </a:moveTo>
                    <a:cubicBezTo>
                      <a:pt x="206" y="1"/>
                      <a:pt x="164" y="15"/>
                      <a:pt x="129" y="44"/>
                    </a:cubicBezTo>
                    <a:cubicBezTo>
                      <a:pt x="1" y="147"/>
                      <a:pt x="62" y="356"/>
                      <a:pt x="226" y="372"/>
                    </a:cubicBezTo>
                    <a:cubicBezTo>
                      <a:pt x="233" y="373"/>
                      <a:pt x="239" y="373"/>
                      <a:pt x="246" y="373"/>
                    </a:cubicBezTo>
                    <a:cubicBezTo>
                      <a:pt x="401" y="373"/>
                      <a:pt x="492" y="193"/>
                      <a:pt x="390" y="70"/>
                    </a:cubicBezTo>
                    <a:cubicBezTo>
                      <a:pt x="354"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20"/>
              <p:cNvSpPr/>
              <p:nvPr/>
            </p:nvSpPr>
            <p:spPr>
              <a:xfrm>
                <a:off x="4076950" y="3801650"/>
                <a:ext cx="11625" cy="8825"/>
              </a:xfrm>
              <a:custGeom>
                <a:avLst/>
                <a:gdLst/>
                <a:ahLst/>
                <a:cxnLst/>
                <a:rect l="l" t="t" r="r" b="b"/>
                <a:pathLst>
                  <a:path w="465" h="353" extrusionOk="0">
                    <a:moveTo>
                      <a:pt x="232" y="0"/>
                    </a:moveTo>
                    <a:cubicBezTo>
                      <a:pt x="193" y="0"/>
                      <a:pt x="155" y="13"/>
                      <a:pt x="123" y="39"/>
                    </a:cubicBezTo>
                    <a:cubicBezTo>
                      <a:pt x="1" y="139"/>
                      <a:pt x="59" y="335"/>
                      <a:pt x="216" y="351"/>
                    </a:cubicBezTo>
                    <a:cubicBezTo>
                      <a:pt x="224" y="352"/>
                      <a:pt x="231" y="352"/>
                      <a:pt x="238" y="352"/>
                    </a:cubicBezTo>
                    <a:cubicBezTo>
                      <a:pt x="380" y="352"/>
                      <a:pt x="465" y="181"/>
                      <a:pt x="370" y="65"/>
                    </a:cubicBezTo>
                    <a:cubicBezTo>
                      <a:pt x="335" y="23"/>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20"/>
              <p:cNvSpPr/>
              <p:nvPr/>
            </p:nvSpPr>
            <p:spPr>
              <a:xfrm>
                <a:off x="4063625" y="3785125"/>
                <a:ext cx="11075" cy="8375"/>
              </a:xfrm>
              <a:custGeom>
                <a:avLst/>
                <a:gdLst/>
                <a:ahLst/>
                <a:cxnLst/>
                <a:rect l="l" t="t" r="r" b="b"/>
                <a:pathLst>
                  <a:path w="443" h="335" extrusionOk="0">
                    <a:moveTo>
                      <a:pt x="223" y="1"/>
                    </a:moveTo>
                    <a:cubicBezTo>
                      <a:pt x="186" y="1"/>
                      <a:pt x="148" y="13"/>
                      <a:pt x="116" y="38"/>
                    </a:cubicBezTo>
                    <a:cubicBezTo>
                      <a:pt x="0" y="131"/>
                      <a:pt x="58" y="321"/>
                      <a:pt x="206" y="334"/>
                    </a:cubicBezTo>
                    <a:cubicBezTo>
                      <a:pt x="212" y="334"/>
                      <a:pt x="219" y="335"/>
                      <a:pt x="225" y="335"/>
                    </a:cubicBezTo>
                    <a:cubicBezTo>
                      <a:pt x="362" y="335"/>
                      <a:pt x="443" y="174"/>
                      <a:pt x="354" y="64"/>
                    </a:cubicBezTo>
                    <a:cubicBezTo>
                      <a:pt x="321" y="22"/>
                      <a:pt x="273"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20"/>
              <p:cNvSpPr/>
              <p:nvPr/>
            </p:nvSpPr>
            <p:spPr>
              <a:xfrm>
                <a:off x="4050350" y="3768550"/>
                <a:ext cx="10450" cy="7925"/>
              </a:xfrm>
              <a:custGeom>
                <a:avLst/>
                <a:gdLst/>
                <a:ahLst/>
                <a:cxnLst/>
                <a:rect l="l" t="t" r="r" b="b"/>
                <a:pathLst>
                  <a:path w="418" h="317" extrusionOk="0">
                    <a:moveTo>
                      <a:pt x="209" y="1"/>
                    </a:moveTo>
                    <a:cubicBezTo>
                      <a:pt x="174" y="1"/>
                      <a:pt x="139" y="12"/>
                      <a:pt x="110" y="36"/>
                    </a:cubicBezTo>
                    <a:cubicBezTo>
                      <a:pt x="1" y="126"/>
                      <a:pt x="56" y="303"/>
                      <a:pt x="194" y="315"/>
                    </a:cubicBezTo>
                    <a:cubicBezTo>
                      <a:pt x="200" y="316"/>
                      <a:pt x="207" y="316"/>
                      <a:pt x="213" y="316"/>
                    </a:cubicBezTo>
                    <a:cubicBezTo>
                      <a:pt x="343" y="316"/>
                      <a:pt x="418" y="166"/>
                      <a:pt x="335" y="61"/>
                    </a:cubicBezTo>
                    <a:cubicBezTo>
                      <a:pt x="302" y="21"/>
                      <a:pt x="256"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20"/>
              <p:cNvSpPr/>
              <p:nvPr/>
            </p:nvSpPr>
            <p:spPr>
              <a:xfrm>
                <a:off x="4333725" y="4084725"/>
                <a:ext cx="22800" cy="17250"/>
              </a:xfrm>
              <a:custGeom>
                <a:avLst/>
                <a:gdLst/>
                <a:ahLst/>
                <a:cxnLst/>
                <a:rect l="l" t="t" r="r" b="b"/>
                <a:pathLst>
                  <a:path w="912" h="690" extrusionOk="0">
                    <a:moveTo>
                      <a:pt x="457" y="0"/>
                    </a:moveTo>
                    <a:cubicBezTo>
                      <a:pt x="382" y="0"/>
                      <a:pt x="306" y="25"/>
                      <a:pt x="242" y="77"/>
                    </a:cubicBezTo>
                    <a:cubicBezTo>
                      <a:pt x="1" y="269"/>
                      <a:pt x="116" y="655"/>
                      <a:pt x="422" y="687"/>
                    </a:cubicBezTo>
                    <a:cubicBezTo>
                      <a:pt x="435" y="689"/>
                      <a:pt x="448" y="689"/>
                      <a:pt x="460" y="689"/>
                    </a:cubicBezTo>
                    <a:cubicBezTo>
                      <a:pt x="743" y="689"/>
                      <a:pt x="912" y="356"/>
                      <a:pt x="724" y="128"/>
                    </a:cubicBezTo>
                    <a:cubicBezTo>
                      <a:pt x="656" y="44"/>
                      <a:pt x="557" y="0"/>
                      <a:pt x="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20"/>
              <p:cNvSpPr/>
              <p:nvPr/>
            </p:nvSpPr>
            <p:spPr>
              <a:xfrm>
                <a:off x="4320475" y="4068175"/>
                <a:ext cx="22075" cy="16750"/>
              </a:xfrm>
              <a:custGeom>
                <a:avLst/>
                <a:gdLst/>
                <a:ahLst/>
                <a:cxnLst/>
                <a:rect l="l" t="t" r="r" b="b"/>
                <a:pathLst>
                  <a:path w="883" h="670" extrusionOk="0">
                    <a:moveTo>
                      <a:pt x="445" y="0"/>
                    </a:moveTo>
                    <a:cubicBezTo>
                      <a:pt x="370" y="0"/>
                      <a:pt x="295" y="25"/>
                      <a:pt x="232" y="76"/>
                    </a:cubicBezTo>
                    <a:cubicBezTo>
                      <a:pt x="1" y="263"/>
                      <a:pt x="113" y="636"/>
                      <a:pt x="409" y="668"/>
                    </a:cubicBezTo>
                    <a:cubicBezTo>
                      <a:pt x="422" y="669"/>
                      <a:pt x="434" y="670"/>
                      <a:pt x="447" y="670"/>
                    </a:cubicBezTo>
                    <a:cubicBezTo>
                      <a:pt x="720" y="670"/>
                      <a:pt x="883" y="346"/>
                      <a:pt x="704" y="125"/>
                    </a:cubicBezTo>
                    <a:cubicBezTo>
                      <a:pt x="639" y="43"/>
                      <a:pt x="542" y="0"/>
                      <a:pt x="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20"/>
              <p:cNvSpPr/>
              <p:nvPr/>
            </p:nvSpPr>
            <p:spPr>
              <a:xfrm>
                <a:off x="4307225" y="4051650"/>
                <a:ext cx="21425" cy="16250"/>
              </a:xfrm>
              <a:custGeom>
                <a:avLst/>
                <a:gdLst/>
                <a:ahLst/>
                <a:cxnLst/>
                <a:rect l="l" t="t" r="r" b="b"/>
                <a:pathLst>
                  <a:path w="857" h="650" extrusionOk="0">
                    <a:moveTo>
                      <a:pt x="428" y="0"/>
                    </a:moveTo>
                    <a:cubicBezTo>
                      <a:pt x="357" y="0"/>
                      <a:pt x="285" y="24"/>
                      <a:pt x="225" y="72"/>
                    </a:cubicBezTo>
                    <a:cubicBezTo>
                      <a:pt x="0" y="255"/>
                      <a:pt x="110" y="619"/>
                      <a:pt x="396" y="648"/>
                    </a:cubicBezTo>
                    <a:cubicBezTo>
                      <a:pt x="409" y="649"/>
                      <a:pt x="421" y="650"/>
                      <a:pt x="434" y="650"/>
                    </a:cubicBezTo>
                    <a:cubicBezTo>
                      <a:pt x="700" y="650"/>
                      <a:pt x="856" y="335"/>
                      <a:pt x="682" y="120"/>
                    </a:cubicBezTo>
                    <a:cubicBezTo>
                      <a:pt x="617" y="42"/>
                      <a:pt x="523" y="0"/>
                      <a:pt x="4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20"/>
              <p:cNvSpPr/>
              <p:nvPr/>
            </p:nvSpPr>
            <p:spPr>
              <a:xfrm>
                <a:off x="4293975" y="4035100"/>
                <a:ext cx="20875" cy="15850"/>
              </a:xfrm>
              <a:custGeom>
                <a:avLst/>
                <a:gdLst/>
                <a:ahLst/>
                <a:cxnLst/>
                <a:rect l="l" t="t" r="r" b="b"/>
                <a:pathLst>
                  <a:path w="835" h="634" extrusionOk="0">
                    <a:moveTo>
                      <a:pt x="417" y="0"/>
                    </a:moveTo>
                    <a:cubicBezTo>
                      <a:pt x="347" y="0"/>
                      <a:pt x="277" y="24"/>
                      <a:pt x="219" y="72"/>
                    </a:cubicBezTo>
                    <a:cubicBezTo>
                      <a:pt x="0" y="249"/>
                      <a:pt x="103" y="602"/>
                      <a:pt x="386" y="631"/>
                    </a:cubicBezTo>
                    <a:cubicBezTo>
                      <a:pt x="397" y="633"/>
                      <a:pt x="409" y="633"/>
                      <a:pt x="420" y="633"/>
                    </a:cubicBezTo>
                    <a:cubicBezTo>
                      <a:pt x="679" y="633"/>
                      <a:pt x="834" y="327"/>
                      <a:pt x="662" y="117"/>
                    </a:cubicBezTo>
                    <a:cubicBezTo>
                      <a:pt x="600" y="41"/>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20"/>
              <p:cNvSpPr/>
              <p:nvPr/>
            </p:nvSpPr>
            <p:spPr>
              <a:xfrm>
                <a:off x="4280700" y="4018550"/>
                <a:ext cx="20250" cy="15350"/>
              </a:xfrm>
              <a:custGeom>
                <a:avLst/>
                <a:gdLst/>
                <a:ahLst/>
                <a:cxnLst/>
                <a:rect l="l" t="t" r="r" b="b"/>
                <a:pathLst>
                  <a:path w="810" h="614" extrusionOk="0">
                    <a:moveTo>
                      <a:pt x="406" y="1"/>
                    </a:moveTo>
                    <a:cubicBezTo>
                      <a:pt x="338" y="1"/>
                      <a:pt x="270" y="23"/>
                      <a:pt x="213" y="69"/>
                    </a:cubicBezTo>
                    <a:cubicBezTo>
                      <a:pt x="1" y="243"/>
                      <a:pt x="100" y="586"/>
                      <a:pt x="374" y="612"/>
                    </a:cubicBezTo>
                    <a:cubicBezTo>
                      <a:pt x="385" y="613"/>
                      <a:pt x="397" y="614"/>
                      <a:pt x="408" y="614"/>
                    </a:cubicBezTo>
                    <a:cubicBezTo>
                      <a:pt x="658"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20"/>
              <p:cNvSpPr/>
              <p:nvPr/>
            </p:nvSpPr>
            <p:spPr>
              <a:xfrm>
                <a:off x="4267375" y="4002075"/>
                <a:ext cx="19675" cy="14875"/>
              </a:xfrm>
              <a:custGeom>
                <a:avLst/>
                <a:gdLst/>
                <a:ahLst/>
                <a:cxnLst/>
                <a:rect l="l" t="t" r="r" b="b"/>
                <a:pathLst>
                  <a:path w="787" h="595" extrusionOk="0">
                    <a:moveTo>
                      <a:pt x="393" y="0"/>
                    </a:moveTo>
                    <a:cubicBezTo>
                      <a:pt x="327" y="0"/>
                      <a:pt x="261" y="22"/>
                      <a:pt x="206" y="66"/>
                    </a:cubicBezTo>
                    <a:cubicBezTo>
                      <a:pt x="0" y="233"/>
                      <a:pt x="100" y="564"/>
                      <a:pt x="363" y="593"/>
                    </a:cubicBezTo>
                    <a:cubicBezTo>
                      <a:pt x="375" y="594"/>
                      <a:pt x="387" y="595"/>
                      <a:pt x="398" y="595"/>
                    </a:cubicBezTo>
                    <a:cubicBezTo>
                      <a:pt x="641" y="595"/>
                      <a:pt x="787" y="307"/>
                      <a:pt x="627" y="111"/>
                    </a:cubicBezTo>
                    <a:cubicBezTo>
                      <a:pt x="567"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20"/>
              <p:cNvSpPr/>
              <p:nvPr/>
            </p:nvSpPr>
            <p:spPr>
              <a:xfrm>
                <a:off x="4254100" y="3985550"/>
                <a:ext cx="19075" cy="14450"/>
              </a:xfrm>
              <a:custGeom>
                <a:avLst/>
                <a:gdLst/>
                <a:ahLst/>
                <a:cxnLst/>
                <a:rect l="l" t="t" r="r" b="b"/>
                <a:pathLst>
                  <a:path w="763" h="578" extrusionOk="0">
                    <a:moveTo>
                      <a:pt x="383" y="0"/>
                    </a:moveTo>
                    <a:cubicBezTo>
                      <a:pt x="318" y="0"/>
                      <a:pt x="253" y="22"/>
                      <a:pt x="200" y="65"/>
                    </a:cubicBezTo>
                    <a:cubicBezTo>
                      <a:pt x="1" y="229"/>
                      <a:pt x="101" y="550"/>
                      <a:pt x="354" y="576"/>
                    </a:cubicBezTo>
                    <a:cubicBezTo>
                      <a:pt x="365" y="577"/>
                      <a:pt x="375" y="577"/>
                      <a:pt x="385" y="577"/>
                    </a:cubicBezTo>
                    <a:cubicBezTo>
                      <a:pt x="624" y="577"/>
                      <a:pt x="762" y="295"/>
                      <a:pt x="605" y="107"/>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20"/>
              <p:cNvSpPr/>
              <p:nvPr/>
            </p:nvSpPr>
            <p:spPr>
              <a:xfrm>
                <a:off x="4240850" y="3969000"/>
                <a:ext cx="18425" cy="13975"/>
              </a:xfrm>
              <a:custGeom>
                <a:avLst/>
                <a:gdLst/>
                <a:ahLst/>
                <a:cxnLst/>
                <a:rect l="l" t="t" r="r" b="b"/>
                <a:pathLst>
                  <a:path w="737" h="559" extrusionOk="0">
                    <a:moveTo>
                      <a:pt x="368" y="0"/>
                    </a:moveTo>
                    <a:cubicBezTo>
                      <a:pt x="306" y="0"/>
                      <a:pt x="245" y="20"/>
                      <a:pt x="194" y="62"/>
                    </a:cubicBezTo>
                    <a:cubicBezTo>
                      <a:pt x="1" y="219"/>
                      <a:pt x="94" y="531"/>
                      <a:pt x="341" y="557"/>
                    </a:cubicBezTo>
                    <a:cubicBezTo>
                      <a:pt x="352" y="558"/>
                      <a:pt x="362" y="558"/>
                      <a:pt x="372" y="558"/>
                    </a:cubicBezTo>
                    <a:cubicBezTo>
                      <a:pt x="601" y="558"/>
                      <a:pt x="736" y="288"/>
                      <a:pt x="586" y="103"/>
                    </a:cubicBezTo>
                    <a:cubicBezTo>
                      <a:pt x="531" y="36"/>
                      <a:pt x="449" y="0"/>
                      <a:pt x="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20"/>
              <p:cNvSpPr/>
              <p:nvPr/>
            </p:nvSpPr>
            <p:spPr>
              <a:xfrm>
                <a:off x="4227600" y="3952425"/>
                <a:ext cx="17775" cy="13500"/>
              </a:xfrm>
              <a:custGeom>
                <a:avLst/>
                <a:gdLst/>
                <a:ahLst/>
                <a:cxnLst/>
                <a:rect l="l" t="t" r="r" b="b"/>
                <a:pathLst>
                  <a:path w="711" h="540" extrusionOk="0">
                    <a:moveTo>
                      <a:pt x="357" y="1"/>
                    </a:moveTo>
                    <a:cubicBezTo>
                      <a:pt x="297" y="1"/>
                      <a:pt x="237" y="21"/>
                      <a:pt x="187" y="63"/>
                    </a:cubicBezTo>
                    <a:cubicBezTo>
                      <a:pt x="0" y="211"/>
                      <a:pt x="87" y="513"/>
                      <a:pt x="328" y="538"/>
                    </a:cubicBezTo>
                    <a:cubicBezTo>
                      <a:pt x="339" y="539"/>
                      <a:pt x="349" y="540"/>
                      <a:pt x="359" y="540"/>
                    </a:cubicBezTo>
                    <a:cubicBezTo>
                      <a:pt x="579" y="540"/>
                      <a:pt x="710" y="279"/>
                      <a:pt x="566" y="101"/>
                    </a:cubicBezTo>
                    <a:cubicBezTo>
                      <a:pt x="513" y="36"/>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20"/>
              <p:cNvSpPr/>
              <p:nvPr/>
            </p:nvSpPr>
            <p:spPr>
              <a:xfrm>
                <a:off x="4214250" y="3935900"/>
                <a:ext cx="17225" cy="13000"/>
              </a:xfrm>
              <a:custGeom>
                <a:avLst/>
                <a:gdLst/>
                <a:ahLst/>
                <a:cxnLst/>
                <a:rect l="l" t="t" r="r" b="b"/>
                <a:pathLst>
                  <a:path w="689" h="520" extrusionOk="0">
                    <a:moveTo>
                      <a:pt x="347" y="0"/>
                    </a:moveTo>
                    <a:cubicBezTo>
                      <a:pt x="289" y="0"/>
                      <a:pt x="231" y="19"/>
                      <a:pt x="184" y="58"/>
                    </a:cubicBezTo>
                    <a:cubicBezTo>
                      <a:pt x="1" y="203"/>
                      <a:pt x="88" y="492"/>
                      <a:pt x="316" y="518"/>
                    </a:cubicBezTo>
                    <a:cubicBezTo>
                      <a:pt x="326" y="519"/>
                      <a:pt x="337" y="520"/>
                      <a:pt x="347" y="520"/>
                    </a:cubicBezTo>
                    <a:cubicBezTo>
                      <a:pt x="560" y="520"/>
                      <a:pt x="689" y="269"/>
                      <a:pt x="551" y="97"/>
                    </a:cubicBezTo>
                    <a:cubicBezTo>
                      <a:pt x="498" y="33"/>
                      <a:pt x="422"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20"/>
              <p:cNvSpPr/>
              <p:nvPr/>
            </p:nvSpPr>
            <p:spPr>
              <a:xfrm>
                <a:off x="4201000" y="3919400"/>
                <a:ext cx="16600" cy="12550"/>
              </a:xfrm>
              <a:custGeom>
                <a:avLst/>
                <a:gdLst/>
                <a:ahLst/>
                <a:cxnLst/>
                <a:rect l="l" t="t" r="r" b="b"/>
                <a:pathLst>
                  <a:path w="664" h="502" extrusionOk="0">
                    <a:moveTo>
                      <a:pt x="334" y="0"/>
                    </a:moveTo>
                    <a:cubicBezTo>
                      <a:pt x="278" y="0"/>
                      <a:pt x="222" y="19"/>
                      <a:pt x="174" y="56"/>
                    </a:cubicBezTo>
                    <a:cubicBezTo>
                      <a:pt x="1" y="198"/>
                      <a:pt x="84" y="477"/>
                      <a:pt x="306" y="500"/>
                    </a:cubicBezTo>
                    <a:cubicBezTo>
                      <a:pt x="315" y="501"/>
                      <a:pt x="324" y="501"/>
                      <a:pt x="333" y="501"/>
                    </a:cubicBezTo>
                    <a:cubicBezTo>
                      <a:pt x="539" y="501"/>
                      <a:pt x="663" y="261"/>
                      <a:pt x="528" y="92"/>
                    </a:cubicBezTo>
                    <a:cubicBezTo>
                      <a:pt x="479" y="32"/>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20"/>
              <p:cNvSpPr/>
              <p:nvPr/>
            </p:nvSpPr>
            <p:spPr>
              <a:xfrm>
                <a:off x="4187750" y="3902825"/>
                <a:ext cx="15950" cy="12100"/>
              </a:xfrm>
              <a:custGeom>
                <a:avLst/>
                <a:gdLst/>
                <a:ahLst/>
                <a:cxnLst/>
                <a:rect l="l" t="t" r="r" b="b"/>
                <a:pathLst>
                  <a:path w="638" h="484" extrusionOk="0">
                    <a:moveTo>
                      <a:pt x="318" y="1"/>
                    </a:moveTo>
                    <a:cubicBezTo>
                      <a:pt x="265" y="1"/>
                      <a:pt x="212" y="18"/>
                      <a:pt x="168" y="54"/>
                    </a:cubicBezTo>
                    <a:cubicBezTo>
                      <a:pt x="0" y="189"/>
                      <a:pt x="81" y="459"/>
                      <a:pt x="296" y="482"/>
                    </a:cubicBezTo>
                    <a:cubicBezTo>
                      <a:pt x="305" y="483"/>
                      <a:pt x="314" y="483"/>
                      <a:pt x="323" y="483"/>
                    </a:cubicBezTo>
                    <a:cubicBezTo>
                      <a:pt x="519" y="483"/>
                      <a:pt x="637" y="250"/>
                      <a:pt x="508" y="93"/>
                    </a:cubicBezTo>
                    <a:cubicBezTo>
                      <a:pt x="460" y="32"/>
                      <a:pt x="390"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20"/>
              <p:cNvSpPr/>
              <p:nvPr/>
            </p:nvSpPr>
            <p:spPr>
              <a:xfrm>
                <a:off x="4174500" y="3886325"/>
                <a:ext cx="15300" cy="11625"/>
              </a:xfrm>
              <a:custGeom>
                <a:avLst/>
                <a:gdLst/>
                <a:ahLst/>
                <a:cxnLst/>
                <a:rect l="l" t="t" r="r" b="b"/>
                <a:pathLst>
                  <a:path w="612" h="465" extrusionOk="0">
                    <a:moveTo>
                      <a:pt x="306" y="1"/>
                    </a:moveTo>
                    <a:cubicBezTo>
                      <a:pt x="255" y="1"/>
                      <a:pt x="204" y="18"/>
                      <a:pt x="161" y="52"/>
                    </a:cubicBezTo>
                    <a:cubicBezTo>
                      <a:pt x="0" y="184"/>
                      <a:pt x="77" y="444"/>
                      <a:pt x="283" y="463"/>
                    </a:cubicBezTo>
                    <a:cubicBezTo>
                      <a:pt x="292" y="465"/>
                      <a:pt x="301" y="465"/>
                      <a:pt x="310" y="465"/>
                    </a:cubicBezTo>
                    <a:cubicBezTo>
                      <a:pt x="500" y="465"/>
                      <a:pt x="611" y="241"/>
                      <a:pt x="489" y="87"/>
                    </a:cubicBezTo>
                    <a:cubicBezTo>
                      <a:pt x="441" y="31"/>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20"/>
              <p:cNvSpPr/>
              <p:nvPr/>
            </p:nvSpPr>
            <p:spPr>
              <a:xfrm>
                <a:off x="4161225" y="3869775"/>
                <a:ext cx="14700" cy="11225"/>
              </a:xfrm>
              <a:custGeom>
                <a:avLst/>
                <a:gdLst/>
                <a:ahLst/>
                <a:cxnLst/>
                <a:rect l="l" t="t" r="r" b="b"/>
                <a:pathLst>
                  <a:path w="588" h="449" extrusionOk="0">
                    <a:moveTo>
                      <a:pt x="294" y="1"/>
                    </a:moveTo>
                    <a:cubicBezTo>
                      <a:pt x="245" y="1"/>
                      <a:pt x="195" y="17"/>
                      <a:pt x="155" y="52"/>
                    </a:cubicBezTo>
                    <a:cubicBezTo>
                      <a:pt x="1" y="177"/>
                      <a:pt x="75" y="425"/>
                      <a:pt x="271" y="447"/>
                    </a:cubicBezTo>
                    <a:cubicBezTo>
                      <a:pt x="279" y="448"/>
                      <a:pt x="287" y="449"/>
                      <a:pt x="294" y="449"/>
                    </a:cubicBezTo>
                    <a:cubicBezTo>
                      <a:pt x="479" y="449"/>
                      <a:pt x="587" y="232"/>
                      <a:pt x="467" y="84"/>
                    </a:cubicBezTo>
                    <a:cubicBezTo>
                      <a:pt x="423" y="30"/>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20"/>
              <p:cNvSpPr/>
              <p:nvPr/>
            </p:nvSpPr>
            <p:spPr>
              <a:xfrm>
                <a:off x="4147900" y="3853250"/>
                <a:ext cx="14125" cy="10725"/>
              </a:xfrm>
              <a:custGeom>
                <a:avLst/>
                <a:gdLst/>
                <a:ahLst/>
                <a:cxnLst/>
                <a:rect l="l" t="t" r="r" b="b"/>
                <a:pathLst>
                  <a:path w="565" h="429" extrusionOk="0">
                    <a:moveTo>
                      <a:pt x="285" y="0"/>
                    </a:moveTo>
                    <a:cubicBezTo>
                      <a:pt x="238" y="0"/>
                      <a:pt x="190" y="16"/>
                      <a:pt x="151" y="48"/>
                    </a:cubicBezTo>
                    <a:cubicBezTo>
                      <a:pt x="0" y="167"/>
                      <a:pt x="71" y="408"/>
                      <a:pt x="261" y="427"/>
                    </a:cubicBezTo>
                    <a:cubicBezTo>
                      <a:pt x="269" y="428"/>
                      <a:pt x="276" y="428"/>
                      <a:pt x="284" y="428"/>
                    </a:cubicBezTo>
                    <a:cubicBezTo>
                      <a:pt x="460" y="428"/>
                      <a:pt x="564" y="222"/>
                      <a:pt x="450" y="80"/>
                    </a:cubicBezTo>
                    <a:cubicBezTo>
                      <a:pt x="408"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20"/>
              <p:cNvSpPr/>
              <p:nvPr/>
            </p:nvSpPr>
            <p:spPr>
              <a:xfrm>
                <a:off x="4134650" y="3836750"/>
                <a:ext cx="13475" cy="10200"/>
              </a:xfrm>
              <a:custGeom>
                <a:avLst/>
                <a:gdLst/>
                <a:ahLst/>
                <a:cxnLst/>
                <a:rect l="l" t="t" r="r" b="b"/>
                <a:pathLst>
                  <a:path w="539" h="408" extrusionOk="0">
                    <a:moveTo>
                      <a:pt x="273" y="0"/>
                    </a:moveTo>
                    <a:cubicBezTo>
                      <a:pt x="227" y="0"/>
                      <a:pt x="181" y="15"/>
                      <a:pt x="142" y="46"/>
                    </a:cubicBezTo>
                    <a:cubicBezTo>
                      <a:pt x="0" y="158"/>
                      <a:pt x="68" y="390"/>
                      <a:pt x="251" y="406"/>
                    </a:cubicBezTo>
                    <a:cubicBezTo>
                      <a:pt x="259" y="407"/>
                      <a:pt x="266" y="407"/>
                      <a:pt x="274" y="407"/>
                    </a:cubicBezTo>
                    <a:cubicBezTo>
                      <a:pt x="440" y="407"/>
                      <a:pt x="538" y="210"/>
                      <a:pt x="431" y="75"/>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20"/>
              <p:cNvSpPr/>
              <p:nvPr/>
            </p:nvSpPr>
            <p:spPr>
              <a:xfrm>
                <a:off x="4121375" y="3820175"/>
                <a:ext cx="12850" cy="9800"/>
              </a:xfrm>
              <a:custGeom>
                <a:avLst/>
                <a:gdLst/>
                <a:ahLst/>
                <a:cxnLst/>
                <a:rect l="l" t="t" r="r" b="b"/>
                <a:pathLst>
                  <a:path w="514" h="392" extrusionOk="0">
                    <a:moveTo>
                      <a:pt x="258" y="0"/>
                    </a:moveTo>
                    <a:cubicBezTo>
                      <a:pt x="215" y="0"/>
                      <a:pt x="172" y="15"/>
                      <a:pt x="136" y="44"/>
                    </a:cubicBezTo>
                    <a:cubicBezTo>
                      <a:pt x="1" y="156"/>
                      <a:pt x="65" y="371"/>
                      <a:pt x="239" y="391"/>
                    </a:cubicBezTo>
                    <a:cubicBezTo>
                      <a:pt x="246" y="392"/>
                      <a:pt x="254" y="392"/>
                      <a:pt x="262" y="392"/>
                    </a:cubicBezTo>
                    <a:cubicBezTo>
                      <a:pt x="421" y="392"/>
                      <a:pt x="513" y="201"/>
                      <a:pt x="409" y="73"/>
                    </a:cubicBezTo>
                    <a:cubicBezTo>
                      <a:pt x="371" y="25"/>
                      <a:pt x="315"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20"/>
              <p:cNvSpPr/>
              <p:nvPr/>
            </p:nvSpPr>
            <p:spPr>
              <a:xfrm>
                <a:off x="4108125" y="3803675"/>
                <a:ext cx="12275" cy="9275"/>
              </a:xfrm>
              <a:custGeom>
                <a:avLst/>
                <a:gdLst/>
                <a:ahLst/>
                <a:cxnLst/>
                <a:rect l="l" t="t" r="r" b="b"/>
                <a:pathLst>
                  <a:path w="491" h="371" extrusionOk="0">
                    <a:moveTo>
                      <a:pt x="245" y="1"/>
                    </a:moveTo>
                    <a:cubicBezTo>
                      <a:pt x="204" y="1"/>
                      <a:pt x="164" y="14"/>
                      <a:pt x="129" y="42"/>
                    </a:cubicBezTo>
                    <a:cubicBezTo>
                      <a:pt x="1" y="144"/>
                      <a:pt x="62" y="353"/>
                      <a:pt x="226" y="369"/>
                    </a:cubicBezTo>
                    <a:cubicBezTo>
                      <a:pt x="233" y="370"/>
                      <a:pt x="241" y="371"/>
                      <a:pt x="249" y="371"/>
                    </a:cubicBezTo>
                    <a:cubicBezTo>
                      <a:pt x="399" y="371"/>
                      <a:pt x="490" y="193"/>
                      <a:pt x="389"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20"/>
              <p:cNvSpPr/>
              <p:nvPr/>
            </p:nvSpPr>
            <p:spPr>
              <a:xfrm>
                <a:off x="4094800" y="3787125"/>
                <a:ext cx="11725" cy="8875"/>
              </a:xfrm>
              <a:custGeom>
                <a:avLst/>
                <a:gdLst/>
                <a:ahLst/>
                <a:cxnLst/>
                <a:rect l="l" t="t" r="r" b="b"/>
                <a:pathLst>
                  <a:path w="469" h="355" extrusionOk="0">
                    <a:moveTo>
                      <a:pt x="236" y="0"/>
                    </a:moveTo>
                    <a:cubicBezTo>
                      <a:pt x="197" y="0"/>
                      <a:pt x="157" y="14"/>
                      <a:pt x="125" y="42"/>
                    </a:cubicBezTo>
                    <a:cubicBezTo>
                      <a:pt x="0" y="138"/>
                      <a:pt x="61" y="337"/>
                      <a:pt x="215" y="353"/>
                    </a:cubicBezTo>
                    <a:cubicBezTo>
                      <a:pt x="222" y="354"/>
                      <a:pt x="229" y="354"/>
                      <a:pt x="235" y="354"/>
                    </a:cubicBezTo>
                    <a:cubicBezTo>
                      <a:pt x="381" y="354"/>
                      <a:pt x="468" y="184"/>
                      <a:pt x="373" y="67"/>
                    </a:cubicBezTo>
                    <a:cubicBezTo>
                      <a:pt x="338" y="23"/>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20"/>
              <p:cNvSpPr/>
              <p:nvPr/>
            </p:nvSpPr>
            <p:spPr>
              <a:xfrm>
                <a:off x="4081525" y="3770575"/>
                <a:ext cx="11100" cy="8400"/>
              </a:xfrm>
              <a:custGeom>
                <a:avLst/>
                <a:gdLst/>
                <a:ahLst/>
                <a:cxnLst/>
                <a:rect l="l" t="t" r="r" b="b"/>
                <a:pathLst>
                  <a:path w="444" h="336" extrusionOk="0">
                    <a:moveTo>
                      <a:pt x="224" y="1"/>
                    </a:moveTo>
                    <a:cubicBezTo>
                      <a:pt x="187" y="1"/>
                      <a:pt x="149" y="13"/>
                      <a:pt x="117" y="38"/>
                    </a:cubicBezTo>
                    <a:cubicBezTo>
                      <a:pt x="1" y="132"/>
                      <a:pt x="59" y="321"/>
                      <a:pt x="207" y="334"/>
                    </a:cubicBezTo>
                    <a:cubicBezTo>
                      <a:pt x="213" y="335"/>
                      <a:pt x="220" y="335"/>
                      <a:pt x="226" y="335"/>
                    </a:cubicBezTo>
                    <a:cubicBezTo>
                      <a:pt x="362" y="335"/>
                      <a:pt x="443" y="175"/>
                      <a:pt x="354" y="64"/>
                    </a:cubicBezTo>
                    <a:cubicBezTo>
                      <a:pt x="322" y="22"/>
                      <a:pt x="273" y="1"/>
                      <a:pt x="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20"/>
              <p:cNvSpPr/>
              <p:nvPr/>
            </p:nvSpPr>
            <p:spPr>
              <a:xfrm>
                <a:off x="4068275" y="3754075"/>
                <a:ext cx="10475" cy="7925"/>
              </a:xfrm>
              <a:custGeom>
                <a:avLst/>
                <a:gdLst/>
                <a:ahLst/>
                <a:cxnLst/>
                <a:rect l="l" t="t" r="r" b="b"/>
                <a:pathLst>
                  <a:path w="419" h="317" extrusionOk="0">
                    <a:moveTo>
                      <a:pt x="210" y="1"/>
                    </a:moveTo>
                    <a:cubicBezTo>
                      <a:pt x="175" y="1"/>
                      <a:pt x="139" y="13"/>
                      <a:pt x="110" y="36"/>
                    </a:cubicBezTo>
                    <a:cubicBezTo>
                      <a:pt x="1" y="123"/>
                      <a:pt x="52" y="300"/>
                      <a:pt x="193" y="316"/>
                    </a:cubicBezTo>
                    <a:cubicBezTo>
                      <a:pt x="199" y="316"/>
                      <a:pt x="204" y="317"/>
                      <a:pt x="209" y="317"/>
                    </a:cubicBezTo>
                    <a:cubicBezTo>
                      <a:pt x="338" y="317"/>
                      <a:pt x="418" y="164"/>
                      <a:pt x="332" y="59"/>
                    </a:cubicBezTo>
                    <a:cubicBezTo>
                      <a:pt x="301" y="21"/>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20"/>
              <p:cNvSpPr/>
              <p:nvPr/>
            </p:nvSpPr>
            <p:spPr>
              <a:xfrm>
                <a:off x="4338400" y="4053675"/>
                <a:ext cx="22075" cy="16725"/>
              </a:xfrm>
              <a:custGeom>
                <a:avLst/>
                <a:gdLst/>
                <a:ahLst/>
                <a:cxnLst/>
                <a:rect l="l" t="t" r="r" b="b"/>
                <a:pathLst>
                  <a:path w="883" h="669" extrusionOk="0">
                    <a:moveTo>
                      <a:pt x="442" y="1"/>
                    </a:moveTo>
                    <a:cubicBezTo>
                      <a:pt x="368" y="1"/>
                      <a:pt x="294" y="25"/>
                      <a:pt x="232" y="75"/>
                    </a:cubicBezTo>
                    <a:cubicBezTo>
                      <a:pt x="0" y="261"/>
                      <a:pt x="113" y="637"/>
                      <a:pt x="408" y="666"/>
                    </a:cubicBezTo>
                    <a:cubicBezTo>
                      <a:pt x="421" y="668"/>
                      <a:pt x="434" y="668"/>
                      <a:pt x="447" y="668"/>
                    </a:cubicBezTo>
                    <a:cubicBezTo>
                      <a:pt x="720" y="668"/>
                      <a:pt x="882" y="344"/>
                      <a:pt x="704" y="123"/>
                    </a:cubicBezTo>
                    <a:cubicBezTo>
                      <a:pt x="636" y="43"/>
                      <a:pt x="540" y="1"/>
                      <a:pt x="4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20"/>
              <p:cNvSpPr/>
              <p:nvPr/>
            </p:nvSpPr>
            <p:spPr>
              <a:xfrm>
                <a:off x="4325125" y="4037125"/>
                <a:ext cx="21450" cy="16325"/>
              </a:xfrm>
              <a:custGeom>
                <a:avLst/>
                <a:gdLst/>
                <a:ahLst/>
                <a:cxnLst/>
                <a:rect l="l" t="t" r="r" b="b"/>
                <a:pathLst>
                  <a:path w="858" h="653" extrusionOk="0">
                    <a:moveTo>
                      <a:pt x="430" y="1"/>
                    </a:moveTo>
                    <a:cubicBezTo>
                      <a:pt x="358" y="1"/>
                      <a:pt x="286" y="25"/>
                      <a:pt x="226" y="75"/>
                    </a:cubicBezTo>
                    <a:cubicBezTo>
                      <a:pt x="1" y="255"/>
                      <a:pt x="107" y="621"/>
                      <a:pt x="396" y="650"/>
                    </a:cubicBezTo>
                    <a:cubicBezTo>
                      <a:pt x="409" y="651"/>
                      <a:pt x="422" y="652"/>
                      <a:pt x="435" y="652"/>
                    </a:cubicBezTo>
                    <a:cubicBezTo>
                      <a:pt x="701" y="652"/>
                      <a:pt x="857" y="338"/>
                      <a:pt x="682" y="123"/>
                    </a:cubicBezTo>
                    <a:cubicBezTo>
                      <a:pt x="618" y="43"/>
                      <a:pt x="524" y="1"/>
                      <a:pt x="4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20"/>
              <p:cNvSpPr/>
              <p:nvPr/>
            </p:nvSpPr>
            <p:spPr>
              <a:xfrm>
                <a:off x="4311875" y="4020600"/>
                <a:ext cx="20800" cy="15800"/>
              </a:xfrm>
              <a:custGeom>
                <a:avLst/>
                <a:gdLst/>
                <a:ahLst/>
                <a:cxnLst/>
                <a:rect l="l" t="t" r="r" b="b"/>
                <a:pathLst>
                  <a:path w="832" h="632" extrusionOk="0">
                    <a:moveTo>
                      <a:pt x="418" y="0"/>
                    </a:moveTo>
                    <a:cubicBezTo>
                      <a:pt x="348" y="0"/>
                      <a:pt x="278" y="23"/>
                      <a:pt x="219" y="71"/>
                    </a:cubicBezTo>
                    <a:cubicBezTo>
                      <a:pt x="1" y="247"/>
                      <a:pt x="104" y="601"/>
                      <a:pt x="386" y="630"/>
                    </a:cubicBezTo>
                    <a:cubicBezTo>
                      <a:pt x="399" y="631"/>
                      <a:pt x="412" y="632"/>
                      <a:pt x="425" y="632"/>
                    </a:cubicBezTo>
                    <a:cubicBezTo>
                      <a:pt x="681" y="632"/>
                      <a:pt x="831" y="327"/>
                      <a:pt x="663" y="119"/>
                    </a:cubicBezTo>
                    <a:cubicBezTo>
                      <a:pt x="601" y="40"/>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20"/>
              <p:cNvSpPr/>
              <p:nvPr/>
            </p:nvSpPr>
            <p:spPr>
              <a:xfrm>
                <a:off x="4298550" y="4004100"/>
                <a:ext cx="20250" cy="15350"/>
              </a:xfrm>
              <a:custGeom>
                <a:avLst/>
                <a:gdLst/>
                <a:ahLst/>
                <a:cxnLst/>
                <a:rect l="l" t="t" r="r" b="b"/>
                <a:pathLst>
                  <a:path w="810" h="614" extrusionOk="0">
                    <a:moveTo>
                      <a:pt x="407" y="0"/>
                    </a:moveTo>
                    <a:cubicBezTo>
                      <a:pt x="338" y="0"/>
                      <a:pt x="269" y="23"/>
                      <a:pt x="212" y="69"/>
                    </a:cubicBezTo>
                    <a:cubicBezTo>
                      <a:pt x="0" y="239"/>
                      <a:pt x="103" y="583"/>
                      <a:pt x="376" y="612"/>
                    </a:cubicBezTo>
                    <a:cubicBezTo>
                      <a:pt x="388" y="613"/>
                      <a:pt x="399" y="614"/>
                      <a:pt x="411" y="614"/>
                    </a:cubicBezTo>
                    <a:cubicBezTo>
                      <a:pt x="660" y="614"/>
                      <a:pt x="809" y="316"/>
                      <a:pt x="646" y="114"/>
                    </a:cubicBezTo>
                    <a:cubicBezTo>
                      <a:pt x="586" y="39"/>
                      <a:pt x="497" y="0"/>
                      <a:pt x="4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20"/>
              <p:cNvSpPr/>
              <p:nvPr/>
            </p:nvSpPr>
            <p:spPr>
              <a:xfrm>
                <a:off x="4285275" y="3987525"/>
                <a:ext cx="19625" cy="14900"/>
              </a:xfrm>
              <a:custGeom>
                <a:avLst/>
                <a:gdLst/>
                <a:ahLst/>
                <a:cxnLst/>
                <a:rect l="l" t="t" r="r" b="b"/>
                <a:pathLst>
                  <a:path w="785" h="596" extrusionOk="0">
                    <a:moveTo>
                      <a:pt x="394" y="0"/>
                    </a:moveTo>
                    <a:cubicBezTo>
                      <a:pt x="328" y="0"/>
                      <a:pt x="262" y="22"/>
                      <a:pt x="207" y="66"/>
                    </a:cubicBezTo>
                    <a:cubicBezTo>
                      <a:pt x="1" y="233"/>
                      <a:pt x="101" y="568"/>
                      <a:pt x="364" y="593"/>
                    </a:cubicBezTo>
                    <a:cubicBezTo>
                      <a:pt x="376" y="595"/>
                      <a:pt x="387" y="595"/>
                      <a:pt x="399" y="595"/>
                    </a:cubicBezTo>
                    <a:cubicBezTo>
                      <a:pt x="642" y="595"/>
                      <a:pt x="784" y="308"/>
                      <a:pt x="624" y="111"/>
                    </a:cubicBezTo>
                    <a:cubicBezTo>
                      <a:pt x="566" y="38"/>
                      <a:pt x="480" y="0"/>
                      <a:pt x="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20"/>
              <p:cNvSpPr/>
              <p:nvPr/>
            </p:nvSpPr>
            <p:spPr>
              <a:xfrm>
                <a:off x="4272025" y="3971050"/>
                <a:ext cx="19050" cy="14400"/>
              </a:xfrm>
              <a:custGeom>
                <a:avLst/>
                <a:gdLst/>
                <a:ahLst/>
                <a:cxnLst/>
                <a:rect l="l" t="t" r="r" b="b"/>
                <a:pathLst>
                  <a:path w="762" h="576" extrusionOk="0">
                    <a:moveTo>
                      <a:pt x="383" y="0"/>
                    </a:moveTo>
                    <a:cubicBezTo>
                      <a:pt x="318" y="0"/>
                      <a:pt x="253" y="22"/>
                      <a:pt x="200" y="66"/>
                    </a:cubicBezTo>
                    <a:cubicBezTo>
                      <a:pt x="1" y="227"/>
                      <a:pt x="97" y="552"/>
                      <a:pt x="354" y="574"/>
                    </a:cubicBezTo>
                    <a:cubicBezTo>
                      <a:pt x="365" y="575"/>
                      <a:pt x="375" y="576"/>
                      <a:pt x="385" y="576"/>
                    </a:cubicBezTo>
                    <a:cubicBezTo>
                      <a:pt x="624" y="576"/>
                      <a:pt x="762" y="296"/>
                      <a:pt x="605" y="105"/>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20"/>
              <p:cNvSpPr/>
              <p:nvPr/>
            </p:nvSpPr>
            <p:spPr>
              <a:xfrm>
                <a:off x="4258775" y="3954500"/>
                <a:ext cx="18425" cy="13925"/>
              </a:xfrm>
              <a:custGeom>
                <a:avLst/>
                <a:gdLst/>
                <a:ahLst/>
                <a:cxnLst/>
                <a:rect l="l" t="t" r="r" b="b"/>
                <a:pathLst>
                  <a:path w="737" h="557" extrusionOk="0">
                    <a:moveTo>
                      <a:pt x="371" y="0"/>
                    </a:moveTo>
                    <a:cubicBezTo>
                      <a:pt x="308" y="0"/>
                      <a:pt x="245" y="21"/>
                      <a:pt x="193" y="63"/>
                    </a:cubicBezTo>
                    <a:cubicBezTo>
                      <a:pt x="0" y="221"/>
                      <a:pt x="94" y="532"/>
                      <a:pt x="341" y="555"/>
                    </a:cubicBezTo>
                    <a:cubicBezTo>
                      <a:pt x="352" y="556"/>
                      <a:pt x="362" y="557"/>
                      <a:pt x="372" y="557"/>
                    </a:cubicBezTo>
                    <a:cubicBezTo>
                      <a:pt x="601" y="557"/>
                      <a:pt x="736" y="286"/>
                      <a:pt x="585" y="102"/>
                    </a:cubicBezTo>
                    <a:cubicBezTo>
                      <a:pt x="531" y="35"/>
                      <a:pt x="451"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20"/>
              <p:cNvSpPr/>
              <p:nvPr/>
            </p:nvSpPr>
            <p:spPr>
              <a:xfrm>
                <a:off x="4245425" y="3937925"/>
                <a:ext cx="17875" cy="13550"/>
              </a:xfrm>
              <a:custGeom>
                <a:avLst/>
                <a:gdLst/>
                <a:ahLst/>
                <a:cxnLst/>
                <a:rect l="l" t="t" r="r" b="b"/>
                <a:pathLst>
                  <a:path w="715" h="542" extrusionOk="0">
                    <a:moveTo>
                      <a:pt x="360" y="1"/>
                    </a:moveTo>
                    <a:cubicBezTo>
                      <a:pt x="300" y="1"/>
                      <a:pt x="239" y="20"/>
                      <a:pt x="187" y="61"/>
                    </a:cubicBezTo>
                    <a:cubicBezTo>
                      <a:pt x="1" y="212"/>
                      <a:pt x="91" y="514"/>
                      <a:pt x="329" y="540"/>
                    </a:cubicBezTo>
                    <a:cubicBezTo>
                      <a:pt x="339" y="541"/>
                      <a:pt x="350" y="542"/>
                      <a:pt x="360" y="542"/>
                    </a:cubicBezTo>
                    <a:cubicBezTo>
                      <a:pt x="582" y="542"/>
                      <a:pt x="714" y="281"/>
                      <a:pt x="570" y="100"/>
                    </a:cubicBezTo>
                    <a:cubicBezTo>
                      <a:pt x="515" y="34"/>
                      <a:pt x="438" y="1"/>
                      <a:pt x="3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20"/>
              <p:cNvSpPr/>
              <p:nvPr/>
            </p:nvSpPr>
            <p:spPr>
              <a:xfrm>
                <a:off x="4232175" y="3921375"/>
                <a:ext cx="17150" cy="13075"/>
              </a:xfrm>
              <a:custGeom>
                <a:avLst/>
                <a:gdLst/>
                <a:ahLst/>
                <a:cxnLst/>
                <a:rect l="l" t="t" r="r" b="b"/>
                <a:pathLst>
                  <a:path w="686" h="523" extrusionOk="0">
                    <a:moveTo>
                      <a:pt x="342" y="1"/>
                    </a:moveTo>
                    <a:cubicBezTo>
                      <a:pt x="286" y="1"/>
                      <a:pt x="228" y="20"/>
                      <a:pt x="181" y="58"/>
                    </a:cubicBezTo>
                    <a:cubicBezTo>
                      <a:pt x="1" y="202"/>
                      <a:pt x="87" y="495"/>
                      <a:pt x="316" y="521"/>
                    </a:cubicBezTo>
                    <a:cubicBezTo>
                      <a:pt x="326" y="522"/>
                      <a:pt x="336" y="522"/>
                      <a:pt x="346" y="522"/>
                    </a:cubicBezTo>
                    <a:cubicBezTo>
                      <a:pt x="559" y="522"/>
                      <a:pt x="685" y="271"/>
                      <a:pt x="547" y="100"/>
                    </a:cubicBezTo>
                    <a:cubicBezTo>
                      <a:pt x="495" y="35"/>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20"/>
              <p:cNvSpPr/>
              <p:nvPr/>
            </p:nvSpPr>
            <p:spPr>
              <a:xfrm>
                <a:off x="4218925" y="3904875"/>
                <a:ext cx="16575" cy="12525"/>
              </a:xfrm>
              <a:custGeom>
                <a:avLst/>
                <a:gdLst/>
                <a:ahLst/>
                <a:cxnLst/>
                <a:rect l="l" t="t" r="r" b="b"/>
                <a:pathLst>
                  <a:path w="663" h="501" extrusionOk="0">
                    <a:moveTo>
                      <a:pt x="332" y="0"/>
                    </a:moveTo>
                    <a:cubicBezTo>
                      <a:pt x="277" y="0"/>
                      <a:pt x="221" y="18"/>
                      <a:pt x="174" y="56"/>
                    </a:cubicBezTo>
                    <a:cubicBezTo>
                      <a:pt x="0" y="197"/>
                      <a:pt x="84" y="477"/>
                      <a:pt x="306" y="499"/>
                    </a:cubicBezTo>
                    <a:cubicBezTo>
                      <a:pt x="316" y="500"/>
                      <a:pt x="326" y="501"/>
                      <a:pt x="336" y="501"/>
                    </a:cubicBezTo>
                    <a:cubicBezTo>
                      <a:pt x="540" y="501"/>
                      <a:pt x="662" y="260"/>
                      <a:pt x="527" y="94"/>
                    </a:cubicBezTo>
                    <a:cubicBezTo>
                      <a:pt x="478" y="32"/>
                      <a:pt x="406"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20"/>
              <p:cNvSpPr/>
              <p:nvPr/>
            </p:nvSpPr>
            <p:spPr>
              <a:xfrm>
                <a:off x="4205675" y="3888375"/>
                <a:ext cx="15950" cy="12075"/>
              </a:xfrm>
              <a:custGeom>
                <a:avLst/>
                <a:gdLst/>
                <a:ahLst/>
                <a:cxnLst/>
                <a:rect l="l" t="t" r="r" b="b"/>
                <a:pathLst>
                  <a:path w="638" h="483" extrusionOk="0">
                    <a:moveTo>
                      <a:pt x="319" y="0"/>
                    </a:moveTo>
                    <a:cubicBezTo>
                      <a:pt x="266" y="0"/>
                      <a:pt x="212" y="18"/>
                      <a:pt x="167" y="54"/>
                    </a:cubicBezTo>
                    <a:cubicBezTo>
                      <a:pt x="0" y="189"/>
                      <a:pt x="80" y="459"/>
                      <a:pt x="293" y="481"/>
                    </a:cubicBezTo>
                    <a:cubicBezTo>
                      <a:pt x="302" y="482"/>
                      <a:pt x="311" y="483"/>
                      <a:pt x="320" y="483"/>
                    </a:cubicBezTo>
                    <a:cubicBezTo>
                      <a:pt x="519" y="483"/>
                      <a:pt x="637" y="249"/>
                      <a:pt x="508" y="89"/>
                    </a:cubicBezTo>
                    <a:cubicBezTo>
                      <a:pt x="460"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20"/>
              <p:cNvSpPr/>
              <p:nvPr/>
            </p:nvSpPr>
            <p:spPr>
              <a:xfrm>
                <a:off x="4192400" y="3871800"/>
                <a:ext cx="15325" cy="11700"/>
              </a:xfrm>
              <a:custGeom>
                <a:avLst/>
                <a:gdLst/>
                <a:ahLst/>
                <a:cxnLst/>
                <a:rect l="l" t="t" r="r" b="b"/>
                <a:pathLst>
                  <a:path w="613" h="468" extrusionOk="0">
                    <a:moveTo>
                      <a:pt x="308" y="1"/>
                    </a:moveTo>
                    <a:cubicBezTo>
                      <a:pt x="257" y="1"/>
                      <a:pt x="205" y="18"/>
                      <a:pt x="162" y="55"/>
                    </a:cubicBezTo>
                    <a:cubicBezTo>
                      <a:pt x="1" y="183"/>
                      <a:pt x="78" y="444"/>
                      <a:pt x="284" y="466"/>
                    </a:cubicBezTo>
                    <a:cubicBezTo>
                      <a:pt x="292" y="467"/>
                      <a:pt x="299" y="467"/>
                      <a:pt x="307" y="467"/>
                    </a:cubicBezTo>
                    <a:cubicBezTo>
                      <a:pt x="499" y="467"/>
                      <a:pt x="613" y="241"/>
                      <a:pt x="489" y="87"/>
                    </a:cubicBezTo>
                    <a:cubicBezTo>
                      <a:pt x="442" y="30"/>
                      <a:pt x="375"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20"/>
              <p:cNvSpPr/>
              <p:nvPr/>
            </p:nvSpPr>
            <p:spPr>
              <a:xfrm>
                <a:off x="4179150" y="3855300"/>
                <a:ext cx="14775" cy="11150"/>
              </a:xfrm>
              <a:custGeom>
                <a:avLst/>
                <a:gdLst/>
                <a:ahLst/>
                <a:cxnLst/>
                <a:rect l="l" t="t" r="r" b="b"/>
                <a:pathLst>
                  <a:path w="591" h="446" extrusionOk="0">
                    <a:moveTo>
                      <a:pt x="295" y="0"/>
                    </a:moveTo>
                    <a:cubicBezTo>
                      <a:pt x="246" y="0"/>
                      <a:pt x="196" y="16"/>
                      <a:pt x="155" y="49"/>
                    </a:cubicBezTo>
                    <a:cubicBezTo>
                      <a:pt x="1" y="175"/>
                      <a:pt x="74" y="425"/>
                      <a:pt x="274" y="445"/>
                    </a:cubicBezTo>
                    <a:cubicBezTo>
                      <a:pt x="282" y="445"/>
                      <a:pt x="289" y="446"/>
                      <a:pt x="297" y="446"/>
                    </a:cubicBezTo>
                    <a:cubicBezTo>
                      <a:pt x="479"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20"/>
              <p:cNvSpPr/>
              <p:nvPr/>
            </p:nvSpPr>
            <p:spPr>
              <a:xfrm>
                <a:off x="4165825" y="3838750"/>
                <a:ext cx="14100" cy="10750"/>
              </a:xfrm>
              <a:custGeom>
                <a:avLst/>
                <a:gdLst/>
                <a:ahLst/>
                <a:cxnLst/>
                <a:rect l="l" t="t" r="r" b="b"/>
                <a:pathLst>
                  <a:path w="564" h="430" extrusionOk="0">
                    <a:moveTo>
                      <a:pt x="283" y="0"/>
                    </a:moveTo>
                    <a:cubicBezTo>
                      <a:pt x="236" y="0"/>
                      <a:pt x="188" y="16"/>
                      <a:pt x="148" y="49"/>
                    </a:cubicBezTo>
                    <a:cubicBezTo>
                      <a:pt x="0" y="168"/>
                      <a:pt x="71" y="406"/>
                      <a:pt x="260" y="429"/>
                    </a:cubicBezTo>
                    <a:cubicBezTo>
                      <a:pt x="268" y="429"/>
                      <a:pt x="276" y="430"/>
                      <a:pt x="284" y="430"/>
                    </a:cubicBezTo>
                    <a:cubicBezTo>
                      <a:pt x="460" y="430"/>
                      <a:pt x="564" y="223"/>
                      <a:pt x="450" y="82"/>
                    </a:cubicBezTo>
                    <a:cubicBezTo>
                      <a:pt x="408" y="28"/>
                      <a:pt x="346" y="0"/>
                      <a:pt x="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20"/>
              <p:cNvSpPr/>
              <p:nvPr/>
            </p:nvSpPr>
            <p:spPr>
              <a:xfrm>
                <a:off x="4152550" y="3822200"/>
                <a:ext cx="13500" cy="10275"/>
              </a:xfrm>
              <a:custGeom>
                <a:avLst/>
                <a:gdLst/>
                <a:ahLst/>
                <a:cxnLst/>
                <a:rect l="l" t="t" r="r" b="b"/>
                <a:pathLst>
                  <a:path w="540" h="411" extrusionOk="0">
                    <a:moveTo>
                      <a:pt x="270" y="1"/>
                    </a:moveTo>
                    <a:cubicBezTo>
                      <a:pt x="225" y="1"/>
                      <a:pt x="180" y="16"/>
                      <a:pt x="142" y="46"/>
                    </a:cubicBezTo>
                    <a:cubicBezTo>
                      <a:pt x="1" y="162"/>
                      <a:pt x="68" y="390"/>
                      <a:pt x="251" y="409"/>
                    </a:cubicBezTo>
                    <a:cubicBezTo>
                      <a:pt x="259" y="410"/>
                      <a:pt x="267" y="411"/>
                      <a:pt x="275" y="411"/>
                    </a:cubicBezTo>
                    <a:cubicBezTo>
                      <a:pt x="441" y="411"/>
                      <a:pt x="539" y="214"/>
                      <a:pt x="431" y="78"/>
                    </a:cubicBezTo>
                    <a:cubicBezTo>
                      <a:pt x="389" y="27"/>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20"/>
              <p:cNvSpPr/>
              <p:nvPr/>
            </p:nvSpPr>
            <p:spPr>
              <a:xfrm>
                <a:off x="4139300" y="3805700"/>
                <a:ext cx="12825" cy="9750"/>
              </a:xfrm>
              <a:custGeom>
                <a:avLst/>
                <a:gdLst/>
                <a:ahLst/>
                <a:cxnLst/>
                <a:rect l="l" t="t" r="r" b="b"/>
                <a:pathLst>
                  <a:path w="513" h="390" extrusionOk="0">
                    <a:moveTo>
                      <a:pt x="258" y="1"/>
                    </a:moveTo>
                    <a:cubicBezTo>
                      <a:pt x="215" y="1"/>
                      <a:pt x="172" y="15"/>
                      <a:pt x="136" y="44"/>
                    </a:cubicBezTo>
                    <a:cubicBezTo>
                      <a:pt x="1" y="153"/>
                      <a:pt x="65" y="372"/>
                      <a:pt x="235" y="388"/>
                    </a:cubicBezTo>
                    <a:cubicBezTo>
                      <a:pt x="243" y="389"/>
                      <a:pt x="251" y="389"/>
                      <a:pt x="258" y="389"/>
                    </a:cubicBezTo>
                    <a:cubicBezTo>
                      <a:pt x="418" y="389"/>
                      <a:pt x="513" y="202"/>
                      <a:pt x="409" y="73"/>
                    </a:cubicBezTo>
                    <a:cubicBezTo>
                      <a:pt x="370" y="26"/>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20"/>
              <p:cNvSpPr/>
              <p:nvPr/>
            </p:nvSpPr>
            <p:spPr>
              <a:xfrm>
                <a:off x="4126050" y="3789150"/>
                <a:ext cx="12200" cy="9325"/>
              </a:xfrm>
              <a:custGeom>
                <a:avLst/>
                <a:gdLst/>
                <a:ahLst/>
                <a:cxnLst/>
                <a:rect l="l" t="t" r="r" b="b"/>
                <a:pathLst>
                  <a:path w="488" h="373" extrusionOk="0">
                    <a:moveTo>
                      <a:pt x="243" y="0"/>
                    </a:moveTo>
                    <a:cubicBezTo>
                      <a:pt x="203" y="0"/>
                      <a:pt x="162" y="13"/>
                      <a:pt x="129" y="41"/>
                    </a:cubicBezTo>
                    <a:cubicBezTo>
                      <a:pt x="0" y="147"/>
                      <a:pt x="61" y="356"/>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20"/>
              <p:cNvSpPr/>
              <p:nvPr/>
            </p:nvSpPr>
            <p:spPr>
              <a:xfrm>
                <a:off x="4112700" y="3772650"/>
                <a:ext cx="11725" cy="8800"/>
              </a:xfrm>
              <a:custGeom>
                <a:avLst/>
                <a:gdLst/>
                <a:ahLst/>
                <a:cxnLst/>
                <a:rect l="l" t="t" r="r" b="b"/>
                <a:pathLst>
                  <a:path w="469" h="352"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4" y="65"/>
                    </a:cubicBezTo>
                    <a:cubicBezTo>
                      <a:pt x="339" y="22"/>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20"/>
              <p:cNvSpPr/>
              <p:nvPr/>
            </p:nvSpPr>
            <p:spPr>
              <a:xfrm>
                <a:off x="4099450" y="3756075"/>
                <a:ext cx="11100" cy="8425"/>
              </a:xfrm>
              <a:custGeom>
                <a:avLst/>
                <a:gdLst/>
                <a:ahLst/>
                <a:cxnLst/>
                <a:rect l="l" t="t" r="r" b="b"/>
                <a:pathLst>
                  <a:path w="444" h="337" extrusionOk="0">
                    <a:moveTo>
                      <a:pt x="221" y="1"/>
                    </a:moveTo>
                    <a:cubicBezTo>
                      <a:pt x="184" y="1"/>
                      <a:pt x="147" y="13"/>
                      <a:pt x="116" y="40"/>
                    </a:cubicBezTo>
                    <a:cubicBezTo>
                      <a:pt x="1" y="133"/>
                      <a:pt x="55" y="319"/>
                      <a:pt x="206" y="336"/>
                    </a:cubicBezTo>
                    <a:cubicBezTo>
                      <a:pt x="213" y="336"/>
                      <a:pt x="219" y="337"/>
                      <a:pt x="225" y="337"/>
                    </a:cubicBezTo>
                    <a:cubicBezTo>
                      <a:pt x="362" y="337"/>
                      <a:pt x="443" y="173"/>
                      <a:pt x="351" y="62"/>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20"/>
              <p:cNvSpPr/>
              <p:nvPr/>
            </p:nvSpPr>
            <p:spPr>
              <a:xfrm>
                <a:off x="4086200" y="3739550"/>
                <a:ext cx="10350" cy="7925"/>
              </a:xfrm>
              <a:custGeom>
                <a:avLst/>
                <a:gdLst/>
                <a:ahLst/>
                <a:cxnLst/>
                <a:rect l="l" t="t" r="r" b="b"/>
                <a:pathLst>
                  <a:path w="414" h="317" extrusionOk="0">
                    <a:moveTo>
                      <a:pt x="208" y="1"/>
                    </a:moveTo>
                    <a:cubicBezTo>
                      <a:pt x="173" y="1"/>
                      <a:pt x="139" y="12"/>
                      <a:pt x="110" y="36"/>
                    </a:cubicBezTo>
                    <a:cubicBezTo>
                      <a:pt x="0" y="126"/>
                      <a:pt x="52" y="302"/>
                      <a:pt x="190" y="315"/>
                    </a:cubicBezTo>
                    <a:cubicBezTo>
                      <a:pt x="196" y="316"/>
                      <a:pt x="203" y="316"/>
                      <a:pt x="209" y="316"/>
                    </a:cubicBezTo>
                    <a:cubicBezTo>
                      <a:pt x="339" y="316"/>
                      <a:pt x="414" y="165"/>
                      <a:pt x="331" y="61"/>
                    </a:cubicBezTo>
                    <a:cubicBezTo>
                      <a:pt x="300" y="21"/>
                      <a:pt x="254"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20"/>
              <p:cNvSpPr/>
              <p:nvPr/>
            </p:nvSpPr>
            <p:spPr>
              <a:xfrm>
                <a:off x="4343050" y="4022675"/>
                <a:ext cx="21450" cy="16300"/>
              </a:xfrm>
              <a:custGeom>
                <a:avLst/>
                <a:gdLst/>
                <a:ahLst/>
                <a:cxnLst/>
                <a:rect l="l" t="t" r="r" b="b"/>
                <a:pathLst>
                  <a:path w="858" h="652" extrusionOk="0">
                    <a:moveTo>
                      <a:pt x="429" y="0"/>
                    </a:moveTo>
                    <a:cubicBezTo>
                      <a:pt x="357" y="0"/>
                      <a:pt x="285" y="24"/>
                      <a:pt x="226" y="74"/>
                    </a:cubicBezTo>
                    <a:cubicBezTo>
                      <a:pt x="1" y="258"/>
                      <a:pt x="107" y="621"/>
                      <a:pt x="396" y="650"/>
                    </a:cubicBezTo>
                    <a:cubicBezTo>
                      <a:pt x="408" y="651"/>
                      <a:pt x="420" y="651"/>
                      <a:pt x="431" y="651"/>
                    </a:cubicBezTo>
                    <a:cubicBezTo>
                      <a:pt x="699" y="651"/>
                      <a:pt x="858" y="338"/>
                      <a:pt x="682" y="123"/>
                    </a:cubicBezTo>
                    <a:cubicBezTo>
                      <a:pt x="618" y="42"/>
                      <a:pt x="524" y="0"/>
                      <a:pt x="4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20"/>
              <p:cNvSpPr/>
              <p:nvPr/>
            </p:nvSpPr>
            <p:spPr>
              <a:xfrm>
                <a:off x="4329725" y="4006100"/>
                <a:ext cx="20875" cy="15850"/>
              </a:xfrm>
              <a:custGeom>
                <a:avLst/>
                <a:gdLst/>
                <a:ahLst/>
                <a:cxnLst/>
                <a:rect l="l" t="t" r="r" b="b"/>
                <a:pathLst>
                  <a:path w="835" h="634" extrusionOk="0">
                    <a:moveTo>
                      <a:pt x="420" y="0"/>
                    </a:moveTo>
                    <a:cubicBezTo>
                      <a:pt x="351" y="0"/>
                      <a:pt x="280" y="23"/>
                      <a:pt x="222" y="72"/>
                    </a:cubicBezTo>
                    <a:cubicBezTo>
                      <a:pt x="0" y="249"/>
                      <a:pt x="106" y="602"/>
                      <a:pt x="386" y="631"/>
                    </a:cubicBezTo>
                    <a:cubicBezTo>
                      <a:pt x="398" y="632"/>
                      <a:pt x="409" y="633"/>
                      <a:pt x="420" y="633"/>
                    </a:cubicBezTo>
                    <a:cubicBezTo>
                      <a:pt x="680" y="633"/>
                      <a:pt x="835" y="326"/>
                      <a:pt x="665" y="117"/>
                    </a:cubicBezTo>
                    <a:cubicBezTo>
                      <a:pt x="603" y="40"/>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20"/>
              <p:cNvSpPr/>
              <p:nvPr/>
            </p:nvSpPr>
            <p:spPr>
              <a:xfrm>
                <a:off x="4316450" y="3989550"/>
                <a:ext cx="20250" cy="15350"/>
              </a:xfrm>
              <a:custGeom>
                <a:avLst/>
                <a:gdLst/>
                <a:ahLst/>
                <a:cxnLst/>
                <a:rect l="l" t="t" r="r" b="b"/>
                <a:pathLst>
                  <a:path w="810" h="614" extrusionOk="0">
                    <a:moveTo>
                      <a:pt x="407" y="1"/>
                    </a:moveTo>
                    <a:cubicBezTo>
                      <a:pt x="338" y="1"/>
                      <a:pt x="270" y="23"/>
                      <a:pt x="213" y="69"/>
                    </a:cubicBezTo>
                    <a:cubicBezTo>
                      <a:pt x="1" y="242"/>
                      <a:pt x="104" y="586"/>
                      <a:pt x="374" y="612"/>
                    </a:cubicBezTo>
                    <a:cubicBezTo>
                      <a:pt x="386" y="613"/>
                      <a:pt x="397" y="614"/>
                      <a:pt x="409" y="614"/>
                    </a:cubicBezTo>
                    <a:cubicBezTo>
                      <a:pt x="661" y="614"/>
                      <a:pt x="810" y="320"/>
                      <a:pt x="647" y="114"/>
                    </a:cubicBezTo>
                    <a:cubicBezTo>
                      <a:pt x="585" y="39"/>
                      <a:pt x="496"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20"/>
              <p:cNvSpPr/>
              <p:nvPr/>
            </p:nvSpPr>
            <p:spPr>
              <a:xfrm>
                <a:off x="4303200" y="3973050"/>
                <a:ext cx="19600" cy="14900"/>
              </a:xfrm>
              <a:custGeom>
                <a:avLst/>
                <a:gdLst/>
                <a:ahLst/>
                <a:cxnLst/>
                <a:rect l="l" t="t" r="r" b="b"/>
                <a:pathLst>
                  <a:path w="784" h="596" extrusionOk="0">
                    <a:moveTo>
                      <a:pt x="393" y="1"/>
                    </a:moveTo>
                    <a:cubicBezTo>
                      <a:pt x="328" y="1"/>
                      <a:pt x="262" y="23"/>
                      <a:pt x="206" y="67"/>
                    </a:cubicBezTo>
                    <a:cubicBezTo>
                      <a:pt x="1" y="234"/>
                      <a:pt x="100" y="565"/>
                      <a:pt x="364" y="594"/>
                    </a:cubicBezTo>
                    <a:cubicBezTo>
                      <a:pt x="375" y="595"/>
                      <a:pt x="387" y="596"/>
                      <a:pt x="398" y="596"/>
                    </a:cubicBezTo>
                    <a:cubicBezTo>
                      <a:pt x="641" y="596"/>
                      <a:pt x="784" y="308"/>
                      <a:pt x="624"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20"/>
              <p:cNvSpPr/>
              <p:nvPr/>
            </p:nvSpPr>
            <p:spPr>
              <a:xfrm>
                <a:off x="4289950" y="3956475"/>
                <a:ext cx="18950" cy="14450"/>
              </a:xfrm>
              <a:custGeom>
                <a:avLst/>
                <a:gdLst/>
                <a:ahLst/>
                <a:cxnLst/>
                <a:rect l="l" t="t" r="r" b="b"/>
                <a:pathLst>
                  <a:path w="758" h="578" extrusionOk="0">
                    <a:moveTo>
                      <a:pt x="379" y="1"/>
                    </a:moveTo>
                    <a:cubicBezTo>
                      <a:pt x="316" y="1"/>
                      <a:pt x="252" y="22"/>
                      <a:pt x="200" y="65"/>
                    </a:cubicBezTo>
                    <a:cubicBezTo>
                      <a:pt x="0" y="228"/>
                      <a:pt x="94" y="550"/>
                      <a:pt x="351" y="576"/>
                    </a:cubicBezTo>
                    <a:cubicBezTo>
                      <a:pt x="362" y="577"/>
                      <a:pt x="374" y="578"/>
                      <a:pt x="385" y="578"/>
                    </a:cubicBezTo>
                    <a:cubicBezTo>
                      <a:pt x="619" y="578"/>
                      <a:pt x="758" y="300"/>
                      <a:pt x="604" y="110"/>
                    </a:cubicBezTo>
                    <a:cubicBezTo>
                      <a:pt x="548" y="38"/>
                      <a:pt x="463"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20"/>
              <p:cNvSpPr/>
              <p:nvPr/>
            </p:nvSpPr>
            <p:spPr>
              <a:xfrm>
                <a:off x="4276700" y="3940000"/>
                <a:ext cx="18400" cy="13975"/>
              </a:xfrm>
              <a:custGeom>
                <a:avLst/>
                <a:gdLst/>
                <a:ahLst/>
                <a:cxnLst/>
                <a:rect l="l" t="t" r="r" b="b"/>
                <a:pathLst>
                  <a:path w="736" h="559" extrusionOk="0">
                    <a:moveTo>
                      <a:pt x="366" y="0"/>
                    </a:moveTo>
                    <a:cubicBezTo>
                      <a:pt x="305" y="0"/>
                      <a:pt x="244" y="20"/>
                      <a:pt x="193" y="62"/>
                    </a:cubicBezTo>
                    <a:cubicBezTo>
                      <a:pt x="0" y="219"/>
                      <a:pt x="93" y="531"/>
                      <a:pt x="341" y="556"/>
                    </a:cubicBezTo>
                    <a:cubicBezTo>
                      <a:pt x="351" y="558"/>
                      <a:pt x="362" y="558"/>
                      <a:pt x="372" y="558"/>
                    </a:cubicBezTo>
                    <a:cubicBezTo>
                      <a:pt x="601" y="558"/>
                      <a:pt x="736" y="288"/>
                      <a:pt x="585" y="103"/>
                    </a:cubicBezTo>
                    <a:cubicBezTo>
                      <a:pt x="528" y="35"/>
                      <a:pt x="447" y="0"/>
                      <a:pt x="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20"/>
              <p:cNvSpPr/>
              <p:nvPr/>
            </p:nvSpPr>
            <p:spPr>
              <a:xfrm>
                <a:off x="4263350" y="3923425"/>
                <a:ext cx="17775" cy="13500"/>
              </a:xfrm>
              <a:custGeom>
                <a:avLst/>
                <a:gdLst/>
                <a:ahLst/>
                <a:cxnLst/>
                <a:rect l="l" t="t" r="r" b="b"/>
                <a:pathLst>
                  <a:path w="711" h="540" extrusionOk="0">
                    <a:moveTo>
                      <a:pt x="357" y="1"/>
                    </a:moveTo>
                    <a:cubicBezTo>
                      <a:pt x="297" y="1"/>
                      <a:pt x="237" y="21"/>
                      <a:pt x="187" y="63"/>
                    </a:cubicBezTo>
                    <a:cubicBezTo>
                      <a:pt x="1" y="210"/>
                      <a:pt x="91" y="512"/>
                      <a:pt x="328" y="538"/>
                    </a:cubicBezTo>
                    <a:cubicBezTo>
                      <a:pt x="339" y="539"/>
                      <a:pt x="349" y="540"/>
                      <a:pt x="359" y="540"/>
                    </a:cubicBezTo>
                    <a:cubicBezTo>
                      <a:pt x="582" y="540"/>
                      <a:pt x="711"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20"/>
              <p:cNvSpPr/>
              <p:nvPr/>
            </p:nvSpPr>
            <p:spPr>
              <a:xfrm>
                <a:off x="4250100" y="3906900"/>
                <a:ext cx="17225" cy="13075"/>
              </a:xfrm>
              <a:custGeom>
                <a:avLst/>
                <a:gdLst/>
                <a:ahLst/>
                <a:cxnLst/>
                <a:rect l="l" t="t" r="r" b="b"/>
                <a:pathLst>
                  <a:path w="689" h="523" extrusionOk="0">
                    <a:moveTo>
                      <a:pt x="345" y="0"/>
                    </a:moveTo>
                    <a:cubicBezTo>
                      <a:pt x="287" y="0"/>
                      <a:pt x="229" y="19"/>
                      <a:pt x="180" y="58"/>
                    </a:cubicBezTo>
                    <a:cubicBezTo>
                      <a:pt x="0" y="206"/>
                      <a:pt x="87" y="495"/>
                      <a:pt x="318" y="521"/>
                    </a:cubicBezTo>
                    <a:cubicBezTo>
                      <a:pt x="328" y="522"/>
                      <a:pt x="337" y="522"/>
                      <a:pt x="346" y="522"/>
                    </a:cubicBezTo>
                    <a:cubicBezTo>
                      <a:pt x="561" y="522"/>
                      <a:pt x="689" y="270"/>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20"/>
              <p:cNvSpPr/>
              <p:nvPr/>
            </p:nvSpPr>
            <p:spPr>
              <a:xfrm>
                <a:off x="4236850" y="3890400"/>
                <a:ext cx="16575" cy="12550"/>
              </a:xfrm>
              <a:custGeom>
                <a:avLst/>
                <a:gdLst/>
                <a:ahLst/>
                <a:cxnLst/>
                <a:rect l="l" t="t" r="r" b="b"/>
                <a:pathLst>
                  <a:path w="663" h="502" extrusionOk="0">
                    <a:moveTo>
                      <a:pt x="332" y="0"/>
                    </a:moveTo>
                    <a:cubicBezTo>
                      <a:pt x="276" y="0"/>
                      <a:pt x="220" y="19"/>
                      <a:pt x="174" y="56"/>
                    </a:cubicBezTo>
                    <a:cubicBezTo>
                      <a:pt x="0" y="198"/>
                      <a:pt x="84" y="477"/>
                      <a:pt x="305" y="500"/>
                    </a:cubicBezTo>
                    <a:cubicBezTo>
                      <a:pt x="315" y="501"/>
                      <a:pt x="324" y="501"/>
                      <a:pt x="333" y="501"/>
                    </a:cubicBezTo>
                    <a:cubicBezTo>
                      <a:pt x="538" y="501"/>
                      <a:pt x="663" y="261"/>
                      <a:pt x="527" y="92"/>
                    </a:cubicBezTo>
                    <a:cubicBezTo>
                      <a:pt x="478"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20"/>
              <p:cNvSpPr/>
              <p:nvPr/>
            </p:nvSpPr>
            <p:spPr>
              <a:xfrm>
                <a:off x="4223575" y="3873825"/>
                <a:ext cx="15875" cy="12075"/>
              </a:xfrm>
              <a:custGeom>
                <a:avLst/>
                <a:gdLst/>
                <a:ahLst/>
                <a:cxnLst/>
                <a:rect l="l" t="t" r="r" b="b"/>
                <a:pathLst>
                  <a:path w="635" h="483" extrusionOk="0">
                    <a:moveTo>
                      <a:pt x="319" y="0"/>
                    </a:moveTo>
                    <a:cubicBezTo>
                      <a:pt x="266" y="0"/>
                      <a:pt x="212" y="18"/>
                      <a:pt x="168" y="54"/>
                    </a:cubicBezTo>
                    <a:cubicBezTo>
                      <a:pt x="1" y="189"/>
                      <a:pt x="81" y="459"/>
                      <a:pt x="293" y="481"/>
                    </a:cubicBezTo>
                    <a:cubicBezTo>
                      <a:pt x="302" y="482"/>
                      <a:pt x="312" y="483"/>
                      <a:pt x="320" y="483"/>
                    </a:cubicBezTo>
                    <a:cubicBezTo>
                      <a:pt x="519" y="483"/>
                      <a:pt x="635" y="249"/>
                      <a:pt x="509" y="89"/>
                    </a:cubicBezTo>
                    <a:cubicBezTo>
                      <a:pt x="459" y="31"/>
                      <a:pt x="389"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20"/>
              <p:cNvSpPr/>
              <p:nvPr/>
            </p:nvSpPr>
            <p:spPr>
              <a:xfrm>
                <a:off x="4210250" y="3857325"/>
                <a:ext cx="15375" cy="11625"/>
              </a:xfrm>
              <a:custGeom>
                <a:avLst/>
                <a:gdLst/>
                <a:ahLst/>
                <a:cxnLst/>
                <a:rect l="l" t="t" r="r" b="b"/>
                <a:pathLst>
                  <a:path w="615" h="465" extrusionOk="0">
                    <a:moveTo>
                      <a:pt x="309" y="1"/>
                    </a:moveTo>
                    <a:cubicBezTo>
                      <a:pt x="258" y="1"/>
                      <a:pt x="207" y="18"/>
                      <a:pt x="164" y="52"/>
                    </a:cubicBezTo>
                    <a:cubicBezTo>
                      <a:pt x="0" y="184"/>
                      <a:pt x="77" y="444"/>
                      <a:pt x="286" y="463"/>
                    </a:cubicBezTo>
                    <a:cubicBezTo>
                      <a:pt x="295" y="464"/>
                      <a:pt x="304" y="465"/>
                      <a:pt x="313" y="465"/>
                    </a:cubicBezTo>
                    <a:cubicBezTo>
                      <a:pt x="503" y="465"/>
                      <a:pt x="615" y="241"/>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20"/>
              <p:cNvSpPr/>
              <p:nvPr/>
            </p:nvSpPr>
            <p:spPr>
              <a:xfrm>
                <a:off x="4197000" y="3840800"/>
                <a:ext cx="14750" cy="11200"/>
              </a:xfrm>
              <a:custGeom>
                <a:avLst/>
                <a:gdLst/>
                <a:ahLst/>
                <a:cxnLst/>
                <a:rect l="l" t="t" r="r" b="b"/>
                <a:pathLst>
                  <a:path w="590" h="448" extrusionOk="0">
                    <a:moveTo>
                      <a:pt x="297" y="1"/>
                    </a:moveTo>
                    <a:cubicBezTo>
                      <a:pt x="247" y="1"/>
                      <a:pt x="196" y="17"/>
                      <a:pt x="154" y="51"/>
                    </a:cubicBezTo>
                    <a:cubicBezTo>
                      <a:pt x="0" y="176"/>
                      <a:pt x="74" y="424"/>
                      <a:pt x="273" y="446"/>
                    </a:cubicBezTo>
                    <a:cubicBezTo>
                      <a:pt x="281" y="447"/>
                      <a:pt x="289" y="447"/>
                      <a:pt x="296" y="447"/>
                    </a:cubicBezTo>
                    <a:cubicBezTo>
                      <a:pt x="479" y="447"/>
                      <a:pt x="590" y="231"/>
                      <a:pt x="469" y="83"/>
                    </a:cubicBezTo>
                    <a:cubicBezTo>
                      <a:pt x="426" y="29"/>
                      <a:pt x="362" y="1"/>
                      <a:pt x="2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20"/>
              <p:cNvSpPr/>
              <p:nvPr/>
            </p:nvSpPr>
            <p:spPr>
              <a:xfrm>
                <a:off x="4183725" y="3824225"/>
                <a:ext cx="14125" cy="10750"/>
              </a:xfrm>
              <a:custGeom>
                <a:avLst/>
                <a:gdLst/>
                <a:ahLst/>
                <a:cxnLst/>
                <a:rect l="l" t="t" r="r" b="b"/>
                <a:pathLst>
                  <a:path w="565" h="430" extrusionOk="0">
                    <a:moveTo>
                      <a:pt x="284" y="1"/>
                    </a:moveTo>
                    <a:cubicBezTo>
                      <a:pt x="236" y="1"/>
                      <a:pt x="189" y="17"/>
                      <a:pt x="149" y="49"/>
                    </a:cubicBezTo>
                    <a:cubicBezTo>
                      <a:pt x="1" y="168"/>
                      <a:pt x="71" y="409"/>
                      <a:pt x="261" y="428"/>
                    </a:cubicBezTo>
                    <a:cubicBezTo>
                      <a:pt x="269" y="429"/>
                      <a:pt x="277" y="429"/>
                      <a:pt x="284" y="429"/>
                    </a:cubicBezTo>
                    <a:cubicBezTo>
                      <a:pt x="460" y="429"/>
                      <a:pt x="565" y="223"/>
                      <a:pt x="451" y="81"/>
                    </a:cubicBezTo>
                    <a:cubicBezTo>
                      <a:pt x="407" y="28"/>
                      <a:pt x="346"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20"/>
              <p:cNvSpPr/>
              <p:nvPr/>
            </p:nvSpPr>
            <p:spPr>
              <a:xfrm>
                <a:off x="4170475" y="3807750"/>
                <a:ext cx="13475" cy="10175"/>
              </a:xfrm>
              <a:custGeom>
                <a:avLst/>
                <a:gdLst/>
                <a:ahLst/>
                <a:cxnLst/>
                <a:rect l="l" t="t" r="r" b="b"/>
                <a:pathLst>
                  <a:path w="539" h="407" extrusionOk="0">
                    <a:moveTo>
                      <a:pt x="270" y="0"/>
                    </a:moveTo>
                    <a:cubicBezTo>
                      <a:pt x="225" y="0"/>
                      <a:pt x="180" y="15"/>
                      <a:pt x="142" y="46"/>
                    </a:cubicBezTo>
                    <a:cubicBezTo>
                      <a:pt x="0" y="158"/>
                      <a:pt x="68" y="390"/>
                      <a:pt x="248" y="406"/>
                    </a:cubicBezTo>
                    <a:cubicBezTo>
                      <a:pt x="256" y="406"/>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20"/>
              <p:cNvSpPr/>
              <p:nvPr/>
            </p:nvSpPr>
            <p:spPr>
              <a:xfrm>
                <a:off x="4157225" y="3791175"/>
                <a:ext cx="12825" cy="9800"/>
              </a:xfrm>
              <a:custGeom>
                <a:avLst/>
                <a:gdLst/>
                <a:ahLst/>
                <a:cxnLst/>
                <a:rect l="l" t="t" r="r" b="b"/>
                <a:pathLst>
                  <a:path w="513" h="392" extrusionOk="0">
                    <a:moveTo>
                      <a:pt x="257" y="0"/>
                    </a:moveTo>
                    <a:cubicBezTo>
                      <a:pt x="214" y="0"/>
                      <a:pt x="171" y="14"/>
                      <a:pt x="135" y="43"/>
                    </a:cubicBezTo>
                    <a:cubicBezTo>
                      <a:pt x="0" y="156"/>
                      <a:pt x="64" y="371"/>
                      <a:pt x="238" y="391"/>
                    </a:cubicBezTo>
                    <a:cubicBezTo>
                      <a:pt x="246" y="391"/>
                      <a:pt x="253" y="392"/>
                      <a:pt x="261" y="392"/>
                    </a:cubicBezTo>
                    <a:cubicBezTo>
                      <a:pt x="418" y="392"/>
                      <a:pt x="513" y="201"/>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20"/>
              <p:cNvSpPr/>
              <p:nvPr/>
            </p:nvSpPr>
            <p:spPr>
              <a:xfrm>
                <a:off x="4143950" y="3774675"/>
                <a:ext cx="12275" cy="9275"/>
              </a:xfrm>
              <a:custGeom>
                <a:avLst/>
                <a:gdLst/>
                <a:ahLst/>
                <a:cxnLst/>
                <a:rect l="l" t="t" r="r" b="b"/>
                <a:pathLst>
                  <a:path w="491" h="371" extrusionOk="0">
                    <a:moveTo>
                      <a:pt x="245" y="1"/>
                    </a:moveTo>
                    <a:cubicBezTo>
                      <a:pt x="205" y="1"/>
                      <a:pt x="164" y="14"/>
                      <a:pt x="129" y="41"/>
                    </a:cubicBezTo>
                    <a:cubicBezTo>
                      <a:pt x="1" y="144"/>
                      <a:pt x="62" y="353"/>
                      <a:pt x="226" y="369"/>
                    </a:cubicBezTo>
                    <a:cubicBezTo>
                      <a:pt x="234" y="370"/>
                      <a:pt x="241" y="371"/>
                      <a:pt x="249" y="371"/>
                    </a:cubicBezTo>
                    <a:cubicBezTo>
                      <a:pt x="399" y="371"/>
                      <a:pt x="491" y="193"/>
                      <a:pt x="390" y="70"/>
                    </a:cubicBezTo>
                    <a:cubicBezTo>
                      <a:pt x="353"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20"/>
              <p:cNvSpPr/>
              <p:nvPr/>
            </p:nvSpPr>
            <p:spPr>
              <a:xfrm>
                <a:off x="4130625" y="3758125"/>
                <a:ext cx="11650" cy="8875"/>
              </a:xfrm>
              <a:custGeom>
                <a:avLst/>
                <a:gdLst/>
                <a:ahLst/>
                <a:cxnLst/>
                <a:rect l="l" t="t" r="r" b="b"/>
                <a:pathLst>
                  <a:path w="466" h="355" extrusionOk="0">
                    <a:moveTo>
                      <a:pt x="234" y="0"/>
                    </a:moveTo>
                    <a:cubicBezTo>
                      <a:pt x="195" y="0"/>
                      <a:pt x="156" y="14"/>
                      <a:pt x="123"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20"/>
              <p:cNvSpPr/>
              <p:nvPr/>
            </p:nvSpPr>
            <p:spPr>
              <a:xfrm>
                <a:off x="4117375" y="3741575"/>
                <a:ext cx="11075" cy="8375"/>
              </a:xfrm>
              <a:custGeom>
                <a:avLst/>
                <a:gdLst/>
                <a:ahLst/>
                <a:cxnLst/>
                <a:rect l="l" t="t" r="r" b="b"/>
                <a:pathLst>
                  <a:path w="443" h="335" extrusionOk="0">
                    <a:moveTo>
                      <a:pt x="221" y="1"/>
                    </a:moveTo>
                    <a:cubicBezTo>
                      <a:pt x="184" y="1"/>
                      <a:pt x="147" y="13"/>
                      <a:pt x="116" y="38"/>
                    </a:cubicBezTo>
                    <a:cubicBezTo>
                      <a:pt x="0" y="131"/>
                      <a:pt x="55" y="321"/>
                      <a:pt x="203" y="334"/>
                    </a:cubicBezTo>
                    <a:cubicBezTo>
                      <a:pt x="209" y="335"/>
                      <a:pt x="216" y="335"/>
                      <a:pt x="222" y="335"/>
                    </a:cubicBezTo>
                    <a:cubicBezTo>
                      <a:pt x="362" y="335"/>
                      <a:pt x="443" y="174"/>
                      <a:pt x="350" y="64"/>
                    </a:cubicBezTo>
                    <a:cubicBezTo>
                      <a:pt x="318" y="22"/>
                      <a:pt x="269"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20"/>
              <p:cNvSpPr/>
              <p:nvPr/>
            </p:nvSpPr>
            <p:spPr>
              <a:xfrm>
                <a:off x="4104100" y="3725075"/>
                <a:ext cx="10400" cy="7925"/>
              </a:xfrm>
              <a:custGeom>
                <a:avLst/>
                <a:gdLst/>
                <a:ahLst/>
                <a:cxnLst/>
                <a:rect l="l" t="t" r="r" b="b"/>
                <a:pathLst>
                  <a:path w="416" h="317" extrusionOk="0">
                    <a:moveTo>
                      <a:pt x="210" y="1"/>
                    </a:moveTo>
                    <a:cubicBezTo>
                      <a:pt x="175" y="1"/>
                      <a:pt x="140" y="12"/>
                      <a:pt x="110" y="36"/>
                    </a:cubicBezTo>
                    <a:cubicBezTo>
                      <a:pt x="1" y="123"/>
                      <a:pt x="52" y="300"/>
                      <a:pt x="194" y="316"/>
                    </a:cubicBezTo>
                    <a:cubicBezTo>
                      <a:pt x="199" y="316"/>
                      <a:pt x="204" y="316"/>
                      <a:pt x="209" y="316"/>
                    </a:cubicBezTo>
                    <a:cubicBezTo>
                      <a:pt x="338" y="316"/>
                      <a:pt x="415" y="164"/>
                      <a:pt x="332" y="59"/>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20"/>
              <p:cNvSpPr/>
              <p:nvPr/>
            </p:nvSpPr>
            <p:spPr>
              <a:xfrm>
                <a:off x="4347625" y="3991625"/>
                <a:ext cx="20900" cy="15850"/>
              </a:xfrm>
              <a:custGeom>
                <a:avLst/>
                <a:gdLst/>
                <a:ahLst/>
                <a:cxnLst/>
                <a:rect l="l" t="t" r="r" b="b"/>
                <a:pathLst>
                  <a:path w="836" h="634" extrusionOk="0">
                    <a:moveTo>
                      <a:pt x="418" y="1"/>
                    </a:moveTo>
                    <a:cubicBezTo>
                      <a:pt x="348" y="1"/>
                      <a:pt x="278" y="24"/>
                      <a:pt x="219" y="73"/>
                    </a:cubicBezTo>
                    <a:cubicBezTo>
                      <a:pt x="1" y="249"/>
                      <a:pt x="107" y="603"/>
                      <a:pt x="386" y="632"/>
                    </a:cubicBezTo>
                    <a:cubicBezTo>
                      <a:pt x="398" y="633"/>
                      <a:pt x="410" y="634"/>
                      <a:pt x="421" y="634"/>
                    </a:cubicBezTo>
                    <a:cubicBezTo>
                      <a:pt x="680" y="634"/>
                      <a:pt x="835" y="327"/>
                      <a:pt x="666" y="118"/>
                    </a:cubicBezTo>
                    <a:cubicBezTo>
                      <a:pt x="602" y="41"/>
                      <a:pt x="51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20"/>
              <p:cNvSpPr/>
              <p:nvPr/>
            </p:nvSpPr>
            <p:spPr>
              <a:xfrm>
                <a:off x="4334375" y="3975100"/>
                <a:ext cx="20250" cy="15350"/>
              </a:xfrm>
              <a:custGeom>
                <a:avLst/>
                <a:gdLst/>
                <a:ahLst/>
                <a:cxnLst/>
                <a:rect l="l" t="t" r="r" b="b"/>
                <a:pathLst>
                  <a:path w="810" h="614" extrusionOk="0">
                    <a:moveTo>
                      <a:pt x="406" y="0"/>
                    </a:moveTo>
                    <a:cubicBezTo>
                      <a:pt x="338" y="0"/>
                      <a:pt x="270" y="22"/>
                      <a:pt x="213" y="68"/>
                    </a:cubicBezTo>
                    <a:cubicBezTo>
                      <a:pt x="1" y="239"/>
                      <a:pt x="103" y="583"/>
                      <a:pt x="373" y="611"/>
                    </a:cubicBezTo>
                    <a:cubicBezTo>
                      <a:pt x="385" y="613"/>
                      <a:pt x="397" y="613"/>
                      <a:pt x="408" y="613"/>
                    </a:cubicBezTo>
                    <a:cubicBezTo>
                      <a:pt x="661" y="613"/>
                      <a:pt x="809" y="316"/>
                      <a:pt x="643" y="113"/>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20"/>
              <p:cNvSpPr/>
              <p:nvPr/>
            </p:nvSpPr>
            <p:spPr>
              <a:xfrm>
                <a:off x="4321125" y="3958525"/>
                <a:ext cx="19600" cy="14900"/>
              </a:xfrm>
              <a:custGeom>
                <a:avLst/>
                <a:gdLst/>
                <a:ahLst/>
                <a:cxnLst/>
                <a:rect l="l" t="t" r="r" b="b"/>
                <a:pathLst>
                  <a:path w="784" h="596" extrusionOk="0">
                    <a:moveTo>
                      <a:pt x="393" y="0"/>
                    </a:moveTo>
                    <a:cubicBezTo>
                      <a:pt x="327" y="0"/>
                      <a:pt x="261" y="22"/>
                      <a:pt x="206" y="66"/>
                    </a:cubicBezTo>
                    <a:cubicBezTo>
                      <a:pt x="0" y="233"/>
                      <a:pt x="97" y="567"/>
                      <a:pt x="363" y="593"/>
                    </a:cubicBezTo>
                    <a:cubicBezTo>
                      <a:pt x="375" y="594"/>
                      <a:pt x="387" y="595"/>
                      <a:pt x="398" y="595"/>
                    </a:cubicBezTo>
                    <a:cubicBezTo>
                      <a:pt x="641" y="595"/>
                      <a:pt x="783" y="308"/>
                      <a:pt x="624" y="111"/>
                    </a:cubicBezTo>
                    <a:cubicBezTo>
                      <a:pt x="565"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20"/>
              <p:cNvSpPr/>
              <p:nvPr/>
            </p:nvSpPr>
            <p:spPr>
              <a:xfrm>
                <a:off x="4307775" y="3942025"/>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5" y="576"/>
                      <a:pt x="375" y="577"/>
                      <a:pt x="385" y="577"/>
                    </a:cubicBezTo>
                    <a:cubicBezTo>
                      <a:pt x="621" y="577"/>
                      <a:pt x="762" y="297"/>
                      <a:pt x="608" y="106"/>
                    </a:cubicBezTo>
                    <a:cubicBezTo>
                      <a:pt x="552"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20"/>
              <p:cNvSpPr/>
              <p:nvPr/>
            </p:nvSpPr>
            <p:spPr>
              <a:xfrm>
                <a:off x="4294525" y="3925500"/>
                <a:ext cx="18425" cy="13925"/>
              </a:xfrm>
              <a:custGeom>
                <a:avLst/>
                <a:gdLst/>
                <a:ahLst/>
                <a:cxnLst/>
                <a:rect l="l" t="t" r="r" b="b"/>
                <a:pathLst>
                  <a:path w="737" h="557" extrusionOk="0">
                    <a:moveTo>
                      <a:pt x="372" y="0"/>
                    </a:moveTo>
                    <a:cubicBezTo>
                      <a:pt x="310" y="0"/>
                      <a:pt x="247" y="21"/>
                      <a:pt x="193" y="63"/>
                    </a:cubicBezTo>
                    <a:cubicBezTo>
                      <a:pt x="0" y="221"/>
                      <a:pt x="97" y="532"/>
                      <a:pt x="341" y="555"/>
                    </a:cubicBezTo>
                    <a:cubicBezTo>
                      <a:pt x="352" y="556"/>
                      <a:pt x="362" y="556"/>
                      <a:pt x="372" y="556"/>
                    </a:cubicBezTo>
                    <a:cubicBezTo>
                      <a:pt x="601" y="556"/>
                      <a:pt x="736" y="286"/>
                      <a:pt x="585" y="102"/>
                    </a:cubicBezTo>
                    <a:cubicBezTo>
                      <a:pt x="531" y="35"/>
                      <a:pt x="452"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20"/>
              <p:cNvSpPr/>
              <p:nvPr/>
            </p:nvSpPr>
            <p:spPr>
              <a:xfrm>
                <a:off x="4281275" y="3908925"/>
                <a:ext cx="17775" cy="13550"/>
              </a:xfrm>
              <a:custGeom>
                <a:avLst/>
                <a:gdLst/>
                <a:ahLst/>
                <a:cxnLst/>
                <a:rect l="l" t="t" r="r" b="b"/>
                <a:pathLst>
                  <a:path w="711" h="542" extrusionOk="0">
                    <a:moveTo>
                      <a:pt x="357" y="1"/>
                    </a:moveTo>
                    <a:cubicBezTo>
                      <a:pt x="297" y="1"/>
                      <a:pt x="237" y="21"/>
                      <a:pt x="187" y="61"/>
                    </a:cubicBezTo>
                    <a:cubicBezTo>
                      <a:pt x="0" y="212"/>
                      <a:pt x="90" y="514"/>
                      <a:pt x="328" y="540"/>
                    </a:cubicBezTo>
                    <a:cubicBezTo>
                      <a:pt x="339" y="541"/>
                      <a:pt x="349" y="541"/>
                      <a:pt x="359" y="541"/>
                    </a:cubicBezTo>
                    <a:cubicBezTo>
                      <a:pt x="581" y="541"/>
                      <a:pt x="710" y="281"/>
                      <a:pt x="566" y="103"/>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20"/>
              <p:cNvSpPr/>
              <p:nvPr/>
            </p:nvSpPr>
            <p:spPr>
              <a:xfrm>
                <a:off x="4268000" y="3892375"/>
                <a:ext cx="17150" cy="13075"/>
              </a:xfrm>
              <a:custGeom>
                <a:avLst/>
                <a:gdLst/>
                <a:ahLst/>
                <a:cxnLst/>
                <a:rect l="l" t="t" r="r" b="b"/>
                <a:pathLst>
                  <a:path w="686" h="523" extrusionOk="0">
                    <a:moveTo>
                      <a:pt x="343" y="1"/>
                    </a:moveTo>
                    <a:cubicBezTo>
                      <a:pt x="286" y="1"/>
                      <a:pt x="229" y="19"/>
                      <a:pt x="181" y="58"/>
                    </a:cubicBezTo>
                    <a:cubicBezTo>
                      <a:pt x="1" y="202"/>
                      <a:pt x="85" y="495"/>
                      <a:pt x="316" y="520"/>
                    </a:cubicBezTo>
                    <a:cubicBezTo>
                      <a:pt x="326" y="522"/>
                      <a:pt x="337" y="522"/>
                      <a:pt x="347" y="522"/>
                    </a:cubicBezTo>
                    <a:cubicBezTo>
                      <a:pt x="560" y="522"/>
                      <a:pt x="685" y="271"/>
                      <a:pt x="547" y="99"/>
                    </a:cubicBezTo>
                    <a:cubicBezTo>
                      <a:pt x="496" y="35"/>
                      <a:pt x="419"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20"/>
              <p:cNvSpPr/>
              <p:nvPr/>
            </p:nvSpPr>
            <p:spPr>
              <a:xfrm>
                <a:off x="4254750" y="3875850"/>
                <a:ext cx="16525" cy="12625"/>
              </a:xfrm>
              <a:custGeom>
                <a:avLst/>
                <a:gdLst/>
                <a:ahLst/>
                <a:cxnLst/>
                <a:rect l="l" t="t" r="r" b="b"/>
                <a:pathLst>
                  <a:path w="661" h="505" extrusionOk="0">
                    <a:moveTo>
                      <a:pt x="330" y="1"/>
                    </a:moveTo>
                    <a:cubicBezTo>
                      <a:pt x="275" y="1"/>
                      <a:pt x="220" y="19"/>
                      <a:pt x="174" y="57"/>
                    </a:cubicBezTo>
                    <a:cubicBezTo>
                      <a:pt x="1" y="198"/>
                      <a:pt x="81" y="478"/>
                      <a:pt x="306" y="503"/>
                    </a:cubicBezTo>
                    <a:cubicBezTo>
                      <a:pt x="315" y="504"/>
                      <a:pt x="324" y="505"/>
                      <a:pt x="333" y="505"/>
                    </a:cubicBezTo>
                    <a:cubicBezTo>
                      <a:pt x="539" y="505"/>
                      <a:pt x="660" y="262"/>
                      <a:pt x="528" y="95"/>
                    </a:cubicBezTo>
                    <a:cubicBezTo>
                      <a:pt x="477"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20"/>
              <p:cNvSpPr/>
              <p:nvPr/>
            </p:nvSpPr>
            <p:spPr>
              <a:xfrm>
                <a:off x="4241500" y="3859350"/>
                <a:ext cx="15875" cy="12100"/>
              </a:xfrm>
              <a:custGeom>
                <a:avLst/>
                <a:gdLst/>
                <a:ahLst/>
                <a:cxnLst/>
                <a:rect l="l" t="t" r="r" b="b"/>
                <a:pathLst>
                  <a:path w="635" h="484" extrusionOk="0">
                    <a:moveTo>
                      <a:pt x="318" y="1"/>
                    </a:moveTo>
                    <a:cubicBezTo>
                      <a:pt x="264" y="1"/>
                      <a:pt x="210" y="19"/>
                      <a:pt x="164" y="55"/>
                    </a:cubicBezTo>
                    <a:cubicBezTo>
                      <a:pt x="0" y="190"/>
                      <a:pt x="81" y="459"/>
                      <a:pt x="293" y="482"/>
                    </a:cubicBezTo>
                    <a:cubicBezTo>
                      <a:pt x="302" y="483"/>
                      <a:pt x="311" y="483"/>
                      <a:pt x="320" y="483"/>
                    </a:cubicBezTo>
                    <a:cubicBezTo>
                      <a:pt x="516" y="483"/>
                      <a:pt x="634" y="250"/>
                      <a:pt x="505" y="90"/>
                    </a:cubicBezTo>
                    <a:cubicBezTo>
                      <a:pt x="457" y="31"/>
                      <a:pt x="388"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20"/>
              <p:cNvSpPr/>
              <p:nvPr/>
            </p:nvSpPr>
            <p:spPr>
              <a:xfrm>
                <a:off x="4228150" y="3842800"/>
                <a:ext cx="15400" cy="11625"/>
              </a:xfrm>
              <a:custGeom>
                <a:avLst/>
                <a:gdLst/>
                <a:ahLst/>
                <a:cxnLst/>
                <a:rect l="l" t="t" r="r" b="b"/>
                <a:pathLst>
                  <a:path w="616" h="465" extrusionOk="0">
                    <a:moveTo>
                      <a:pt x="307" y="0"/>
                    </a:moveTo>
                    <a:cubicBezTo>
                      <a:pt x="256" y="0"/>
                      <a:pt x="204" y="17"/>
                      <a:pt x="162" y="51"/>
                    </a:cubicBezTo>
                    <a:cubicBezTo>
                      <a:pt x="1" y="183"/>
                      <a:pt x="78" y="440"/>
                      <a:pt x="284" y="463"/>
                    </a:cubicBezTo>
                    <a:cubicBezTo>
                      <a:pt x="293" y="464"/>
                      <a:pt x="302" y="464"/>
                      <a:pt x="311" y="464"/>
                    </a:cubicBezTo>
                    <a:cubicBezTo>
                      <a:pt x="501" y="464"/>
                      <a:pt x="615" y="240"/>
                      <a:pt x="489" y="87"/>
                    </a:cubicBezTo>
                    <a:cubicBezTo>
                      <a:pt x="444"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20"/>
              <p:cNvSpPr/>
              <p:nvPr/>
            </p:nvSpPr>
            <p:spPr>
              <a:xfrm>
                <a:off x="4214900" y="3826300"/>
                <a:ext cx="14775" cy="11150"/>
              </a:xfrm>
              <a:custGeom>
                <a:avLst/>
                <a:gdLst/>
                <a:ahLst/>
                <a:cxnLst/>
                <a:rect l="l" t="t" r="r" b="b"/>
                <a:pathLst>
                  <a:path w="591" h="446" extrusionOk="0">
                    <a:moveTo>
                      <a:pt x="295" y="0"/>
                    </a:moveTo>
                    <a:cubicBezTo>
                      <a:pt x="246" y="0"/>
                      <a:pt x="196" y="16"/>
                      <a:pt x="155" y="49"/>
                    </a:cubicBezTo>
                    <a:cubicBezTo>
                      <a:pt x="1" y="175"/>
                      <a:pt x="75" y="425"/>
                      <a:pt x="274" y="445"/>
                    </a:cubicBezTo>
                    <a:cubicBezTo>
                      <a:pt x="282" y="445"/>
                      <a:pt x="289" y="446"/>
                      <a:pt x="297" y="446"/>
                    </a:cubicBezTo>
                    <a:cubicBezTo>
                      <a:pt x="480" y="446"/>
                      <a:pt x="590" y="230"/>
                      <a:pt x="470" y="81"/>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20"/>
              <p:cNvSpPr/>
              <p:nvPr/>
            </p:nvSpPr>
            <p:spPr>
              <a:xfrm>
                <a:off x="4201650" y="3809800"/>
                <a:ext cx="14100" cy="10725"/>
              </a:xfrm>
              <a:custGeom>
                <a:avLst/>
                <a:gdLst/>
                <a:ahLst/>
                <a:cxnLst/>
                <a:rect l="l" t="t" r="r" b="b"/>
                <a:pathLst>
                  <a:path w="564" h="429" extrusionOk="0">
                    <a:moveTo>
                      <a:pt x="280" y="1"/>
                    </a:moveTo>
                    <a:cubicBezTo>
                      <a:pt x="233" y="1"/>
                      <a:pt x="187" y="16"/>
                      <a:pt x="148" y="47"/>
                    </a:cubicBezTo>
                    <a:cubicBezTo>
                      <a:pt x="0" y="169"/>
                      <a:pt x="71" y="407"/>
                      <a:pt x="261" y="426"/>
                    </a:cubicBezTo>
                    <a:cubicBezTo>
                      <a:pt x="270" y="428"/>
                      <a:pt x="279" y="428"/>
                      <a:pt x="287" y="428"/>
                    </a:cubicBezTo>
                    <a:cubicBezTo>
                      <a:pt x="461" y="428"/>
                      <a:pt x="564" y="220"/>
                      <a:pt x="450" y="79"/>
                    </a:cubicBezTo>
                    <a:cubicBezTo>
                      <a:pt x="406" y="28"/>
                      <a:pt x="343" y="1"/>
                      <a:pt x="2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20"/>
              <p:cNvSpPr/>
              <p:nvPr/>
            </p:nvSpPr>
            <p:spPr>
              <a:xfrm>
                <a:off x="4188400" y="3793200"/>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5" y="410"/>
                      <a:pt x="263" y="410"/>
                      <a:pt x="271" y="410"/>
                    </a:cubicBezTo>
                    <a:cubicBezTo>
                      <a:pt x="437" y="410"/>
                      <a:pt x="538" y="213"/>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20"/>
              <p:cNvSpPr/>
              <p:nvPr/>
            </p:nvSpPr>
            <p:spPr>
              <a:xfrm>
                <a:off x="4175050" y="3776700"/>
                <a:ext cx="12925" cy="9750"/>
              </a:xfrm>
              <a:custGeom>
                <a:avLst/>
                <a:gdLst/>
                <a:ahLst/>
                <a:cxnLst/>
                <a:rect l="l" t="t" r="r" b="b"/>
                <a:pathLst>
                  <a:path w="517" h="390" extrusionOk="0">
                    <a:moveTo>
                      <a:pt x="261" y="1"/>
                    </a:moveTo>
                    <a:cubicBezTo>
                      <a:pt x="218" y="1"/>
                      <a:pt x="175" y="15"/>
                      <a:pt x="139" y="44"/>
                    </a:cubicBezTo>
                    <a:cubicBezTo>
                      <a:pt x="1" y="153"/>
                      <a:pt x="68" y="372"/>
                      <a:pt x="238" y="388"/>
                    </a:cubicBezTo>
                    <a:cubicBezTo>
                      <a:pt x="246" y="389"/>
                      <a:pt x="254" y="389"/>
                      <a:pt x="262" y="389"/>
                    </a:cubicBezTo>
                    <a:cubicBezTo>
                      <a:pt x="422" y="389"/>
                      <a:pt x="516" y="202"/>
                      <a:pt x="412" y="73"/>
                    </a:cubicBezTo>
                    <a:cubicBezTo>
                      <a:pt x="374" y="25"/>
                      <a:pt x="318"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20"/>
              <p:cNvSpPr/>
              <p:nvPr/>
            </p:nvSpPr>
            <p:spPr>
              <a:xfrm>
                <a:off x="4161800" y="3760125"/>
                <a:ext cx="12300" cy="9350"/>
              </a:xfrm>
              <a:custGeom>
                <a:avLst/>
                <a:gdLst/>
                <a:ahLst/>
                <a:cxnLst/>
                <a:rect l="l" t="t" r="r" b="b"/>
                <a:pathLst>
                  <a:path w="492" h="374" extrusionOk="0">
                    <a:moveTo>
                      <a:pt x="246" y="1"/>
                    </a:moveTo>
                    <a:cubicBezTo>
                      <a:pt x="205" y="1"/>
                      <a:pt x="163" y="14"/>
                      <a:pt x="129" y="42"/>
                    </a:cubicBezTo>
                    <a:cubicBezTo>
                      <a:pt x="0" y="148"/>
                      <a:pt x="61" y="357"/>
                      <a:pt x="229" y="373"/>
                    </a:cubicBezTo>
                    <a:cubicBezTo>
                      <a:pt x="235" y="373"/>
                      <a:pt x="242" y="374"/>
                      <a:pt x="248" y="374"/>
                    </a:cubicBezTo>
                    <a:cubicBezTo>
                      <a:pt x="400" y="374"/>
                      <a:pt x="491" y="194"/>
                      <a:pt x="392" y="71"/>
                    </a:cubicBezTo>
                    <a:cubicBezTo>
                      <a:pt x="356" y="25"/>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20"/>
              <p:cNvSpPr/>
              <p:nvPr/>
            </p:nvSpPr>
            <p:spPr>
              <a:xfrm>
                <a:off x="4148550" y="3743625"/>
                <a:ext cx="11625" cy="8825"/>
              </a:xfrm>
              <a:custGeom>
                <a:avLst/>
                <a:gdLst/>
                <a:ahLst/>
                <a:cxnLst/>
                <a:rect l="l" t="t" r="r" b="b"/>
                <a:pathLst>
                  <a:path w="465" h="353" extrusionOk="0">
                    <a:moveTo>
                      <a:pt x="233" y="1"/>
                    </a:moveTo>
                    <a:cubicBezTo>
                      <a:pt x="194" y="1"/>
                      <a:pt x="155" y="14"/>
                      <a:pt x="122" y="40"/>
                    </a:cubicBezTo>
                    <a:cubicBezTo>
                      <a:pt x="0" y="139"/>
                      <a:pt x="58" y="335"/>
                      <a:pt x="215" y="351"/>
                    </a:cubicBezTo>
                    <a:cubicBezTo>
                      <a:pt x="223" y="352"/>
                      <a:pt x="231" y="353"/>
                      <a:pt x="238" y="353"/>
                    </a:cubicBezTo>
                    <a:cubicBezTo>
                      <a:pt x="382" y="353"/>
                      <a:pt x="464" y="182"/>
                      <a:pt x="370" y="65"/>
                    </a:cubicBezTo>
                    <a:cubicBezTo>
                      <a:pt x="335" y="23"/>
                      <a:pt x="284" y="1"/>
                      <a:pt x="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20"/>
              <p:cNvSpPr/>
              <p:nvPr/>
            </p:nvSpPr>
            <p:spPr>
              <a:xfrm>
                <a:off x="4135275" y="3727075"/>
                <a:ext cx="11025" cy="8425"/>
              </a:xfrm>
              <a:custGeom>
                <a:avLst/>
                <a:gdLst/>
                <a:ahLst/>
                <a:cxnLst/>
                <a:rect l="l" t="t" r="r" b="b"/>
                <a:pathLst>
                  <a:path w="441" h="337" extrusionOk="0">
                    <a:moveTo>
                      <a:pt x="222" y="1"/>
                    </a:moveTo>
                    <a:cubicBezTo>
                      <a:pt x="184" y="1"/>
                      <a:pt x="147" y="13"/>
                      <a:pt x="117" y="40"/>
                    </a:cubicBezTo>
                    <a:cubicBezTo>
                      <a:pt x="1" y="133"/>
                      <a:pt x="55" y="319"/>
                      <a:pt x="203" y="335"/>
                    </a:cubicBezTo>
                    <a:cubicBezTo>
                      <a:pt x="210" y="336"/>
                      <a:pt x="216" y="336"/>
                      <a:pt x="222" y="336"/>
                    </a:cubicBezTo>
                    <a:cubicBezTo>
                      <a:pt x="359" y="336"/>
                      <a:pt x="440" y="173"/>
                      <a:pt x="351" y="62"/>
                    </a:cubicBezTo>
                    <a:cubicBezTo>
                      <a:pt x="318" y="22"/>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20"/>
              <p:cNvSpPr/>
              <p:nvPr/>
            </p:nvSpPr>
            <p:spPr>
              <a:xfrm>
                <a:off x="4122025" y="3710550"/>
                <a:ext cx="10375" cy="7925"/>
              </a:xfrm>
              <a:custGeom>
                <a:avLst/>
                <a:gdLst/>
                <a:ahLst/>
                <a:cxnLst/>
                <a:rect l="l" t="t" r="r" b="b"/>
                <a:pathLst>
                  <a:path w="415" h="317" extrusionOk="0">
                    <a:moveTo>
                      <a:pt x="209" y="0"/>
                    </a:moveTo>
                    <a:cubicBezTo>
                      <a:pt x="174" y="0"/>
                      <a:pt x="139" y="12"/>
                      <a:pt x="110" y="35"/>
                    </a:cubicBezTo>
                    <a:cubicBezTo>
                      <a:pt x="1" y="125"/>
                      <a:pt x="52" y="302"/>
                      <a:pt x="190" y="315"/>
                    </a:cubicBezTo>
                    <a:cubicBezTo>
                      <a:pt x="197" y="316"/>
                      <a:pt x="203" y="316"/>
                      <a:pt x="210" y="316"/>
                    </a:cubicBezTo>
                    <a:cubicBezTo>
                      <a:pt x="339" y="316"/>
                      <a:pt x="414" y="165"/>
                      <a:pt x="332" y="61"/>
                    </a:cubicBezTo>
                    <a:cubicBezTo>
                      <a:pt x="300"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20"/>
              <p:cNvSpPr/>
              <p:nvPr/>
            </p:nvSpPr>
            <p:spPr>
              <a:xfrm>
                <a:off x="4338950" y="3944050"/>
                <a:ext cx="19700" cy="14900"/>
              </a:xfrm>
              <a:custGeom>
                <a:avLst/>
                <a:gdLst/>
                <a:ahLst/>
                <a:cxnLst/>
                <a:rect l="l" t="t" r="r" b="b"/>
                <a:pathLst>
                  <a:path w="788" h="596" extrusionOk="0">
                    <a:moveTo>
                      <a:pt x="395" y="1"/>
                    </a:moveTo>
                    <a:cubicBezTo>
                      <a:pt x="330" y="1"/>
                      <a:pt x="264" y="22"/>
                      <a:pt x="210" y="67"/>
                    </a:cubicBezTo>
                    <a:cubicBezTo>
                      <a:pt x="1" y="234"/>
                      <a:pt x="100" y="565"/>
                      <a:pt x="364" y="594"/>
                    </a:cubicBezTo>
                    <a:cubicBezTo>
                      <a:pt x="376" y="595"/>
                      <a:pt x="387" y="596"/>
                      <a:pt x="398" y="596"/>
                    </a:cubicBezTo>
                    <a:cubicBezTo>
                      <a:pt x="642" y="596"/>
                      <a:pt x="787" y="308"/>
                      <a:pt x="627" y="112"/>
                    </a:cubicBezTo>
                    <a:cubicBezTo>
                      <a:pt x="569" y="38"/>
                      <a:pt x="482" y="1"/>
                      <a:pt x="3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20"/>
              <p:cNvSpPr/>
              <p:nvPr/>
            </p:nvSpPr>
            <p:spPr>
              <a:xfrm>
                <a:off x="4325700" y="3927475"/>
                <a:ext cx="19050" cy="14450"/>
              </a:xfrm>
              <a:custGeom>
                <a:avLst/>
                <a:gdLst/>
                <a:ahLst/>
                <a:cxnLst/>
                <a:rect l="l" t="t" r="r" b="b"/>
                <a:pathLst>
                  <a:path w="762" h="578" extrusionOk="0">
                    <a:moveTo>
                      <a:pt x="381" y="1"/>
                    </a:moveTo>
                    <a:cubicBezTo>
                      <a:pt x="317" y="1"/>
                      <a:pt x="253" y="22"/>
                      <a:pt x="200" y="64"/>
                    </a:cubicBezTo>
                    <a:cubicBezTo>
                      <a:pt x="0" y="228"/>
                      <a:pt x="97" y="550"/>
                      <a:pt x="354" y="575"/>
                    </a:cubicBezTo>
                    <a:cubicBezTo>
                      <a:pt x="366" y="577"/>
                      <a:pt x="377" y="577"/>
                      <a:pt x="388" y="577"/>
                    </a:cubicBezTo>
                    <a:cubicBezTo>
                      <a:pt x="622" y="577"/>
                      <a:pt x="761" y="300"/>
                      <a:pt x="608" y="109"/>
                    </a:cubicBezTo>
                    <a:cubicBezTo>
                      <a:pt x="549"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20"/>
              <p:cNvSpPr/>
              <p:nvPr/>
            </p:nvSpPr>
            <p:spPr>
              <a:xfrm>
                <a:off x="4312450" y="3910975"/>
                <a:ext cx="18400" cy="13975"/>
              </a:xfrm>
              <a:custGeom>
                <a:avLst/>
                <a:gdLst/>
                <a:ahLst/>
                <a:cxnLst/>
                <a:rect l="l" t="t" r="r" b="b"/>
                <a:pathLst>
                  <a:path w="736" h="559" extrusionOk="0">
                    <a:moveTo>
                      <a:pt x="369" y="1"/>
                    </a:moveTo>
                    <a:cubicBezTo>
                      <a:pt x="307" y="1"/>
                      <a:pt x="245" y="21"/>
                      <a:pt x="193" y="62"/>
                    </a:cubicBezTo>
                    <a:cubicBezTo>
                      <a:pt x="0" y="220"/>
                      <a:pt x="93" y="532"/>
                      <a:pt x="341" y="557"/>
                    </a:cubicBezTo>
                    <a:cubicBezTo>
                      <a:pt x="351" y="558"/>
                      <a:pt x="362" y="559"/>
                      <a:pt x="372" y="559"/>
                    </a:cubicBezTo>
                    <a:cubicBezTo>
                      <a:pt x="601" y="559"/>
                      <a:pt x="736" y="289"/>
                      <a:pt x="585" y="104"/>
                    </a:cubicBezTo>
                    <a:cubicBezTo>
                      <a:pt x="530" y="36"/>
                      <a:pt x="450"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20"/>
              <p:cNvSpPr/>
              <p:nvPr/>
            </p:nvSpPr>
            <p:spPr>
              <a:xfrm>
                <a:off x="4299175" y="3894425"/>
                <a:ext cx="17775" cy="13500"/>
              </a:xfrm>
              <a:custGeom>
                <a:avLst/>
                <a:gdLst/>
                <a:ahLst/>
                <a:cxnLst/>
                <a:rect l="l" t="t" r="r" b="b"/>
                <a:pathLst>
                  <a:path w="711" h="540" extrusionOk="0">
                    <a:moveTo>
                      <a:pt x="357" y="1"/>
                    </a:moveTo>
                    <a:cubicBezTo>
                      <a:pt x="298" y="1"/>
                      <a:pt x="237" y="21"/>
                      <a:pt x="187" y="62"/>
                    </a:cubicBezTo>
                    <a:cubicBezTo>
                      <a:pt x="1" y="210"/>
                      <a:pt x="91" y="512"/>
                      <a:pt x="329" y="538"/>
                    </a:cubicBezTo>
                    <a:cubicBezTo>
                      <a:pt x="339" y="539"/>
                      <a:pt x="349" y="540"/>
                      <a:pt x="359" y="540"/>
                    </a:cubicBezTo>
                    <a:cubicBezTo>
                      <a:pt x="579" y="540"/>
                      <a:pt x="711" y="279"/>
                      <a:pt x="567" y="101"/>
                    </a:cubicBezTo>
                    <a:cubicBezTo>
                      <a:pt x="514" y="35"/>
                      <a:pt x="436"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20"/>
              <p:cNvSpPr/>
              <p:nvPr/>
            </p:nvSpPr>
            <p:spPr>
              <a:xfrm>
                <a:off x="4285925" y="3877900"/>
                <a:ext cx="17150" cy="13000"/>
              </a:xfrm>
              <a:custGeom>
                <a:avLst/>
                <a:gdLst/>
                <a:ahLst/>
                <a:cxnLst/>
                <a:rect l="l" t="t" r="r" b="b"/>
                <a:pathLst>
                  <a:path w="686" h="520" extrusionOk="0">
                    <a:moveTo>
                      <a:pt x="345" y="0"/>
                    </a:moveTo>
                    <a:cubicBezTo>
                      <a:pt x="288" y="0"/>
                      <a:pt x="229" y="19"/>
                      <a:pt x="181" y="58"/>
                    </a:cubicBezTo>
                    <a:cubicBezTo>
                      <a:pt x="1" y="203"/>
                      <a:pt x="84" y="492"/>
                      <a:pt x="316" y="518"/>
                    </a:cubicBezTo>
                    <a:cubicBezTo>
                      <a:pt x="326" y="519"/>
                      <a:pt x="336" y="519"/>
                      <a:pt x="346" y="519"/>
                    </a:cubicBezTo>
                    <a:cubicBezTo>
                      <a:pt x="557" y="519"/>
                      <a:pt x="685" y="269"/>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20"/>
              <p:cNvSpPr/>
              <p:nvPr/>
            </p:nvSpPr>
            <p:spPr>
              <a:xfrm>
                <a:off x="4272600" y="3861400"/>
                <a:ext cx="16575" cy="12525"/>
              </a:xfrm>
              <a:custGeom>
                <a:avLst/>
                <a:gdLst/>
                <a:ahLst/>
                <a:cxnLst/>
                <a:rect l="l" t="t" r="r" b="b"/>
                <a:pathLst>
                  <a:path w="663" h="501" extrusionOk="0">
                    <a:moveTo>
                      <a:pt x="334" y="0"/>
                    </a:moveTo>
                    <a:cubicBezTo>
                      <a:pt x="279" y="0"/>
                      <a:pt x="223" y="18"/>
                      <a:pt x="177" y="56"/>
                    </a:cubicBezTo>
                    <a:cubicBezTo>
                      <a:pt x="0" y="198"/>
                      <a:pt x="84" y="477"/>
                      <a:pt x="305" y="500"/>
                    </a:cubicBezTo>
                    <a:cubicBezTo>
                      <a:pt x="315" y="501"/>
                      <a:pt x="324" y="501"/>
                      <a:pt x="333" y="501"/>
                    </a:cubicBezTo>
                    <a:cubicBezTo>
                      <a:pt x="541" y="501"/>
                      <a:pt x="663" y="261"/>
                      <a:pt x="527" y="91"/>
                    </a:cubicBezTo>
                    <a:cubicBezTo>
                      <a:pt x="478" y="31"/>
                      <a:pt x="406"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20"/>
              <p:cNvSpPr/>
              <p:nvPr/>
            </p:nvSpPr>
            <p:spPr>
              <a:xfrm>
                <a:off x="4259425" y="3844825"/>
                <a:ext cx="15850" cy="12075"/>
              </a:xfrm>
              <a:custGeom>
                <a:avLst/>
                <a:gdLst/>
                <a:ahLst/>
                <a:cxnLst/>
                <a:rect l="l" t="t" r="r" b="b"/>
                <a:pathLst>
                  <a:path w="634" h="483" extrusionOk="0">
                    <a:moveTo>
                      <a:pt x="316" y="1"/>
                    </a:moveTo>
                    <a:cubicBezTo>
                      <a:pt x="263" y="1"/>
                      <a:pt x="209" y="18"/>
                      <a:pt x="164" y="54"/>
                    </a:cubicBezTo>
                    <a:cubicBezTo>
                      <a:pt x="0" y="189"/>
                      <a:pt x="80" y="459"/>
                      <a:pt x="293" y="481"/>
                    </a:cubicBezTo>
                    <a:cubicBezTo>
                      <a:pt x="302" y="482"/>
                      <a:pt x="311" y="483"/>
                      <a:pt x="319" y="483"/>
                    </a:cubicBezTo>
                    <a:cubicBezTo>
                      <a:pt x="516" y="483"/>
                      <a:pt x="634" y="249"/>
                      <a:pt x="505" y="92"/>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20"/>
              <p:cNvSpPr/>
              <p:nvPr/>
            </p:nvSpPr>
            <p:spPr>
              <a:xfrm>
                <a:off x="4246075" y="3828325"/>
                <a:ext cx="15375" cy="11625"/>
              </a:xfrm>
              <a:custGeom>
                <a:avLst/>
                <a:gdLst/>
                <a:ahLst/>
                <a:cxnLst/>
                <a:rect l="l" t="t" r="r" b="b"/>
                <a:pathLst>
                  <a:path w="615" h="465" extrusionOk="0">
                    <a:moveTo>
                      <a:pt x="307" y="1"/>
                    </a:moveTo>
                    <a:cubicBezTo>
                      <a:pt x="256" y="1"/>
                      <a:pt x="204" y="17"/>
                      <a:pt x="161" y="52"/>
                    </a:cubicBezTo>
                    <a:cubicBezTo>
                      <a:pt x="1" y="184"/>
                      <a:pt x="78" y="444"/>
                      <a:pt x="283" y="463"/>
                    </a:cubicBezTo>
                    <a:cubicBezTo>
                      <a:pt x="293" y="464"/>
                      <a:pt x="302" y="465"/>
                      <a:pt x="310" y="465"/>
                    </a:cubicBezTo>
                    <a:cubicBezTo>
                      <a:pt x="500" y="465"/>
                      <a:pt x="615" y="241"/>
                      <a:pt x="489" y="87"/>
                    </a:cubicBezTo>
                    <a:cubicBezTo>
                      <a:pt x="443" y="30"/>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20"/>
              <p:cNvSpPr/>
              <p:nvPr/>
            </p:nvSpPr>
            <p:spPr>
              <a:xfrm>
                <a:off x="4232825" y="3811775"/>
                <a:ext cx="14750" cy="11225"/>
              </a:xfrm>
              <a:custGeom>
                <a:avLst/>
                <a:gdLst/>
                <a:ahLst/>
                <a:cxnLst/>
                <a:rect l="l" t="t" r="r" b="b"/>
                <a:pathLst>
                  <a:path w="590" h="449" extrusionOk="0">
                    <a:moveTo>
                      <a:pt x="295" y="0"/>
                    </a:moveTo>
                    <a:cubicBezTo>
                      <a:pt x="246" y="0"/>
                      <a:pt x="196" y="17"/>
                      <a:pt x="155" y="52"/>
                    </a:cubicBezTo>
                    <a:cubicBezTo>
                      <a:pt x="0" y="174"/>
                      <a:pt x="74" y="425"/>
                      <a:pt x="270" y="447"/>
                    </a:cubicBezTo>
                    <a:cubicBezTo>
                      <a:pt x="278" y="448"/>
                      <a:pt x="286" y="448"/>
                      <a:pt x="294" y="448"/>
                    </a:cubicBezTo>
                    <a:cubicBezTo>
                      <a:pt x="479" y="448"/>
                      <a:pt x="590" y="232"/>
                      <a:pt x="470" y="84"/>
                    </a:cubicBezTo>
                    <a:cubicBezTo>
                      <a:pt x="424" y="29"/>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20"/>
              <p:cNvSpPr/>
              <p:nvPr/>
            </p:nvSpPr>
            <p:spPr>
              <a:xfrm>
                <a:off x="4219575" y="3795225"/>
                <a:ext cx="14025" cy="10725"/>
              </a:xfrm>
              <a:custGeom>
                <a:avLst/>
                <a:gdLst/>
                <a:ahLst/>
                <a:cxnLst/>
                <a:rect l="l" t="t" r="r" b="b"/>
                <a:pathLst>
                  <a:path w="561" h="429" extrusionOk="0">
                    <a:moveTo>
                      <a:pt x="281" y="1"/>
                    </a:moveTo>
                    <a:cubicBezTo>
                      <a:pt x="234" y="1"/>
                      <a:pt x="187" y="17"/>
                      <a:pt x="148" y="49"/>
                    </a:cubicBezTo>
                    <a:cubicBezTo>
                      <a:pt x="0" y="167"/>
                      <a:pt x="71" y="409"/>
                      <a:pt x="260" y="428"/>
                    </a:cubicBezTo>
                    <a:cubicBezTo>
                      <a:pt x="268" y="429"/>
                      <a:pt x="276" y="429"/>
                      <a:pt x="283" y="429"/>
                    </a:cubicBezTo>
                    <a:cubicBezTo>
                      <a:pt x="456" y="429"/>
                      <a:pt x="561" y="222"/>
                      <a:pt x="447" y="81"/>
                    </a:cubicBezTo>
                    <a:cubicBezTo>
                      <a:pt x="405" y="28"/>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20"/>
              <p:cNvSpPr/>
              <p:nvPr/>
            </p:nvSpPr>
            <p:spPr>
              <a:xfrm>
                <a:off x="4206225" y="3778750"/>
                <a:ext cx="13475" cy="10250"/>
              </a:xfrm>
              <a:custGeom>
                <a:avLst/>
                <a:gdLst/>
                <a:ahLst/>
                <a:cxnLst/>
                <a:rect l="l" t="t" r="r" b="b"/>
                <a:pathLst>
                  <a:path w="539" h="410" extrusionOk="0">
                    <a:moveTo>
                      <a:pt x="272" y="0"/>
                    </a:moveTo>
                    <a:cubicBezTo>
                      <a:pt x="227" y="0"/>
                      <a:pt x="181" y="15"/>
                      <a:pt x="142" y="46"/>
                    </a:cubicBezTo>
                    <a:cubicBezTo>
                      <a:pt x="1" y="161"/>
                      <a:pt x="68" y="389"/>
                      <a:pt x="251" y="409"/>
                    </a:cubicBezTo>
                    <a:cubicBezTo>
                      <a:pt x="259" y="410"/>
                      <a:pt x="267" y="410"/>
                      <a:pt x="274" y="410"/>
                    </a:cubicBezTo>
                    <a:cubicBezTo>
                      <a:pt x="441" y="410"/>
                      <a:pt x="539" y="213"/>
                      <a:pt x="431" y="78"/>
                    </a:cubicBezTo>
                    <a:cubicBezTo>
                      <a:pt x="391" y="26"/>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20"/>
              <p:cNvSpPr/>
              <p:nvPr/>
            </p:nvSpPr>
            <p:spPr>
              <a:xfrm>
                <a:off x="4192975" y="3762175"/>
                <a:ext cx="12925" cy="9800"/>
              </a:xfrm>
              <a:custGeom>
                <a:avLst/>
                <a:gdLst/>
                <a:ahLst/>
                <a:cxnLst/>
                <a:rect l="l" t="t" r="r" b="b"/>
                <a:pathLst>
                  <a:path w="517" h="392" extrusionOk="0">
                    <a:moveTo>
                      <a:pt x="259" y="0"/>
                    </a:moveTo>
                    <a:cubicBezTo>
                      <a:pt x="215" y="0"/>
                      <a:pt x="171" y="14"/>
                      <a:pt x="135" y="43"/>
                    </a:cubicBezTo>
                    <a:cubicBezTo>
                      <a:pt x="0" y="156"/>
                      <a:pt x="65" y="371"/>
                      <a:pt x="238" y="390"/>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20"/>
              <p:cNvSpPr/>
              <p:nvPr/>
            </p:nvSpPr>
            <p:spPr>
              <a:xfrm>
                <a:off x="4179725" y="3745675"/>
                <a:ext cx="12250" cy="9275"/>
              </a:xfrm>
              <a:custGeom>
                <a:avLst/>
                <a:gdLst/>
                <a:ahLst/>
                <a:cxnLst/>
                <a:rect l="l" t="t" r="r" b="b"/>
                <a:pathLst>
                  <a:path w="490" h="371" extrusionOk="0">
                    <a:moveTo>
                      <a:pt x="244" y="0"/>
                    </a:moveTo>
                    <a:cubicBezTo>
                      <a:pt x="204" y="0"/>
                      <a:pt x="163" y="14"/>
                      <a:pt x="129" y="41"/>
                    </a:cubicBezTo>
                    <a:cubicBezTo>
                      <a:pt x="0" y="144"/>
                      <a:pt x="61" y="353"/>
                      <a:pt x="225" y="369"/>
                    </a:cubicBezTo>
                    <a:cubicBezTo>
                      <a:pt x="233" y="370"/>
                      <a:pt x="241" y="370"/>
                      <a:pt x="248" y="370"/>
                    </a:cubicBezTo>
                    <a:cubicBezTo>
                      <a:pt x="401" y="370"/>
                      <a:pt x="490" y="193"/>
                      <a:pt x="389" y="70"/>
                    </a:cubicBezTo>
                    <a:cubicBezTo>
                      <a:pt x="352" y="24"/>
                      <a:pt x="299" y="0"/>
                      <a:pt x="2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20"/>
              <p:cNvSpPr/>
              <p:nvPr/>
            </p:nvSpPr>
            <p:spPr>
              <a:xfrm>
                <a:off x="4166450" y="3729100"/>
                <a:ext cx="11650" cy="8875"/>
              </a:xfrm>
              <a:custGeom>
                <a:avLst/>
                <a:gdLst/>
                <a:ahLst/>
                <a:cxnLst/>
                <a:rect l="l" t="t" r="r" b="b"/>
                <a:pathLst>
                  <a:path w="466" h="355" extrusionOk="0">
                    <a:moveTo>
                      <a:pt x="231" y="0"/>
                    </a:moveTo>
                    <a:cubicBezTo>
                      <a:pt x="193" y="0"/>
                      <a:pt x="154" y="13"/>
                      <a:pt x="123" y="39"/>
                    </a:cubicBezTo>
                    <a:cubicBezTo>
                      <a:pt x="1" y="139"/>
                      <a:pt x="59" y="338"/>
                      <a:pt x="216" y="354"/>
                    </a:cubicBezTo>
                    <a:cubicBezTo>
                      <a:pt x="223" y="355"/>
                      <a:pt x="229" y="355"/>
                      <a:pt x="235" y="355"/>
                    </a:cubicBezTo>
                    <a:cubicBezTo>
                      <a:pt x="378" y="355"/>
                      <a:pt x="466" y="185"/>
                      <a:pt x="370" y="68"/>
                    </a:cubicBezTo>
                    <a:cubicBezTo>
                      <a:pt x="335" y="24"/>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20"/>
              <p:cNvSpPr/>
              <p:nvPr/>
            </p:nvSpPr>
            <p:spPr>
              <a:xfrm>
                <a:off x="4153200" y="3712575"/>
                <a:ext cx="11000" cy="8375"/>
              </a:xfrm>
              <a:custGeom>
                <a:avLst/>
                <a:gdLst/>
                <a:ahLst/>
                <a:cxnLst/>
                <a:rect l="l" t="t" r="r" b="b"/>
                <a:pathLst>
                  <a:path w="440" h="335" extrusionOk="0">
                    <a:moveTo>
                      <a:pt x="221" y="1"/>
                    </a:moveTo>
                    <a:cubicBezTo>
                      <a:pt x="184" y="1"/>
                      <a:pt x="147" y="13"/>
                      <a:pt x="116" y="38"/>
                    </a:cubicBezTo>
                    <a:cubicBezTo>
                      <a:pt x="1" y="131"/>
                      <a:pt x="55" y="321"/>
                      <a:pt x="203" y="334"/>
                    </a:cubicBezTo>
                    <a:cubicBezTo>
                      <a:pt x="210" y="334"/>
                      <a:pt x="216" y="335"/>
                      <a:pt x="222" y="335"/>
                    </a:cubicBezTo>
                    <a:cubicBezTo>
                      <a:pt x="359" y="335"/>
                      <a:pt x="440" y="174"/>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20"/>
              <p:cNvSpPr/>
              <p:nvPr/>
            </p:nvSpPr>
            <p:spPr>
              <a:xfrm>
                <a:off x="4139875" y="3696075"/>
                <a:ext cx="10450" cy="7925"/>
              </a:xfrm>
              <a:custGeom>
                <a:avLst/>
                <a:gdLst/>
                <a:ahLst/>
                <a:cxnLst/>
                <a:rect l="l" t="t" r="r" b="b"/>
                <a:pathLst>
                  <a:path w="418" h="317" extrusionOk="0">
                    <a:moveTo>
                      <a:pt x="209" y="1"/>
                    </a:moveTo>
                    <a:cubicBezTo>
                      <a:pt x="174" y="1"/>
                      <a:pt x="139" y="12"/>
                      <a:pt x="109" y="36"/>
                    </a:cubicBezTo>
                    <a:cubicBezTo>
                      <a:pt x="0" y="123"/>
                      <a:pt x="55" y="300"/>
                      <a:pt x="193" y="316"/>
                    </a:cubicBezTo>
                    <a:cubicBezTo>
                      <a:pt x="198" y="316"/>
                      <a:pt x="204" y="316"/>
                      <a:pt x="209" y="316"/>
                    </a:cubicBezTo>
                    <a:cubicBezTo>
                      <a:pt x="341" y="316"/>
                      <a:pt x="418" y="164"/>
                      <a:pt x="331" y="58"/>
                    </a:cubicBezTo>
                    <a:cubicBezTo>
                      <a:pt x="300" y="20"/>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20"/>
              <p:cNvSpPr/>
              <p:nvPr/>
            </p:nvSpPr>
            <p:spPr>
              <a:xfrm>
                <a:off x="4343625" y="3913025"/>
                <a:ext cx="19050" cy="14425"/>
              </a:xfrm>
              <a:custGeom>
                <a:avLst/>
                <a:gdLst/>
                <a:ahLst/>
                <a:cxnLst/>
                <a:rect l="l" t="t" r="r" b="b"/>
                <a:pathLst>
                  <a:path w="762" h="577" extrusionOk="0">
                    <a:moveTo>
                      <a:pt x="381" y="0"/>
                    </a:moveTo>
                    <a:cubicBezTo>
                      <a:pt x="318" y="0"/>
                      <a:pt x="253" y="21"/>
                      <a:pt x="199" y="64"/>
                    </a:cubicBezTo>
                    <a:cubicBezTo>
                      <a:pt x="0" y="225"/>
                      <a:pt x="97" y="549"/>
                      <a:pt x="350" y="575"/>
                    </a:cubicBezTo>
                    <a:cubicBezTo>
                      <a:pt x="361" y="576"/>
                      <a:pt x="371" y="577"/>
                      <a:pt x="382" y="577"/>
                    </a:cubicBezTo>
                    <a:cubicBezTo>
                      <a:pt x="620" y="577"/>
                      <a:pt x="761" y="297"/>
                      <a:pt x="604" y="106"/>
                    </a:cubicBezTo>
                    <a:cubicBezTo>
                      <a:pt x="548" y="36"/>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20"/>
              <p:cNvSpPr/>
              <p:nvPr/>
            </p:nvSpPr>
            <p:spPr>
              <a:xfrm>
                <a:off x="4330350" y="3896500"/>
                <a:ext cx="18425" cy="13925"/>
              </a:xfrm>
              <a:custGeom>
                <a:avLst/>
                <a:gdLst/>
                <a:ahLst/>
                <a:cxnLst/>
                <a:rect l="l" t="t" r="r" b="b"/>
                <a:pathLst>
                  <a:path w="737" h="557" extrusionOk="0">
                    <a:moveTo>
                      <a:pt x="371" y="0"/>
                    </a:moveTo>
                    <a:cubicBezTo>
                      <a:pt x="309" y="0"/>
                      <a:pt x="246" y="21"/>
                      <a:pt x="194" y="63"/>
                    </a:cubicBezTo>
                    <a:cubicBezTo>
                      <a:pt x="1" y="220"/>
                      <a:pt x="94" y="532"/>
                      <a:pt x="341" y="555"/>
                    </a:cubicBezTo>
                    <a:cubicBezTo>
                      <a:pt x="352" y="556"/>
                      <a:pt x="362" y="556"/>
                      <a:pt x="372" y="556"/>
                    </a:cubicBezTo>
                    <a:cubicBezTo>
                      <a:pt x="601" y="556"/>
                      <a:pt x="737" y="286"/>
                      <a:pt x="586" y="101"/>
                    </a:cubicBezTo>
                    <a:cubicBezTo>
                      <a:pt x="531" y="35"/>
                      <a:pt x="452"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20"/>
              <p:cNvSpPr/>
              <p:nvPr/>
            </p:nvSpPr>
            <p:spPr>
              <a:xfrm>
                <a:off x="4317100" y="3879925"/>
                <a:ext cx="17775" cy="13550"/>
              </a:xfrm>
              <a:custGeom>
                <a:avLst/>
                <a:gdLst/>
                <a:ahLst/>
                <a:cxnLst/>
                <a:rect l="l" t="t" r="r" b="b"/>
                <a:pathLst>
                  <a:path w="711" h="542" extrusionOk="0">
                    <a:moveTo>
                      <a:pt x="357" y="1"/>
                    </a:moveTo>
                    <a:cubicBezTo>
                      <a:pt x="297" y="1"/>
                      <a:pt x="237" y="20"/>
                      <a:pt x="187" y="61"/>
                    </a:cubicBezTo>
                    <a:cubicBezTo>
                      <a:pt x="1" y="212"/>
                      <a:pt x="87" y="514"/>
                      <a:pt x="328" y="540"/>
                    </a:cubicBezTo>
                    <a:cubicBezTo>
                      <a:pt x="339" y="541"/>
                      <a:pt x="349" y="541"/>
                      <a:pt x="359" y="541"/>
                    </a:cubicBezTo>
                    <a:cubicBezTo>
                      <a:pt x="579" y="541"/>
                      <a:pt x="711" y="281"/>
                      <a:pt x="566" y="102"/>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20"/>
              <p:cNvSpPr/>
              <p:nvPr/>
            </p:nvSpPr>
            <p:spPr>
              <a:xfrm>
                <a:off x="4303775" y="3863375"/>
                <a:ext cx="17200" cy="13050"/>
              </a:xfrm>
              <a:custGeom>
                <a:avLst/>
                <a:gdLst/>
                <a:ahLst/>
                <a:cxnLst/>
                <a:rect l="l" t="t" r="r" b="b"/>
                <a:pathLst>
                  <a:path w="688" h="522" extrusionOk="0">
                    <a:moveTo>
                      <a:pt x="345" y="1"/>
                    </a:moveTo>
                    <a:cubicBezTo>
                      <a:pt x="288" y="1"/>
                      <a:pt x="231" y="19"/>
                      <a:pt x="183" y="57"/>
                    </a:cubicBezTo>
                    <a:cubicBezTo>
                      <a:pt x="0" y="202"/>
                      <a:pt x="87" y="495"/>
                      <a:pt x="315" y="520"/>
                    </a:cubicBezTo>
                    <a:cubicBezTo>
                      <a:pt x="326" y="521"/>
                      <a:pt x="336" y="522"/>
                      <a:pt x="346" y="522"/>
                    </a:cubicBezTo>
                    <a:cubicBezTo>
                      <a:pt x="559" y="522"/>
                      <a:pt x="688" y="271"/>
                      <a:pt x="546" y="99"/>
                    </a:cubicBezTo>
                    <a:cubicBezTo>
                      <a:pt x="497" y="35"/>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20"/>
              <p:cNvSpPr/>
              <p:nvPr/>
            </p:nvSpPr>
            <p:spPr>
              <a:xfrm>
                <a:off x="4290500" y="3846850"/>
                <a:ext cx="16600" cy="12625"/>
              </a:xfrm>
              <a:custGeom>
                <a:avLst/>
                <a:gdLst/>
                <a:ahLst/>
                <a:cxnLst/>
                <a:rect l="l" t="t" r="r" b="b"/>
                <a:pathLst>
                  <a:path w="664" h="505" extrusionOk="0">
                    <a:moveTo>
                      <a:pt x="333" y="1"/>
                    </a:moveTo>
                    <a:cubicBezTo>
                      <a:pt x="277" y="1"/>
                      <a:pt x="221" y="19"/>
                      <a:pt x="174" y="56"/>
                    </a:cubicBezTo>
                    <a:cubicBezTo>
                      <a:pt x="1" y="198"/>
                      <a:pt x="84" y="477"/>
                      <a:pt x="306" y="503"/>
                    </a:cubicBezTo>
                    <a:cubicBezTo>
                      <a:pt x="315" y="504"/>
                      <a:pt x="324" y="505"/>
                      <a:pt x="333" y="505"/>
                    </a:cubicBezTo>
                    <a:cubicBezTo>
                      <a:pt x="539" y="505"/>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20"/>
              <p:cNvSpPr/>
              <p:nvPr/>
            </p:nvSpPr>
            <p:spPr>
              <a:xfrm>
                <a:off x="4277250" y="3830350"/>
                <a:ext cx="15950" cy="12100"/>
              </a:xfrm>
              <a:custGeom>
                <a:avLst/>
                <a:gdLst/>
                <a:ahLst/>
                <a:cxnLst/>
                <a:rect l="l" t="t" r="r" b="b"/>
                <a:pathLst>
                  <a:path w="638" h="484" extrusionOk="0">
                    <a:moveTo>
                      <a:pt x="320" y="1"/>
                    </a:moveTo>
                    <a:cubicBezTo>
                      <a:pt x="266" y="1"/>
                      <a:pt x="212" y="18"/>
                      <a:pt x="168" y="54"/>
                    </a:cubicBezTo>
                    <a:cubicBezTo>
                      <a:pt x="1" y="189"/>
                      <a:pt x="81" y="459"/>
                      <a:pt x="296" y="482"/>
                    </a:cubicBezTo>
                    <a:cubicBezTo>
                      <a:pt x="305" y="483"/>
                      <a:pt x="314" y="483"/>
                      <a:pt x="323" y="483"/>
                    </a:cubicBezTo>
                    <a:cubicBezTo>
                      <a:pt x="519" y="483"/>
                      <a:pt x="638" y="250"/>
                      <a:pt x="508" y="90"/>
                    </a:cubicBezTo>
                    <a:cubicBezTo>
                      <a:pt x="461" y="31"/>
                      <a:pt x="390"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20"/>
              <p:cNvSpPr/>
              <p:nvPr/>
            </p:nvSpPr>
            <p:spPr>
              <a:xfrm>
                <a:off x="4264000" y="3813800"/>
                <a:ext cx="15400" cy="11675"/>
              </a:xfrm>
              <a:custGeom>
                <a:avLst/>
                <a:gdLst/>
                <a:ahLst/>
                <a:cxnLst/>
                <a:rect l="l" t="t" r="r" b="b"/>
                <a:pathLst>
                  <a:path w="616" h="467" extrusionOk="0">
                    <a:moveTo>
                      <a:pt x="310" y="1"/>
                    </a:moveTo>
                    <a:cubicBezTo>
                      <a:pt x="258" y="1"/>
                      <a:pt x="206" y="18"/>
                      <a:pt x="161" y="54"/>
                    </a:cubicBezTo>
                    <a:cubicBezTo>
                      <a:pt x="0" y="183"/>
                      <a:pt x="77" y="443"/>
                      <a:pt x="286" y="466"/>
                    </a:cubicBezTo>
                    <a:cubicBezTo>
                      <a:pt x="294" y="466"/>
                      <a:pt x="302" y="467"/>
                      <a:pt x="310" y="467"/>
                    </a:cubicBezTo>
                    <a:cubicBezTo>
                      <a:pt x="501" y="467"/>
                      <a:pt x="615" y="241"/>
                      <a:pt x="489" y="87"/>
                    </a:cubicBezTo>
                    <a:cubicBezTo>
                      <a:pt x="443" y="30"/>
                      <a:pt x="377" y="1"/>
                      <a:pt x="3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20"/>
              <p:cNvSpPr/>
              <p:nvPr/>
            </p:nvSpPr>
            <p:spPr>
              <a:xfrm>
                <a:off x="4250750" y="3797300"/>
                <a:ext cx="14650" cy="11150"/>
              </a:xfrm>
              <a:custGeom>
                <a:avLst/>
                <a:gdLst/>
                <a:ahLst/>
                <a:cxnLst/>
                <a:rect l="l" t="t" r="r" b="b"/>
                <a:pathLst>
                  <a:path w="586" h="446" extrusionOk="0">
                    <a:moveTo>
                      <a:pt x="294" y="0"/>
                    </a:moveTo>
                    <a:cubicBezTo>
                      <a:pt x="245" y="0"/>
                      <a:pt x="196" y="16"/>
                      <a:pt x="154" y="49"/>
                    </a:cubicBezTo>
                    <a:cubicBezTo>
                      <a:pt x="0" y="174"/>
                      <a:pt x="74" y="425"/>
                      <a:pt x="270" y="444"/>
                    </a:cubicBezTo>
                    <a:cubicBezTo>
                      <a:pt x="279" y="445"/>
                      <a:pt x="288" y="446"/>
                      <a:pt x="297" y="446"/>
                    </a:cubicBezTo>
                    <a:cubicBezTo>
                      <a:pt x="480" y="446"/>
                      <a:pt x="586" y="228"/>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20"/>
              <p:cNvSpPr/>
              <p:nvPr/>
            </p:nvSpPr>
            <p:spPr>
              <a:xfrm>
                <a:off x="4237400" y="3780725"/>
                <a:ext cx="14200" cy="10775"/>
              </a:xfrm>
              <a:custGeom>
                <a:avLst/>
                <a:gdLst/>
                <a:ahLst/>
                <a:cxnLst/>
                <a:rect l="l" t="t" r="r" b="b"/>
                <a:pathLst>
                  <a:path w="568" h="431" extrusionOk="0">
                    <a:moveTo>
                      <a:pt x="285" y="1"/>
                    </a:moveTo>
                    <a:cubicBezTo>
                      <a:pt x="237" y="1"/>
                      <a:pt x="189" y="17"/>
                      <a:pt x="148" y="50"/>
                    </a:cubicBezTo>
                    <a:cubicBezTo>
                      <a:pt x="1" y="169"/>
                      <a:pt x="71" y="407"/>
                      <a:pt x="261" y="429"/>
                    </a:cubicBezTo>
                    <a:cubicBezTo>
                      <a:pt x="269" y="430"/>
                      <a:pt x="277" y="431"/>
                      <a:pt x="284" y="431"/>
                    </a:cubicBezTo>
                    <a:cubicBezTo>
                      <a:pt x="460" y="431"/>
                      <a:pt x="567" y="224"/>
                      <a:pt x="450" y="79"/>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20"/>
              <p:cNvSpPr/>
              <p:nvPr/>
            </p:nvSpPr>
            <p:spPr>
              <a:xfrm>
                <a:off x="4224150" y="3764200"/>
                <a:ext cx="13475" cy="10275"/>
              </a:xfrm>
              <a:custGeom>
                <a:avLst/>
                <a:gdLst/>
                <a:ahLst/>
                <a:cxnLst/>
                <a:rect l="l" t="t" r="r" b="b"/>
                <a:pathLst>
                  <a:path w="539" h="411" extrusionOk="0">
                    <a:moveTo>
                      <a:pt x="272" y="0"/>
                    </a:moveTo>
                    <a:cubicBezTo>
                      <a:pt x="226" y="0"/>
                      <a:pt x="180" y="15"/>
                      <a:pt x="142" y="46"/>
                    </a:cubicBezTo>
                    <a:cubicBezTo>
                      <a:pt x="0" y="162"/>
                      <a:pt x="68" y="390"/>
                      <a:pt x="251" y="409"/>
                    </a:cubicBezTo>
                    <a:cubicBezTo>
                      <a:pt x="259" y="410"/>
                      <a:pt x="266" y="410"/>
                      <a:pt x="274" y="410"/>
                    </a:cubicBezTo>
                    <a:cubicBezTo>
                      <a:pt x="440" y="410"/>
                      <a:pt x="538" y="213"/>
                      <a:pt x="431" y="78"/>
                    </a:cubicBezTo>
                    <a:cubicBezTo>
                      <a:pt x="391" y="27"/>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20"/>
              <p:cNvSpPr/>
              <p:nvPr/>
            </p:nvSpPr>
            <p:spPr>
              <a:xfrm>
                <a:off x="4210875" y="3747700"/>
                <a:ext cx="12950" cy="9800"/>
              </a:xfrm>
              <a:custGeom>
                <a:avLst/>
                <a:gdLst/>
                <a:ahLst/>
                <a:cxnLst/>
                <a:rect l="l" t="t" r="r" b="b"/>
                <a:pathLst>
                  <a:path w="518" h="392" extrusionOk="0">
                    <a:moveTo>
                      <a:pt x="258" y="1"/>
                    </a:moveTo>
                    <a:cubicBezTo>
                      <a:pt x="215" y="1"/>
                      <a:pt x="172" y="15"/>
                      <a:pt x="136" y="44"/>
                    </a:cubicBezTo>
                    <a:cubicBezTo>
                      <a:pt x="1" y="153"/>
                      <a:pt x="65" y="372"/>
                      <a:pt x="239" y="391"/>
                    </a:cubicBezTo>
                    <a:cubicBezTo>
                      <a:pt x="245" y="392"/>
                      <a:pt x="252" y="392"/>
                      <a:pt x="258" y="392"/>
                    </a:cubicBezTo>
                    <a:cubicBezTo>
                      <a:pt x="420" y="392"/>
                      <a:pt x="517" y="203"/>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20"/>
              <p:cNvSpPr/>
              <p:nvPr/>
            </p:nvSpPr>
            <p:spPr>
              <a:xfrm>
                <a:off x="4197625" y="3731125"/>
                <a:ext cx="12300" cy="9350"/>
              </a:xfrm>
              <a:custGeom>
                <a:avLst/>
                <a:gdLst/>
                <a:ahLst/>
                <a:cxnLst/>
                <a:rect l="l" t="t" r="r" b="b"/>
                <a:pathLst>
                  <a:path w="492" h="374" extrusionOk="0">
                    <a:moveTo>
                      <a:pt x="245" y="1"/>
                    </a:moveTo>
                    <a:cubicBezTo>
                      <a:pt x="205" y="1"/>
                      <a:pt x="164" y="14"/>
                      <a:pt x="129" y="42"/>
                    </a:cubicBezTo>
                    <a:cubicBezTo>
                      <a:pt x="1" y="148"/>
                      <a:pt x="62" y="357"/>
                      <a:pt x="226" y="373"/>
                    </a:cubicBezTo>
                    <a:cubicBezTo>
                      <a:pt x="232" y="373"/>
                      <a:pt x="239" y="374"/>
                      <a:pt x="245" y="374"/>
                    </a:cubicBezTo>
                    <a:cubicBezTo>
                      <a:pt x="398" y="374"/>
                      <a:pt x="491" y="194"/>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20"/>
              <p:cNvSpPr/>
              <p:nvPr/>
            </p:nvSpPr>
            <p:spPr>
              <a:xfrm>
                <a:off x="4184375" y="3714625"/>
                <a:ext cx="11625" cy="8825"/>
              </a:xfrm>
              <a:custGeom>
                <a:avLst/>
                <a:gdLst/>
                <a:ahLst/>
                <a:cxnLst/>
                <a:rect l="l" t="t" r="r" b="b"/>
                <a:pathLst>
                  <a:path w="465" h="353" extrusionOk="0">
                    <a:moveTo>
                      <a:pt x="232" y="1"/>
                    </a:moveTo>
                    <a:cubicBezTo>
                      <a:pt x="193" y="1"/>
                      <a:pt x="154" y="13"/>
                      <a:pt x="123" y="40"/>
                    </a:cubicBezTo>
                    <a:cubicBezTo>
                      <a:pt x="0" y="139"/>
                      <a:pt x="58" y="335"/>
                      <a:pt x="216" y="351"/>
                    </a:cubicBezTo>
                    <a:cubicBezTo>
                      <a:pt x="223" y="352"/>
                      <a:pt x="231" y="353"/>
                      <a:pt x="238" y="353"/>
                    </a:cubicBezTo>
                    <a:cubicBezTo>
                      <a:pt x="379" y="353"/>
                      <a:pt x="465" y="181"/>
                      <a:pt x="370" y="65"/>
                    </a:cubicBezTo>
                    <a:cubicBezTo>
                      <a:pt x="335"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20"/>
              <p:cNvSpPr/>
              <p:nvPr/>
            </p:nvSpPr>
            <p:spPr>
              <a:xfrm>
                <a:off x="4171025" y="3698100"/>
                <a:ext cx="11100" cy="8400"/>
              </a:xfrm>
              <a:custGeom>
                <a:avLst/>
                <a:gdLst/>
                <a:ahLst/>
                <a:cxnLst/>
                <a:rect l="l" t="t" r="r" b="b"/>
                <a:pathLst>
                  <a:path w="444" h="336" extrusionOk="0">
                    <a:moveTo>
                      <a:pt x="223" y="1"/>
                    </a:moveTo>
                    <a:cubicBezTo>
                      <a:pt x="185" y="1"/>
                      <a:pt x="148" y="13"/>
                      <a:pt x="117" y="39"/>
                    </a:cubicBezTo>
                    <a:cubicBezTo>
                      <a:pt x="1" y="132"/>
                      <a:pt x="56" y="318"/>
                      <a:pt x="203" y="334"/>
                    </a:cubicBezTo>
                    <a:cubicBezTo>
                      <a:pt x="210" y="335"/>
                      <a:pt x="217" y="335"/>
                      <a:pt x="223" y="335"/>
                    </a:cubicBezTo>
                    <a:cubicBezTo>
                      <a:pt x="362" y="335"/>
                      <a:pt x="443" y="172"/>
                      <a:pt x="351" y="61"/>
                    </a:cubicBezTo>
                    <a:cubicBezTo>
                      <a:pt x="319" y="21"/>
                      <a:pt x="271"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20"/>
              <p:cNvSpPr/>
              <p:nvPr/>
            </p:nvSpPr>
            <p:spPr>
              <a:xfrm>
                <a:off x="4157775" y="3681550"/>
                <a:ext cx="10475" cy="7975"/>
              </a:xfrm>
              <a:custGeom>
                <a:avLst/>
                <a:gdLst/>
                <a:ahLst/>
                <a:cxnLst/>
                <a:rect l="l" t="t" r="r" b="b"/>
                <a:pathLst>
                  <a:path w="419" h="319" extrusionOk="0">
                    <a:moveTo>
                      <a:pt x="209" y="0"/>
                    </a:moveTo>
                    <a:cubicBezTo>
                      <a:pt x="174" y="0"/>
                      <a:pt x="139" y="12"/>
                      <a:pt x="110" y="35"/>
                    </a:cubicBezTo>
                    <a:cubicBezTo>
                      <a:pt x="1" y="125"/>
                      <a:pt x="52" y="302"/>
                      <a:pt x="194" y="318"/>
                    </a:cubicBezTo>
                    <a:cubicBezTo>
                      <a:pt x="199" y="319"/>
                      <a:pt x="204" y="319"/>
                      <a:pt x="209" y="319"/>
                    </a:cubicBezTo>
                    <a:cubicBezTo>
                      <a:pt x="341" y="319"/>
                      <a:pt x="418" y="166"/>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20"/>
              <p:cNvSpPr/>
              <p:nvPr/>
            </p:nvSpPr>
            <p:spPr>
              <a:xfrm>
                <a:off x="4348275" y="3881975"/>
                <a:ext cx="18425" cy="13975"/>
              </a:xfrm>
              <a:custGeom>
                <a:avLst/>
                <a:gdLst/>
                <a:ahLst/>
                <a:cxnLst/>
                <a:rect l="l" t="t" r="r" b="b"/>
                <a:pathLst>
                  <a:path w="737" h="559" extrusionOk="0">
                    <a:moveTo>
                      <a:pt x="368" y="1"/>
                    </a:moveTo>
                    <a:cubicBezTo>
                      <a:pt x="306" y="1"/>
                      <a:pt x="244" y="21"/>
                      <a:pt x="193" y="62"/>
                    </a:cubicBezTo>
                    <a:cubicBezTo>
                      <a:pt x="0" y="220"/>
                      <a:pt x="94" y="531"/>
                      <a:pt x="341" y="557"/>
                    </a:cubicBezTo>
                    <a:cubicBezTo>
                      <a:pt x="352" y="558"/>
                      <a:pt x="362" y="559"/>
                      <a:pt x="372" y="559"/>
                    </a:cubicBezTo>
                    <a:cubicBezTo>
                      <a:pt x="601" y="559"/>
                      <a:pt x="736" y="289"/>
                      <a:pt x="585" y="104"/>
                    </a:cubicBezTo>
                    <a:cubicBezTo>
                      <a:pt x="530" y="36"/>
                      <a:pt x="449"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20"/>
              <p:cNvSpPr/>
              <p:nvPr/>
            </p:nvSpPr>
            <p:spPr>
              <a:xfrm>
                <a:off x="4335025" y="3865425"/>
                <a:ext cx="17775" cy="13500"/>
              </a:xfrm>
              <a:custGeom>
                <a:avLst/>
                <a:gdLst/>
                <a:ahLst/>
                <a:cxnLst/>
                <a:rect l="l" t="t" r="r" b="b"/>
                <a:pathLst>
                  <a:path w="711" h="540" extrusionOk="0">
                    <a:moveTo>
                      <a:pt x="357" y="0"/>
                    </a:moveTo>
                    <a:cubicBezTo>
                      <a:pt x="297" y="0"/>
                      <a:pt x="237" y="21"/>
                      <a:pt x="187" y="62"/>
                    </a:cubicBezTo>
                    <a:cubicBezTo>
                      <a:pt x="0" y="210"/>
                      <a:pt x="87" y="512"/>
                      <a:pt x="328" y="538"/>
                    </a:cubicBezTo>
                    <a:cubicBezTo>
                      <a:pt x="338" y="539"/>
                      <a:pt x="349" y="540"/>
                      <a:pt x="359" y="540"/>
                    </a:cubicBezTo>
                    <a:cubicBezTo>
                      <a:pt x="578" y="540"/>
                      <a:pt x="710" y="279"/>
                      <a:pt x="566" y="101"/>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20"/>
              <p:cNvSpPr/>
              <p:nvPr/>
            </p:nvSpPr>
            <p:spPr>
              <a:xfrm>
                <a:off x="4321675" y="3848875"/>
                <a:ext cx="17250" cy="13100"/>
              </a:xfrm>
              <a:custGeom>
                <a:avLst/>
                <a:gdLst/>
                <a:ahLst/>
                <a:cxnLst/>
                <a:rect l="l" t="t" r="r" b="b"/>
                <a:pathLst>
                  <a:path w="690" h="524" extrusionOk="0">
                    <a:moveTo>
                      <a:pt x="345" y="1"/>
                    </a:moveTo>
                    <a:cubicBezTo>
                      <a:pt x="288" y="1"/>
                      <a:pt x="229" y="20"/>
                      <a:pt x="181" y="59"/>
                    </a:cubicBezTo>
                    <a:cubicBezTo>
                      <a:pt x="1" y="207"/>
                      <a:pt x="88" y="496"/>
                      <a:pt x="319" y="522"/>
                    </a:cubicBezTo>
                    <a:cubicBezTo>
                      <a:pt x="328" y="523"/>
                      <a:pt x="337" y="523"/>
                      <a:pt x="346" y="523"/>
                    </a:cubicBezTo>
                    <a:cubicBezTo>
                      <a:pt x="561" y="523"/>
                      <a:pt x="689" y="270"/>
                      <a:pt x="547" y="98"/>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20"/>
              <p:cNvSpPr/>
              <p:nvPr/>
            </p:nvSpPr>
            <p:spPr>
              <a:xfrm>
                <a:off x="4308425" y="3832400"/>
                <a:ext cx="16575" cy="12550"/>
              </a:xfrm>
              <a:custGeom>
                <a:avLst/>
                <a:gdLst/>
                <a:ahLst/>
                <a:cxnLst/>
                <a:rect l="l" t="t" r="r" b="b"/>
                <a:pathLst>
                  <a:path w="663" h="502" extrusionOk="0">
                    <a:moveTo>
                      <a:pt x="334" y="0"/>
                    </a:moveTo>
                    <a:cubicBezTo>
                      <a:pt x="278" y="0"/>
                      <a:pt x="221" y="18"/>
                      <a:pt x="174" y="56"/>
                    </a:cubicBezTo>
                    <a:cubicBezTo>
                      <a:pt x="0" y="197"/>
                      <a:pt x="84" y="477"/>
                      <a:pt x="306" y="499"/>
                    </a:cubicBezTo>
                    <a:cubicBezTo>
                      <a:pt x="316" y="501"/>
                      <a:pt x="326" y="501"/>
                      <a:pt x="336" y="501"/>
                    </a:cubicBezTo>
                    <a:cubicBezTo>
                      <a:pt x="543" y="501"/>
                      <a:pt x="662" y="257"/>
                      <a:pt x="528" y="91"/>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20"/>
              <p:cNvSpPr/>
              <p:nvPr/>
            </p:nvSpPr>
            <p:spPr>
              <a:xfrm>
                <a:off x="4295175" y="3815825"/>
                <a:ext cx="15950" cy="12075"/>
              </a:xfrm>
              <a:custGeom>
                <a:avLst/>
                <a:gdLst/>
                <a:ahLst/>
                <a:cxnLst/>
                <a:rect l="l" t="t" r="r" b="b"/>
                <a:pathLst>
                  <a:path w="638" h="483" extrusionOk="0">
                    <a:moveTo>
                      <a:pt x="318" y="0"/>
                    </a:moveTo>
                    <a:cubicBezTo>
                      <a:pt x="265" y="0"/>
                      <a:pt x="211" y="18"/>
                      <a:pt x="167" y="54"/>
                    </a:cubicBezTo>
                    <a:cubicBezTo>
                      <a:pt x="0" y="189"/>
                      <a:pt x="81" y="459"/>
                      <a:pt x="293" y="481"/>
                    </a:cubicBezTo>
                    <a:cubicBezTo>
                      <a:pt x="302" y="482"/>
                      <a:pt x="311" y="483"/>
                      <a:pt x="320" y="483"/>
                    </a:cubicBezTo>
                    <a:cubicBezTo>
                      <a:pt x="519" y="483"/>
                      <a:pt x="637" y="249"/>
                      <a:pt x="508" y="92"/>
                    </a:cubicBezTo>
                    <a:cubicBezTo>
                      <a:pt x="460" y="32"/>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20"/>
              <p:cNvSpPr/>
              <p:nvPr/>
            </p:nvSpPr>
            <p:spPr>
              <a:xfrm>
                <a:off x="4281900" y="3799325"/>
                <a:ext cx="15325" cy="11625"/>
              </a:xfrm>
              <a:custGeom>
                <a:avLst/>
                <a:gdLst/>
                <a:ahLst/>
                <a:cxnLst/>
                <a:rect l="l" t="t" r="r" b="b"/>
                <a:pathLst>
                  <a:path w="613" h="465" extrusionOk="0">
                    <a:moveTo>
                      <a:pt x="306" y="1"/>
                    </a:moveTo>
                    <a:cubicBezTo>
                      <a:pt x="255" y="1"/>
                      <a:pt x="204" y="17"/>
                      <a:pt x="162" y="52"/>
                    </a:cubicBezTo>
                    <a:cubicBezTo>
                      <a:pt x="1" y="183"/>
                      <a:pt x="78" y="444"/>
                      <a:pt x="284" y="463"/>
                    </a:cubicBezTo>
                    <a:cubicBezTo>
                      <a:pt x="293" y="464"/>
                      <a:pt x="302" y="465"/>
                      <a:pt x="311" y="465"/>
                    </a:cubicBezTo>
                    <a:cubicBezTo>
                      <a:pt x="500" y="465"/>
                      <a:pt x="612" y="241"/>
                      <a:pt x="486" y="87"/>
                    </a:cubicBezTo>
                    <a:cubicBezTo>
                      <a:pt x="440" y="30"/>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20"/>
              <p:cNvSpPr/>
              <p:nvPr/>
            </p:nvSpPr>
            <p:spPr>
              <a:xfrm>
                <a:off x="4268575" y="3782775"/>
                <a:ext cx="14750" cy="11225"/>
              </a:xfrm>
              <a:custGeom>
                <a:avLst/>
                <a:gdLst/>
                <a:ahLst/>
                <a:cxnLst/>
                <a:rect l="l" t="t" r="r" b="b"/>
                <a:pathLst>
                  <a:path w="590" h="449" extrusionOk="0">
                    <a:moveTo>
                      <a:pt x="296" y="0"/>
                    </a:moveTo>
                    <a:cubicBezTo>
                      <a:pt x="246" y="0"/>
                      <a:pt x="196" y="17"/>
                      <a:pt x="155" y="52"/>
                    </a:cubicBezTo>
                    <a:cubicBezTo>
                      <a:pt x="0" y="174"/>
                      <a:pt x="74" y="424"/>
                      <a:pt x="274" y="447"/>
                    </a:cubicBezTo>
                    <a:cubicBezTo>
                      <a:pt x="282" y="448"/>
                      <a:pt x="289" y="448"/>
                      <a:pt x="297" y="448"/>
                    </a:cubicBezTo>
                    <a:cubicBezTo>
                      <a:pt x="482" y="448"/>
                      <a:pt x="590" y="232"/>
                      <a:pt x="470" y="84"/>
                    </a:cubicBezTo>
                    <a:cubicBezTo>
                      <a:pt x="426" y="29"/>
                      <a:pt x="361"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20"/>
              <p:cNvSpPr/>
              <p:nvPr/>
            </p:nvSpPr>
            <p:spPr>
              <a:xfrm>
                <a:off x="4255325" y="3766225"/>
                <a:ext cx="14125" cy="10725"/>
              </a:xfrm>
              <a:custGeom>
                <a:avLst/>
                <a:gdLst/>
                <a:ahLst/>
                <a:cxnLst/>
                <a:rect l="l" t="t" r="r" b="b"/>
                <a:pathLst>
                  <a:path w="565" h="429" extrusionOk="0">
                    <a:moveTo>
                      <a:pt x="284" y="1"/>
                    </a:moveTo>
                    <a:cubicBezTo>
                      <a:pt x="237" y="1"/>
                      <a:pt x="188" y="16"/>
                      <a:pt x="148" y="48"/>
                    </a:cubicBezTo>
                    <a:cubicBezTo>
                      <a:pt x="0" y="167"/>
                      <a:pt x="71" y="408"/>
                      <a:pt x="261" y="428"/>
                    </a:cubicBezTo>
                    <a:cubicBezTo>
                      <a:pt x="268" y="428"/>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20"/>
              <p:cNvSpPr/>
              <p:nvPr/>
            </p:nvSpPr>
            <p:spPr>
              <a:xfrm>
                <a:off x="4242050" y="3749725"/>
                <a:ext cx="13500" cy="10200"/>
              </a:xfrm>
              <a:custGeom>
                <a:avLst/>
                <a:gdLst/>
                <a:ahLst/>
                <a:cxnLst/>
                <a:rect l="l" t="t" r="r" b="b"/>
                <a:pathLst>
                  <a:path w="540" h="408" extrusionOk="0">
                    <a:moveTo>
                      <a:pt x="272" y="1"/>
                    </a:moveTo>
                    <a:cubicBezTo>
                      <a:pt x="226" y="1"/>
                      <a:pt x="180" y="16"/>
                      <a:pt x="142" y="46"/>
                    </a:cubicBezTo>
                    <a:cubicBezTo>
                      <a:pt x="1" y="159"/>
                      <a:pt x="68" y="390"/>
                      <a:pt x="252" y="406"/>
                    </a:cubicBezTo>
                    <a:cubicBezTo>
                      <a:pt x="259" y="407"/>
                      <a:pt x="267" y="408"/>
                      <a:pt x="275" y="408"/>
                    </a:cubicBezTo>
                    <a:cubicBezTo>
                      <a:pt x="441" y="408"/>
                      <a:pt x="539" y="211"/>
                      <a:pt x="432" y="75"/>
                    </a:cubicBezTo>
                    <a:cubicBezTo>
                      <a:pt x="392" y="26"/>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20"/>
              <p:cNvSpPr/>
              <p:nvPr/>
            </p:nvSpPr>
            <p:spPr>
              <a:xfrm>
                <a:off x="4228800" y="3733150"/>
                <a:ext cx="12925" cy="9825"/>
              </a:xfrm>
              <a:custGeom>
                <a:avLst/>
                <a:gdLst/>
                <a:ahLst/>
                <a:cxnLst/>
                <a:rect l="l" t="t" r="r" b="b"/>
                <a:pathLst>
                  <a:path w="517" h="393" extrusionOk="0">
                    <a:moveTo>
                      <a:pt x="259" y="1"/>
                    </a:moveTo>
                    <a:cubicBezTo>
                      <a:pt x="215" y="1"/>
                      <a:pt x="172" y="15"/>
                      <a:pt x="136" y="44"/>
                    </a:cubicBezTo>
                    <a:cubicBezTo>
                      <a:pt x="1" y="157"/>
                      <a:pt x="65" y="372"/>
                      <a:pt x="238" y="391"/>
                    </a:cubicBezTo>
                    <a:cubicBezTo>
                      <a:pt x="246" y="392"/>
                      <a:pt x="254" y="393"/>
                      <a:pt x="261" y="393"/>
                    </a:cubicBezTo>
                    <a:cubicBezTo>
                      <a:pt x="421" y="393"/>
                      <a:pt x="516" y="202"/>
                      <a:pt x="412" y="73"/>
                    </a:cubicBezTo>
                    <a:cubicBezTo>
                      <a:pt x="374" y="26"/>
                      <a:pt x="31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20"/>
              <p:cNvSpPr/>
              <p:nvPr/>
            </p:nvSpPr>
            <p:spPr>
              <a:xfrm>
                <a:off x="4215550" y="3716675"/>
                <a:ext cx="12200" cy="9350"/>
              </a:xfrm>
              <a:custGeom>
                <a:avLst/>
                <a:gdLst/>
                <a:ahLst/>
                <a:cxnLst/>
                <a:rect l="l" t="t" r="r" b="b"/>
                <a:pathLst>
                  <a:path w="488" h="374" extrusionOk="0">
                    <a:moveTo>
                      <a:pt x="243" y="0"/>
                    </a:moveTo>
                    <a:cubicBezTo>
                      <a:pt x="203" y="0"/>
                      <a:pt x="162" y="14"/>
                      <a:pt x="129" y="41"/>
                    </a:cubicBezTo>
                    <a:cubicBezTo>
                      <a:pt x="0" y="144"/>
                      <a:pt x="61" y="353"/>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20"/>
              <p:cNvSpPr/>
              <p:nvPr/>
            </p:nvSpPr>
            <p:spPr>
              <a:xfrm>
                <a:off x="4202200" y="3700100"/>
                <a:ext cx="11750" cy="8875"/>
              </a:xfrm>
              <a:custGeom>
                <a:avLst/>
                <a:gdLst/>
                <a:ahLst/>
                <a:cxnLst/>
                <a:rect l="l" t="t" r="r" b="b"/>
                <a:pathLst>
                  <a:path w="470" h="355" extrusionOk="0">
                    <a:moveTo>
                      <a:pt x="236" y="1"/>
                    </a:moveTo>
                    <a:cubicBezTo>
                      <a:pt x="196" y="1"/>
                      <a:pt x="156" y="14"/>
                      <a:pt x="123" y="42"/>
                    </a:cubicBezTo>
                    <a:cubicBezTo>
                      <a:pt x="1" y="139"/>
                      <a:pt x="62" y="338"/>
                      <a:pt x="216" y="354"/>
                    </a:cubicBezTo>
                    <a:cubicBezTo>
                      <a:pt x="223" y="355"/>
                      <a:pt x="229" y="355"/>
                      <a:pt x="236" y="355"/>
                    </a:cubicBezTo>
                    <a:cubicBezTo>
                      <a:pt x="382" y="355"/>
                      <a:pt x="469" y="185"/>
                      <a:pt x="374" y="68"/>
                    </a:cubicBezTo>
                    <a:cubicBezTo>
                      <a:pt x="339" y="24"/>
                      <a:pt x="288" y="1"/>
                      <a:pt x="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20"/>
              <p:cNvSpPr/>
              <p:nvPr/>
            </p:nvSpPr>
            <p:spPr>
              <a:xfrm>
                <a:off x="4188950" y="3683575"/>
                <a:ext cx="11100" cy="8375"/>
              </a:xfrm>
              <a:custGeom>
                <a:avLst/>
                <a:gdLst/>
                <a:ahLst/>
                <a:cxnLst/>
                <a:rect l="l" t="t" r="r" b="b"/>
                <a:pathLst>
                  <a:path w="444" h="335" extrusionOk="0">
                    <a:moveTo>
                      <a:pt x="223" y="0"/>
                    </a:moveTo>
                    <a:cubicBezTo>
                      <a:pt x="186" y="0"/>
                      <a:pt x="148" y="13"/>
                      <a:pt x="116" y="38"/>
                    </a:cubicBezTo>
                    <a:cubicBezTo>
                      <a:pt x="1" y="131"/>
                      <a:pt x="55" y="321"/>
                      <a:pt x="206" y="334"/>
                    </a:cubicBezTo>
                    <a:cubicBezTo>
                      <a:pt x="213" y="334"/>
                      <a:pt x="219" y="335"/>
                      <a:pt x="226" y="335"/>
                    </a:cubicBezTo>
                    <a:cubicBezTo>
                      <a:pt x="362" y="335"/>
                      <a:pt x="443" y="174"/>
                      <a:pt x="354" y="64"/>
                    </a:cubicBezTo>
                    <a:cubicBezTo>
                      <a:pt x="320"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20"/>
              <p:cNvSpPr/>
              <p:nvPr/>
            </p:nvSpPr>
            <p:spPr>
              <a:xfrm>
                <a:off x="4175700" y="3667075"/>
                <a:ext cx="10450" cy="7925"/>
              </a:xfrm>
              <a:custGeom>
                <a:avLst/>
                <a:gdLst/>
                <a:ahLst/>
                <a:cxnLst/>
                <a:rect l="l" t="t" r="r" b="b"/>
                <a:pathLst>
                  <a:path w="418" h="317" extrusionOk="0">
                    <a:moveTo>
                      <a:pt x="209" y="0"/>
                    </a:moveTo>
                    <a:cubicBezTo>
                      <a:pt x="174" y="0"/>
                      <a:pt x="139" y="12"/>
                      <a:pt x="110" y="36"/>
                    </a:cubicBezTo>
                    <a:cubicBezTo>
                      <a:pt x="0" y="123"/>
                      <a:pt x="52" y="299"/>
                      <a:pt x="193" y="315"/>
                    </a:cubicBezTo>
                    <a:cubicBezTo>
                      <a:pt x="198" y="316"/>
                      <a:pt x="204" y="316"/>
                      <a:pt x="209"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20"/>
              <p:cNvSpPr/>
              <p:nvPr/>
            </p:nvSpPr>
            <p:spPr>
              <a:xfrm>
                <a:off x="4339600" y="3834375"/>
                <a:ext cx="17125" cy="13050"/>
              </a:xfrm>
              <a:custGeom>
                <a:avLst/>
                <a:gdLst/>
                <a:ahLst/>
                <a:cxnLst/>
                <a:rect l="l" t="t" r="r" b="b"/>
                <a:pathLst>
                  <a:path w="685" h="522" extrusionOk="0">
                    <a:moveTo>
                      <a:pt x="342" y="1"/>
                    </a:moveTo>
                    <a:cubicBezTo>
                      <a:pt x="285" y="1"/>
                      <a:pt x="228" y="19"/>
                      <a:pt x="180" y="57"/>
                    </a:cubicBezTo>
                    <a:cubicBezTo>
                      <a:pt x="0" y="202"/>
                      <a:pt x="84" y="494"/>
                      <a:pt x="315" y="520"/>
                    </a:cubicBezTo>
                    <a:cubicBezTo>
                      <a:pt x="326" y="521"/>
                      <a:pt x="336" y="522"/>
                      <a:pt x="346" y="522"/>
                    </a:cubicBezTo>
                    <a:cubicBezTo>
                      <a:pt x="559"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20"/>
              <p:cNvSpPr/>
              <p:nvPr/>
            </p:nvSpPr>
            <p:spPr>
              <a:xfrm>
                <a:off x="4326350" y="3817850"/>
                <a:ext cx="16575" cy="12625"/>
              </a:xfrm>
              <a:custGeom>
                <a:avLst/>
                <a:gdLst/>
                <a:ahLst/>
                <a:cxnLst/>
                <a:rect l="l" t="t" r="r" b="b"/>
                <a:pathLst>
                  <a:path w="663" h="505" extrusionOk="0">
                    <a:moveTo>
                      <a:pt x="331" y="1"/>
                    </a:moveTo>
                    <a:cubicBezTo>
                      <a:pt x="275" y="1"/>
                      <a:pt x="219" y="19"/>
                      <a:pt x="174" y="56"/>
                    </a:cubicBezTo>
                    <a:cubicBezTo>
                      <a:pt x="0" y="198"/>
                      <a:pt x="84" y="477"/>
                      <a:pt x="305" y="503"/>
                    </a:cubicBezTo>
                    <a:cubicBezTo>
                      <a:pt x="315" y="504"/>
                      <a:pt x="324" y="504"/>
                      <a:pt x="333" y="504"/>
                    </a:cubicBezTo>
                    <a:cubicBezTo>
                      <a:pt x="538" y="504"/>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20"/>
              <p:cNvSpPr/>
              <p:nvPr/>
            </p:nvSpPr>
            <p:spPr>
              <a:xfrm>
                <a:off x="4313075" y="3801350"/>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20"/>
              <p:cNvSpPr/>
              <p:nvPr/>
            </p:nvSpPr>
            <p:spPr>
              <a:xfrm>
                <a:off x="4299750" y="3784800"/>
                <a:ext cx="15400" cy="11675"/>
              </a:xfrm>
              <a:custGeom>
                <a:avLst/>
                <a:gdLst/>
                <a:ahLst/>
                <a:cxnLst/>
                <a:rect l="l" t="t" r="r" b="b"/>
                <a:pathLst>
                  <a:path w="616" h="467" extrusionOk="0">
                    <a:moveTo>
                      <a:pt x="310" y="0"/>
                    </a:moveTo>
                    <a:cubicBezTo>
                      <a:pt x="258" y="0"/>
                      <a:pt x="206" y="18"/>
                      <a:pt x="161" y="54"/>
                    </a:cubicBezTo>
                    <a:cubicBezTo>
                      <a:pt x="0" y="183"/>
                      <a:pt x="78" y="443"/>
                      <a:pt x="286" y="466"/>
                    </a:cubicBezTo>
                    <a:cubicBezTo>
                      <a:pt x="294" y="466"/>
                      <a:pt x="302" y="467"/>
                      <a:pt x="310" y="467"/>
                    </a:cubicBezTo>
                    <a:cubicBezTo>
                      <a:pt x="502" y="467"/>
                      <a:pt x="616"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20"/>
              <p:cNvSpPr/>
              <p:nvPr/>
            </p:nvSpPr>
            <p:spPr>
              <a:xfrm>
                <a:off x="4286500" y="3768275"/>
                <a:ext cx="14725" cy="11175"/>
              </a:xfrm>
              <a:custGeom>
                <a:avLst/>
                <a:gdLst/>
                <a:ahLst/>
                <a:cxnLst/>
                <a:rect l="l" t="t" r="r" b="b"/>
                <a:pathLst>
                  <a:path w="589" h="447" extrusionOk="0">
                    <a:moveTo>
                      <a:pt x="295" y="1"/>
                    </a:moveTo>
                    <a:cubicBezTo>
                      <a:pt x="246" y="1"/>
                      <a:pt x="196" y="17"/>
                      <a:pt x="154" y="50"/>
                    </a:cubicBezTo>
                    <a:cubicBezTo>
                      <a:pt x="0" y="175"/>
                      <a:pt x="74" y="426"/>
                      <a:pt x="273" y="445"/>
                    </a:cubicBezTo>
                    <a:cubicBezTo>
                      <a:pt x="282" y="446"/>
                      <a:pt x="291" y="447"/>
                      <a:pt x="300" y="447"/>
                    </a:cubicBezTo>
                    <a:cubicBezTo>
                      <a:pt x="480" y="447"/>
                      <a:pt x="589" y="229"/>
                      <a:pt x="469" y="82"/>
                    </a:cubicBezTo>
                    <a:cubicBezTo>
                      <a:pt x="425"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20"/>
              <p:cNvSpPr/>
              <p:nvPr/>
            </p:nvSpPr>
            <p:spPr>
              <a:xfrm>
                <a:off x="4273225" y="3751725"/>
                <a:ext cx="14125" cy="10775"/>
              </a:xfrm>
              <a:custGeom>
                <a:avLst/>
                <a:gdLst/>
                <a:ahLst/>
                <a:cxnLst/>
                <a:rect l="l" t="t" r="r" b="b"/>
                <a:pathLst>
                  <a:path w="565" h="431" extrusionOk="0">
                    <a:moveTo>
                      <a:pt x="284" y="1"/>
                    </a:moveTo>
                    <a:cubicBezTo>
                      <a:pt x="236" y="1"/>
                      <a:pt x="189" y="17"/>
                      <a:pt x="149" y="50"/>
                    </a:cubicBezTo>
                    <a:cubicBezTo>
                      <a:pt x="1" y="169"/>
                      <a:pt x="72" y="407"/>
                      <a:pt x="261" y="429"/>
                    </a:cubicBezTo>
                    <a:cubicBezTo>
                      <a:pt x="269" y="430"/>
                      <a:pt x="277" y="430"/>
                      <a:pt x="284" y="430"/>
                    </a:cubicBezTo>
                    <a:cubicBezTo>
                      <a:pt x="460" y="430"/>
                      <a:pt x="565" y="224"/>
                      <a:pt x="451" y="82"/>
                    </a:cubicBezTo>
                    <a:cubicBezTo>
                      <a:pt x="409" y="29"/>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20"/>
              <p:cNvSpPr/>
              <p:nvPr/>
            </p:nvSpPr>
            <p:spPr>
              <a:xfrm>
                <a:off x="4259975" y="3735200"/>
                <a:ext cx="13475" cy="10275"/>
              </a:xfrm>
              <a:custGeom>
                <a:avLst/>
                <a:gdLst/>
                <a:ahLst/>
                <a:cxnLst/>
                <a:rect l="l" t="t" r="r" b="b"/>
                <a:pathLst>
                  <a:path w="539" h="411" extrusionOk="0">
                    <a:moveTo>
                      <a:pt x="269" y="0"/>
                    </a:moveTo>
                    <a:cubicBezTo>
                      <a:pt x="224" y="0"/>
                      <a:pt x="179" y="15"/>
                      <a:pt x="142" y="46"/>
                    </a:cubicBezTo>
                    <a:cubicBezTo>
                      <a:pt x="1" y="161"/>
                      <a:pt x="68" y="390"/>
                      <a:pt x="248" y="409"/>
                    </a:cubicBezTo>
                    <a:cubicBezTo>
                      <a:pt x="256" y="410"/>
                      <a:pt x="264" y="410"/>
                      <a:pt x="272" y="410"/>
                    </a:cubicBezTo>
                    <a:cubicBezTo>
                      <a:pt x="441" y="410"/>
                      <a:pt x="539" y="213"/>
                      <a:pt x="428" y="78"/>
                    </a:cubicBezTo>
                    <a:cubicBezTo>
                      <a:pt x="388" y="27"/>
                      <a:pt x="329"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20"/>
              <p:cNvSpPr/>
              <p:nvPr/>
            </p:nvSpPr>
            <p:spPr>
              <a:xfrm>
                <a:off x="4246725" y="3718700"/>
                <a:ext cx="12825" cy="9725"/>
              </a:xfrm>
              <a:custGeom>
                <a:avLst/>
                <a:gdLst/>
                <a:ahLst/>
                <a:cxnLst/>
                <a:rect l="l" t="t" r="r" b="b"/>
                <a:pathLst>
                  <a:path w="513" h="389" extrusionOk="0">
                    <a:moveTo>
                      <a:pt x="257" y="0"/>
                    </a:moveTo>
                    <a:cubicBezTo>
                      <a:pt x="215" y="0"/>
                      <a:pt x="171" y="15"/>
                      <a:pt x="135" y="44"/>
                    </a:cubicBezTo>
                    <a:cubicBezTo>
                      <a:pt x="0" y="153"/>
                      <a:pt x="65" y="371"/>
                      <a:pt x="238" y="388"/>
                    </a:cubicBezTo>
                    <a:cubicBezTo>
                      <a:pt x="246" y="388"/>
                      <a:pt x="253" y="389"/>
                      <a:pt x="261" y="389"/>
                    </a:cubicBezTo>
                    <a:cubicBezTo>
                      <a:pt x="418" y="389"/>
                      <a:pt x="513" y="201"/>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20"/>
              <p:cNvSpPr/>
              <p:nvPr/>
            </p:nvSpPr>
            <p:spPr>
              <a:xfrm>
                <a:off x="4233375" y="3702125"/>
                <a:ext cx="12300" cy="9350"/>
              </a:xfrm>
              <a:custGeom>
                <a:avLst/>
                <a:gdLst/>
                <a:ahLst/>
                <a:cxnLst/>
                <a:rect l="l" t="t" r="r" b="b"/>
                <a:pathLst>
                  <a:path w="492" h="374" extrusionOk="0">
                    <a:moveTo>
                      <a:pt x="246" y="1"/>
                    </a:moveTo>
                    <a:cubicBezTo>
                      <a:pt x="205" y="1"/>
                      <a:pt x="164" y="14"/>
                      <a:pt x="129" y="41"/>
                    </a:cubicBezTo>
                    <a:cubicBezTo>
                      <a:pt x="1" y="147"/>
                      <a:pt x="62" y="356"/>
                      <a:pt x="229" y="372"/>
                    </a:cubicBezTo>
                    <a:cubicBezTo>
                      <a:pt x="236" y="373"/>
                      <a:pt x="242" y="373"/>
                      <a:pt x="248" y="373"/>
                    </a:cubicBezTo>
                    <a:cubicBezTo>
                      <a:pt x="401" y="373"/>
                      <a:pt x="492" y="194"/>
                      <a:pt x="393" y="70"/>
                    </a:cubicBezTo>
                    <a:cubicBezTo>
                      <a:pt x="356" y="24"/>
                      <a:pt x="302"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20"/>
              <p:cNvSpPr/>
              <p:nvPr/>
            </p:nvSpPr>
            <p:spPr>
              <a:xfrm>
                <a:off x="4220125" y="3685625"/>
                <a:ext cx="11650" cy="8825"/>
              </a:xfrm>
              <a:custGeom>
                <a:avLst/>
                <a:gdLst/>
                <a:ahLst/>
                <a:cxnLst/>
                <a:rect l="l" t="t" r="r" b="b"/>
                <a:pathLst>
                  <a:path w="466" h="353" extrusionOk="0">
                    <a:moveTo>
                      <a:pt x="234" y="1"/>
                    </a:moveTo>
                    <a:cubicBezTo>
                      <a:pt x="195" y="1"/>
                      <a:pt x="156" y="13"/>
                      <a:pt x="123" y="39"/>
                    </a:cubicBezTo>
                    <a:cubicBezTo>
                      <a:pt x="1" y="139"/>
                      <a:pt x="58" y="335"/>
                      <a:pt x="216" y="351"/>
                    </a:cubicBezTo>
                    <a:cubicBezTo>
                      <a:pt x="224" y="352"/>
                      <a:pt x="231" y="353"/>
                      <a:pt x="239" y="353"/>
                    </a:cubicBezTo>
                    <a:cubicBezTo>
                      <a:pt x="382" y="353"/>
                      <a:pt x="465" y="181"/>
                      <a:pt x="373" y="65"/>
                    </a:cubicBezTo>
                    <a:cubicBezTo>
                      <a:pt x="337" y="23"/>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20"/>
              <p:cNvSpPr/>
              <p:nvPr/>
            </p:nvSpPr>
            <p:spPr>
              <a:xfrm>
                <a:off x="4206875" y="3669100"/>
                <a:ext cx="11075" cy="8400"/>
              </a:xfrm>
              <a:custGeom>
                <a:avLst/>
                <a:gdLst/>
                <a:ahLst/>
                <a:cxnLst/>
                <a:rect l="l" t="t" r="r" b="b"/>
                <a:pathLst>
                  <a:path w="443" h="336" extrusionOk="0">
                    <a:moveTo>
                      <a:pt x="222" y="1"/>
                    </a:moveTo>
                    <a:cubicBezTo>
                      <a:pt x="185" y="1"/>
                      <a:pt x="147" y="13"/>
                      <a:pt x="116" y="38"/>
                    </a:cubicBezTo>
                    <a:cubicBezTo>
                      <a:pt x="0" y="132"/>
                      <a:pt x="55" y="318"/>
                      <a:pt x="203" y="334"/>
                    </a:cubicBezTo>
                    <a:cubicBezTo>
                      <a:pt x="209" y="335"/>
                      <a:pt x="216" y="335"/>
                      <a:pt x="222" y="335"/>
                    </a:cubicBezTo>
                    <a:cubicBezTo>
                      <a:pt x="362" y="335"/>
                      <a:pt x="443"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20"/>
              <p:cNvSpPr/>
              <p:nvPr/>
            </p:nvSpPr>
            <p:spPr>
              <a:xfrm>
                <a:off x="4193625" y="3652550"/>
                <a:ext cx="10450" cy="7975"/>
              </a:xfrm>
              <a:custGeom>
                <a:avLst/>
                <a:gdLst/>
                <a:ahLst/>
                <a:cxnLst/>
                <a:rect l="l" t="t" r="r" b="b"/>
                <a:pathLst>
                  <a:path w="418" h="319" extrusionOk="0">
                    <a:moveTo>
                      <a:pt x="208" y="0"/>
                    </a:moveTo>
                    <a:cubicBezTo>
                      <a:pt x="173" y="0"/>
                      <a:pt x="138" y="12"/>
                      <a:pt x="109" y="35"/>
                    </a:cubicBezTo>
                    <a:cubicBezTo>
                      <a:pt x="0" y="125"/>
                      <a:pt x="51" y="302"/>
                      <a:pt x="193" y="318"/>
                    </a:cubicBezTo>
                    <a:cubicBezTo>
                      <a:pt x="198" y="318"/>
                      <a:pt x="204" y="319"/>
                      <a:pt x="209" y="319"/>
                    </a:cubicBezTo>
                    <a:cubicBezTo>
                      <a:pt x="341" y="319"/>
                      <a:pt x="418" y="166"/>
                      <a:pt x="331" y="61"/>
                    </a:cubicBezTo>
                    <a:cubicBezTo>
                      <a:pt x="300" y="21"/>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20"/>
              <p:cNvSpPr/>
              <p:nvPr/>
            </p:nvSpPr>
            <p:spPr>
              <a:xfrm>
                <a:off x="4344250" y="3803375"/>
                <a:ext cx="16600" cy="12550"/>
              </a:xfrm>
              <a:custGeom>
                <a:avLst/>
                <a:gdLst/>
                <a:ahLst/>
                <a:cxnLst/>
                <a:rect l="l" t="t" r="r" b="b"/>
                <a:pathLst>
                  <a:path w="664" h="502" extrusionOk="0">
                    <a:moveTo>
                      <a:pt x="333" y="1"/>
                    </a:moveTo>
                    <a:cubicBezTo>
                      <a:pt x="277" y="1"/>
                      <a:pt x="220" y="19"/>
                      <a:pt x="174" y="57"/>
                    </a:cubicBezTo>
                    <a:cubicBezTo>
                      <a:pt x="1" y="198"/>
                      <a:pt x="84" y="478"/>
                      <a:pt x="306" y="500"/>
                    </a:cubicBezTo>
                    <a:cubicBezTo>
                      <a:pt x="315" y="501"/>
                      <a:pt x="324" y="502"/>
                      <a:pt x="333" y="502"/>
                    </a:cubicBezTo>
                    <a:cubicBezTo>
                      <a:pt x="539" y="502"/>
                      <a:pt x="663" y="259"/>
                      <a:pt x="528" y="92"/>
                    </a:cubicBezTo>
                    <a:cubicBezTo>
                      <a:pt x="479"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20"/>
              <p:cNvSpPr/>
              <p:nvPr/>
            </p:nvSpPr>
            <p:spPr>
              <a:xfrm>
                <a:off x="4331000" y="3786825"/>
                <a:ext cx="15875" cy="12075"/>
              </a:xfrm>
              <a:custGeom>
                <a:avLst/>
                <a:gdLst/>
                <a:ahLst/>
                <a:cxnLst/>
                <a:rect l="l" t="t" r="r" b="b"/>
                <a:pathLst>
                  <a:path w="635" h="483" extrusionOk="0">
                    <a:moveTo>
                      <a:pt x="317" y="0"/>
                    </a:moveTo>
                    <a:cubicBezTo>
                      <a:pt x="265" y="0"/>
                      <a:pt x="212" y="18"/>
                      <a:pt x="168" y="54"/>
                    </a:cubicBezTo>
                    <a:cubicBezTo>
                      <a:pt x="1" y="189"/>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20"/>
              <p:cNvSpPr/>
              <p:nvPr/>
            </p:nvSpPr>
            <p:spPr>
              <a:xfrm>
                <a:off x="4317675" y="3770325"/>
                <a:ext cx="15375" cy="11625"/>
              </a:xfrm>
              <a:custGeom>
                <a:avLst/>
                <a:gdLst/>
                <a:ahLst/>
                <a:cxnLst/>
                <a:rect l="l" t="t" r="r" b="b"/>
                <a:pathLst>
                  <a:path w="615" h="465" extrusionOk="0">
                    <a:moveTo>
                      <a:pt x="306" y="0"/>
                    </a:moveTo>
                    <a:cubicBezTo>
                      <a:pt x="255" y="0"/>
                      <a:pt x="203" y="17"/>
                      <a:pt x="161" y="52"/>
                    </a:cubicBezTo>
                    <a:cubicBezTo>
                      <a:pt x="0" y="183"/>
                      <a:pt x="77" y="444"/>
                      <a:pt x="283" y="463"/>
                    </a:cubicBezTo>
                    <a:cubicBezTo>
                      <a:pt x="292" y="464"/>
                      <a:pt x="301" y="464"/>
                      <a:pt x="310" y="464"/>
                    </a:cubicBezTo>
                    <a:cubicBezTo>
                      <a:pt x="503" y="464"/>
                      <a:pt x="614" y="240"/>
                      <a:pt x="489" y="87"/>
                    </a:cubicBezTo>
                    <a:cubicBezTo>
                      <a:pt x="443" y="30"/>
                      <a:pt x="375"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20"/>
              <p:cNvSpPr/>
              <p:nvPr/>
            </p:nvSpPr>
            <p:spPr>
              <a:xfrm>
                <a:off x="4304400" y="3753775"/>
                <a:ext cx="14775" cy="11200"/>
              </a:xfrm>
              <a:custGeom>
                <a:avLst/>
                <a:gdLst/>
                <a:ahLst/>
                <a:cxnLst/>
                <a:rect l="l" t="t" r="r" b="b"/>
                <a:pathLst>
                  <a:path w="591" h="448" extrusionOk="0">
                    <a:moveTo>
                      <a:pt x="296" y="0"/>
                    </a:moveTo>
                    <a:cubicBezTo>
                      <a:pt x="247" y="0"/>
                      <a:pt x="197" y="17"/>
                      <a:pt x="155" y="52"/>
                    </a:cubicBezTo>
                    <a:cubicBezTo>
                      <a:pt x="1" y="174"/>
                      <a:pt x="75" y="424"/>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20"/>
              <p:cNvSpPr/>
              <p:nvPr/>
            </p:nvSpPr>
            <p:spPr>
              <a:xfrm>
                <a:off x="4291150" y="3737225"/>
                <a:ext cx="14050" cy="10725"/>
              </a:xfrm>
              <a:custGeom>
                <a:avLst/>
                <a:gdLst/>
                <a:ahLst/>
                <a:cxnLst/>
                <a:rect l="l" t="t" r="r" b="b"/>
                <a:pathLst>
                  <a:path w="562" h="429" extrusionOk="0">
                    <a:moveTo>
                      <a:pt x="282" y="1"/>
                    </a:moveTo>
                    <a:cubicBezTo>
                      <a:pt x="235" y="1"/>
                      <a:pt x="187" y="16"/>
                      <a:pt x="148" y="48"/>
                    </a:cubicBezTo>
                    <a:cubicBezTo>
                      <a:pt x="1" y="167"/>
                      <a:pt x="71" y="408"/>
                      <a:pt x="261" y="427"/>
                    </a:cubicBezTo>
                    <a:cubicBezTo>
                      <a:pt x="269" y="428"/>
                      <a:pt x="276" y="429"/>
                      <a:pt x="284" y="429"/>
                    </a:cubicBezTo>
                    <a:cubicBezTo>
                      <a:pt x="457" y="429"/>
                      <a:pt x="561" y="222"/>
                      <a:pt x="447" y="80"/>
                    </a:cubicBezTo>
                    <a:cubicBezTo>
                      <a:pt x="405"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20"/>
              <p:cNvSpPr/>
              <p:nvPr/>
            </p:nvSpPr>
            <p:spPr>
              <a:xfrm>
                <a:off x="4277900" y="3720725"/>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7"/>
                      <a:pt x="271" y="407"/>
                    </a:cubicBezTo>
                    <a:cubicBezTo>
                      <a:pt x="440" y="407"/>
                      <a:pt x="538" y="210"/>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20"/>
              <p:cNvSpPr/>
              <p:nvPr/>
            </p:nvSpPr>
            <p:spPr>
              <a:xfrm>
                <a:off x="4264625" y="3704150"/>
                <a:ext cx="12850" cy="9825"/>
              </a:xfrm>
              <a:custGeom>
                <a:avLst/>
                <a:gdLst/>
                <a:ahLst/>
                <a:cxnLst/>
                <a:rect l="l" t="t" r="r" b="b"/>
                <a:pathLst>
                  <a:path w="514" h="393" extrusionOk="0">
                    <a:moveTo>
                      <a:pt x="257" y="1"/>
                    </a:moveTo>
                    <a:cubicBezTo>
                      <a:pt x="214" y="1"/>
                      <a:pt x="170" y="15"/>
                      <a:pt x="133" y="44"/>
                    </a:cubicBezTo>
                    <a:cubicBezTo>
                      <a:pt x="1" y="156"/>
                      <a:pt x="65" y="372"/>
                      <a:pt x="239" y="391"/>
                    </a:cubicBezTo>
                    <a:cubicBezTo>
                      <a:pt x="246" y="392"/>
                      <a:pt x="254" y="392"/>
                      <a:pt x="261" y="392"/>
                    </a:cubicBezTo>
                    <a:cubicBezTo>
                      <a:pt x="418" y="392"/>
                      <a:pt x="514" y="202"/>
                      <a:pt x="409" y="73"/>
                    </a:cubicBezTo>
                    <a:cubicBezTo>
                      <a:pt x="371" y="25"/>
                      <a:pt x="315"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20"/>
              <p:cNvSpPr/>
              <p:nvPr/>
            </p:nvSpPr>
            <p:spPr>
              <a:xfrm>
                <a:off x="4251300" y="3687650"/>
                <a:ext cx="12275" cy="9300"/>
              </a:xfrm>
              <a:custGeom>
                <a:avLst/>
                <a:gdLst/>
                <a:ahLst/>
                <a:cxnLst/>
                <a:rect l="l" t="t" r="r" b="b"/>
                <a:pathLst>
                  <a:path w="491" h="372" extrusionOk="0">
                    <a:moveTo>
                      <a:pt x="247" y="1"/>
                    </a:moveTo>
                    <a:cubicBezTo>
                      <a:pt x="206" y="1"/>
                      <a:pt x="164" y="14"/>
                      <a:pt x="129" y="42"/>
                    </a:cubicBezTo>
                    <a:cubicBezTo>
                      <a:pt x="1" y="145"/>
                      <a:pt x="62" y="354"/>
                      <a:pt x="229" y="370"/>
                    </a:cubicBezTo>
                    <a:cubicBezTo>
                      <a:pt x="236" y="371"/>
                      <a:pt x="244" y="371"/>
                      <a:pt x="252" y="371"/>
                    </a:cubicBezTo>
                    <a:cubicBezTo>
                      <a:pt x="402" y="371"/>
                      <a:pt x="491" y="193"/>
                      <a:pt x="393" y="68"/>
                    </a:cubicBezTo>
                    <a:cubicBezTo>
                      <a:pt x="356" y="24"/>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20"/>
              <p:cNvSpPr/>
              <p:nvPr/>
            </p:nvSpPr>
            <p:spPr>
              <a:xfrm>
                <a:off x="4238050" y="3671100"/>
                <a:ext cx="11650" cy="8875"/>
              </a:xfrm>
              <a:custGeom>
                <a:avLst/>
                <a:gdLst/>
                <a:ahLst/>
                <a:cxnLst/>
                <a:rect l="l" t="t" r="r" b="b"/>
                <a:pathLst>
                  <a:path w="466" h="355" extrusionOk="0">
                    <a:moveTo>
                      <a:pt x="234" y="1"/>
                    </a:moveTo>
                    <a:cubicBezTo>
                      <a:pt x="195" y="1"/>
                      <a:pt x="156" y="14"/>
                      <a:pt x="122" y="42"/>
                    </a:cubicBezTo>
                    <a:cubicBezTo>
                      <a:pt x="0" y="138"/>
                      <a:pt x="58" y="338"/>
                      <a:pt x="216" y="354"/>
                    </a:cubicBezTo>
                    <a:cubicBezTo>
                      <a:pt x="222" y="354"/>
                      <a:pt x="229" y="355"/>
                      <a:pt x="235" y="355"/>
                    </a:cubicBezTo>
                    <a:cubicBezTo>
                      <a:pt x="381" y="355"/>
                      <a:pt x="465" y="185"/>
                      <a:pt x="370" y="68"/>
                    </a:cubicBezTo>
                    <a:cubicBezTo>
                      <a:pt x="335" y="24"/>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20"/>
              <p:cNvSpPr/>
              <p:nvPr/>
            </p:nvSpPr>
            <p:spPr>
              <a:xfrm>
                <a:off x="4224775" y="3654575"/>
                <a:ext cx="11025" cy="8375"/>
              </a:xfrm>
              <a:custGeom>
                <a:avLst/>
                <a:gdLst/>
                <a:ahLst/>
                <a:cxnLst/>
                <a:rect l="l" t="t" r="r" b="b"/>
                <a:pathLst>
                  <a:path w="441" h="335" extrusionOk="0">
                    <a:moveTo>
                      <a:pt x="222" y="0"/>
                    </a:moveTo>
                    <a:cubicBezTo>
                      <a:pt x="185" y="0"/>
                      <a:pt x="147" y="13"/>
                      <a:pt x="117" y="38"/>
                    </a:cubicBezTo>
                    <a:cubicBezTo>
                      <a:pt x="1" y="131"/>
                      <a:pt x="56" y="321"/>
                      <a:pt x="203" y="333"/>
                    </a:cubicBezTo>
                    <a:cubicBezTo>
                      <a:pt x="210" y="334"/>
                      <a:pt x="216" y="334"/>
                      <a:pt x="223" y="334"/>
                    </a:cubicBezTo>
                    <a:cubicBezTo>
                      <a:pt x="359" y="334"/>
                      <a:pt x="440" y="174"/>
                      <a:pt x="351" y="63"/>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20"/>
              <p:cNvSpPr/>
              <p:nvPr/>
            </p:nvSpPr>
            <p:spPr>
              <a:xfrm>
                <a:off x="4211525" y="3638075"/>
                <a:ext cx="10400" cy="7900"/>
              </a:xfrm>
              <a:custGeom>
                <a:avLst/>
                <a:gdLst/>
                <a:ahLst/>
                <a:cxnLst/>
                <a:rect l="l" t="t" r="r" b="b"/>
                <a:pathLst>
                  <a:path w="416" h="316" extrusionOk="0">
                    <a:moveTo>
                      <a:pt x="210" y="0"/>
                    </a:moveTo>
                    <a:cubicBezTo>
                      <a:pt x="175" y="0"/>
                      <a:pt x="139" y="12"/>
                      <a:pt x="110" y="36"/>
                    </a:cubicBezTo>
                    <a:cubicBezTo>
                      <a:pt x="1" y="122"/>
                      <a:pt x="52" y="299"/>
                      <a:pt x="190" y="315"/>
                    </a:cubicBezTo>
                    <a:cubicBezTo>
                      <a:pt x="196" y="316"/>
                      <a:pt x="201" y="316"/>
                      <a:pt x="206" y="316"/>
                    </a:cubicBezTo>
                    <a:cubicBezTo>
                      <a:pt x="338" y="316"/>
                      <a:pt x="415"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20"/>
              <p:cNvSpPr/>
              <p:nvPr/>
            </p:nvSpPr>
            <p:spPr>
              <a:xfrm>
                <a:off x="4348925" y="3772350"/>
                <a:ext cx="15950" cy="12075"/>
              </a:xfrm>
              <a:custGeom>
                <a:avLst/>
                <a:gdLst/>
                <a:ahLst/>
                <a:cxnLst/>
                <a:rect l="l" t="t" r="r" b="b"/>
                <a:pathLst>
                  <a:path w="638" h="483" extrusionOk="0">
                    <a:moveTo>
                      <a:pt x="318" y="1"/>
                    </a:moveTo>
                    <a:cubicBezTo>
                      <a:pt x="265" y="1"/>
                      <a:pt x="211" y="18"/>
                      <a:pt x="167" y="54"/>
                    </a:cubicBezTo>
                    <a:cubicBezTo>
                      <a:pt x="0" y="192"/>
                      <a:pt x="81" y="459"/>
                      <a:pt x="293" y="482"/>
                    </a:cubicBezTo>
                    <a:cubicBezTo>
                      <a:pt x="302" y="482"/>
                      <a:pt x="311" y="483"/>
                      <a:pt x="320" y="483"/>
                    </a:cubicBezTo>
                    <a:cubicBezTo>
                      <a:pt x="519" y="483"/>
                      <a:pt x="637" y="253"/>
                      <a:pt x="508" y="93"/>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20"/>
              <p:cNvSpPr/>
              <p:nvPr/>
            </p:nvSpPr>
            <p:spPr>
              <a:xfrm>
                <a:off x="4335575" y="3755800"/>
                <a:ext cx="15400" cy="11675"/>
              </a:xfrm>
              <a:custGeom>
                <a:avLst/>
                <a:gdLst/>
                <a:ahLst/>
                <a:cxnLst/>
                <a:rect l="l" t="t" r="r" b="b"/>
                <a:pathLst>
                  <a:path w="616" h="467" extrusionOk="0">
                    <a:moveTo>
                      <a:pt x="309" y="0"/>
                    </a:moveTo>
                    <a:cubicBezTo>
                      <a:pt x="257" y="0"/>
                      <a:pt x="205" y="18"/>
                      <a:pt x="161" y="54"/>
                    </a:cubicBezTo>
                    <a:cubicBezTo>
                      <a:pt x="1" y="183"/>
                      <a:pt x="78" y="443"/>
                      <a:pt x="284" y="465"/>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8" name="Google Shape;3598;p20"/>
              <p:cNvSpPr/>
              <p:nvPr/>
            </p:nvSpPr>
            <p:spPr>
              <a:xfrm>
                <a:off x="4322325" y="3739275"/>
                <a:ext cx="14750" cy="11175"/>
              </a:xfrm>
              <a:custGeom>
                <a:avLst/>
                <a:gdLst/>
                <a:ahLst/>
                <a:cxnLst/>
                <a:rect l="l" t="t" r="r" b="b"/>
                <a:pathLst>
                  <a:path w="590" h="447" extrusionOk="0">
                    <a:moveTo>
                      <a:pt x="294" y="1"/>
                    </a:moveTo>
                    <a:cubicBezTo>
                      <a:pt x="245" y="1"/>
                      <a:pt x="196" y="17"/>
                      <a:pt x="155" y="50"/>
                    </a:cubicBezTo>
                    <a:cubicBezTo>
                      <a:pt x="0" y="175"/>
                      <a:pt x="74" y="426"/>
                      <a:pt x="270" y="445"/>
                    </a:cubicBezTo>
                    <a:cubicBezTo>
                      <a:pt x="280" y="446"/>
                      <a:pt x="288" y="447"/>
                      <a:pt x="297" y="447"/>
                    </a:cubicBezTo>
                    <a:cubicBezTo>
                      <a:pt x="481" y="447"/>
                      <a:pt x="589" y="229"/>
                      <a:pt x="470" y="82"/>
                    </a:cubicBezTo>
                    <a:cubicBezTo>
                      <a:pt x="424" y="29"/>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9" name="Google Shape;3599;p20"/>
              <p:cNvSpPr/>
              <p:nvPr/>
            </p:nvSpPr>
            <p:spPr>
              <a:xfrm>
                <a:off x="4309075" y="3722725"/>
                <a:ext cx="14100" cy="10775"/>
              </a:xfrm>
              <a:custGeom>
                <a:avLst/>
                <a:gdLst/>
                <a:ahLst/>
                <a:cxnLst/>
                <a:rect l="l" t="t" r="r" b="b"/>
                <a:pathLst>
                  <a:path w="564" h="431" extrusionOk="0">
                    <a:moveTo>
                      <a:pt x="281" y="1"/>
                    </a:moveTo>
                    <a:cubicBezTo>
                      <a:pt x="234" y="1"/>
                      <a:pt x="187" y="17"/>
                      <a:pt x="148" y="50"/>
                    </a:cubicBezTo>
                    <a:cubicBezTo>
                      <a:pt x="0" y="169"/>
                      <a:pt x="71" y="407"/>
                      <a:pt x="260" y="429"/>
                    </a:cubicBezTo>
                    <a:cubicBezTo>
                      <a:pt x="268" y="430"/>
                      <a:pt x="276" y="430"/>
                      <a:pt x="284" y="430"/>
                    </a:cubicBezTo>
                    <a:cubicBezTo>
                      <a:pt x="460" y="430"/>
                      <a:pt x="564" y="224"/>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20"/>
              <p:cNvSpPr/>
              <p:nvPr/>
            </p:nvSpPr>
            <p:spPr>
              <a:xfrm>
                <a:off x="4295725" y="3706200"/>
                <a:ext cx="13575" cy="10250"/>
              </a:xfrm>
              <a:custGeom>
                <a:avLst/>
                <a:gdLst/>
                <a:ahLst/>
                <a:cxnLst/>
                <a:rect l="l" t="t" r="r" b="b"/>
                <a:pathLst>
                  <a:path w="543" h="410" extrusionOk="0">
                    <a:moveTo>
                      <a:pt x="273" y="0"/>
                    </a:moveTo>
                    <a:cubicBezTo>
                      <a:pt x="228" y="0"/>
                      <a:pt x="183" y="15"/>
                      <a:pt x="145" y="46"/>
                    </a:cubicBezTo>
                    <a:cubicBezTo>
                      <a:pt x="1" y="161"/>
                      <a:pt x="71" y="389"/>
                      <a:pt x="251" y="409"/>
                    </a:cubicBezTo>
                    <a:cubicBezTo>
                      <a:pt x="259" y="410"/>
                      <a:pt x="267" y="410"/>
                      <a:pt x="274" y="410"/>
                    </a:cubicBezTo>
                    <a:cubicBezTo>
                      <a:pt x="441" y="410"/>
                      <a:pt x="542" y="213"/>
                      <a:pt x="431" y="78"/>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20"/>
              <p:cNvSpPr/>
              <p:nvPr/>
            </p:nvSpPr>
            <p:spPr>
              <a:xfrm>
                <a:off x="4282475" y="3689700"/>
                <a:ext cx="12925" cy="9725"/>
              </a:xfrm>
              <a:custGeom>
                <a:avLst/>
                <a:gdLst/>
                <a:ahLst/>
                <a:cxnLst/>
                <a:rect l="l" t="t" r="r" b="b"/>
                <a:pathLst>
                  <a:path w="517" h="389" extrusionOk="0">
                    <a:moveTo>
                      <a:pt x="259" y="0"/>
                    </a:moveTo>
                    <a:cubicBezTo>
                      <a:pt x="215" y="0"/>
                      <a:pt x="171" y="14"/>
                      <a:pt x="135" y="44"/>
                    </a:cubicBezTo>
                    <a:cubicBezTo>
                      <a:pt x="0" y="153"/>
                      <a:pt x="65" y="371"/>
                      <a:pt x="238" y="387"/>
                    </a:cubicBezTo>
                    <a:cubicBezTo>
                      <a:pt x="246" y="388"/>
                      <a:pt x="254" y="389"/>
                      <a:pt x="262" y="389"/>
                    </a:cubicBezTo>
                    <a:cubicBezTo>
                      <a:pt x="421" y="389"/>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20"/>
              <p:cNvSpPr/>
              <p:nvPr/>
            </p:nvSpPr>
            <p:spPr>
              <a:xfrm>
                <a:off x="4269225" y="3673125"/>
                <a:ext cx="12275" cy="9350"/>
              </a:xfrm>
              <a:custGeom>
                <a:avLst/>
                <a:gdLst/>
                <a:ahLst/>
                <a:cxnLst/>
                <a:rect l="l" t="t" r="r" b="b"/>
                <a:pathLst>
                  <a:path w="491" h="374" extrusionOk="0">
                    <a:moveTo>
                      <a:pt x="245" y="0"/>
                    </a:moveTo>
                    <a:cubicBezTo>
                      <a:pt x="204" y="0"/>
                      <a:pt x="163" y="14"/>
                      <a:pt x="129" y="41"/>
                    </a:cubicBezTo>
                    <a:cubicBezTo>
                      <a:pt x="0" y="147"/>
                      <a:pt x="61" y="356"/>
                      <a:pt x="225" y="372"/>
                    </a:cubicBezTo>
                    <a:cubicBezTo>
                      <a:pt x="232" y="373"/>
                      <a:pt x="238" y="373"/>
                      <a:pt x="245" y="373"/>
                    </a:cubicBezTo>
                    <a:cubicBezTo>
                      <a:pt x="400" y="373"/>
                      <a:pt x="491" y="194"/>
                      <a:pt x="392" y="70"/>
                    </a:cubicBezTo>
                    <a:cubicBezTo>
                      <a:pt x="354"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20"/>
              <p:cNvSpPr/>
              <p:nvPr/>
            </p:nvSpPr>
            <p:spPr>
              <a:xfrm>
                <a:off x="4255875" y="3656625"/>
                <a:ext cx="11725" cy="8825"/>
              </a:xfrm>
              <a:custGeom>
                <a:avLst/>
                <a:gdLst/>
                <a:ahLst/>
                <a:cxnLst/>
                <a:rect l="l" t="t" r="r" b="b"/>
                <a:pathLst>
                  <a:path w="469" h="353"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3" y="65"/>
                    </a:cubicBezTo>
                    <a:cubicBezTo>
                      <a:pt x="339" y="23"/>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20"/>
              <p:cNvSpPr/>
              <p:nvPr/>
            </p:nvSpPr>
            <p:spPr>
              <a:xfrm>
                <a:off x="4242700" y="3640100"/>
                <a:ext cx="11025" cy="8375"/>
              </a:xfrm>
              <a:custGeom>
                <a:avLst/>
                <a:gdLst/>
                <a:ahLst/>
                <a:cxnLst/>
                <a:rect l="l" t="t" r="r" b="b"/>
                <a:pathLst>
                  <a:path w="441" h="335" extrusionOk="0">
                    <a:moveTo>
                      <a:pt x="222" y="1"/>
                    </a:moveTo>
                    <a:cubicBezTo>
                      <a:pt x="185" y="1"/>
                      <a:pt x="147" y="13"/>
                      <a:pt x="116" y="38"/>
                    </a:cubicBezTo>
                    <a:cubicBezTo>
                      <a:pt x="1" y="131"/>
                      <a:pt x="55" y="318"/>
                      <a:pt x="203" y="334"/>
                    </a:cubicBezTo>
                    <a:cubicBezTo>
                      <a:pt x="210" y="335"/>
                      <a:pt x="216" y="335"/>
                      <a:pt x="222" y="335"/>
                    </a:cubicBezTo>
                    <a:cubicBezTo>
                      <a:pt x="359" y="335"/>
                      <a:pt x="440" y="171"/>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20"/>
              <p:cNvSpPr/>
              <p:nvPr/>
            </p:nvSpPr>
            <p:spPr>
              <a:xfrm>
                <a:off x="4229375" y="3623525"/>
                <a:ext cx="10450" cy="7925"/>
              </a:xfrm>
              <a:custGeom>
                <a:avLst/>
                <a:gdLst/>
                <a:ahLst/>
                <a:cxnLst/>
                <a:rect l="l" t="t" r="r" b="b"/>
                <a:pathLst>
                  <a:path w="418" h="317" extrusionOk="0">
                    <a:moveTo>
                      <a:pt x="212" y="1"/>
                    </a:moveTo>
                    <a:cubicBezTo>
                      <a:pt x="176" y="1"/>
                      <a:pt x="140" y="12"/>
                      <a:pt x="109" y="36"/>
                    </a:cubicBezTo>
                    <a:cubicBezTo>
                      <a:pt x="0" y="123"/>
                      <a:pt x="52" y="300"/>
                      <a:pt x="193" y="316"/>
                    </a:cubicBezTo>
                    <a:cubicBezTo>
                      <a:pt x="199" y="316"/>
                      <a:pt x="206" y="317"/>
                      <a:pt x="212" y="317"/>
                    </a:cubicBezTo>
                    <a:cubicBezTo>
                      <a:pt x="342" y="317"/>
                      <a:pt x="417" y="163"/>
                      <a:pt x="334" y="58"/>
                    </a:cubicBezTo>
                    <a:cubicBezTo>
                      <a:pt x="303" y="20"/>
                      <a:pt x="258" y="1"/>
                      <a:pt x="2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6" name="Google Shape;3606;p20"/>
              <p:cNvSpPr/>
              <p:nvPr/>
            </p:nvSpPr>
            <p:spPr>
              <a:xfrm>
                <a:off x="4340250" y="3724750"/>
                <a:ext cx="14675" cy="11225"/>
              </a:xfrm>
              <a:custGeom>
                <a:avLst/>
                <a:gdLst/>
                <a:ahLst/>
                <a:cxnLst/>
                <a:rect l="l" t="t" r="r" b="b"/>
                <a:pathLst>
                  <a:path w="587" h="449" extrusionOk="0">
                    <a:moveTo>
                      <a:pt x="295" y="1"/>
                    </a:moveTo>
                    <a:cubicBezTo>
                      <a:pt x="246" y="1"/>
                      <a:pt x="196" y="18"/>
                      <a:pt x="154" y="52"/>
                    </a:cubicBezTo>
                    <a:cubicBezTo>
                      <a:pt x="0" y="174"/>
                      <a:pt x="74" y="425"/>
                      <a:pt x="270" y="448"/>
                    </a:cubicBezTo>
                    <a:cubicBezTo>
                      <a:pt x="278" y="448"/>
                      <a:pt x="286" y="449"/>
                      <a:pt x="294" y="449"/>
                    </a:cubicBezTo>
                    <a:cubicBezTo>
                      <a:pt x="479" y="449"/>
                      <a:pt x="587" y="233"/>
                      <a:pt x="469" y="84"/>
                    </a:cubicBezTo>
                    <a:cubicBezTo>
                      <a:pt x="424" y="30"/>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7" name="Google Shape;3607;p20"/>
              <p:cNvSpPr/>
              <p:nvPr/>
            </p:nvSpPr>
            <p:spPr>
              <a:xfrm>
                <a:off x="4326975" y="3708225"/>
                <a:ext cx="14050" cy="10725"/>
              </a:xfrm>
              <a:custGeom>
                <a:avLst/>
                <a:gdLst/>
                <a:ahLst/>
                <a:cxnLst/>
                <a:rect l="l" t="t" r="r" b="b"/>
                <a:pathLst>
                  <a:path w="562" h="429" extrusionOk="0">
                    <a:moveTo>
                      <a:pt x="282" y="0"/>
                    </a:moveTo>
                    <a:cubicBezTo>
                      <a:pt x="235" y="0"/>
                      <a:pt x="188" y="16"/>
                      <a:pt x="149" y="48"/>
                    </a:cubicBezTo>
                    <a:cubicBezTo>
                      <a:pt x="1" y="167"/>
                      <a:pt x="72" y="408"/>
                      <a:pt x="258" y="427"/>
                    </a:cubicBezTo>
                    <a:cubicBezTo>
                      <a:pt x="266" y="428"/>
                      <a:pt x="274" y="429"/>
                      <a:pt x="281" y="429"/>
                    </a:cubicBezTo>
                    <a:cubicBezTo>
                      <a:pt x="457" y="429"/>
                      <a:pt x="562" y="222"/>
                      <a:pt x="448" y="80"/>
                    </a:cubicBezTo>
                    <a:cubicBezTo>
                      <a:pt x="406"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20"/>
              <p:cNvSpPr/>
              <p:nvPr/>
            </p:nvSpPr>
            <p:spPr>
              <a:xfrm>
                <a:off x="4313725" y="3691725"/>
                <a:ext cx="13475" cy="10200"/>
              </a:xfrm>
              <a:custGeom>
                <a:avLst/>
                <a:gdLst/>
                <a:ahLst/>
                <a:cxnLst/>
                <a:rect l="l" t="t" r="r" b="b"/>
                <a:pathLst>
                  <a:path w="539" h="408" extrusionOk="0">
                    <a:moveTo>
                      <a:pt x="270" y="0"/>
                    </a:moveTo>
                    <a:cubicBezTo>
                      <a:pt x="225" y="0"/>
                      <a:pt x="180" y="15"/>
                      <a:pt x="142" y="46"/>
                    </a:cubicBezTo>
                    <a:cubicBezTo>
                      <a:pt x="1" y="159"/>
                      <a:pt x="68" y="390"/>
                      <a:pt x="248" y="406"/>
                    </a:cubicBezTo>
                    <a:cubicBezTo>
                      <a:pt x="256" y="407"/>
                      <a:pt x="264" y="407"/>
                      <a:pt x="272" y="407"/>
                    </a:cubicBezTo>
                    <a:cubicBezTo>
                      <a:pt x="441"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9" name="Google Shape;3609;p20"/>
              <p:cNvSpPr/>
              <p:nvPr/>
            </p:nvSpPr>
            <p:spPr>
              <a:xfrm>
                <a:off x="4300400" y="3675150"/>
                <a:ext cx="12900" cy="9825"/>
              </a:xfrm>
              <a:custGeom>
                <a:avLst/>
                <a:gdLst/>
                <a:ahLst/>
                <a:cxnLst/>
                <a:rect l="l" t="t" r="r" b="b"/>
                <a:pathLst>
                  <a:path w="516" h="393" extrusionOk="0">
                    <a:moveTo>
                      <a:pt x="257" y="1"/>
                    </a:moveTo>
                    <a:cubicBezTo>
                      <a:pt x="214" y="1"/>
                      <a:pt x="171" y="15"/>
                      <a:pt x="135" y="44"/>
                    </a:cubicBezTo>
                    <a:cubicBezTo>
                      <a:pt x="0" y="156"/>
                      <a:pt x="64" y="372"/>
                      <a:pt x="238" y="391"/>
                    </a:cubicBezTo>
                    <a:cubicBezTo>
                      <a:pt x="246" y="392"/>
                      <a:pt x="253" y="392"/>
                      <a:pt x="261" y="392"/>
                    </a:cubicBezTo>
                    <a:cubicBezTo>
                      <a:pt x="421" y="392"/>
                      <a:pt x="516" y="202"/>
                      <a:pt x="411" y="73"/>
                    </a:cubicBezTo>
                    <a:cubicBezTo>
                      <a:pt x="371"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0" name="Google Shape;3610;p20"/>
              <p:cNvSpPr/>
              <p:nvPr/>
            </p:nvSpPr>
            <p:spPr>
              <a:xfrm>
                <a:off x="4287125" y="3658650"/>
                <a:ext cx="12275" cy="9275"/>
              </a:xfrm>
              <a:custGeom>
                <a:avLst/>
                <a:gdLst/>
                <a:ahLst/>
                <a:cxnLst/>
                <a:rect l="l" t="t" r="r" b="b"/>
                <a:pathLst>
                  <a:path w="491" h="371" extrusionOk="0">
                    <a:moveTo>
                      <a:pt x="245" y="1"/>
                    </a:moveTo>
                    <a:cubicBezTo>
                      <a:pt x="205" y="1"/>
                      <a:pt x="164" y="14"/>
                      <a:pt x="129" y="42"/>
                    </a:cubicBezTo>
                    <a:cubicBezTo>
                      <a:pt x="1" y="145"/>
                      <a:pt x="62" y="354"/>
                      <a:pt x="226" y="370"/>
                    </a:cubicBezTo>
                    <a:cubicBezTo>
                      <a:pt x="234" y="371"/>
                      <a:pt x="241" y="371"/>
                      <a:pt x="249" y="371"/>
                    </a:cubicBezTo>
                    <a:cubicBezTo>
                      <a:pt x="399" y="371"/>
                      <a:pt x="491" y="193"/>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20"/>
              <p:cNvSpPr/>
              <p:nvPr/>
            </p:nvSpPr>
            <p:spPr>
              <a:xfrm>
                <a:off x="4273875" y="3642100"/>
                <a:ext cx="11650" cy="8875"/>
              </a:xfrm>
              <a:custGeom>
                <a:avLst/>
                <a:gdLst/>
                <a:ahLst/>
                <a:cxnLst/>
                <a:rect l="l" t="t" r="r" b="b"/>
                <a:pathLst>
                  <a:path w="466" h="355" extrusionOk="0">
                    <a:moveTo>
                      <a:pt x="231" y="0"/>
                    </a:moveTo>
                    <a:cubicBezTo>
                      <a:pt x="192" y="0"/>
                      <a:pt x="154" y="13"/>
                      <a:pt x="123" y="39"/>
                    </a:cubicBezTo>
                    <a:cubicBezTo>
                      <a:pt x="1" y="138"/>
                      <a:pt x="58" y="337"/>
                      <a:pt x="216" y="354"/>
                    </a:cubicBezTo>
                    <a:cubicBezTo>
                      <a:pt x="222" y="354"/>
                      <a:pt x="229" y="355"/>
                      <a:pt x="235" y="355"/>
                    </a:cubicBezTo>
                    <a:cubicBezTo>
                      <a:pt x="378" y="355"/>
                      <a:pt x="466" y="184"/>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20"/>
              <p:cNvSpPr/>
              <p:nvPr/>
            </p:nvSpPr>
            <p:spPr>
              <a:xfrm>
                <a:off x="4260550" y="3625575"/>
                <a:ext cx="11075" cy="8375"/>
              </a:xfrm>
              <a:custGeom>
                <a:avLst/>
                <a:gdLst/>
                <a:ahLst/>
                <a:cxnLst/>
                <a:rect l="l" t="t" r="r" b="b"/>
                <a:pathLst>
                  <a:path w="443" h="335" extrusionOk="0">
                    <a:moveTo>
                      <a:pt x="224" y="0"/>
                    </a:moveTo>
                    <a:cubicBezTo>
                      <a:pt x="187" y="0"/>
                      <a:pt x="150" y="13"/>
                      <a:pt x="119" y="38"/>
                    </a:cubicBezTo>
                    <a:cubicBezTo>
                      <a:pt x="0" y="131"/>
                      <a:pt x="58" y="320"/>
                      <a:pt x="206" y="333"/>
                    </a:cubicBezTo>
                    <a:cubicBezTo>
                      <a:pt x="212" y="334"/>
                      <a:pt x="219" y="334"/>
                      <a:pt x="225" y="334"/>
                    </a:cubicBezTo>
                    <a:cubicBezTo>
                      <a:pt x="361" y="334"/>
                      <a:pt x="443" y="174"/>
                      <a:pt x="354" y="63"/>
                    </a:cubicBezTo>
                    <a:cubicBezTo>
                      <a:pt x="321" y="21"/>
                      <a:pt x="273" y="0"/>
                      <a:pt x="2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20"/>
              <p:cNvSpPr/>
              <p:nvPr/>
            </p:nvSpPr>
            <p:spPr>
              <a:xfrm>
                <a:off x="4247275" y="3609075"/>
                <a:ext cx="10475" cy="7900"/>
              </a:xfrm>
              <a:custGeom>
                <a:avLst/>
                <a:gdLst/>
                <a:ahLst/>
                <a:cxnLst/>
                <a:rect l="l" t="t" r="r" b="b"/>
                <a:pathLst>
                  <a:path w="419" h="316" extrusionOk="0">
                    <a:moveTo>
                      <a:pt x="210" y="0"/>
                    </a:moveTo>
                    <a:cubicBezTo>
                      <a:pt x="175" y="0"/>
                      <a:pt x="139" y="12"/>
                      <a:pt x="110" y="36"/>
                    </a:cubicBezTo>
                    <a:cubicBezTo>
                      <a:pt x="1" y="122"/>
                      <a:pt x="55" y="299"/>
                      <a:pt x="194" y="315"/>
                    </a:cubicBezTo>
                    <a:cubicBezTo>
                      <a:pt x="199" y="316"/>
                      <a:pt x="204" y="316"/>
                      <a:pt x="210" y="316"/>
                    </a:cubicBezTo>
                    <a:cubicBezTo>
                      <a:pt x="341" y="316"/>
                      <a:pt x="418"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20"/>
              <p:cNvSpPr/>
              <p:nvPr/>
            </p:nvSpPr>
            <p:spPr>
              <a:xfrm>
                <a:off x="4344825" y="3693725"/>
                <a:ext cx="14125" cy="10775"/>
              </a:xfrm>
              <a:custGeom>
                <a:avLst/>
                <a:gdLst/>
                <a:ahLst/>
                <a:cxnLst/>
                <a:rect l="l" t="t" r="r" b="b"/>
                <a:pathLst>
                  <a:path w="565" h="431" extrusionOk="0">
                    <a:moveTo>
                      <a:pt x="283" y="1"/>
                    </a:moveTo>
                    <a:cubicBezTo>
                      <a:pt x="236" y="1"/>
                      <a:pt x="188" y="16"/>
                      <a:pt x="148" y="50"/>
                    </a:cubicBezTo>
                    <a:cubicBezTo>
                      <a:pt x="0" y="169"/>
                      <a:pt x="71" y="406"/>
                      <a:pt x="261" y="429"/>
                    </a:cubicBezTo>
                    <a:cubicBezTo>
                      <a:pt x="269" y="430"/>
                      <a:pt x="276" y="430"/>
                      <a:pt x="284" y="430"/>
                    </a:cubicBezTo>
                    <a:cubicBezTo>
                      <a:pt x="460" y="430"/>
                      <a:pt x="564"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20"/>
              <p:cNvSpPr/>
              <p:nvPr/>
            </p:nvSpPr>
            <p:spPr>
              <a:xfrm>
                <a:off x="4331575" y="3677200"/>
                <a:ext cx="13475" cy="10250"/>
              </a:xfrm>
              <a:custGeom>
                <a:avLst/>
                <a:gdLst/>
                <a:ahLst/>
                <a:cxnLst/>
                <a:rect l="l" t="t" r="r" b="b"/>
                <a:pathLst>
                  <a:path w="539" h="410" extrusionOk="0">
                    <a:moveTo>
                      <a:pt x="270" y="0"/>
                    </a:moveTo>
                    <a:cubicBezTo>
                      <a:pt x="224" y="0"/>
                      <a:pt x="179" y="15"/>
                      <a:pt x="141" y="45"/>
                    </a:cubicBezTo>
                    <a:cubicBezTo>
                      <a:pt x="0" y="161"/>
                      <a:pt x="68" y="389"/>
                      <a:pt x="251" y="409"/>
                    </a:cubicBezTo>
                    <a:cubicBezTo>
                      <a:pt x="259" y="409"/>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6" name="Google Shape;3616;p20"/>
              <p:cNvSpPr/>
              <p:nvPr/>
            </p:nvSpPr>
            <p:spPr>
              <a:xfrm>
                <a:off x="4318300" y="3660700"/>
                <a:ext cx="12850" cy="9725"/>
              </a:xfrm>
              <a:custGeom>
                <a:avLst/>
                <a:gdLst/>
                <a:ahLst/>
                <a:cxnLst/>
                <a:rect l="l" t="t" r="r" b="b"/>
                <a:pathLst>
                  <a:path w="514" h="389" extrusionOk="0">
                    <a:moveTo>
                      <a:pt x="258" y="0"/>
                    </a:moveTo>
                    <a:cubicBezTo>
                      <a:pt x="215" y="0"/>
                      <a:pt x="172" y="14"/>
                      <a:pt x="136" y="43"/>
                    </a:cubicBezTo>
                    <a:cubicBezTo>
                      <a:pt x="1" y="153"/>
                      <a:pt x="65" y="371"/>
                      <a:pt x="239" y="387"/>
                    </a:cubicBezTo>
                    <a:cubicBezTo>
                      <a:pt x="246" y="388"/>
                      <a:pt x="254" y="389"/>
                      <a:pt x="262" y="389"/>
                    </a:cubicBezTo>
                    <a:cubicBezTo>
                      <a:pt x="421" y="389"/>
                      <a:pt x="513" y="201"/>
                      <a:pt x="409" y="72"/>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7" name="Google Shape;3617;p20"/>
              <p:cNvSpPr/>
              <p:nvPr/>
            </p:nvSpPr>
            <p:spPr>
              <a:xfrm>
                <a:off x="4305050" y="3644125"/>
                <a:ext cx="12300" cy="9350"/>
              </a:xfrm>
              <a:custGeom>
                <a:avLst/>
                <a:gdLst/>
                <a:ahLst/>
                <a:cxnLst/>
                <a:rect l="l" t="t" r="r" b="b"/>
                <a:pathLst>
                  <a:path w="492" h="374" extrusionOk="0">
                    <a:moveTo>
                      <a:pt x="245" y="0"/>
                    </a:moveTo>
                    <a:cubicBezTo>
                      <a:pt x="204" y="0"/>
                      <a:pt x="163" y="14"/>
                      <a:pt x="129" y="41"/>
                    </a:cubicBezTo>
                    <a:cubicBezTo>
                      <a:pt x="0" y="147"/>
                      <a:pt x="62" y="356"/>
                      <a:pt x="225"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20"/>
              <p:cNvSpPr/>
              <p:nvPr/>
            </p:nvSpPr>
            <p:spPr>
              <a:xfrm>
                <a:off x="4291800" y="3627625"/>
                <a:ext cx="11575" cy="8800"/>
              </a:xfrm>
              <a:custGeom>
                <a:avLst/>
                <a:gdLst/>
                <a:ahLst/>
                <a:cxnLst/>
                <a:rect l="l" t="t" r="r" b="b"/>
                <a:pathLst>
                  <a:path w="463" h="352" extrusionOk="0">
                    <a:moveTo>
                      <a:pt x="231" y="0"/>
                    </a:moveTo>
                    <a:cubicBezTo>
                      <a:pt x="192" y="0"/>
                      <a:pt x="152" y="13"/>
                      <a:pt x="119" y="39"/>
                    </a:cubicBezTo>
                    <a:cubicBezTo>
                      <a:pt x="0" y="139"/>
                      <a:pt x="58" y="335"/>
                      <a:pt x="212" y="351"/>
                    </a:cubicBezTo>
                    <a:cubicBezTo>
                      <a:pt x="219" y="352"/>
                      <a:pt x="225" y="352"/>
                      <a:pt x="232" y="352"/>
                    </a:cubicBezTo>
                    <a:cubicBezTo>
                      <a:pt x="378" y="352"/>
                      <a:pt x="462" y="182"/>
                      <a:pt x="370" y="65"/>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20"/>
              <p:cNvSpPr/>
              <p:nvPr/>
            </p:nvSpPr>
            <p:spPr>
              <a:xfrm>
                <a:off x="4278450" y="3611100"/>
                <a:ext cx="11100" cy="8375"/>
              </a:xfrm>
              <a:custGeom>
                <a:avLst/>
                <a:gdLst/>
                <a:ahLst/>
                <a:cxnLst/>
                <a:rect l="l" t="t" r="r" b="b"/>
                <a:pathLst>
                  <a:path w="444" h="335" extrusionOk="0">
                    <a:moveTo>
                      <a:pt x="226" y="0"/>
                    </a:moveTo>
                    <a:cubicBezTo>
                      <a:pt x="188" y="0"/>
                      <a:pt x="151" y="13"/>
                      <a:pt x="120" y="38"/>
                    </a:cubicBezTo>
                    <a:cubicBezTo>
                      <a:pt x="1" y="131"/>
                      <a:pt x="59" y="318"/>
                      <a:pt x="206" y="334"/>
                    </a:cubicBezTo>
                    <a:cubicBezTo>
                      <a:pt x="213" y="334"/>
                      <a:pt x="219" y="335"/>
                      <a:pt x="225" y="335"/>
                    </a:cubicBezTo>
                    <a:cubicBezTo>
                      <a:pt x="362" y="335"/>
                      <a:pt x="443" y="171"/>
                      <a:pt x="354" y="61"/>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20"/>
              <p:cNvSpPr/>
              <p:nvPr/>
            </p:nvSpPr>
            <p:spPr>
              <a:xfrm>
                <a:off x="4265200" y="3594525"/>
                <a:ext cx="10450" cy="7925"/>
              </a:xfrm>
              <a:custGeom>
                <a:avLst/>
                <a:gdLst/>
                <a:ahLst/>
                <a:cxnLst/>
                <a:rect l="l" t="t" r="r" b="b"/>
                <a:pathLst>
                  <a:path w="418" h="317" extrusionOk="0">
                    <a:moveTo>
                      <a:pt x="210" y="1"/>
                    </a:moveTo>
                    <a:cubicBezTo>
                      <a:pt x="174" y="1"/>
                      <a:pt x="139" y="12"/>
                      <a:pt x="110" y="36"/>
                    </a:cubicBezTo>
                    <a:cubicBezTo>
                      <a:pt x="0" y="126"/>
                      <a:pt x="52" y="303"/>
                      <a:pt x="193" y="315"/>
                    </a:cubicBezTo>
                    <a:cubicBezTo>
                      <a:pt x="200" y="316"/>
                      <a:pt x="206" y="317"/>
                      <a:pt x="212" y="317"/>
                    </a:cubicBezTo>
                    <a:cubicBezTo>
                      <a:pt x="342" y="317"/>
                      <a:pt x="417" y="163"/>
                      <a:pt x="331" y="58"/>
                    </a:cubicBezTo>
                    <a:cubicBezTo>
                      <a:pt x="301" y="20"/>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1" name="Google Shape;3621;p20"/>
              <p:cNvSpPr/>
              <p:nvPr/>
            </p:nvSpPr>
            <p:spPr>
              <a:xfrm>
                <a:off x="4336225" y="3646150"/>
                <a:ext cx="12825" cy="9825"/>
              </a:xfrm>
              <a:custGeom>
                <a:avLst/>
                <a:gdLst/>
                <a:ahLst/>
                <a:cxnLst/>
                <a:rect l="l" t="t" r="r" b="b"/>
                <a:pathLst>
                  <a:path w="513" h="393" extrusionOk="0">
                    <a:moveTo>
                      <a:pt x="258" y="0"/>
                    </a:moveTo>
                    <a:cubicBezTo>
                      <a:pt x="215" y="0"/>
                      <a:pt x="171" y="15"/>
                      <a:pt x="135" y="44"/>
                    </a:cubicBezTo>
                    <a:cubicBezTo>
                      <a:pt x="0" y="156"/>
                      <a:pt x="65" y="371"/>
                      <a:pt x="238" y="391"/>
                    </a:cubicBezTo>
                    <a:cubicBezTo>
                      <a:pt x="246" y="392"/>
                      <a:pt x="254" y="392"/>
                      <a:pt x="261" y="392"/>
                    </a:cubicBezTo>
                    <a:cubicBezTo>
                      <a:pt x="421" y="392"/>
                      <a:pt x="513" y="202"/>
                      <a:pt x="409" y="73"/>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2" name="Google Shape;3622;p20"/>
              <p:cNvSpPr/>
              <p:nvPr/>
            </p:nvSpPr>
            <p:spPr>
              <a:xfrm>
                <a:off x="4322875" y="3629650"/>
                <a:ext cx="12275" cy="9275"/>
              </a:xfrm>
              <a:custGeom>
                <a:avLst/>
                <a:gdLst/>
                <a:ahLst/>
                <a:cxnLst/>
                <a:rect l="l" t="t" r="r" b="b"/>
                <a:pathLst>
                  <a:path w="491" h="371" extrusionOk="0">
                    <a:moveTo>
                      <a:pt x="247" y="1"/>
                    </a:moveTo>
                    <a:cubicBezTo>
                      <a:pt x="206" y="1"/>
                      <a:pt x="166" y="14"/>
                      <a:pt x="133" y="42"/>
                    </a:cubicBezTo>
                    <a:cubicBezTo>
                      <a:pt x="1" y="145"/>
                      <a:pt x="62" y="353"/>
                      <a:pt x="229" y="369"/>
                    </a:cubicBezTo>
                    <a:cubicBezTo>
                      <a:pt x="237" y="370"/>
                      <a:pt x="245" y="371"/>
                      <a:pt x="252" y="371"/>
                    </a:cubicBezTo>
                    <a:cubicBezTo>
                      <a:pt x="402" y="371"/>
                      <a:pt x="491" y="193"/>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20"/>
              <p:cNvSpPr/>
              <p:nvPr/>
            </p:nvSpPr>
            <p:spPr>
              <a:xfrm>
                <a:off x="4309625" y="3613075"/>
                <a:ext cx="11650" cy="8900"/>
              </a:xfrm>
              <a:custGeom>
                <a:avLst/>
                <a:gdLst/>
                <a:ahLst/>
                <a:cxnLst/>
                <a:rect l="l" t="t" r="r" b="b"/>
                <a:pathLst>
                  <a:path w="466" h="356" extrusionOk="0">
                    <a:moveTo>
                      <a:pt x="234" y="1"/>
                    </a:moveTo>
                    <a:cubicBezTo>
                      <a:pt x="195" y="1"/>
                      <a:pt x="156" y="13"/>
                      <a:pt x="123" y="39"/>
                    </a:cubicBezTo>
                    <a:cubicBezTo>
                      <a:pt x="1" y="139"/>
                      <a:pt x="59" y="338"/>
                      <a:pt x="216" y="354"/>
                    </a:cubicBezTo>
                    <a:cubicBezTo>
                      <a:pt x="223" y="355"/>
                      <a:pt x="229" y="355"/>
                      <a:pt x="236" y="355"/>
                    </a:cubicBezTo>
                    <a:cubicBezTo>
                      <a:pt x="381" y="355"/>
                      <a:pt x="466" y="185"/>
                      <a:pt x="373" y="68"/>
                    </a:cubicBezTo>
                    <a:cubicBezTo>
                      <a:pt x="338" y="24"/>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4" name="Google Shape;3624;p20"/>
              <p:cNvSpPr/>
              <p:nvPr/>
            </p:nvSpPr>
            <p:spPr>
              <a:xfrm>
                <a:off x="4296375" y="3596550"/>
                <a:ext cx="11075" cy="8400"/>
              </a:xfrm>
              <a:custGeom>
                <a:avLst/>
                <a:gdLst/>
                <a:ahLst/>
                <a:cxnLst/>
                <a:rect l="l" t="t" r="r" b="b"/>
                <a:pathLst>
                  <a:path w="443" h="336" extrusionOk="0">
                    <a:moveTo>
                      <a:pt x="221" y="1"/>
                    </a:moveTo>
                    <a:cubicBezTo>
                      <a:pt x="184" y="1"/>
                      <a:pt x="147" y="13"/>
                      <a:pt x="116" y="38"/>
                    </a:cubicBezTo>
                    <a:cubicBezTo>
                      <a:pt x="0" y="132"/>
                      <a:pt x="55" y="321"/>
                      <a:pt x="206" y="334"/>
                    </a:cubicBezTo>
                    <a:cubicBezTo>
                      <a:pt x="213" y="335"/>
                      <a:pt x="219" y="335"/>
                      <a:pt x="225" y="335"/>
                    </a:cubicBezTo>
                    <a:cubicBezTo>
                      <a:pt x="362" y="335"/>
                      <a:pt x="443" y="175"/>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5" name="Google Shape;3625;p20"/>
              <p:cNvSpPr/>
              <p:nvPr/>
            </p:nvSpPr>
            <p:spPr>
              <a:xfrm>
                <a:off x="4283125" y="3580075"/>
                <a:ext cx="10450" cy="7900"/>
              </a:xfrm>
              <a:custGeom>
                <a:avLst/>
                <a:gdLst/>
                <a:ahLst/>
                <a:cxnLst/>
                <a:rect l="l" t="t" r="r" b="b"/>
                <a:pathLst>
                  <a:path w="418" h="316" extrusionOk="0">
                    <a:moveTo>
                      <a:pt x="209" y="0"/>
                    </a:moveTo>
                    <a:cubicBezTo>
                      <a:pt x="174" y="0"/>
                      <a:pt x="139" y="12"/>
                      <a:pt x="109" y="35"/>
                    </a:cubicBezTo>
                    <a:cubicBezTo>
                      <a:pt x="0" y="122"/>
                      <a:pt x="52" y="299"/>
                      <a:pt x="193" y="315"/>
                    </a:cubicBezTo>
                    <a:cubicBezTo>
                      <a:pt x="198" y="315"/>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6" name="Google Shape;3626;p20"/>
              <p:cNvSpPr/>
              <p:nvPr/>
            </p:nvSpPr>
            <p:spPr>
              <a:xfrm>
                <a:off x="4340800" y="3615125"/>
                <a:ext cx="12300" cy="9325"/>
              </a:xfrm>
              <a:custGeom>
                <a:avLst/>
                <a:gdLst/>
                <a:ahLst/>
                <a:cxnLst/>
                <a:rect l="l" t="t" r="r" b="b"/>
                <a:pathLst>
                  <a:path w="492" h="373" extrusionOk="0">
                    <a:moveTo>
                      <a:pt x="245" y="0"/>
                    </a:moveTo>
                    <a:cubicBezTo>
                      <a:pt x="204" y="0"/>
                      <a:pt x="164" y="13"/>
                      <a:pt x="129" y="41"/>
                    </a:cubicBezTo>
                    <a:cubicBezTo>
                      <a:pt x="1" y="147"/>
                      <a:pt x="62" y="356"/>
                      <a:pt x="226"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20"/>
              <p:cNvSpPr/>
              <p:nvPr/>
            </p:nvSpPr>
            <p:spPr>
              <a:xfrm>
                <a:off x="4327550" y="3598625"/>
                <a:ext cx="11650" cy="8800"/>
              </a:xfrm>
              <a:custGeom>
                <a:avLst/>
                <a:gdLst/>
                <a:ahLst/>
                <a:cxnLst/>
                <a:rect l="l" t="t" r="r" b="b"/>
                <a:pathLst>
                  <a:path w="466" h="352" extrusionOk="0">
                    <a:moveTo>
                      <a:pt x="233" y="0"/>
                    </a:moveTo>
                    <a:cubicBezTo>
                      <a:pt x="195" y="0"/>
                      <a:pt x="156" y="13"/>
                      <a:pt x="122" y="39"/>
                    </a:cubicBezTo>
                    <a:cubicBezTo>
                      <a:pt x="0" y="139"/>
                      <a:pt x="58" y="335"/>
                      <a:pt x="216" y="351"/>
                    </a:cubicBezTo>
                    <a:cubicBezTo>
                      <a:pt x="222" y="351"/>
                      <a:pt x="229" y="352"/>
                      <a:pt x="235" y="352"/>
                    </a:cubicBezTo>
                    <a:cubicBezTo>
                      <a:pt x="381" y="352"/>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8" name="Google Shape;3628;p20"/>
              <p:cNvSpPr/>
              <p:nvPr/>
            </p:nvSpPr>
            <p:spPr>
              <a:xfrm>
                <a:off x="4314300" y="3582100"/>
                <a:ext cx="11000" cy="8375"/>
              </a:xfrm>
              <a:custGeom>
                <a:avLst/>
                <a:gdLst/>
                <a:ahLst/>
                <a:cxnLst/>
                <a:rect l="l" t="t" r="r" b="b"/>
                <a:pathLst>
                  <a:path w="440" h="335" extrusionOk="0">
                    <a:moveTo>
                      <a:pt x="222" y="0"/>
                    </a:moveTo>
                    <a:cubicBezTo>
                      <a:pt x="184" y="0"/>
                      <a:pt x="147" y="13"/>
                      <a:pt x="116" y="38"/>
                    </a:cubicBezTo>
                    <a:cubicBezTo>
                      <a:pt x="0" y="131"/>
                      <a:pt x="55" y="318"/>
                      <a:pt x="203" y="334"/>
                    </a:cubicBezTo>
                    <a:cubicBezTo>
                      <a:pt x="209" y="334"/>
                      <a:pt x="215" y="335"/>
                      <a:pt x="222" y="335"/>
                    </a:cubicBezTo>
                    <a:cubicBezTo>
                      <a:pt x="358" y="335"/>
                      <a:pt x="440" y="171"/>
                      <a:pt x="350" y="60"/>
                    </a:cubicBezTo>
                    <a:cubicBezTo>
                      <a:pt x="318" y="21"/>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9" name="Google Shape;3629;p20"/>
              <p:cNvSpPr/>
              <p:nvPr/>
            </p:nvSpPr>
            <p:spPr>
              <a:xfrm>
                <a:off x="4301025" y="3565550"/>
                <a:ext cx="10450" cy="7900"/>
              </a:xfrm>
              <a:custGeom>
                <a:avLst/>
                <a:gdLst/>
                <a:ahLst/>
                <a:cxnLst/>
                <a:rect l="l" t="t" r="r" b="b"/>
                <a:pathLst>
                  <a:path w="418" h="316" extrusionOk="0">
                    <a:moveTo>
                      <a:pt x="208" y="0"/>
                    </a:moveTo>
                    <a:cubicBezTo>
                      <a:pt x="173" y="0"/>
                      <a:pt x="139" y="11"/>
                      <a:pt x="110" y="35"/>
                    </a:cubicBezTo>
                    <a:cubicBezTo>
                      <a:pt x="1" y="125"/>
                      <a:pt x="52" y="301"/>
                      <a:pt x="190" y="314"/>
                    </a:cubicBezTo>
                    <a:cubicBezTo>
                      <a:pt x="197" y="315"/>
                      <a:pt x="203" y="315"/>
                      <a:pt x="210" y="315"/>
                    </a:cubicBezTo>
                    <a:cubicBezTo>
                      <a:pt x="340" y="315"/>
                      <a:pt x="418" y="161"/>
                      <a:pt x="332" y="57"/>
                    </a:cubicBezTo>
                    <a:cubicBezTo>
                      <a:pt x="300" y="20"/>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30" name="Google Shape;3630;p20"/>
            <p:cNvSpPr/>
            <p:nvPr/>
          </p:nvSpPr>
          <p:spPr>
            <a:xfrm rot="10800000" flipH="1">
              <a:off x="8119025" y="-8884"/>
              <a:ext cx="1060558" cy="2032721"/>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1" name="Google Shape;3631;p20"/>
            <p:cNvSpPr/>
            <p:nvPr/>
          </p:nvSpPr>
          <p:spPr>
            <a:xfrm>
              <a:off x="6636775" y="-8900"/>
              <a:ext cx="2542768" cy="1325952"/>
            </a:xfrm>
            <a:custGeom>
              <a:avLst/>
              <a:gdLst/>
              <a:ahLst/>
              <a:cxnLst/>
              <a:rect l="l" t="t" r="r" b="b"/>
              <a:pathLst>
                <a:path w="38910" h="20290" extrusionOk="0">
                  <a:moveTo>
                    <a:pt x="38887" y="1"/>
                  </a:moveTo>
                  <a:lnTo>
                    <a:pt x="38910" y="20289"/>
                  </a:lnTo>
                  <a:cubicBezTo>
                    <a:pt x="34915" y="9022"/>
                    <a:pt x="23320" y="11410"/>
                    <a:pt x="11660" y="7858"/>
                  </a:cubicBezTo>
                  <a:cubicBezTo>
                    <a:pt x="5284" y="5914"/>
                    <a:pt x="1842" y="2916"/>
                    <a:pt x="1" y="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32" name="Google Shape;3632;p20"/>
          <p:cNvSpPr/>
          <p:nvPr/>
        </p:nvSpPr>
        <p:spPr>
          <a:xfrm rot="5400000">
            <a:off x="139169" y="4052043"/>
            <a:ext cx="966067" cy="1272040"/>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20"/>
          <p:cNvSpPr/>
          <p:nvPr/>
        </p:nvSpPr>
        <p:spPr>
          <a:xfrm rot="5400000">
            <a:off x="-478706" y="464854"/>
            <a:ext cx="2266409" cy="1322852"/>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20"/>
          <p:cNvSpPr/>
          <p:nvPr/>
        </p:nvSpPr>
        <p:spPr>
          <a:xfrm>
            <a:off x="3778919" y="807564"/>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20"/>
          <p:cNvSpPr/>
          <p:nvPr/>
        </p:nvSpPr>
        <p:spPr>
          <a:xfrm>
            <a:off x="2250731" y="403845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20"/>
          <p:cNvSpPr/>
          <p:nvPr/>
        </p:nvSpPr>
        <p:spPr>
          <a:xfrm rot="2191243">
            <a:off x="7421585" y="4638613"/>
            <a:ext cx="324759" cy="375102"/>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20"/>
          <p:cNvSpPr/>
          <p:nvPr/>
        </p:nvSpPr>
        <p:spPr>
          <a:xfrm>
            <a:off x="3652825" y="3713645"/>
            <a:ext cx="324775" cy="324794"/>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38" name="Google Shape;3638;p20"/>
          <p:cNvGrpSpPr/>
          <p:nvPr/>
        </p:nvGrpSpPr>
        <p:grpSpPr>
          <a:xfrm>
            <a:off x="245050" y="3523896"/>
            <a:ext cx="281055" cy="346846"/>
            <a:chOff x="368125" y="2950571"/>
            <a:chExt cx="281055" cy="346846"/>
          </a:xfrm>
        </p:grpSpPr>
        <p:sp>
          <p:nvSpPr>
            <p:cNvPr id="3639" name="Google Shape;3639;p20"/>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20"/>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41" name="Google Shape;3641;p20"/>
          <p:cNvGrpSpPr/>
          <p:nvPr/>
        </p:nvGrpSpPr>
        <p:grpSpPr>
          <a:xfrm>
            <a:off x="987011" y="807580"/>
            <a:ext cx="402369" cy="316376"/>
            <a:chOff x="1163250" y="1972063"/>
            <a:chExt cx="106800" cy="83975"/>
          </a:xfrm>
        </p:grpSpPr>
        <p:sp>
          <p:nvSpPr>
            <p:cNvPr id="3642" name="Google Shape;3642;p20"/>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20"/>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4" name="Google Shape;3644;p20"/>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5" name="Google Shape;3645;p20"/>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20"/>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7" name="Google Shape;3647;p20"/>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8" name="Google Shape;3648;p20"/>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9" name="Google Shape;3649;p20"/>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0" name="Google Shape;3650;p20"/>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1">
  <p:cSld name="CUSTOM_4">
    <p:spTree>
      <p:nvGrpSpPr>
        <p:cNvPr id="1" name="Shape 3651"/>
        <p:cNvGrpSpPr/>
        <p:nvPr/>
      </p:nvGrpSpPr>
      <p:grpSpPr>
        <a:xfrm>
          <a:off x="0" y="0"/>
          <a:ext cx="0" cy="0"/>
          <a:chOff x="0" y="0"/>
          <a:chExt cx="0" cy="0"/>
        </a:xfrm>
      </p:grpSpPr>
      <p:sp>
        <p:nvSpPr>
          <p:cNvPr id="3652" name="Google Shape;3652;p21"/>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3653" name="Google Shape;3653;p21"/>
          <p:cNvGrpSpPr/>
          <p:nvPr/>
        </p:nvGrpSpPr>
        <p:grpSpPr>
          <a:xfrm>
            <a:off x="6928541" y="-20706"/>
            <a:ext cx="2245086" cy="1284465"/>
            <a:chOff x="6928541" y="-20706"/>
            <a:chExt cx="2245086" cy="1284465"/>
          </a:xfrm>
        </p:grpSpPr>
        <p:grpSp>
          <p:nvGrpSpPr>
            <p:cNvPr id="3654" name="Google Shape;3654;p21"/>
            <p:cNvGrpSpPr/>
            <p:nvPr/>
          </p:nvGrpSpPr>
          <p:grpSpPr>
            <a:xfrm rot="-656606" flipH="1">
              <a:off x="8005502" y="82890"/>
              <a:ext cx="952351" cy="1100479"/>
              <a:chOff x="341650" y="1947263"/>
              <a:chExt cx="334000" cy="385950"/>
            </a:xfrm>
          </p:grpSpPr>
          <p:sp>
            <p:nvSpPr>
              <p:cNvPr id="3655" name="Google Shape;3655;p21"/>
              <p:cNvSpPr/>
              <p:nvPr/>
            </p:nvSpPr>
            <p:spPr>
              <a:xfrm>
                <a:off x="462150" y="1947263"/>
                <a:ext cx="213500" cy="192550"/>
              </a:xfrm>
              <a:custGeom>
                <a:avLst/>
                <a:gdLst/>
                <a:ahLst/>
                <a:cxnLst/>
                <a:rect l="l" t="t" r="r" b="b"/>
                <a:pathLst>
                  <a:path w="8540" h="7702" extrusionOk="0">
                    <a:moveTo>
                      <a:pt x="820" y="0"/>
                    </a:moveTo>
                    <a:cubicBezTo>
                      <a:pt x="547" y="0"/>
                      <a:pt x="274" y="14"/>
                      <a:pt x="1" y="43"/>
                    </a:cubicBezTo>
                    <a:lnTo>
                      <a:pt x="8540" y="7701"/>
                    </a:lnTo>
                    <a:cubicBezTo>
                      <a:pt x="8536" y="7238"/>
                      <a:pt x="8495" y="6779"/>
                      <a:pt x="8411" y="6322"/>
                    </a:cubicBezTo>
                    <a:lnTo>
                      <a:pt x="1386" y="20"/>
                    </a:lnTo>
                    <a:cubicBezTo>
                      <a:pt x="1198" y="7"/>
                      <a:pt x="1009" y="0"/>
                      <a:pt x="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6" name="Google Shape;3656;p21"/>
              <p:cNvSpPr/>
              <p:nvPr/>
            </p:nvSpPr>
            <p:spPr>
              <a:xfrm>
                <a:off x="527000" y="1952413"/>
                <a:ext cx="137650" cy="123425"/>
              </a:xfrm>
              <a:custGeom>
                <a:avLst/>
                <a:gdLst/>
                <a:ahLst/>
                <a:cxnLst/>
                <a:rect l="l" t="t" r="r" b="b"/>
                <a:pathLst>
                  <a:path w="5506" h="4937" extrusionOk="0">
                    <a:moveTo>
                      <a:pt x="0" y="1"/>
                    </a:moveTo>
                    <a:lnTo>
                      <a:pt x="5505" y="4937"/>
                    </a:lnTo>
                    <a:cubicBezTo>
                      <a:pt x="5075" y="3719"/>
                      <a:pt x="4342" y="2629"/>
                      <a:pt x="3381" y="1768"/>
                    </a:cubicBezTo>
                    <a:cubicBezTo>
                      <a:pt x="2420" y="904"/>
                      <a:pt x="1257" y="29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7" name="Google Shape;3657;p21"/>
              <p:cNvSpPr/>
              <p:nvPr/>
            </p:nvSpPr>
            <p:spPr>
              <a:xfrm>
                <a:off x="385100" y="2125713"/>
                <a:ext cx="204100" cy="187800"/>
              </a:xfrm>
              <a:custGeom>
                <a:avLst/>
                <a:gdLst/>
                <a:ahLst/>
                <a:cxnLst/>
                <a:rect l="l" t="t" r="r" b="b"/>
                <a:pathLst>
                  <a:path w="8164" h="7512" extrusionOk="0">
                    <a:moveTo>
                      <a:pt x="341" y="1"/>
                    </a:moveTo>
                    <a:lnTo>
                      <a:pt x="1" y="958"/>
                    </a:lnTo>
                    <a:lnTo>
                      <a:pt x="7306" y="7511"/>
                    </a:lnTo>
                    <a:cubicBezTo>
                      <a:pt x="7601" y="7366"/>
                      <a:pt x="7890" y="7199"/>
                      <a:pt x="8164" y="7019"/>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8" name="Google Shape;3658;p21"/>
              <p:cNvSpPr/>
              <p:nvPr/>
            </p:nvSpPr>
            <p:spPr>
              <a:xfrm>
                <a:off x="399725" y="2084738"/>
                <a:ext cx="220900" cy="206350"/>
              </a:xfrm>
              <a:custGeom>
                <a:avLst/>
                <a:gdLst/>
                <a:ahLst/>
                <a:cxnLst/>
                <a:rect l="l" t="t" r="r" b="b"/>
                <a:pathLst>
                  <a:path w="8836" h="8254" extrusionOk="0">
                    <a:moveTo>
                      <a:pt x="341" y="1"/>
                    </a:moveTo>
                    <a:lnTo>
                      <a:pt x="1" y="958"/>
                    </a:lnTo>
                    <a:lnTo>
                      <a:pt x="8131" y="8253"/>
                    </a:lnTo>
                    <a:cubicBezTo>
                      <a:pt x="8379" y="8057"/>
                      <a:pt x="8613" y="7845"/>
                      <a:pt x="8835" y="7617"/>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9" name="Google Shape;3659;p21"/>
              <p:cNvSpPr/>
              <p:nvPr/>
            </p:nvSpPr>
            <p:spPr>
              <a:xfrm>
                <a:off x="414275" y="2043688"/>
                <a:ext cx="231400" cy="219050"/>
              </a:xfrm>
              <a:custGeom>
                <a:avLst/>
                <a:gdLst/>
                <a:ahLst/>
                <a:cxnLst/>
                <a:rect l="l" t="t" r="r" b="b"/>
                <a:pathLst>
                  <a:path w="9256" h="8762" extrusionOk="0">
                    <a:moveTo>
                      <a:pt x="344" y="0"/>
                    </a:moveTo>
                    <a:lnTo>
                      <a:pt x="0" y="958"/>
                    </a:lnTo>
                    <a:lnTo>
                      <a:pt x="8700" y="8761"/>
                    </a:lnTo>
                    <a:cubicBezTo>
                      <a:pt x="8899" y="8517"/>
                      <a:pt x="9086" y="8263"/>
                      <a:pt x="9256" y="7996"/>
                    </a:cubicBezTo>
                    <a:lnTo>
                      <a:pt x="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0" name="Google Shape;3660;p21"/>
              <p:cNvSpPr/>
              <p:nvPr/>
            </p:nvSpPr>
            <p:spPr>
              <a:xfrm>
                <a:off x="370575" y="2166688"/>
                <a:ext cx="180225" cy="162000"/>
              </a:xfrm>
              <a:custGeom>
                <a:avLst/>
                <a:gdLst/>
                <a:ahLst/>
                <a:cxnLst/>
                <a:rect l="l" t="t" r="r" b="b"/>
                <a:pathLst>
                  <a:path w="7209" h="6480" extrusionOk="0">
                    <a:moveTo>
                      <a:pt x="341" y="1"/>
                    </a:moveTo>
                    <a:lnTo>
                      <a:pt x="0" y="962"/>
                    </a:lnTo>
                    <a:lnTo>
                      <a:pt x="6148" y="6479"/>
                    </a:lnTo>
                    <a:cubicBezTo>
                      <a:pt x="6508" y="6399"/>
                      <a:pt x="6865" y="6293"/>
                      <a:pt x="7208" y="6165"/>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21"/>
              <p:cNvSpPr/>
              <p:nvPr/>
            </p:nvSpPr>
            <p:spPr>
              <a:xfrm>
                <a:off x="443425" y="1961663"/>
                <a:ext cx="231100" cy="226825"/>
              </a:xfrm>
              <a:custGeom>
                <a:avLst/>
                <a:gdLst/>
                <a:ahLst/>
                <a:cxnLst/>
                <a:rect l="l" t="t" r="r" b="b"/>
                <a:pathLst>
                  <a:path w="9244" h="9073" extrusionOk="0">
                    <a:moveTo>
                      <a:pt x="342" y="0"/>
                    </a:moveTo>
                    <a:lnTo>
                      <a:pt x="1" y="958"/>
                    </a:lnTo>
                    <a:lnTo>
                      <a:pt x="9044" y="9073"/>
                    </a:lnTo>
                    <a:cubicBezTo>
                      <a:pt x="9138" y="8713"/>
                      <a:pt x="9202" y="8349"/>
                      <a:pt x="9244" y="7983"/>
                    </a:cubicBezTo>
                    <a:lnTo>
                      <a:pt x="3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21"/>
              <p:cNvSpPr/>
              <p:nvPr/>
            </p:nvSpPr>
            <p:spPr>
              <a:xfrm>
                <a:off x="428900" y="2002638"/>
                <a:ext cx="235275" cy="226100"/>
              </a:xfrm>
              <a:custGeom>
                <a:avLst/>
                <a:gdLst/>
                <a:ahLst/>
                <a:cxnLst/>
                <a:rect l="l" t="t" r="r" b="b"/>
                <a:pathLst>
                  <a:path w="9411" h="9044" extrusionOk="0">
                    <a:moveTo>
                      <a:pt x="341" y="0"/>
                    </a:moveTo>
                    <a:lnTo>
                      <a:pt x="0" y="961"/>
                    </a:lnTo>
                    <a:lnTo>
                      <a:pt x="9012" y="9044"/>
                    </a:lnTo>
                    <a:cubicBezTo>
                      <a:pt x="9163" y="8751"/>
                      <a:pt x="9294" y="8446"/>
                      <a:pt x="9410" y="8137"/>
                    </a:cubicBezTo>
                    <a:lnTo>
                      <a:pt x="3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21"/>
              <p:cNvSpPr/>
              <p:nvPr/>
            </p:nvSpPr>
            <p:spPr>
              <a:xfrm>
                <a:off x="356025" y="2207738"/>
                <a:ext cx="147125" cy="125475"/>
              </a:xfrm>
              <a:custGeom>
                <a:avLst/>
                <a:gdLst/>
                <a:ahLst/>
                <a:cxnLst/>
                <a:rect l="l" t="t" r="r" b="b"/>
                <a:pathLst>
                  <a:path w="5885" h="5019" extrusionOk="0">
                    <a:moveTo>
                      <a:pt x="341" y="1"/>
                    </a:moveTo>
                    <a:lnTo>
                      <a:pt x="0" y="959"/>
                    </a:lnTo>
                    <a:lnTo>
                      <a:pt x="4500" y="4998"/>
                    </a:lnTo>
                    <a:cubicBezTo>
                      <a:pt x="4689" y="5011"/>
                      <a:pt x="4879" y="5018"/>
                      <a:pt x="5068" y="5018"/>
                    </a:cubicBezTo>
                    <a:cubicBezTo>
                      <a:pt x="5341" y="5018"/>
                      <a:pt x="5613" y="5004"/>
                      <a:pt x="5885" y="4976"/>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21"/>
              <p:cNvSpPr/>
              <p:nvPr/>
            </p:nvSpPr>
            <p:spPr>
              <a:xfrm>
                <a:off x="341650" y="2248713"/>
                <a:ext cx="96675" cy="79325"/>
              </a:xfrm>
              <a:custGeom>
                <a:avLst/>
                <a:gdLst/>
                <a:ahLst/>
                <a:cxnLst/>
                <a:rect l="l" t="t" r="r" b="b"/>
                <a:pathLst>
                  <a:path w="3867" h="3173" extrusionOk="0">
                    <a:moveTo>
                      <a:pt x="331" y="1"/>
                    </a:moveTo>
                    <a:lnTo>
                      <a:pt x="0" y="926"/>
                    </a:lnTo>
                    <a:cubicBezTo>
                      <a:pt x="154" y="1094"/>
                      <a:pt x="315" y="1251"/>
                      <a:pt x="485" y="1405"/>
                    </a:cubicBezTo>
                    <a:cubicBezTo>
                      <a:pt x="1446" y="2270"/>
                      <a:pt x="2610" y="2877"/>
                      <a:pt x="3866" y="3173"/>
                    </a:cubicBezTo>
                    <a:lnTo>
                      <a:pt x="3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65" name="Google Shape;3665;p21"/>
            <p:cNvSpPr/>
            <p:nvPr/>
          </p:nvSpPr>
          <p:spPr>
            <a:xfrm rot="10800000" flipH="1">
              <a:off x="6928541" y="-20706"/>
              <a:ext cx="2245086" cy="1279539"/>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66" name="Google Shape;3666;p21"/>
          <p:cNvGrpSpPr/>
          <p:nvPr/>
        </p:nvGrpSpPr>
        <p:grpSpPr>
          <a:xfrm flipH="1">
            <a:off x="-13739" y="2939355"/>
            <a:ext cx="1162215" cy="2227642"/>
            <a:chOff x="7880462" y="2713989"/>
            <a:chExt cx="1270458" cy="2435113"/>
          </a:xfrm>
        </p:grpSpPr>
        <p:sp>
          <p:nvSpPr>
            <p:cNvPr id="3667" name="Google Shape;3667;p21"/>
            <p:cNvSpPr/>
            <p:nvPr/>
          </p:nvSpPr>
          <p:spPr>
            <a:xfrm>
              <a:off x="7880462" y="2713989"/>
              <a:ext cx="1270458" cy="2434812"/>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21"/>
            <p:cNvSpPr/>
            <p:nvPr/>
          </p:nvSpPr>
          <p:spPr>
            <a:xfrm>
              <a:off x="8418263" y="4184447"/>
              <a:ext cx="732646" cy="964655"/>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69" name="Google Shape;3669;p21"/>
          <p:cNvSpPr/>
          <p:nvPr/>
        </p:nvSpPr>
        <p:spPr>
          <a:xfrm>
            <a:off x="5560744" y="4818881"/>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21"/>
          <p:cNvSpPr/>
          <p:nvPr/>
        </p:nvSpPr>
        <p:spPr>
          <a:xfrm>
            <a:off x="157134" y="2939338"/>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71" name="Google Shape;3671;p21"/>
          <p:cNvGrpSpPr/>
          <p:nvPr/>
        </p:nvGrpSpPr>
        <p:grpSpPr>
          <a:xfrm>
            <a:off x="8222686" y="4622692"/>
            <a:ext cx="402369" cy="316376"/>
            <a:chOff x="1163250" y="1972063"/>
            <a:chExt cx="106800" cy="83975"/>
          </a:xfrm>
        </p:grpSpPr>
        <p:sp>
          <p:nvSpPr>
            <p:cNvPr id="3672" name="Google Shape;3672;p21"/>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21"/>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21"/>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21"/>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21"/>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21"/>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21"/>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21"/>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21"/>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81" name="Google Shape;3681;p21"/>
          <p:cNvSpPr/>
          <p:nvPr/>
        </p:nvSpPr>
        <p:spPr>
          <a:xfrm>
            <a:off x="8231875" y="1889389"/>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2" name="Google Shape;3682;p21"/>
          <p:cNvSpPr/>
          <p:nvPr/>
        </p:nvSpPr>
        <p:spPr>
          <a:xfrm>
            <a:off x="391663" y="1258813"/>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21"/>
          <p:cNvSpPr/>
          <p:nvPr/>
        </p:nvSpPr>
        <p:spPr>
          <a:xfrm>
            <a:off x="8430774" y="3206730"/>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38"/>
        <p:cNvGrpSpPr/>
        <p:nvPr/>
      </p:nvGrpSpPr>
      <p:grpSpPr>
        <a:xfrm>
          <a:off x="0" y="0"/>
          <a:ext cx="0" cy="0"/>
          <a:chOff x="0" y="0"/>
          <a:chExt cx="0" cy="0"/>
        </a:xfrm>
      </p:grpSpPr>
      <p:sp>
        <p:nvSpPr>
          <p:cNvPr id="439" name="Google Shape;439;p3"/>
          <p:cNvSpPr txBox="1">
            <a:spLocks noGrp="1"/>
          </p:cNvSpPr>
          <p:nvPr>
            <p:ph type="title"/>
          </p:nvPr>
        </p:nvSpPr>
        <p:spPr>
          <a:xfrm>
            <a:off x="5213225" y="2843658"/>
            <a:ext cx="2907600" cy="8418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SzPts val="3600"/>
              <a:buNone/>
              <a:defRPr sz="31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440" name="Google Shape;440;p3"/>
          <p:cNvSpPr txBox="1">
            <a:spLocks noGrp="1"/>
          </p:cNvSpPr>
          <p:nvPr>
            <p:ph type="title" idx="2" hasCustomPrompt="1"/>
          </p:nvPr>
        </p:nvSpPr>
        <p:spPr>
          <a:xfrm>
            <a:off x="5732675" y="1035383"/>
            <a:ext cx="1868700" cy="139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8500"/>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441" name="Google Shape;441;p3"/>
          <p:cNvSpPr txBox="1">
            <a:spLocks noGrp="1"/>
          </p:cNvSpPr>
          <p:nvPr>
            <p:ph type="subTitle" idx="1"/>
          </p:nvPr>
        </p:nvSpPr>
        <p:spPr>
          <a:xfrm>
            <a:off x="5231525" y="3768706"/>
            <a:ext cx="2871000" cy="5793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442" name="Google Shape;442;p3"/>
          <p:cNvGrpSpPr/>
          <p:nvPr/>
        </p:nvGrpSpPr>
        <p:grpSpPr>
          <a:xfrm flipH="1">
            <a:off x="-13780" y="3622292"/>
            <a:ext cx="2603910" cy="1552969"/>
            <a:chOff x="6114063" y="3342014"/>
            <a:chExt cx="3043729" cy="1815277"/>
          </a:xfrm>
        </p:grpSpPr>
        <p:sp>
          <p:nvSpPr>
            <p:cNvPr id="443" name="Google Shape;443;p3"/>
            <p:cNvSpPr/>
            <p:nvPr/>
          </p:nvSpPr>
          <p:spPr>
            <a:xfrm flipH="1">
              <a:off x="6114063" y="3342014"/>
              <a:ext cx="3043729" cy="1815277"/>
            </a:xfrm>
            <a:custGeom>
              <a:avLst/>
              <a:gdLst/>
              <a:ahLst/>
              <a:cxnLst/>
              <a:rect l="l" t="t" r="r" b="b"/>
              <a:pathLst>
                <a:path w="49653" h="29613" extrusionOk="0">
                  <a:moveTo>
                    <a:pt x="0" y="29439"/>
                  </a:moveTo>
                  <a:lnTo>
                    <a:pt x="0" y="1"/>
                  </a:lnTo>
                  <a:cubicBezTo>
                    <a:pt x="4146" y="467"/>
                    <a:pt x="12103" y="2942"/>
                    <a:pt x="17399" y="14495"/>
                  </a:cubicBezTo>
                  <a:cubicBezTo>
                    <a:pt x="24332" y="29612"/>
                    <a:pt x="42004" y="19258"/>
                    <a:pt x="49653" y="2943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
            <p:cNvSpPr/>
            <p:nvPr/>
          </p:nvSpPr>
          <p:spPr>
            <a:xfrm flipH="1">
              <a:off x="6621933" y="3945857"/>
              <a:ext cx="2535858" cy="1200744"/>
            </a:xfrm>
            <a:custGeom>
              <a:avLst/>
              <a:gdLst/>
              <a:ahLst/>
              <a:cxnLst/>
              <a:rect l="l" t="t" r="r" b="b"/>
              <a:pathLst>
                <a:path w="41368" h="19588" extrusionOk="0">
                  <a:moveTo>
                    <a:pt x="0" y="19588"/>
                  </a:moveTo>
                  <a:lnTo>
                    <a:pt x="0" y="0"/>
                  </a:lnTo>
                  <a:cubicBezTo>
                    <a:pt x="4236" y="10885"/>
                    <a:pt x="16574" y="8590"/>
                    <a:pt x="28972" y="12032"/>
                  </a:cubicBezTo>
                  <a:cubicBezTo>
                    <a:pt x="35756" y="13915"/>
                    <a:pt x="39414" y="16811"/>
                    <a:pt x="41368" y="1958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
            <p:cNvSpPr/>
            <p:nvPr/>
          </p:nvSpPr>
          <p:spPr>
            <a:xfrm flipH="1">
              <a:off x="8333858" y="4521075"/>
              <a:ext cx="823933" cy="625505"/>
            </a:xfrm>
            <a:custGeom>
              <a:avLst/>
              <a:gdLst/>
              <a:ahLst/>
              <a:cxnLst/>
              <a:rect l="l" t="t" r="r" b="b"/>
              <a:pathLst>
                <a:path w="13441" h="10204" extrusionOk="0">
                  <a:moveTo>
                    <a:pt x="0" y="0"/>
                  </a:moveTo>
                  <a:cubicBezTo>
                    <a:pt x="4223" y="816"/>
                    <a:pt x="12797" y="3313"/>
                    <a:pt x="13440" y="10204"/>
                  </a:cubicBezTo>
                  <a:lnTo>
                    <a:pt x="0" y="10204"/>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6" name="Google Shape;446;p3"/>
          <p:cNvSpPr/>
          <p:nvPr/>
        </p:nvSpPr>
        <p:spPr>
          <a:xfrm rot="5400000">
            <a:off x="7421865" y="3427982"/>
            <a:ext cx="2177919" cy="1294611"/>
          </a:xfrm>
          <a:custGeom>
            <a:avLst/>
            <a:gdLst/>
            <a:ahLst/>
            <a:cxnLst/>
            <a:rect l="l" t="t" r="r" b="b"/>
            <a:pathLst>
              <a:path w="35098" h="20864" extrusionOk="0">
                <a:moveTo>
                  <a:pt x="35050" y="84"/>
                </a:moveTo>
                <a:lnTo>
                  <a:pt x="35098" y="20864"/>
                </a:lnTo>
                <a:cubicBezTo>
                  <a:pt x="32167" y="20542"/>
                  <a:pt x="26549" y="18807"/>
                  <a:pt x="22789" y="10660"/>
                </a:cubicBezTo>
                <a:cubicBezTo>
                  <a:pt x="17872" y="0"/>
                  <a:pt x="5416" y="7340"/>
                  <a:pt x="0" y="16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
          <p:cNvSpPr/>
          <p:nvPr/>
        </p:nvSpPr>
        <p:spPr>
          <a:xfrm rot="10800000" flipH="1">
            <a:off x="-13800" y="-6889"/>
            <a:ext cx="2603805" cy="1232918"/>
          </a:xfrm>
          <a:custGeom>
            <a:avLst/>
            <a:gdLst/>
            <a:ahLst/>
            <a:cxnLst/>
            <a:rect l="l" t="t" r="r" b="b"/>
            <a:pathLst>
              <a:path w="41368" h="19588" extrusionOk="0">
                <a:moveTo>
                  <a:pt x="0" y="19588"/>
                </a:moveTo>
                <a:lnTo>
                  <a:pt x="0" y="0"/>
                </a:lnTo>
                <a:cubicBezTo>
                  <a:pt x="4236" y="10885"/>
                  <a:pt x="16574" y="8590"/>
                  <a:pt x="28972" y="12032"/>
                </a:cubicBezTo>
                <a:cubicBezTo>
                  <a:pt x="35756" y="13915"/>
                  <a:pt x="39414" y="16811"/>
                  <a:pt x="41368" y="1958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
          <p:cNvSpPr/>
          <p:nvPr/>
        </p:nvSpPr>
        <p:spPr>
          <a:xfrm flipH="1">
            <a:off x="8212319" y="-13728"/>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
          <p:cNvSpPr/>
          <p:nvPr/>
        </p:nvSpPr>
        <p:spPr>
          <a:xfrm>
            <a:off x="8102522" y="648875"/>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0" name="Google Shape;450;p3"/>
          <p:cNvGrpSpPr/>
          <p:nvPr/>
        </p:nvGrpSpPr>
        <p:grpSpPr>
          <a:xfrm>
            <a:off x="3648825" y="4425271"/>
            <a:ext cx="281055" cy="346846"/>
            <a:chOff x="368125" y="2950571"/>
            <a:chExt cx="281055" cy="346846"/>
          </a:xfrm>
        </p:grpSpPr>
        <p:sp>
          <p:nvSpPr>
            <p:cNvPr id="451" name="Google Shape;451;p3"/>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3" name="Google Shape;453;p3"/>
          <p:cNvGrpSpPr/>
          <p:nvPr/>
        </p:nvGrpSpPr>
        <p:grpSpPr>
          <a:xfrm>
            <a:off x="1519036" y="4169667"/>
            <a:ext cx="402369" cy="316376"/>
            <a:chOff x="1163250" y="1972063"/>
            <a:chExt cx="106800" cy="83975"/>
          </a:xfrm>
        </p:grpSpPr>
        <p:sp>
          <p:nvSpPr>
            <p:cNvPr id="454" name="Google Shape;454;p3"/>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3" name="Google Shape;463;p3"/>
          <p:cNvSpPr/>
          <p:nvPr/>
        </p:nvSpPr>
        <p:spPr>
          <a:xfrm>
            <a:off x="8347398" y="2018475"/>
            <a:ext cx="450396" cy="485968"/>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
          <p:cNvSpPr/>
          <p:nvPr/>
        </p:nvSpPr>
        <p:spPr>
          <a:xfrm>
            <a:off x="3104986" y="60505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
          <p:cNvSpPr/>
          <p:nvPr/>
        </p:nvSpPr>
        <p:spPr>
          <a:xfrm>
            <a:off x="353510" y="2833802"/>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
          <p:cNvSpPr/>
          <p:nvPr/>
        </p:nvSpPr>
        <p:spPr>
          <a:xfrm>
            <a:off x="482531" y="1444714"/>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
          <p:cNvSpPr/>
          <p:nvPr/>
        </p:nvSpPr>
        <p:spPr>
          <a:xfrm>
            <a:off x="4879969" y="73505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
          <p:cNvSpPr/>
          <p:nvPr/>
        </p:nvSpPr>
        <p:spPr>
          <a:xfrm>
            <a:off x="5752435" y="4772127"/>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2">
  <p:cSld name="CUSTOM_4_1">
    <p:spTree>
      <p:nvGrpSpPr>
        <p:cNvPr id="1" name="Shape 3684"/>
        <p:cNvGrpSpPr/>
        <p:nvPr/>
      </p:nvGrpSpPr>
      <p:grpSpPr>
        <a:xfrm>
          <a:off x="0" y="0"/>
          <a:ext cx="0" cy="0"/>
          <a:chOff x="0" y="0"/>
          <a:chExt cx="0" cy="0"/>
        </a:xfrm>
      </p:grpSpPr>
      <p:sp>
        <p:nvSpPr>
          <p:cNvPr id="3685" name="Google Shape;3685;p22"/>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686" name="Google Shape;3686;p22"/>
          <p:cNvSpPr/>
          <p:nvPr/>
        </p:nvSpPr>
        <p:spPr>
          <a:xfrm>
            <a:off x="-14275" y="4083834"/>
            <a:ext cx="2036515" cy="1078407"/>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7" name="Google Shape;3687;p22"/>
          <p:cNvSpPr/>
          <p:nvPr/>
        </p:nvSpPr>
        <p:spPr>
          <a:xfrm>
            <a:off x="7672798" y="-12998"/>
            <a:ext cx="1502780" cy="3260198"/>
          </a:xfrm>
          <a:custGeom>
            <a:avLst/>
            <a:gdLst/>
            <a:ahLst/>
            <a:cxnLst/>
            <a:rect l="l" t="t" r="r" b="b"/>
            <a:pathLst>
              <a:path w="17156" h="37219" extrusionOk="0">
                <a:moveTo>
                  <a:pt x="17052" y="0"/>
                </a:moveTo>
                <a:lnTo>
                  <a:pt x="0" y="0"/>
                </a:lnTo>
                <a:cubicBezTo>
                  <a:pt x="270" y="3108"/>
                  <a:pt x="1707" y="9072"/>
                  <a:pt x="8398" y="13045"/>
                </a:cubicBezTo>
                <a:cubicBezTo>
                  <a:pt x="17155" y="18241"/>
                  <a:pt x="11155" y="31488"/>
                  <a:pt x="17052" y="372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22"/>
          <p:cNvSpPr/>
          <p:nvPr/>
        </p:nvSpPr>
        <p:spPr>
          <a:xfrm>
            <a:off x="6928153" y="3892363"/>
            <a:ext cx="2245086" cy="1279539"/>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22"/>
          <p:cNvSpPr/>
          <p:nvPr/>
        </p:nvSpPr>
        <p:spPr>
          <a:xfrm>
            <a:off x="4373306" y="4603989"/>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22"/>
          <p:cNvSpPr/>
          <p:nvPr/>
        </p:nvSpPr>
        <p:spPr>
          <a:xfrm>
            <a:off x="478235" y="4000152"/>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91" name="Google Shape;3691;p22"/>
          <p:cNvGrpSpPr/>
          <p:nvPr/>
        </p:nvGrpSpPr>
        <p:grpSpPr>
          <a:xfrm>
            <a:off x="383775" y="2327346"/>
            <a:ext cx="281055" cy="346846"/>
            <a:chOff x="368125" y="2950571"/>
            <a:chExt cx="281055" cy="346846"/>
          </a:xfrm>
        </p:grpSpPr>
        <p:sp>
          <p:nvSpPr>
            <p:cNvPr id="3692" name="Google Shape;3692;p22"/>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 name="Google Shape;3693;p22"/>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94" name="Google Shape;3694;p22"/>
          <p:cNvSpPr/>
          <p:nvPr/>
        </p:nvSpPr>
        <p:spPr>
          <a:xfrm>
            <a:off x="8079400" y="3374101"/>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22"/>
          <p:cNvSpPr/>
          <p:nvPr/>
        </p:nvSpPr>
        <p:spPr>
          <a:xfrm>
            <a:off x="1453088" y="1311888"/>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3">
  <p:cSld name="CUSTOM_4_1_1">
    <p:spTree>
      <p:nvGrpSpPr>
        <p:cNvPr id="1" name="Shape 3696"/>
        <p:cNvGrpSpPr/>
        <p:nvPr/>
      </p:nvGrpSpPr>
      <p:grpSpPr>
        <a:xfrm>
          <a:off x="0" y="0"/>
          <a:ext cx="0" cy="0"/>
          <a:chOff x="0" y="0"/>
          <a:chExt cx="0" cy="0"/>
        </a:xfrm>
      </p:grpSpPr>
      <p:sp>
        <p:nvSpPr>
          <p:cNvPr id="3697" name="Google Shape;3697;p23"/>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698" name="Google Shape;3698;p23"/>
          <p:cNvSpPr/>
          <p:nvPr/>
        </p:nvSpPr>
        <p:spPr>
          <a:xfrm rot="10800000" flipH="1">
            <a:off x="0" y="3971948"/>
            <a:ext cx="1664541" cy="1197852"/>
          </a:xfrm>
          <a:custGeom>
            <a:avLst/>
            <a:gdLst/>
            <a:ahLst/>
            <a:cxnLst/>
            <a:rect l="l" t="t" r="r" b="b"/>
            <a:pathLst>
              <a:path w="33231" h="23914" extrusionOk="0">
                <a:moveTo>
                  <a:pt x="58" y="100"/>
                </a:moveTo>
                <a:lnTo>
                  <a:pt x="0" y="23914"/>
                </a:lnTo>
                <a:cubicBezTo>
                  <a:pt x="2770" y="23544"/>
                  <a:pt x="8089" y="21555"/>
                  <a:pt x="11653" y="12219"/>
                </a:cubicBezTo>
                <a:cubicBezTo>
                  <a:pt x="16313" y="0"/>
                  <a:pt x="28101" y="8407"/>
                  <a:pt x="33230" y="18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99" name="Google Shape;3699;p23"/>
          <p:cNvGrpSpPr/>
          <p:nvPr/>
        </p:nvGrpSpPr>
        <p:grpSpPr>
          <a:xfrm>
            <a:off x="6147152" y="-3"/>
            <a:ext cx="3010666" cy="1569939"/>
            <a:chOff x="6154029" y="-6878"/>
            <a:chExt cx="3010666" cy="1569939"/>
          </a:xfrm>
        </p:grpSpPr>
        <p:sp>
          <p:nvSpPr>
            <p:cNvPr id="3700" name="Google Shape;3700;p23"/>
            <p:cNvSpPr/>
            <p:nvPr/>
          </p:nvSpPr>
          <p:spPr>
            <a:xfrm>
              <a:off x="6154029" y="-6878"/>
              <a:ext cx="3010661" cy="1569939"/>
            </a:xfrm>
            <a:custGeom>
              <a:avLst/>
              <a:gdLst/>
              <a:ahLst/>
              <a:cxnLst/>
              <a:rect l="l" t="t" r="r" b="b"/>
              <a:pathLst>
                <a:path w="38910" h="20290" extrusionOk="0">
                  <a:moveTo>
                    <a:pt x="38887" y="1"/>
                  </a:moveTo>
                  <a:lnTo>
                    <a:pt x="38910" y="20289"/>
                  </a:lnTo>
                  <a:cubicBezTo>
                    <a:pt x="34915" y="9022"/>
                    <a:pt x="23320" y="11410"/>
                    <a:pt x="11660" y="7858"/>
                  </a:cubicBezTo>
                  <a:cubicBezTo>
                    <a:pt x="5284" y="5914"/>
                    <a:pt x="1842" y="2916"/>
                    <a:pt x="1" y="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 name="Google Shape;3701;p23"/>
            <p:cNvSpPr/>
            <p:nvPr/>
          </p:nvSpPr>
          <p:spPr>
            <a:xfrm>
              <a:off x="8426525" y="-6851"/>
              <a:ext cx="738170" cy="797783"/>
            </a:xfrm>
            <a:custGeom>
              <a:avLst/>
              <a:gdLst/>
              <a:ahLst/>
              <a:cxnLst/>
              <a:rect l="l" t="t" r="r" b="b"/>
              <a:pathLst>
                <a:path w="10513" h="11362" extrusionOk="0">
                  <a:moveTo>
                    <a:pt x="1" y="17"/>
                  </a:moveTo>
                  <a:cubicBezTo>
                    <a:pt x="846" y="3587"/>
                    <a:pt x="3426" y="10828"/>
                    <a:pt x="10513" y="11361"/>
                  </a:cubicBezTo>
                  <a:lnTo>
                    <a:pt x="1049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02" name="Google Shape;3702;p23"/>
          <p:cNvSpPr/>
          <p:nvPr/>
        </p:nvSpPr>
        <p:spPr>
          <a:xfrm>
            <a:off x="2939606" y="4726889"/>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 name="Google Shape;3703;p23"/>
          <p:cNvSpPr/>
          <p:nvPr/>
        </p:nvSpPr>
        <p:spPr>
          <a:xfrm>
            <a:off x="5895259" y="4383325"/>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04" name="Google Shape;3704;p23"/>
          <p:cNvGrpSpPr/>
          <p:nvPr/>
        </p:nvGrpSpPr>
        <p:grpSpPr>
          <a:xfrm>
            <a:off x="8603700" y="3173746"/>
            <a:ext cx="281055" cy="346846"/>
            <a:chOff x="368125" y="2950571"/>
            <a:chExt cx="281055" cy="346846"/>
          </a:xfrm>
        </p:grpSpPr>
        <p:sp>
          <p:nvSpPr>
            <p:cNvPr id="3705" name="Google Shape;3705;p23"/>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 name="Google Shape;3706;p23"/>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07" name="Google Shape;3707;p23"/>
          <p:cNvSpPr/>
          <p:nvPr/>
        </p:nvSpPr>
        <p:spPr>
          <a:xfrm>
            <a:off x="257100" y="3171289"/>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 name="Google Shape;3708;p23"/>
          <p:cNvSpPr/>
          <p:nvPr/>
        </p:nvSpPr>
        <p:spPr>
          <a:xfrm>
            <a:off x="1021800" y="1291551"/>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only 4">
  <p:cSld name="CUSTOM_4_1_1_1">
    <p:spTree>
      <p:nvGrpSpPr>
        <p:cNvPr id="1" name="Shape 3709"/>
        <p:cNvGrpSpPr/>
        <p:nvPr/>
      </p:nvGrpSpPr>
      <p:grpSpPr>
        <a:xfrm>
          <a:off x="0" y="0"/>
          <a:ext cx="0" cy="0"/>
          <a:chOff x="0" y="0"/>
          <a:chExt cx="0" cy="0"/>
        </a:xfrm>
      </p:grpSpPr>
      <p:sp>
        <p:nvSpPr>
          <p:cNvPr id="3710" name="Google Shape;3710;p24"/>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711" name="Google Shape;3711;p24"/>
          <p:cNvSpPr/>
          <p:nvPr/>
        </p:nvSpPr>
        <p:spPr>
          <a:xfrm rot="5400000">
            <a:off x="8257264" y="42416"/>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24"/>
          <p:cNvSpPr/>
          <p:nvPr/>
        </p:nvSpPr>
        <p:spPr>
          <a:xfrm rot="-5400000">
            <a:off x="7536564" y="3538038"/>
            <a:ext cx="2114175" cy="1119476"/>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24"/>
          <p:cNvSpPr/>
          <p:nvPr/>
        </p:nvSpPr>
        <p:spPr>
          <a:xfrm flipH="1">
            <a:off x="-13818" y="4337715"/>
            <a:ext cx="1450216" cy="826519"/>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24"/>
          <p:cNvSpPr/>
          <p:nvPr/>
        </p:nvSpPr>
        <p:spPr>
          <a:xfrm>
            <a:off x="6608819" y="1144839"/>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24"/>
          <p:cNvSpPr/>
          <p:nvPr/>
        </p:nvSpPr>
        <p:spPr>
          <a:xfrm>
            <a:off x="311144" y="347305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16" name="Google Shape;3716;p24"/>
          <p:cNvGrpSpPr/>
          <p:nvPr/>
        </p:nvGrpSpPr>
        <p:grpSpPr>
          <a:xfrm>
            <a:off x="8600100" y="2398321"/>
            <a:ext cx="281055" cy="346846"/>
            <a:chOff x="368125" y="2950571"/>
            <a:chExt cx="281055" cy="346846"/>
          </a:xfrm>
        </p:grpSpPr>
        <p:sp>
          <p:nvSpPr>
            <p:cNvPr id="3717" name="Google Shape;3717;p24"/>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24"/>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19" name="Google Shape;3719;p24"/>
          <p:cNvSpPr/>
          <p:nvPr/>
        </p:nvSpPr>
        <p:spPr>
          <a:xfrm>
            <a:off x="230688" y="809363"/>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5">
  <p:cSld name="CUSTOM_4_1_1_1_1">
    <p:spTree>
      <p:nvGrpSpPr>
        <p:cNvPr id="1" name="Shape 3720"/>
        <p:cNvGrpSpPr/>
        <p:nvPr/>
      </p:nvGrpSpPr>
      <p:grpSpPr>
        <a:xfrm>
          <a:off x="0" y="0"/>
          <a:ext cx="0" cy="0"/>
          <a:chOff x="0" y="0"/>
          <a:chExt cx="0" cy="0"/>
        </a:xfrm>
      </p:grpSpPr>
      <p:sp>
        <p:nvSpPr>
          <p:cNvPr id="3721" name="Google Shape;3721;p25"/>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722" name="Google Shape;3722;p25"/>
          <p:cNvSpPr/>
          <p:nvPr/>
        </p:nvSpPr>
        <p:spPr>
          <a:xfrm>
            <a:off x="8013351" y="-12999"/>
            <a:ext cx="1162233" cy="2521401"/>
          </a:xfrm>
          <a:custGeom>
            <a:avLst/>
            <a:gdLst/>
            <a:ahLst/>
            <a:cxnLst/>
            <a:rect l="l" t="t" r="r" b="b"/>
            <a:pathLst>
              <a:path w="17156" h="37219" extrusionOk="0">
                <a:moveTo>
                  <a:pt x="17052" y="0"/>
                </a:moveTo>
                <a:lnTo>
                  <a:pt x="0" y="0"/>
                </a:lnTo>
                <a:cubicBezTo>
                  <a:pt x="270" y="3108"/>
                  <a:pt x="1707" y="9072"/>
                  <a:pt x="8398" y="13045"/>
                </a:cubicBezTo>
                <a:cubicBezTo>
                  <a:pt x="17155" y="18241"/>
                  <a:pt x="11155" y="31488"/>
                  <a:pt x="17052" y="372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25"/>
          <p:cNvSpPr/>
          <p:nvPr/>
        </p:nvSpPr>
        <p:spPr>
          <a:xfrm rot="10800000" flipH="1">
            <a:off x="-13827" y="3971948"/>
            <a:ext cx="1664541" cy="1197852"/>
          </a:xfrm>
          <a:custGeom>
            <a:avLst/>
            <a:gdLst/>
            <a:ahLst/>
            <a:cxnLst/>
            <a:rect l="l" t="t" r="r" b="b"/>
            <a:pathLst>
              <a:path w="33231" h="23914" extrusionOk="0">
                <a:moveTo>
                  <a:pt x="58" y="100"/>
                </a:moveTo>
                <a:lnTo>
                  <a:pt x="0" y="23914"/>
                </a:lnTo>
                <a:cubicBezTo>
                  <a:pt x="2770" y="23544"/>
                  <a:pt x="8089" y="21555"/>
                  <a:pt x="11653" y="12219"/>
                </a:cubicBezTo>
                <a:cubicBezTo>
                  <a:pt x="16313" y="0"/>
                  <a:pt x="28101" y="8407"/>
                  <a:pt x="33230" y="18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25"/>
          <p:cNvSpPr/>
          <p:nvPr/>
        </p:nvSpPr>
        <p:spPr>
          <a:xfrm flipH="1">
            <a:off x="7554842" y="4308499"/>
            <a:ext cx="1612308" cy="853732"/>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25"/>
          <p:cNvSpPr/>
          <p:nvPr/>
        </p:nvSpPr>
        <p:spPr>
          <a:xfrm>
            <a:off x="5628856" y="4652389"/>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25"/>
          <p:cNvSpPr/>
          <p:nvPr/>
        </p:nvSpPr>
        <p:spPr>
          <a:xfrm>
            <a:off x="2317085" y="4792077"/>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25"/>
          <p:cNvSpPr/>
          <p:nvPr/>
        </p:nvSpPr>
        <p:spPr>
          <a:xfrm>
            <a:off x="297294" y="215435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25"/>
          <p:cNvSpPr/>
          <p:nvPr/>
        </p:nvSpPr>
        <p:spPr>
          <a:xfrm>
            <a:off x="360284" y="4152413"/>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25"/>
          <p:cNvSpPr/>
          <p:nvPr/>
        </p:nvSpPr>
        <p:spPr>
          <a:xfrm>
            <a:off x="7018313" y="4381313"/>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25"/>
          <p:cNvSpPr/>
          <p:nvPr/>
        </p:nvSpPr>
        <p:spPr>
          <a:xfrm>
            <a:off x="8430774" y="462680"/>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6">
  <p:cSld name="CUSTOM_4_1_1_1_1_1">
    <p:spTree>
      <p:nvGrpSpPr>
        <p:cNvPr id="1" name="Shape 3731"/>
        <p:cNvGrpSpPr/>
        <p:nvPr/>
      </p:nvGrpSpPr>
      <p:grpSpPr>
        <a:xfrm>
          <a:off x="0" y="0"/>
          <a:ext cx="0" cy="0"/>
          <a:chOff x="0" y="0"/>
          <a:chExt cx="0" cy="0"/>
        </a:xfrm>
      </p:grpSpPr>
      <p:sp>
        <p:nvSpPr>
          <p:cNvPr id="3732" name="Google Shape;3732;p26"/>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3733" name="Google Shape;3733;p26"/>
          <p:cNvGrpSpPr/>
          <p:nvPr/>
        </p:nvGrpSpPr>
        <p:grpSpPr>
          <a:xfrm>
            <a:off x="7485129" y="-15770"/>
            <a:ext cx="1690448" cy="1915602"/>
            <a:chOff x="7485129" y="-15770"/>
            <a:chExt cx="1690448" cy="1915602"/>
          </a:xfrm>
        </p:grpSpPr>
        <p:grpSp>
          <p:nvGrpSpPr>
            <p:cNvPr id="3734" name="Google Shape;3734;p26"/>
            <p:cNvGrpSpPr/>
            <p:nvPr/>
          </p:nvGrpSpPr>
          <p:grpSpPr>
            <a:xfrm flipH="1">
              <a:off x="7768843" y="226415"/>
              <a:ext cx="952368" cy="1100498"/>
              <a:chOff x="341650" y="1947263"/>
              <a:chExt cx="334000" cy="385950"/>
            </a:xfrm>
          </p:grpSpPr>
          <p:sp>
            <p:nvSpPr>
              <p:cNvPr id="3735" name="Google Shape;3735;p26"/>
              <p:cNvSpPr/>
              <p:nvPr/>
            </p:nvSpPr>
            <p:spPr>
              <a:xfrm>
                <a:off x="462150" y="1947263"/>
                <a:ext cx="213500" cy="192550"/>
              </a:xfrm>
              <a:custGeom>
                <a:avLst/>
                <a:gdLst/>
                <a:ahLst/>
                <a:cxnLst/>
                <a:rect l="l" t="t" r="r" b="b"/>
                <a:pathLst>
                  <a:path w="8540" h="7702" extrusionOk="0">
                    <a:moveTo>
                      <a:pt x="820" y="0"/>
                    </a:moveTo>
                    <a:cubicBezTo>
                      <a:pt x="547" y="0"/>
                      <a:pt x="274" y="14"/>
                      <a:pt x="1" y="43"/>
                    </a:cubicBezTo>
                    <a:lnTo>
                      <a:pt x="8540" y="7701"/>
                    </a:lnTo>
                    <a:cubicBezTo>
                      <a:pt x="8536" y="7238"/>
                      <a:pt x="8495" y="6779"/>
                      <a:pt x="8411" y="6322"/>
                    </a:cubicBezTo>
                    <a:lnTo>
                      <a:pt x="1386" y="20"/>
                    </a:lnTo>
                    <a:cubicBezTo>
                      <a:pt x="1198" y="7"/>
                      <a:pt x="1009" y="0"/>
                      <a:pt x="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 name="Google Shape;3736;p26"/>
              <p:cNvSpPr/>
              <p:nvPr/>
            </p:nvSpPr>
            <p:spPr>
              <a:xfrm>
                <a:off x="527000" y="1952413"/>
                <a:ext cx="137650" cy="123425"/>
              </a:xfrm>
              <a:custGeom>
                <a:avLst/>
                <a:gdLst/>
                <a:ahLst/>
                <a:cxnLst/>
                <a:rect l="l" t="t" r="r" b="b"/>
                <a:pathLst>
                  <a:path w="5506" h="4937" extrusionOk="0">
                    <a:moveTo>
                      <a:pt x="0" y="1"/>
                    </a:moveTo>
                    <a:lnTo>
                      <a:pt x="5505" y="4937"/>
                    </a:lnTo>
                    <a:cubicBezTo>
                      <a:pt x="5075" y="3719"/>
                      <a:pt x="4342" y="2629"/>
                      <a:pt x="3381" y="1768"/>
                    </a:cubicBezTo>
                    <a:cubicBezTo>
                      <a:pt x="2420" y="904"/>
                      <a:pt x="1257" y="29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 name="Google Shape;3737;p26"/>
              <p:cNvSpPr/>
              <p:nvPr/>
            </p:nvSpPr>
            <p:spPr>
              <a:xfrm>
                <a:off x="385100" y="2125713"/>
                <a:ext cx="204100" cy="187800"/>
              </a:xfrm>
              <a:custGeom>
                <a:avLst/>
                <a:gdLst/>
                <a:ahLst/>
                <a:cxnLst/>
                <a:rect l="l" t="t" r="r" b="b"/>
                <a:pathLst>
                  <a:path w="8164" h="7512" extrusionOk="0">
                    <a:moveTo>
                      <a:pt x="341" y="1"/>
                    </a:moveTo>
                    <a:lnTo>
                      <a:pt x="1" y="958"/>
                    </a:lnTo>
                    <a:lnTo>
                      <a:pt x="7306" y="7511"/>
                    </a:lnTo>
                    <a:cubicBezTo>
                      <a:pt x="7601" y="7366"/>
                      <a:pt x="7890" y="7199"/>
                      <a:pt x="8164" y="7019"/>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 name="Google Shape;3738;p26"/>
              <p:cNvSpPr/>
              <p:nvPr/>
            </p:nvSpPr>
            <p:spPr>
              <a:xfrm>
                <a:off x="399725" y="2084738"/>
                <a:ext cx="220900" cy="206350"/>
              </a:xfrm>
              <a:custGeom>
                <a:avLst/>
                <a:gdLst/>
                <a:ahLst/>
                <a:cxnLst/>
                <a:rect l="l" t="t" r="r" b="b"/>
                <a:pathLst>
                  <a:path w="8836" h="8254" extrusionOk="0">
                    <a:moveTo>
                      <a:pt x="341" y="1"/>
                    </a:moveTo>
                    <a:lnTo>
                      <a:pt x="1" y="958"/>
                    </a:lnTo>
                    <a:lnTo>
                      <a:pt x="8131" y="8253"/>
                    </a:lnTo>
                    <a:cubicBezTo>
                      <a:pt x="8379" y="8057"/>
                      <a:pt x="8613" y="7845"/>
                      <a:pt x="8835" y="7617"/>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 name="Google Shape;3739;p26"/>
              <p:cNvSpPr/>
              <p:nvPr/>
            </p:nvSpPr>
            <p:spPr>
              <a:xfrm>
                <a:off x="414275" y="2043688"/>
                <a:ext cx="231400" cy="219050"/>
              </a:xfrm>
              <a:custGeom>
                <a:avLst/>
                <a:gdLst/>
                <a:ahLst/>
                <a:cxnLst/>
                <a:rect l="l" t="t" r="r" b="b"/>
                <a:pathLst>
                  <a:path w="9256" h="8762" extrusionOk="0">
                    <a:moveTo>
                      <a:pt x="344" y="0"/>
                    </a:moveTo>
                    <a:lnTo>
                      <a:pt x="0" y="958"/>
                    </a:lnTo>
                    <a:lnTo>
                      <a:pt x="8700" y="8761"/>
                    </a:lnTo>
                    <a:cubicBezTo>
                      <a:pt x="8899" y="8517"/>
                      <a:pt x="9086" y="8263"/>
                      <a:pt x="9256" y="7996"/>
                    </a:cubicBezTo>
                    <a:lnTo>
                      <a:pt x="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 name="Google Shape;3740;p26"/>
              <p:cNvSpPr/>
              <p:nvPr/>
            </p:nvSpPr>
            <p:spPr>
              <a:xfrm>
                <a:off x="370575" y="2166688"/>
                <a:ext cx="180225" cy="162000"/>
              </a:xfrm>
              <a:custGeom>
                <a:avLst/>
                <a:gdLst/>
                <a:ahLst/>
                <a:cxnLst/>
                <a:rect l="l" t="t" r="r" b="b"/>
                <a:pathLst>
                  <a:path w="7209" h="6480" extrusionOk="0">
                    <a:moveTo>
                      <a:pt x="341" y="1"/>
                    </a:moveTo>
                    <a:lnTo>
                      <a:pt x="0" y="962"/>
                    </a:lnTo>
                    <a:lnTo>
                      <a:pt x="6148" y="6479"/>
                    </a:lnTo>
                    <a:cubicBezTo>
                      <a:pt x="6508" y="6399"/>
                      <a:pt x="6865" y="6293"/>
                      <a:pt x="7208" y="6165"/>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 name="Google Shape;3741;p26"/>
              <p:cNvSpPr/>
              <p:nvPr/>
            </p:nvSpPr>
            <p:spPr>
              <a:xfrm>
                <a:off x="443425" y="1961663"/>
                <a:ext cx="231100" cy="226825"/>
              </a:xfrm>
              <a:custGeom>
                <a:avLst/>
                <a:gdLst/>
                <a:ahLst/>
                <a:cxnLst/>
                <a:rect l="l" t="t" r="r" b="b"/>
                <a:pathLst>
                  <a:path w="9244" h="9073" extrusionOk="0">
                    <a:moveTo>
                      <a:pt x="342" y="0"/>
                    </a:moveTo>
                    <a:lnTo>
                      <a:pt x="1" y="958"/>
                    </a:lnTo>
                    <a:lnTo>
                      <a:pt x="9044" y="9073"/>
                    </a:lnTo>
                    <a:cubicBezTo>
                      <a:pt x="9138" y="8713"/>
                      <a:pt x="9202" y="8349"/>
                      <a:pt x="9244" y="7983"/>
                    </a:cubicBezTo>
                    <a:lnTo>
                      <a:pt x="3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26"/>
              <p:cNvSpPr/>
              <p:nvPr/>
            </p:nvSpPr>
            <p:spPr>
              <a:xfrm>
                <a:off x="428900" y="2002638"/>
                <a:ext cx="235275" cy="226100"/>
              </a:xfrm>
              <a:custGeom>
                <a:avLst/>
                <a:gdLst/>
                <a:ahLst/>
                <a:cxnLst/>
                <a:rect l="l" t="t" r="r" b="b"/>
                <a:pathLst>
                  <a:path w="9411" h="9044" extrusionOk="0">
                    <a:moveTo>
                      <a:pt x="341" y="0"/>
                    </a:moveTo>
                    <a:lnTo>
                      <a:pt x="0" y="961"/>
                    </a:lnTo>
                    <a:lnTo>
                      <a:pt x="9012" y="9044"/>
                    </a:lnTo>
                    <a:cubicBezTo>
                      <a:pt x="9163" y="8751"/>
                      <a:pt x="9294" y="8446"/>
                      <a:pt x="9410" y="8137"/>
                    </a:cubicBezTo>
                    <a:lnTo>
                      <a:pt x="3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 name="Google Shape;3743;p26"/>
              <p:cNvSpPr/>
              <p:nvPr/>
            </p:nvSpPr>
            <p:spPr>
              <a:xfrm>
                <a:off x="356025" y="2207738"/>
                <a:ext cx="147125" cy="125475"/>
              </a:xfrm>
              <a:custGeom>
                <a:avLst/>
                <a:gdLst/>
                <a:ahLst/>
                <a:cxnLst/>
                <a:rect l="l" t="t" r="r" b="b"/>
                <a:pathLst>
                  <a:path w="5885" h="5019" extrusionOk="0">
                    <a:moveTo>
                      <a:pt x="341" y="1"/>
                    </a:moveTo>
                    <a:lnTo>
                      <a:pt x="0" y="959"/>
                    </a:lnTo>
                    <a:lnTo>
                      <a:pt x="4500" y="4998"/>
                    </a:lnTo>
                    <a:cubicBezTo>
                      <a:pt x="4689" y="5011"/>
                      <a:pt x="4879" y="5018"/>
                      <a:pt x="5068" y="5018"/>
                    </a:cubicBezTo>
                    <a:cubicBezTo>
                      <a:pt x="5341" y="5018"/>
                      <a:pt x="5613" y="5004"/>
                      <a:pt x="5885" y="4976"/>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 name="Google Shape;3744;p26"/>
              <p:cNvSpPr/>
              <p:nvPr/>
            </p:nvSpPr>
            <p:spPr>
              <a:xfrm>
                <a:off x="341650" y="2248713"/>
                <a:ext cx="96675" cy="79325"/>
              </a:xfrm>
              <a:custGeom>
                <a:avLst/>
                <a:gdLst/>
                <a:ahLst/>
                <a:cxnLst/>
                <a:rect l="l" t="t" r="r" b="b"/>
                <a:pathLst>
                  <a:path w="3867" h="3173" extrusionOk="0">
                    <a:moveTo>
                      <a:pt x="331" y="1"/>
                    </a:moveTo>
                    <a:lnTo>
                      <a:pt x="0" y="926"/>
                    </a:lnTo>
                    <a:cubicBezTo>
                      <a:pt x="154" y="1094"/>
                      <a:pt x="315" y="1251"/>
                      <a:pt x="485" y="1405"/>
                    </a:cubicBezTo>
                    <a:cubicBezTo>
                      <a:pt x="1446" y="2270"/>
                      <a:pt x="2610" y="2877"/>
                      <a:pt x="3866" y="3173"/>
                    </a:cubicBezTo>
                    <a:lnTo>
                      <a:pt x="3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45" name="Google Shape;3745;p26"/>
            <p:cNvSpPr/>
            <p:nvPr/>
          </p:nvSpPr>
          <p:spPr>
            <a:xfrm flipH="1">
              <a:off x="7485129" y="-15770"/>
              <a:ext cx="1690448" cy="1915602"/>
            </a:xfrm>
            <a:custGeom>
              <a:avLst/>
              <a:gdLst/>
              <a:ahLst/>
              <a:cxnLst/>
              <a:rect l="l" t="t" r="r" b="b"/>
              <a:pathLst>
                <a:path w="19791" h="22427" extrusionOk="0">
                  <a:moveTo>
                    <a:pt x="1" y="200"/>
                  </a:moveTo>
                  <a:lnTo>
                    <a:pt x="19791" y="1"/>
                  </a:lnTo>
                  <a:cubicBezTo>
                    <a:pt x="8819" y="2389"/>
                    <a:pt x="11204" y="8993"/>
                    <a:pt x="7791" y="15690"/>
                  </a:cubicBezTo>
                  <a:cubicBezTo>
                    <a:pt x="5927" y="19354"/>
                    <a:pt x="3018" y="21346"/>
                    <a:pt x="226" y="224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 name="Google Shape;3746;p26"/>
            <p:cNvSpPr/>
            <p:nvPr/>
          </p:nvSpPr>
          <p:spPr>
            <a:xfrm flipH="1">
              <a:off x="8223202" y="-13728"/>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47" name="Google Shape;3747;p26"/>
          <p:cNvSpPr/>
          <p:nvPr/>
        </p:nvSpPr>
        <p:spPr>
          <a:xfrm flipH="1">
            <a:off x="7554842" y="4308499"/>
            <a:ext cx="1612308" cy="853732"/>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 name="Google Shape;3748;p26"/>
          <p:cNvSpPr/>
          <p:nvPr/>
        </p:nvSpPr>
        <p:spPr>
          <a:xfrm flipH="1">
            <a:off x="-20351" y="4139275"/>
            <a:ext cx="1811860" cy="1032631"/>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 name="Google Shape;3749;p26"/>
          <p:cNvSpPr/>
          <p:nvPr/>
        </p:nvSpPr>
        <p:spPr>
          <a:xfrm>
            <a:off x="3442756" y="4817064"/>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50" name="Google Shape;3750;p26"/>
          <p:cNvGrpSpPr/>
          <p:nvPr/>
        </p:nvGrpSpPr>
        <p:grpSpPr>
          <a:xfrm>
            <a:off x="320500" y="3510596"/>
            <a:ext cx="281055" cy="346846"/>
            <a:chOff x="368125" y="2950571"/>
            <a:chExt cx="281055" cy="346846"/>
          </a:xfrm>
        </p:grpSpPr>
        <p:sp>
          <p:nvSpPr>
            <p:cNvPr id="3751" name="Google Shape;3751;p26"/>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 name="Google Shape;3752;p26"/>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53" name="Google Shape;3753;p26"/>
          <p:cNvGrpSpPr/>
          <p:nvPr/>
        </p:nvGrpSpPr>
        <p:grpSpPr>
          <a:xfrm>
            <a:off x="8318824" y="2883580"/>
            <a:ext cx="402369" cy="316376"/>
            <a:chOff x="1163250" y="1972063"/>
            <a:chExt cx="106800" cy="83975"/>
          </a:xfrm>
        </p:grpSpPr>
        <p:sp>
          <p:nvSpPr>
            <p:cNvPr id="3754" name="Google Shape;3754;p26"/>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 name="Google Shape;3755;p26"/>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 name="Google Shape;3756;p26"/>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26"/>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 name="Google Shape;3758;p26"/>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 name="Google Shape;3759;p26"/>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 name="Google Shape;3760;p26"/>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 name="Google Shape;3761;p26"/>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 name="Google Shape;3762;p26"/>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63" name="Google Shape;3763;p26"/>
          <p:cNvSpPr/>
          <p:nvPr/>
        </p:nvSpPr>
        <p:spPr>
          <a:xfrm>
            <a:off x="250175" y="1074414"/>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 name="Google Shape;3764;p26"/>
          <p:cNvSpPr/>
          <p:nvPr/>
        </p:nvSpPr>
        <p:spPr>
          <a:xfrm>
            <a:off x="8592499" y="4430392"/>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7">
  <p:cSld name="CUSTOM_4_1_1_1_1_1_1">
    <p:spTree>
      <p:nvGrpSpPr>
        <p:cNvPr id="1" name="Shape 3765"/>
        <p:cNvGrpSpPr/>
        <p:nvPr/>
      </p:nvGrpSpPr>
      <p:grpSpPr>
        <a:xfrm>
          <a:off x="0" y="0"/>
          <a:ext cx="0" cy="0"/>
          <a:chOff x="0" y="0"/>
          <a:chExt cx="0" cy="0"/>
        </a:xfrm>
      </p:grpSpPr>
      <p:sp>
        <p:nvSpPr>
          <p:cNvPr id="3766" name="Google Shape;3766;p27"/>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767" name="Google Shape;3767;p27"/>
          <p:cNvSpPr/>
          <p:nvPr/>
        </p:nvSpPr>
        <p:spPr>
          <a:xfrm flipH="1">
            <a:off x="6417291" y="3551751"/>
            <a:ext cx="2750822" cy="1605593"/>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68" name="Google Shape;3768;p27"/>
          <p:cNvGrpSpPr/>
          <p:nvPr/>
        </p:nvGrpSpPr>
        <p:grpSpPr>
          <a:xfrm flipH="1">
            <a:off x="-25759" y="2224271"/>
            <a:ext cx="2125048" cy="2942622"/>
            <a:chOff x="7038150" y="2206481"/>
            <a:chExt cx="2125048" cy="2942622"/>
          </a:xfrm>
        </p:grpSpPr>
        <p:sp>
          <p:nvSpPr>
            <p:cNvPr id="3769" name="Google Shape;3769;p27"/>
            <p:cNvSpPr/>
            <p:nvPr/>
          </p:nvSpPr>
          <p:spPr>
            <a:xfrm>
              <a:off x="7038150" y="2206481"/>
              <a:ext cx="2125048" cy="2942326"/>
            </a:xfrm>
            <a:custGeom>
              <a:avLst/>
              <a:gdLst/>
              <a:ahLst/>
              <a:cxnLst/>
              <a:rect l="l" t="t" r="r" b="b"/>
              <a:pathLst>
                <a:path w="30670" h="42467" extrusionOk="0">
                  <a:moveTo>
                    <a:pt x="30492" y="42467"/>
                  </a:moveTo>
                  <a:lnTo>
                    <a:pt x="0" y="42467"/>
                  </a:lnTo>
                  <a:cubicBezTo>
                    <a:pt x="482" y="38922"/>
                    <a:pt x="3047" y="32119"/>
                    <a:pt x="15012" y="27587"/>
                  </a:cubicBezTo>
                  <a:cubicBezTo>
                    <a:pt x="30669" y="21658"/>
                    <a:pt x="19945" y="6541"/>
                    <a:pt x="304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 name="Google Shape;3770;p27"/>
            <p:cNvSpPr/>
            <p:nvPr/>
          </p:nvSpPr>
          <p:spPr>
            <a:xfrm>
              <a:off x="7745077" y="2454523"/>
              <a:ext cx="1405843" cy="2694286"/>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 name="Google Shape;3771;p27"/>
            <p:cNvSpPr/>
            <p:nvPr/>
          </p:nvSpPr>
          <p:spPr>
            <a:xfrm>
              <a:off x="8418263" y="4184447"/>
              <a:ext cx="732646" cy="964655"/>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72" name="Google Shape;3772;p27"/>
          <p:cNvSpPr/>
          <p:nvPr/>
        </p:nvSpPr>
        <p:spPr>
          <a:xfrm>
            <a:off x="4292106" y="4719989"/>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73" name="Google Shape;3773;p27"/>
          <p:cNvGrpSpPr/>
          <p:nvPr/>
        </p:nvGrpSpPr>
        <p:grpSpPr>
          <a:xfrm>
            <a:off x="432175" y="3329171"/>
            <a:ext cx="281055" cy="346846"/>
            <a:chOff x="368125" y="2950571"/>
            <a:chExt cx="281055" cy="346846"/>
          </a:xfrm>
        </p:grpSpPr>
        <p:sp>
          <p:nvSpPr>
            <p:cNvPr id="3774" name="Google Shape;3774;p27"/>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 name="Google Shape;3775;p27"/>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76" name="Google Shape;3776;p27"/>
          <p:cNvGrpSpPr/>
          <p:nvPr/>
        </p:nvGrpSpPr>
        <p:grpSpPr>
          <a:xfrm>
            <a:off x="644511" y="1255742"/>
            <a:ext cx="402369" cy="316376"/>
            <a:chOff x="1163250" y="1972063"/>
            <a:chExt cx="106800" cy="83975"/>
          </a:xfrm>
        </p:grpSpPr>
        <p:sp>
          <p:nvSpPr>
            <p:cNvPr id="3777" name="Google Shape;3777;p27"/>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 name="Google Shape;3778;p27"/>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 name="Google Shape;3779;p27"/>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 name="Google Shape;3780;p27"/>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 name="Google Shape;3781;p27"/>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 name="Google Shape;3782;p27"/>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 name="Google Shape;3783;p27"/>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27"/>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 name="Google Shape;3785;p27"/>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86" name="Google Shape;3786;p27"/>
          <p:cNvSpPr/>
          <p:nvPr/>
        </p:nvSpPr>
        <p:spPr>
          <a:xfrm>
            <a:off x="2718250" y="4428114"/>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 name="Google Shape;3787;p27"/>
          <p:cNvSpPr/>
          <p:nvPr/>
        </p:nvSpPr>
        <p:spPr>
          <a:xfrm>
            <a:off x="8089824" y="327740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 name="Google Shape;3788;p27"/>
          <p:cNvSpPr/>
          <p:nvPr/>
        </p:nvSpPr>
        <p:spPr>
          <a:xfrm>
            <a:off x="7770569" y="199775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ext">
  <p:cSld name="CUSTOM_5">
    <p:spTree>
      <p:nvGrpSpPr>
        <p:cNvPr id="1" name="Shape 3789"/>
        <p:cNvGrpSpPr/>
        <p:nvPr/>
      </p:nvGrpSpPr>
      <p:grpSpPr>
        <a:xfrm>
          <a:off x="0" y="0"/>
          <a:ext cx="0" cy="0"/>
          <a:chOff x="0" y="0"/>
          <a:chExt cx="0" cy="0"/>
        </a:xfrm>
      </p:grpSpPr>
      <p:sp>
        <p:nvSpPr>
          <p:cNvPr id="3790" name="Google Shape;3790;p28"/>
          <p:cNvSpPr txBox="1">
            <a:spLocks noGrp="1"/>
          </p:cNvSpPr>
          <p:nvPr>
            <p:ph type="subTitle" idx="1"/>
          </p:nvPr>
        </p:nvSpPr>
        <p:spPr>
          <a:xfrm>
            <a:off x="1018025" y="2986100"/>
            <a:ext cx="3447000" cy="1160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91" name="Google Shape;3791;p28"/>
          <p:cNvSpPr txBox="1">
            <a:spLocks noGrp="1"/>
          </p:cNvSpPr>
          <p:nvPr>
            <p:ph type="title"/>
          </p:nvPr>
        </p:nvSpPr>
        <p:spPr>
          <a:xfrm>
            <a:off x="1018025" y="1041825"/>
            <a:ext cx="3301800" cy="19443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3792" name="Google Shape;3792;p28"/>
          <p:cNvGrpSpPr/>
          <p:nvPr/>
        </p:nvGrpSpPr>
        <p:grpSpPr>
          <a:xfrm>
            <a:off x="-20729" y="-17245"/>
            <a:ext cx="1690448" cy="1915602"/>
            <a:chOff x="-20729" y="-17245"/>
            <a:chExt cx="1690448" cy="1915602"/>
          </a:xfrm>
        </p:grpSpPr>
        <p:sp>
          <p:nvSpPr>
            <p:cNvPr id="3793" name="Google Shape;3793;p28"/>
            <p:cNvSpPr/>
            <p:nvPr/>
          </p:nvSpPr>
          <p:spPr>
            <a:xfrm>
              <a:off x="-20729" y="-17245"/>
              <a:ext cx="1690448" cy="1915602"/>
            </a:xfrm>
            <a:custGeom>
              <a:avLst/>
              <a:gdLst/>
              <a:ahLst/>
              <a:cxnLst/>
              <a:rect l="l" t="t" r="r" b="b"/>
              <a:pathLst>
                <a:path w="19791" h="22427" extrusionOk="0">
                  <a:moveTo>
                    <a:pt x="1" y="200"/>
                  </a:moveTo>
                  <a:lnTo>
                    <a:pt x="19791" y="1"/>
                  </a:lnTo>
                  <a:cubicBezTo>
                    <a:pt x="8819" y="2389"/>
                    <a:pt x="11204" y="8993"/>
                    <a:pt x="7791" y="15690"/>
                  </a:cubicBezTo>
                  <a:cubicBezTo>
                    <a:pt x="5927" y="19354"/>
                    <a:pt x="3018" y="21346"/>
                    <a:pt x="226" y="224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 name="Google Shape;3794;p28"/>
            <p:cNvSpPr/>
            <p:nvPr/>
          </p:nvSpPr>
          <p:spPr>
            <a:xfrm>
              <a:off x="-20729" y="-15203"/>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95" name="Google Shape;3795;p28"/>
          <p:cNvGrpSpPr/>
          <p:nvPr/>
        </p:nvGrpSpPr>
        <p:grpSpPr>
          <a:xfrm>
            <a:off x="-12300" y="3853449"/>
            <a:ext cx="2468790" cy="1307301"/>
            <a:chOff x="-12300" y="3853449"/>
            <a:chExt cx="2468790" cy="1307301"/>
          </a:xfrm>
        </p:grpSpPr>
        <p:grpSp>
          <p:nvGrpSpPr>
            <p:cNvPr id="3796" name="Google Shape;3796;p28"/>
            <p:cNvGrpSpPr/>
            <p:nvPr/>
          </p:nvGrpSpPr>
          <p:grpSpPr>
            <a:xfrm rot="-5245746">
              <a:off x="241256" y="3958655"/>
              <a:ext cx="952358" cy="1100486"/>
              <a:chOff x="341650" y="1947263"/>
              <a:chExt cx="334000" cy="385950"/>
            </a:xfrm>
          </p:grpSpPr>
          <p:sp>
            <p:nvSpPr>
              <p:cNvPr id="3797" name="Google Shape;3797;p28"/>
              <p:cNvSpPr/>
              <p:nvPr/>
            </p:nvSpPr>
            <p:spPr>
              <a:xfrm>
                <a:off x="462150" y="1947263"/>
                <a:ext cx="213500" cy="192550"/>
              </a:xfrm>
              <a:custGeom>
                <a:avLst/>
                <a:gdLst/>
                <a:ahLst/>
                <a:cxnLst/>
                <a:rect l="l" t="t" r="r" b="b"/>
                <a:pathLst>
                  <a:path w="8540" h="7702" extrusionOk="0">
                    <a:moveTo>
                      <a:pt x="820" y="0"/>
                    </a:moveTo>
                    <a:cubicBezTo>
                      <a:pt x="547" y="0"/>
                      <a:pt x="274" y="14"/>
                      <a:pt x="1" y="43"/>
                    </a:cubicBezTo>
                    <a:lnTo>
                      <a:pt x="8540" y="7701"/>
                    </a:lnTo>
                    <a:cubicBezTo>
                      <a:pt x="8536" y="7238"/>
                      <a:pt x="8495" y="6779"/>
                      <a:pt x="8411" y="6322"/>
                    </a:cubicBezTo>
                    <a:lnTo>
                      <a:pt x="1386" y="20"/>
                    </a:lnTo>
                    <a:cubicBezTo>
                      <a:pt x="1198" y="7"/>
                      <a:pt x="1009" y="0"/>
                      <a:pt x="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 name="Google Shape;3798;p28"/>
              <p:cNvSpPr/>
              <p:nvPr/>
            </p:nvSpPr>
            <p:spPr>
              <a:xfrm>
                <a:off x="527000" y="1952413"/>
                <a:ext cx="137650" cy="123425"/>
              </a:xfrm>
              <a:custGeom>
                <a:avLst/>
                <a:gdLst/>
                <a:ahLst/>
                <a:cxnLst/>
                <a:rect l="l" t="t" r="r" b="b"/>
                <a:pathLst>
                  <a:path w="5506" h="4937" extrusionOk="0">
                    <a:moveTo>
                      <a:pt x="0" y="1"/>
                    </a:moveTo>
                    <a:lnTo>
                      <a:pt x="5505" y="4937"/>
                    </a:lnTo>
                    <a:cubicBezTo>
                      <a:pt x="5075" y="3719"/>
                      <a:pt x="4342" y="2629"/>
                      <a:pt x="3381" y="1768"/>
                    </a:cubicBezTo>
                    <a:cubicBezTo>
                      <a:pt x="2420" y="904"/>
                      <a:pt x="1257" y="29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 name="Google Shape;3799;p28"/>
              <p:cNvSpPr/>
              <p:nvPr/>
            </p:nvSpPr>
            <p:spPr>
              <a:xfrm>
                <a:off x="385100" y="2125713"/>
                <a:ext cx="204100" cy="187800"/>
              </a:xfrm>
              <a:custGeom>
                <a:avLst/>
                <a:gdLst/>
                <a:ahLst/>
                <a:cxnLst/>
                <a:rect l="l" t="t" r="r" b="b"/>
                <a:pathLst>
                  <a:path w="8164" h="7512" extrusionOk="0">
                    <a:moveTo>
                      <a:pt x="341" y="1"/>
                    </a:moveTo>
                    <a:lnTo>
                      <a:pt x="1" y="958"/>
                    </a:lnTo>
                    <a:lnTo>
                      <a:pt x="7306" y="7511"/>
                    </a:lnTo>
                    <a:cubicBezTo>
                      <a:pt x="7601" y="7366"/>
                      <a:pt x="7890" y="7199"/>
                      <a:pt x="8164" y="7019"/>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 name="Google Shape;3800;p28"/>
              <p:cNvSpPr/>
              <p:nvPr/>
            </p:nvSpPr>
            <p:spPr>
              <a:xfrm>
                <a:off x="399725" y="2084738"/>
                <a:ext cx="220900" cy="206350"/>
              </a:xfrm>
              <a:custGeom>
                <a:avLst/>
                <a:gdLst/>
                <a:ahLst/>
                <a:cxnLst/>
                <a:rect l="l" t="t" r="r" b="b"/>
                <a:pathLst>
                  <a:path w="8836" h="8254" extrusionOk="0">
                    <a:moveTo>
                      <a:pt x="341" y="1"/>
                    </a:moveTo>
                    <a:lnTo>
                      <a:pt x="1" y="958"/>
                    </a:lnTo>
                    <a:lnTo>
                      <a:pt x="8131" y="8253"/>
                    </a:lnTo>
                    <a:cubicBezTo>
                      <a:pt x="8379" y="8057"/>
                      <a:pt x="8613" y="7845"/>
                      <a:pt x="8835" y="7617"/>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28"/>
              <p:cNvSpPr/>
              <p:nvPr/>
            </p:nvSpPr>
            <p:spPr>
              <a:xfrm>
                <a:off x="414275" y="2043688"/>
                <a:ext cx="231400" cy="219050"/>
              </a:xfrm>
              <a:custGeom>
                <a:avLst/>
                <a:gdLst/>
                <a:ahLst/>
                <a:cxnLst/>
                <a:rect l="l" t="t" r="r" b="b"/>
                <a:pathLst>
                  <a:path w="9256" h="8762" extrusionOk="0">
                    <a:moveTo>
                      <a:pt x="344" y="0"/>
                    </a:moveTo>
                    <a:lnTo>
                      <a:pt x="0" y="958"/>
                    </a:lnTo>
                    <a:lnTo>
                      <a:pt x="8700" y="8761"/>
                    </a:lnTo>
                    <a:cubicBezTo>
                      <a:pt x="8899" y="8517"/>
                      <a:pt x="9086" y="8263"/>
                      <a:pt x="9256" y="7996"/>
                    </a:cubicBezTo>
                    <a:lnTo>
                      <a:pt x="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28"/>
              <p:cNvSpPr/>
              <p:nvPr/>
            </p:nvSpPr>
            <p:spPr>
              <a:xfrm>
                <a:off x="370575" y="2166688"/>
                <a:ext cx="180225" cy="162000"/>
              </a:xfrm>
              <a:custGeom>
                <a:avLst/>
                <a:gdLst/>
                <a:ahLst/>
                <a:cxnLst/>
                <a:rect l="l" t="t" r="r" b="b"/>
                <a:pathLst>
                  <a:path w="7209" h="6480" extrusionOk="0">
                    <a:moveTo>
                      <a:pt x="341" y="1"/>
                    </a:moveTo>
                    <a:lnTo>
                      <a:pt x="0" y="962"/>
                    </a:lnTo>
                    <a:lnTo>
                      <a:pt x="6148" y="6479"/>
                    </a:lnTo>
                    <a:cubicBezTo>
                      <a:pt x="6508" y="6399"/>
                      <a:pt x="6865" y="6293"/>
                      <a:pt x="7208" y="6165"/>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 name="Google Shape;3803;p28"/>
              <p:cNvSpPr/>
              <p:nvPr/>
            </p:nvSpPr>
            <p:spPr>
              <a:xfrm>
                <a:off x="443425" y="1961663"/>
                <a:ext cx="231100" cy="226825"/>
              </a:xfrm>
              <a:custGeom>
                <a:avLst/>
                <a:gdLst/>
                <a:ahLst/>
                <a:cxnLst/>
                <a:rect l="l" t="t" r="r" b="b"/>
                <a:pathLst>
                  <a:path w="9244" h="9073" extrusionOk="0">
                    <a:moveTo>
                      <a:pt x="342" y="0"/>
                    </a:moveTo>
                    <a:lnTo>
                      <a:pt x="1" y="958"/>
                    </a:lnTo>
                    <a:lnTo>
                      <a:pt x="9044" y="9073"/>
                    </a:lnTo>
                    <a:cubicBezTo>
                      <a:pt x="9138" y="8713"/>
                      <a:pt x="9202" y="8349"/>
                      <a:pt x="9244" y="7983"/>
                    </a:cubicBezTo>
                    <a:lnTo>
                      <a:pt x="3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 name="Google Shape;3804;p28"/>
              <p:cNvSpPr/>
              <p:nvPr/>
            </p:nvSpPr>
            <p:spPr>
              <a:xfrm>
                <a:off x="428900" y="2002638"/>
                <a:ext cx="235275" cy="226100"/>
              </a:xfrm>
              <a:custGeom>
                <a:avLst/>
                <a:gdLst/>
                <a:ahLst/>
                <a:cxnLst/>
                <a:rect l="l" t="t" r="r" b="b"/>
                <a:pathLst>
                  <a:path w="9411" h="9044" extrusionOk="0">
                    <a:moveTo>
                      <a:pt x="341" y="0"/>
                    </a:moveTo>
                    <a:lnTo>
                      <a:pt x="0" y="961"/>
                    </a:lnTo>
                    <a:lnTo>
                      <a:pt x="9012" y="9044"/>
                    </a:lnTo>
                    <a:cubicBezTo>
                      <a:pt x="9163" y="8751"/>
                      <a:pt x="9294" y="8446"/>
                      <a:pt x="9410" y="8137"/>
                    </a:cubicBezTo>
                    <a:lnTo>
                      <a:pt x="3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28"/>
              <p:cNvSpPr/>
              <p:nvPr/>
            </p:nvSpPr>
            <p:spPr>
              <a:xfrm>
                <a:off x="356025" y="2207738"/>
                <a:ext cx="147125" cy="125475"/>
              </a:xfrm>
              <a:custGeom>
                <a:avLst/>
                <a:gdLst/>
                <a:ahLst/>
                <a:cxnLst/>
                <a:rect l="l" t="t" r="r" b="b"/>
                <a:pathLst>
                  <a:path w="5885" h="5019" extrusionOk="0">
                    <a:moveTo>
                      <a:pt x="341" y="1"/>
                    </a:moveTo>
                    <a:lnTo>
                      <a:pt x="0" y="959"/>
                    </a:lnTo>
                    <a:lnTo>
                      <a:pt x="4500" y="4998"/>
                    </a:lnTo>
                    <a:cubicBezTo>
                      <a:pt x="4689" y="5011"/>
                      <a:pt x="4879" y="5018"/>
                      <a:pt x="5068" y="5018"/>
                    </a:cubicBezTo>
                    <a:cubicBezTo>
                      <a:pt x="5341" y="5018"/>
                      <a:pt x="5613" y="5004"/>
                      <a:pt x="5885" y="4976"/>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28"/>
              <p:cNvSpPr/>
              <p:nvPr/>
            </p:nvSpPr>
            <p:spPr>
              <a:xfrm>
                <a:off x="341650" y="2248713"/>
                <a:ext cx="96675" cy="79325"/>
              </a:xfrm>
              <a:custGeom>
                <a:avLst/>
                <a:gdLst/>
                <a:ahLst/>
                <a:cxnLst/>
                <a:rect l="l" t="t" r="r" b="b"/>
                <a:pathLst>
                  <a:path w="3867" h="3173" extrusionOk="0">
                    <a:moveTo>
                      <a:pt x="331" y="1"/>
                    </a:moveTo>
                    <a:lnTo>
                      <a:pt x="0" y="926"/>
                    </a:lnTo>
                    <a:cubicBezTo>
                      <a:pt x="154" y="1094"/>
                      <a:pt x="315" y="1251"/>
                      <a:pt x="485" y="1405"/>
                    </a:cubicBezTo>
                    <a:cubicBezTo>
                      <a:pt x="1446" y="2270"/>
                      <a:pt x="2610" y="2877"/>
                      <a:pt x="3866" y="3173"/>
                    </a:cubicBezTo>
                    <a:lnTo>
                      <a:pt x="3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07" name="Google Shape;3807;p28"/>
            <p:cNvSpPr/>
            <p:nvPr/>
          </p:nvSpPr>
          <p:spPr>
            <a:xfrm>
              <a:off x="-12300" y="3853449"/>
              <a:ext cx="2468790" cy="1307301"/>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08" name="Google Shape;3808;p28"/>
          <p:cNvSpPr/>
          <p:nvPr/>
        </p:nvSpPr>
        <p:spPr>
          <a:xfrm>
            <a:off x="2957806" y="4559951"/>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28"/>
          <p:cNvSpPr/>
          <p:nvPr/>
        </p:nvSpPr>
        <p:spPr>
          <a:xfrm>
            <a:off x="4284510" y="4130827"/>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10" name="Google Shape;3810;p28"/>
          <p:cNvGrpSpPr/>
          <p:nvPr/>
        </p:nvGrpSpPr>
        <p:grpSpPr>
          <a:xfrm>
            <a:off x="4493013" y="2125471"/>
            <a:ext cx="281055" cy="346846"/>
            <a:chOff x="368125" y="2950571"/>
            <a:chExt cx="281055" cy="346846"/>
          </a:xfrm>
        </p:grpSpPr>
        <p:sp>
          <p:nvSpPr>
            <p:cNvPr id="3811" name="Google Shape;3811;p28"/>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28"/>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13" name="Google Shape;3813;p28"/>
          <p:cNvGrpSpPr/>
          <p:nvPr/>
        </p:nvGrpSpPr>
        <p:grpSpPr>
          <a:xfrm>
            <a:off x="1118074" y="450417"/>
            <a:ext cx="402369" cy="316376"/>
            <a:chOff x="1163250" y="1972063"/>
            <a:chExt cx="106800" cy="83975"/>
          </a:xfrm>
        </p:grpSpPr>
        <p:sp>
          <p:nvSpPr>
            <p:cNvPr id="3814" name="Google Shape;3814;p28"/>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28"/>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28"/>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28"/>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28"/>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 name="Google Shape;3819;p28"/>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 name="Google Shape;3820;p28"/>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 name="Google Shape;3821;p28"/>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 name="Google Shape;3822;p28"/>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23" name="Google Shape;3823;p28"/>
          <p:cNvSpPr/>
          <p:nvPr/>
        </p:nvSpPr>
        <p:spPr>
          <a:xfrm>
            <a:off x="201775" y="2428389"/>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 name="Google Shape;3824;p28"/>
          <p:cNvSpPr/>
          <p:nvPr/>
        </p:nvSpPr>
        <p:spPr>
          <a:xfrm>
            <a:off x="4059675" y="646863"/>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25" name="Google Shape;3825;p28"/>
          <p:cNvGrpSpPr/>
          <p:nvPr/>
        </p:nvGrpSpPr>
        <p:grpSpPr>
          <a:xfrm>
            <a:off x="6880169" y="2472313"/>
            <a:ext cx="2274715" cy="2781937"/>
            <a:chOff x="6880169" y="2472313"/>
            <a:chExt cx="2274715" cy="2781937"/>
          </a:xfrm>
        </p:grpSpPr>
        <p:grpSp>
          <p:nvGrpSpPr>
            <p:cNvPr id="3826" name="Google Shape;3826;p28"/>
            <p:cNvGrpSpPr/>
            <p:nvPr/>
          </p:nvGrpSpPr>
          <p:grpSpPr>
            <a:xfrm rot="-5608126" flipH="1">
              <a:off x="6999277" y="3094948"/>
              <a:ext cx="2036487" cy="2155435"/>
              <a:chOff x="3844200" y="3565550"/>
              <a:chExt cx="524325" cy="554950"/>
            </a:xfrm>
          </p:grpSpPr>
          <p:sp>
            <p:nvSpPr>
              <p:cNvPr id="3827" name="Google Shape;3827;p28"/>
              <p:cNvSpPr/>
              <p:nvPr/>
            </p:nvSpPr>
            <p:spPr>
              <a:xfrm>
                <a:off x="3937150" y="4105850"/>
                <a:ext cx="15950" cy="12100"/>
              </a:xfrm>
              <a:custGeom>
                <a:avLst/>
                <a:gdLst/>
                <a:ahLst/>
                <a:cxnLst/>
                <a:rect l="l" t="t" r="r" b="b"/>
                <a:pathLst>
                  <a:path w="638" h="484" extrusionOk="0">
                    <a:moveTo>
                      <a:pt x="319" y="1"/>
                    </a:moveTo>
                    <a:cubicBezTo>
                      <a:pt x="265" y="1"/>
                      <a:pt x="212" y="18"/>
                      <a:pt x="168" y="54"/>
                    </a:cubicBezTo>
                    <a:cubicBezTo>
                      <a:pt x="1" y="192"/>
                      <a:pt x="81" y="459"/>
                      <a:pt x="293" y="482"/>
                    </a:cubicBezTo>
                    <a:cubicBezTo>
                      <a:pt x="302" y="483"/>
                      <a:pt x="312" y="483"/>
                      <a:pt x="320" y="483"/>
                    </a:cubicBezTo>
                    <a:cubicBezTo>
                      <a:pt x="520" y="483"/>
                      <a:pt x="638" y="250"/>
                      <a:pt x="509" y="93"/>
                    </a:cubicBezTo>
                    <a:cubicBezTo>
                      <a:pt x="461" y="32"/>
                      <a:pt x="390" y="1"/>
                      <a:pt x="3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28"/>
              <p:cNvSpPr/>
              <p:nvPr/>
            </p:nvSpPr>
            <p:spPr>
              <a:xfrm>
                <a:off x="3923900" y="4089375"/>
                <a:ext cx="15300" cy="11625"/>
              </a:xfrm>
              <a:custGeom>
                <a:avLst/>
                <a:gdLst/>
                <a:ahLst/>
                <a:cxnLst/>
                <a:rect l="l" t="t" r="r" b="b"/>
                <a:pathLst>
                  <a:path w="612" h="465" extrusionOk="0">
                    <a:moveTo>
                      <a:pt x="305" y="0"/>
                    </a:moveTo>
                    <a:cubicBezTo>
                      <a:pt x="254" y="0"/>
                      <a:pt x="202" y="17"/>
                      <a:pt x="158" y="51"/>
                    </a:cubicBezTo>
                    <a:cubicBezTo>
                      <a:pt x="0" y="183"/>
                      <a:pt x="74" y="440"/>
                      <a:pt x="280" y="463"/>
                    </a:cubicBezTo>
                    <a:cubicBezTo>
                      <a:pt x="289" y="464"/>
                      <a:pt x="298" y="464"/>
                      <a:pt x="307" y="464"/>
                    </a:cubicBezTo>
                    <a:cubicBezTo>
                      <a:pt x="497" y="464"/>
                      <a:pt x="612" y="240"/>
                      <a:pt x="486" y="87"/>
                    </a:cubicBezTo>
                    <a:cubicBezTo>
                      <a:pt x="440" y="30"/>
                      <a:pt x="373" y="0"/>
                      <a:pt x="30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28"/>
              <p:cNvSpPr/>
              <p:nvPr/>
            </p:nvSpPr>
            <p:spPr>
              <a:xfrm>
                <a:off x="3910575" y="4072850"/>
                <a:ext cx="14750" cy="11175"/>
              </a:xfrm>
              <a:custGeom>
                <a:avLst/>
                <a:gdLst/>
                <a:ahLst/>
                <a:cxnLst/>
                <a:rect l="l" t="t" r="r" b="b"/>
                <a:pathLst>
                  <a:path w="590" h="447" extrusionOk="0">
                    <a:moveTo>
                      <a:pt x="297" y="0"/>
                    </a:moveTo>
                    <a:cubicBezTo>
                      <a:pt x="247" y="0"/>
                      <a:pt x="196" y="17"/>
                      <a:pt x="154" y="50"/>
                    </a:cubicBezTo>
                    <a:cubicBezTo>
                      <a:pt x="0" y="176"/>
                      <a:pt x="74" y="423"/>
                      <a:pt x="273" y="445"/>
                    </a:cubicBezTo>
                    <a:cubicBezTo>
                      <a:pt x="281" y="446"/>
                      <a:pt x="289" y="447"/>
                      <a:pt x="296" y="447"/>
                    </a:cubicBezTo>
                    <a:cubicBezTo>
                      <a:pt x="479" y="447"/>
                      <a:pt x="590" y="230"/>
                      <a:pt x="469" y="82"/>
                    </a:cubicBezTo>
                    <a:cubicBezTo>
                      <a:pt x="426" y="28"/>
                      <a:pt x="362" y="0"/>
                      <a:pt x="29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28"/>
              <p:cNvSpPr/>
              <p:nvPr/>
            </p:nvSpPr>
            <p:spPr>
              <a:xfrm>
                <a:off x="3897300" y="4056275"/>
                <a:ext cx="14125" cy="10725"/>
              </a:xfrm>
              <a:custGeom>
                <a:avLst/>
                <a:gdLst/>
                <a:ahLst/>
                <a:cxnLst/>
                <a:rect l="l" t="t" r="r" b="b"/>
                <a:pathLst>
                  <a:path w="565" h="429" extrusionOk="0">
                    <a:moveTo>
                      <a:pt x="285" y="0"/>
                    </a:moveTo>
                    <a:cubicBezTo>
                      <a:pt x="237" y="0"/>
                      <a:pt x="189" y="16"/>
                      <a:pt x="149" y="48"/>
                    </a:cubicBezTo>
                    <a:cubicBezTo>
                      <a:pt x="1" y="170"/>
                      <a:pt x="71" y="408"/>
                      <a:pt x="261" y="427"/>
                    </a:cubicBezTo>
                    <a:cubicBezTo>
                      <a:pt x="269" y="428"/>
                      <a:pt x="277" y="428"/>
                      <a:pt x="284" y="428"/>
                    </a:cubicBezTo>
                    <a:cubicBezTo>
                      <a:pt x="460" y="428"/>
                      <a:pt x="565" y="222"/>
                      <a:pt x="451" y="80"/>
                    </a:cubicBezTo>
                    <a:cubicBezTo>
                      <a:pt x="409" y="27"/>
                      <a:pt x="347" y="0"/>
                      <a:pt x="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28"/>
              <p:cNvSpPr/>
              <p:nvPr/>
            </p:nvSpPr>
            <p:spPr>
              <a:xfrm>
                <a:off x="3884050" y="4039775"/>
                <a:ext cx="13475" cy="10200"/>
              </a:xfrm>
              <a:custGeom>
                <a:avLst/>
                <a:gdLst/>
                <a:ahLst/>
                <a:cxnLst/>
                <a:rect l="l" t="t" r="r" b="b"/>
                <a:pathLst>
                  <a:path w="539" h="408" extrusionOk="0">
                    <a:moveTo>
                      <a:pt x="270" y="0"/>
                    </a:moveTo>
                    <a:cubicBezTo>
                      <a:pt x="225" y="0"/>
                      <a:pt x="180" y="15"/>
                      <a:pt x="142" y="46"/>
                    </a:cubicBezTo>
                    <a:cubicBezTo>
                      <a:pt x="0" y="158"/>
                      <a:pt x="68" y="390"/>
                      <a:pt x="248" y="406"/>
                    </a:cubicBezTo>
                    <a:cubicBezTo>
                      <a:pt x="256" y="407"/>
                      <a:pt x="264" y="407"/>
                      <a:pt x="271" y="407"/>
                    </a:cubicBezTo>
                    <a:cubicBezTo>
                      <a:pt x="440" y="407"/>
                      <a:pt x="539" y="210"/>
                      <a:pt x="428" y="75"/>
                    </a:cubicBezTo>
                    <a:cubicBezTo>
                      <a:pt x="388" y="26"/>
                      <a:pt x="329" y="0"/>
                      <a:pt x="2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28"/>
              <p:cNvSpPr/>
              <p:nvPr/>
            </p:nvSpPr>
            <p:spPr>
              <a:xfrm>
                <a:off x="3870800" y="4023200"/>
                <a:ext cx="12825" cy="9825"/>
              </a:xfrm>
              <a:custGeom>
                <a:avLst/>
                <a:gdLst/>
                <a:ahLst/>
                <a:cxnLst/>
                <a:rect l="l" t="t" r="r" b="b"/>
                <a:pathLst>
                  <a:path w="513" h="393" extrusionOk="0">
                    <a:moveTo>
                      <a:pt x="257" y="0"/>
                    </a:moveTo>
                    <a:cubicBezTo>
                      <a:pt x="214" y="0"/>
                      <a:pt x="171" y="15"/>
                      <a:pt x="135" y="44"/>
                    </a:cubicBezTo>
                    <a:cubicBezTo>
                      <a:pt x="0" y="153"/>
                      <a:pt x="64" y="371"/>
                      <a:pt x="238" y="391"/>
                    </a:cubicBezTo>
                    <a:cubicBezTo>
                      <a:pt x="246" y="392"/>
                      <a:pt x="253" y="392"/>
                      <a:pt x="261" y="392"/>
                    </a:cubicBezTo>
                    <a:cubicBezTo>
                      <a:pt x="418" y="392"/>
                      <a:pt x="513" y="202"/>
                      <a:pt x="408" y="73"/>
                    </a:cubicBezTo>
                    <a:cubicBezTo>
                      <a:pt x="370" y="25"/>
                      <a:pt x="314" y="0"/>
                      <a:pt x="2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28"/>
              <p:cNvSpPr/>
              <p:nvPr/>
            </p:nvSpPr>
            <p:spPr>
              <a:xfrm>
                <a:off x="3857450" y="4006700"/>
                <a:ext cx="12300" cy="9350"/>
              </a:xfrm>
              <a:custGeom>
                <a:avLst/>
                <a:gdLst/>
                <a:ahLst/>
                <a:cxnLst/>
                <a:rect l="l" t="t" r="r" b="b"/>
                <a:pathLst>
                  <a:path w="492" h="374" extrusionOk="0">
                    <a:moveTo>
                      <a:pt x="247" y="1"/>
                    </a:moveTo>
                    <a:cubicBezTo>
                      <a:pt x="206" y="1"/>
                      <a:pt x="166" y="14"/>
                      <a:pt x="132" y="42"/>
                    </a:cubicBezTo>
                    <a:cubicBezTo>
                      <a:pt x="1" y="144"/>
                      <a:pt x="65" y="353"/>
                      <a:pt x="229" y="373"/>
                    </a:cubicBezTo>
                    <a:cubicBezTo>
                      <a:pt x="235" y="373"/>
                      <a:pt x="242" y="374"/>
                      <a:pt x="248" y="374"/>
                    </a:cubicBezTo>
                    <a:cubicBezTo>
                      <a:pt x="401" y="374"/>
                      <a:pt x="492" y="194"/>
                      <a:pt x="393" y="71"/>
                    </a:cubicBezTo>
                    <a:cubicBezTo>
                      <a:pt x="356" y="25"/>
                      <a:pt x="301" y="1"/>
                      <a:pt x="2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28"/>
              <p:cNvSpPr/>
              <p:nvPr/>
            </p:nvSpPr>
            <p:spPr>
              <a:xfrm>
                <a:off x="3844200" y="3990175"/>
                <a:ext cx="11650" cy="8850"/>
              </a:xfrm>
              <a:custGeom>
                <a:avLst/>
                <a:gdLst/>
                <a:ahLst/>
                <a:cxnLst/>
                <a:rect l="l" t="t" r="r" b="b"/>
                <a:pathLst>
                  <a:path w="466" h="354" extrusionOk="0">
                    <a:moveTo>
                      <a:pt x="235" y="1"/>
                    </a:moveTo>
                    <a:cubicBezTo>
                      <a:pt x="196" y="1"/>
                      <a:pt x="156" y="14"/>
                      <a:pt x="123" y="41"/>
                    </a:cubicBezTo>
                    <a:cubicBezTo>
                      <a:pt x="0" y="137"/>
                      <a:pt x="58" y="336"/>
                      <a:pt x="216" y="352"/>
                    </a:cubicBezTo>
                    <a:cubicBezTo>
                      <a:pt x="222" y="353"/>
                      <a:pt x="229" y="353"/>
                      <a:pt x="235" y="353"/>
                    </a:cubicBezTo>
                    <a:cubicBezTo>
                      <a:pt x="381" y="353"/>
                      <a:pt x="465" y="183"/>
                      <a:pt x="370" y="66"/>
                    </a:cubicBezTo>
                    <a:cubicBezTo>
                      <a:pt x="336" y="23"/>
                      <a:pt x="286" y="1"/>
                      <a:pt x="2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28"/>
              <p:cNvSpPr/>
              <p:nvPr/>
            </p:nvSpPr>
            <p:spPr>
              <a:xfrm>
                <a:off x="3968325" y="4107900"/>
                <a:ext cx="16525" cy="12600"/>
              </a:xfrm>
              <a:custGeom>
                <a:avLst/>
                <a:gdLst/>
                <a:ahLst/>
                <a:cxnLst/>
                <a:rect l="l" t="t" r="r" b="b"/>
                <a:pathLst>
                  <a:path w="661" h="504" extrusionOk="0">
                    <a:moveTo>
                      <a:pt x="330" y="0"/>
                    </a:moveTo>
                    <a:cubicBezTo>
                      <a:pt x="275" y="0"/>
                      <a:pt x="220" y="18"/>
                      <a:pt x="174" y="56"/>
                    </a:cubicBezTo>
                    <a:cubicBezTo>
                      <a:pt x="1" y="197"/>
                      <a:pt x="84" y="480"/>
                      <a:pt x="306" y="503"/>
                    </a:cubicBezTo>
                    <a:cubicBezTo>
                      <a:pt x="315" y="503"/>
                      <a:pt x="324" y="504"/>
                      <a:pt x="333" y="504"/>
                    </a:cubicBezTo>
                    <a:cubicBezTo>
                      <a:pt x="539" y="504"/>
                      <a:pt x="660" y="261"/>
                      <a:pt x="528" y="94"/>
                    </a:cubicBezTo>
                    <a:cubicBezTo>
                      <a:pt x="477" y="32"/>
                      <a:pt x="403" y="0"/>
                      <a:pt x="3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28"/>
              <p:cNvSpPr/>
              <p:nvPr/>
            </p:nvSpPr>
            <p:spPr>
              <a:xfrm>
                <a:off x="3955075" y="4091400"/>
                <a:ext cx="15875" cy="12075"/>
              </a:xfrm>
              <a:custGeom>
                <a:avLst/>
                <a:gdLst/>
                <a:ahLst/>
                <a:cxnLst/>
                <a:rect l="l" t="t" r="r" b="b"/>
                <a:pathLst>
                  <a:path w="635" h="483" extrusionOk="0">
                    <a:moveTo>
                      <a:pt x="318" y="0"/>
                    </a:moveTo>
                    <a:cubicBezTo>
                      <a:pt x="264" y="0"/>
                      <a:pt x="210" y="18"/>
                      <a:pt x="164" y="54"/>
                    </a:cubicBezTo>
                    <a:cubicBezTo>
                      <a:pt x="0" y="189"/>
                      <a:pt x="81" y="459"/>
                      <a:pt x="293" y="481"/>
                    </a:cubicBezTo>
                    <a:cubicBezTo>
                      <a:pt x="302" y="482"/>
                      <a:pt x="311" y="483"/>
                      <a:pt x="320" y="483"/>
                    </a:cubicBezTo>
                    <a:cubicBezTo>
                      <a:pt x="516" y="483"/>
                      <a:pt x="634" y="249"/>
                      <a:pt x="505" y="89"/>
                    </a:cubicBezTo>
                    <a:cubicBezTo>
                      <a:pt x="457" y="31"/>
                      <a:pt x="388" y="0"/>
                      <a:pt x="3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28"/>
              <p:cNvSpPr/>
              <p:nvPr/>
            </p:nvSpPr>
            <p:spPr>
              <a:xfrm>
                <a:off x="3941725" y="4074825"/>
                <a:ext cx="15400" cy="11700"/>
              </a:xfrm>
              <a:custGeom>
                <a:avLst/>
                <a:gdLst/>
                <a:ahLst/>
                <a:cxnLst/>
                <a:rect l="l" t="t" r="r" b="b"/>
                <a:pathLst>
                  <a:path w="616" h="468" extrusionOk="0">
                    <a:moveTo>
                      <a:pt x="309" y="1"/>
                    </a:moveTo>
                    <a:cubicBezTo>
                      <a:pt x="257" y="1"/>
                      <a:pt x="205" y="18"/>
                      <a:pt x="162" y="55"/>
                    </a:cubicBezTo>
                    <a:cubicBezTo>
                      <a:pt x="1" y="183"/>
                      <a:pt x="78" y="444"/>
                      <a:pt x="284" y="466"/>
                    </a:cubicBezTo>
                    <a:cubicBezTo>
                      <a:pt x="293" y="467"/>
                      <a:pt x="302" y="468"/>
                      <a:pt x="310" y="468"/>
                    </a:cubicBezTo>
                    <a:cubicBezTo>
                      <a:pt x="501" y="468"/>
                      <a:pt x="615" y="241"/>
                      <a:pt x="489" y="87"/>
                    </a:cubicBezTo>
                    <a:cubicBezTo>
                      <a:pt x="444" y="31"/>
                      <a:pt x="377" y="1"/>
                      <a:pt x="3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28"/>
              <p:cNvSpPr/>
              <p:nvPr/>
            </p:nvSpPr>
            <p:spPr>
              <a:xfrm>
                <a:off x="3928475" y="4058325"/>
                <a:ext cx="14775" cy="11150"/>
              </a:xfrm>
              <a:custGeom>
                <a:avLst/>
                <a:gdLst/>
                <a:ahLst/>
                <a:cxnLst/>
                <a:rect l="l" t="t" r="r" b="b"/>
                <a:pathLst>
                  <a:path w="591" h="446" extrusionOk="0">
                    <a:moveTo>
                      <a:pt x="295" y="0"/>
                    </a:moveTo>
                    <a:cubicBezTo>
                      <a:pt x="246" y="0"/>
                      <a:pt x="196" y="16"/>
                      <a:pt x="155" y="50"/>
                    </a:cubicBezTo>
                    <a:cubicBezTo>
                      <a:pt x="1" y="175"/>
                      <a:pt x="75" y="426"/>
                      <a:pt x="274" y="445"/>
                    </a:cubicBezTo>
                    <a:cubicBezTo>
                      <a:pt x="282" y="446"/>
                      <a:pt x="289" y="446"/>
                      <a:pt x="297" y="446"/>
                    </a:cubicBezTo>
                    <a:cubicBezTo>
                      <a:pt x="480" y="446"/>
                      <a:pt x="590" y="230"/>
                      <a:pt x="470" y="82"/>
                    </a:cubicBezTo>
                    <a:cubicBezTo>
                      <a:pt x="426" y="28"/>
                      <a:pt x="361" y="0"/>
                      <a:pt x="2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 name="Google Shape;3839;p28"/>
              <p:cNvSpPr/>
              <p:nvPr/>
            </p:nvSpPr>
            <p:spPr>
              <a:xfrm>
                <a:off x="3915225" y="4041800"/>
                <a:ext cx="14125" cy="10725"/>
              </a:xfrm>
              <a:custGeom>
                <a:avLst/>
                <a:gdLst/>
                <a:ahLst/>
                <a:cxnLst/>
                <a:rect l="l" t="t" r="r" b="b"/>
                <a:pathLst>
                  <a:path w="565" h="429" extrusionOk="0">
                    <a:moveTo>
                      <a:pt x="282" y="1"/>
                    </a:moveTo>
                    <a:cubicBezTo>
                      <a:pt x="235" y="1"/>
                      <a:pt x="187" y="16"/>
                      <a:pt x="148" y="48"/>
                    </a:cubicBezTo>
                    <a:cubicBezTo>
                      <a:pt x="0" y="167"/>
                      <a:pt x="71" y="405"/>
                      <a:pt x="261" y="428"/>
                    </a:cubicBezTo>
                    <a:cubicBezTo>
                      <a:pt x="269" y="428"/>
                      <a:pt x="276" y="429"/>
                      <a:pt x="284" y="429"/>
                    </a:cubicBezTo>
                    <a:cubicBezTo>
                      <a:pt x="460" y="429"/>
                      <a:pt x="564" y="222"/>
                      <a:pt x="450" y="81"/>
                    </a:cubicBezTo>
                    <a:cubicBezTo>
                      <a:pt x="407" y="28"/>
                      <a:pt x="344" y="1"/>
                      <a:pt x="2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 name="Google Shape;3840;p28"/>
              <p:cNvSpPr/>
              <p:nvPr/>
            </p:nvSpPr>
            <p:spPr>
              <a:xfrm>
                <a:off x="3901975" y="4025225"/>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6" y="410"/>
                      <a:pt x="263" y="411"/>
                      <a:pt x="271" y="411"/>
                    </a:cubicBezTo>
                    <a:cubicBezTo>
                      <a:pt x="440" y="411"/>
                      <a:pt x="538" y="214"/>
                      <a:pt x="428" y="78"/>
                    </a:cubicBezTo>
                    <a:cubicBezTo>
                      <a:pt x="387" y="27"/>
                      <a:pt x="328" y="1"/>
                      <a:pt x="2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 name="Google Shape;3841;p28"/>
              <p:cNvSpPr/>
              <p:nvPr/>
            </p:nvSpPr>
            <p:spPr>
              <a:xfrm>
                <a:off x="3888625" y="4008725"/>
                <a:ext cx="12925" cy="9750"/>
              </a:xfrm>
              <a:custGeom>
                <a:avLst/>
                <a:gdLst/>
                <a:ahLst/>
                <a:cxnLst/>
                <a:rect l="l" t="t" r="r" b="b"/>
                <a:pathLst>
                  <a:path w="517" h="390" extrusionOk="0">
                    <a:moveTo>
                      <a:pt x="260" y="1"/>
                    </a:moveTo>
                    <a:cubicBezTo>
                      <a:pt x="217" y="1"/>
                      <a:pt x="173" y="15"/>
                      <a:pt x="136" y="44"/>
                    </a:cubicBezTo>
                    <a:cubicBezTo>
                      <a:pt x="1" y="153"/>
                      <a:pt x="68" y="372"/>
                      <a:pt x="238" y="388"/>
                    </a:cubicBezTo>
                    <a:cubicBezTo>
                      <a:pt x="246" y="389"/>
                      <a:pt x="254" y="389"/>
                      <a:pt x="262" y="389"/>
                    </a:cubicBezTo>
                    <a:cubicBezTo>
                      <a:pt x="422" y="389"/>
                      <a:pt x="516" y="202"/>
                      <a:pt x="412" y="73"/>
                    </a:cubicBezTo>
                    <a:cubicBezTo>
                      <a:pt x="374" y="26"/>
                      <a:pt x="31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28"/>
              <p:cNvSpPr/>
              <p:nvPr/>
            </p:nvSpPr>
            <p:spPr>
              <a:xfrm>
                <a:off x="3875375" y="3992175"/>
                <a:ext cx="12300" cy="9325"/>
              </a:xfrm>
              <a:custGeom>
                <a:avLst/>
                <a:gdLst/>
                <a:ahLst/>
                <a:cxnLst/>
                <a:rect l="l" t="t" r="r" b="b"/>
                <a:pathLst>
                  <a:path w="492" h="373" extrusionOk="0">
                    <a:moveTo>
                      <a:pt x="248" y="1"/>
                    </a:moveTo>
                    <a:cubicBezTo>
                      <a:pt x="206" y="1"/>
                      <a:pt x="164" y="15"/>
                      <a:pt x="129" y="44"/>
                    </a:cubicBezTo>
                    <a:cubicBezTo>
                      <a:pt x="0" y="147"/>
                      <a:pt x="61" y="356"/>
                      <a:pt x="229" y="372"/>
                    </a:cubicBezTo>
                    <a:cubicBezTo>
                      <a:pt x="235" y="373"/>
                      <a:pt x="242" y="373"/>
                      <a:pt x="248" y="373"/>
                    </a:cubicBezTo>
                    <a:cubicBezTo>
                      <a:pt x="400" y="373"/>
                      <a:pt x="491" y="193"/>
                      <a:pt x="392" y="70"/>
                    </a:cubicBezTo>
                    <a:cubicBezTo>
                      <a:pt x="356" y="25"/>
                      <a:pt x="302" y="1"/>
                      <a:pt x="2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 name="Google Shape;3843;p28"/>
              <p:cNvSpPr/>
              <p:nvPr/>
            </p:nvSpPr>
            <p:spPr>
              <a:xfrm>
                <a:off x="3862125" y="3975675"/>
                <a:ext cx="11650" cy="8875"/>
              </a:xfrm>
              <a:custGeom>
                <a:avLst/>
                <a:gdLst/>
                <a:ahLst/>
                <a:cxnLst/>
                <a:rect l="l" t="t" r="r" b="b"/>
                <a:pathLst>
                  <a:path w="466" h="355" extrusionOk="0">
                    <a:moveTo>
                      <a:pt x="233" y="0"/>
                    </a:moveTo>
                    <a:cubicBezTo>
                      <a:pt x="194" y="0"/>
                      <a:pt x="155" y="13"/>
                      <a:pt x="122" y="39"/>
                    </a:cubicBezTo>
                    <a:cubicBezTo>
                      <a:pt x="0" y="139"/>
                      <a:pt x="58" y="335"/>
                      <a:pt x="215" y="354"/>
                    </a:cubicBezTo>
                    <a:cubicBezTo>
                      <a:pt x="222" y="355"/>
                      <a:pt x="228" y="355"/>
                      <a:pt x="235" y="355"/>
                    </a:cubicBezTo>
                    <a:cubicBezTo>
                      <a:pt x="381" y="355"/>
                      <a:pt x="465" y="182"/>
                      <a:pt x="370" y="65"/>
                    </a:cubicBezTo>
                    <a:cubicBezTo>
                      <a:pt x="335" y="22"/>
                      <a:pt x="284" y="0"/>
                      <a:pt x="2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28"/>
              <p:cNvSpPr/>
              <p:nvPr/>
            </p:nvSpPr>
            <p:spPr>
              <a:xfrm>
                <a:off x="3848850" y="3959150"/>
                <a:ext cx="11025" cy="8375"/>
              </a:xfrm>
              <a:custGeom>
                <a:avLst/>
                <a:gdLst/>
                <a:ahLst/>
                <a:cxnLst/>
                <a:rect l="l" t="t" r="r" b="b"/>
                <a:pathLst>
                  <a:path w="441" h="335" extrusionOk="0">
                    <a:moveTo>
                      <a:pt x="223" y="0"/>
                    </a:moveTo>
                    <a:cubicBezTo>
                      <a:pt x="185" y="0"/>
                      <a:pt x="148" y="13"/>
                      <a:pt x="117" y="38"/>
                    </a:cubicBezTo>
                    <a:cubicBezTo>
                      <a:pt x="1" y="131"/>
                      <a:pt x="55" y="318"/>
                      <a:pt x="203" y="334"/>
                    </a:cubicBezTo>
                    <a:cubicBezTo>
                      <a:pt x="210" y="334"/>
                      <a:pt x="216" y="335"/>
                      <a:pt x="222" y="335"/>
                    </a:cubicBezTo>
                    <a:cubicBezTo>
                      <a:pt x="359" y="335"/>
                      <a:pt x="440" y="171"/>
                      <a:pt x="351" y="60"/>
                    </a:cubicBezTo>
                    <a:cubicBezTo>
                      <a:pt x="319" y="21"/>
                      <a:pt x="271" y="0"/>
                      <a:pt x="2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 name="Google Shape;3845;p28"/>
              <p:cNvSpPr/>
              <p:nvPr/>
            </p:nvSpPr>
            <p:spPr>
              <a:xfrm>
                <a:off x="3986250" y="4093425"/>
                <a:ext cx="16500" cy="12550"/>
              </a:xfrm>
              <a:custGeom>
                <a:avLst/>
                <a:gdLst/>
                <a:ahLst/>
                <a:cxnLst/>
                <a:rect l="l" t="t" r="r" b="b"/>
                <a:pathLst>
                  <a:path w="660" h="502" extrusionOk="0">
                    <a:moveTo>
                      <a:pt x="331" y="0"/>
                    </a:moveTo>
                    <a:cubicBezTo>
                      <a:pt x="276" y="0"/>
                      <a:pt x="220" y="19"/>
                      <a:pt x="174" y="56"/>
                    </a:cubicBezTo>
                    <a:cubicBezTo>
                      <a:pt x="0" y="198"/>
                      <a:pt x="81" y="477"/>
                      <a:pt x="306" y="500"/>
                    </a:cubicBezTo>
                    <a:cubicBezTo>
                      <a:pt x="316" y="501"/>
                      <a:pt x="326" y="502"/>
                      <a:pt x="336" y="502"/>
                    </a:cubicBezTo>
                    <a:cubicBezTo>
                      <a:pt x="540" y="502"/>
                      <a:pt x="659" y="257"/>
                      <a:pt x="527" y="92"/>
                    </a:cubicBezTo>
                    <a:cubicBezTo>
                      <a:pt x="476" y="32"/>
                      <a:pt x="404" y="0"/>
                      <a:pt x="3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 name="Google Shape;3846;p28"/>
              <p:cNvSpPr/>
              <p:nvPr/>
            </p:nvSpPr>
            <p:spPr>
              <a:xfrm>
                <a:off x="3973000" y="4076850"/>
                <a:ext cx="15850" cy="12075"/>
              </a:xfrm>
              <a:custGeom>
                <a:avLst/>
                <a:gdLst/>
                <a:ahLst/>
                <a:cxnLst/>
                <a:rect l="l" t="t" r="r" b="b"/>
                <a:pathLst>
                  <a:path w="634" h="483" extrusionOk="0">
                    <a:moveTo>
                      <a:pt x="316" y="1"/>
                    </a:moveTo>
                    <a:cubicBezTo>
                      <a:pt x="263" y="1"/>
                      <a:pt x="209" y="18"/>
                      <a:pt x="164" y="54"/>
                    </a:cubicBezTo>
                    <a:cubicBezTo>
                      <a:pt x="0" y="192"/>
                      <a:pt x="80" y="459"/>
                      <a:pt x="293" y="482"/>
                    </a:cubicBezTo>
                    <a:cubicBezTo>
                      <a:pt x="302" y="482"/>
                      <a:pt x="311" y="483"/>
                      <a:pt x="319" y="483"/>
                    </a:cubicBezTo>
                    <a:cubicBezTo>
                      <a:pt x="516" y="483"/>
                      <a:pt x="634" y="250"/>
                      <a:pt x="505" y="93"/>
                    </a:cubicBezTo>
                    <a:cubicBezTo>
                      <a:pt x="457" y="32"/>
                      <a:pt x="387" y="1"/>
                      <a:pt x="3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 name="Google Shape;3847;p28"/>
              <p:cNvSpPr/>
              <p:nvPr/>
            </p:nvSpPr>
            <p:spPr>
              <a:xfrm>
                <a:off x="3959650" y="4060350"/>
                <a:ext cx="15300" cy="11625"/>
              </a:xfrm>
              <a:custGeom>
                <a:avLst/>
                <a:gdLst/>
                <a:ahLst/>
                <a:cxnLst/>
                <a:rect l="l" t="t" r="r" b="b"/>
                <a:pathLst>
                  <a:path w="612" h="465" extrusionOk="0">
                    <a:moveTo>
                      <a:pt x="307" y="1"/>
                    </a:moveTo>
                    <a:cubicBezTo>
                      <a:pt x="256" y="1"/>
                      <a:pt x="204" y="18"/>
                      <a:pt x="161" y="52"/>
                    </a:cubicBezTo>
                    <a:cubicBezTo>
                      <a:pt x="1" y="184"/>
                      <a:pt x="78" y="441"/>
                      <a:pt x="283" y="463"/>
                    </a:cubicBezTo>
                    <a:cubicBezTo>
                      <a:pt x="293" y="464"/>
                      <a:pt x="302" y="465"/>
                      <a:pt x="310" y="465"/>
                    </a:cubicBezTo>
                    <a:cubicBezTo>
                      <a:pt x="500" y="465"/>
                      <a:pt x="612" y="241"/>
                      <a:pt x="489" y="87"/>
                    </a:cubicBezTo>
                    <a:cubicBezTo>
                      <a:pt x="443" y="31"/>
                      <a:pt x="375" y="1"/>
                      <a:pt x="3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28"/>
              <p:cNvSpPr/>
              <p:nvPr/>
            </p:nvSpPr>
            <p:spPr>
              <a:xfrm>
                <a:off x="3946400" y="4043800"/>
                <a:ext cx="14675" cy="11150"/>
              </a:xfrm>
              <a:custGeom>
                <a:avLst/>
                <a:gdLst/>
                <a:ahLst/>
                <a:cxnLst/>
                <a:rect l="l" t="t" r="r" b="b"/>
                <a:pathLst>
                  <a:path w="587" h="446" extrusionOk="0">
                    <a:moveTo>
                      <a:pt x="295" y="1"/>
                    </a:moveTo>
                    <a:cubicBezTo>
                      <a:pt x="246" y="1"/>
                      <a:pt x="196" y="17"/>
                      <a:pt x="155" y="52"/>
                    </a:cubicBezTo>
                    <a:cubicBezTo>
                      <a:pt x="0" y="177"/>
                      <a:pt x="74" y="425"/>
                      <a:pt x="270" y="444"/>
                    </a:cubicBezTo>
                    <a:cubicBezTo>
                      <a:pt x="280" y="445"/>
                      <a:pt x="289" y="446"/>
                      <a:pt x="297" y="446"/>
                    </a:cubicBezTo>
                    <a:cubicBezTo>
                      <a:pt x="480" y="446"/>
                      <a:pt x="586" y="231"/>
                      <a:pt x="470" y="84"/>
                    </a:cubicBezTo>
                    <a:cubicBezTo>
                      <a:pt x="424" y="29"/>
                      <a:pt x="360"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28"/>
              <p:cNvSpPr/>
              <p:nvPr/>
            </p:nvSpPr>
            <p:spPr>
              <a:xfrm>
                <a:off x="3933150" y="4027275"/>
                <a:ext cx="14100" cy="10725"/>
              </a:xfrm>
              <a:custGeom>
                <a:avLst/>
                <a:gdLst/>
                <a:ahLst/>
                <a:cxnLst/>
                <a:rect l="l" t="t" r="r" b="b"/>
                <a:pathLst>
                  <a:path w="564" h="429" extrusionOk="0">
                    <a:moveTo>
                      <a:pt x="281" y="0"/>
                    </a:moveTo>
                    <a:cubicBezTo>
                      <a:pt x="234" y="0"/>
                      <a:pt x="187" y="16"/>
                      <a:pt x="148" y="48"/>
                    </a:cubicBezTo>
                    <a:cubicBezTo>
                      <a:pt x="0" y="170"/>
                      <a:pt x="71" y="408"/>
                      <a:pt x="260" y="427"/>
                    </a:cubicBezTo>
                    <a:cubicBezTo>
                      <a:pt x="268" y="428"/>
                      <a:pt x="276" y="428"/>
                      <a:pt x="284" y="428"/>
                    </a:cubicBezTo>
                    <a:cubicBezTo>
                      <a:pt x="459" y="428"/>
                      <a:pt x="564" y="222"/>
                      <a:pt x="447" y="80"/>
                    </a:cubicBezTo>
                    <a:cubicBezTo>
                      <a:pt x="405" y="27"/>
                      <a:pt x="343" y="0"/>
                      <a:pt x="2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28"/>
              <p:cNvSpPr/>
              <p:nvPr/>
            </p:nvSpPr>
            <p:spPr>
              <a:xfrm>
                <a:off x="3919800" y="4010775"/>
                <a:ext cx="13550" cy="10175"/>
              </a:xfrm>
              <a:custGeom>
                <a:avLst/>
                <a:gdLst/>
                <a:ahLst/>
                <a:cxnLst/>
                <a:rect l="l" t="t" r="r" b="b"/>
                <a:pathLst>
                  <a:path w="542" h="407" extrusionOk="0">
                    <a:moveTo>
                      <a:pt x="274" y="0"/>
                    </a:moveTo>
                    <a:cubicBezTo>
                      <a:pt x="228" y="0"/>
                      <a:pt x="183" y="15"/>
                      <a:pt x="145" y="46"/>
                    </a:cubicBezTo>
                    <a:cubicBezTo>
                      <a:pt x="1" y="158"/>
                      <a:pt x="71" y="390"/>
                      <a:pt x="251" y="406"/>
                    </a:cubicBezTo>
                    <a:cubicBezTo>
                      <a:pt x="259" y="407"/>
                      <a:pt x="267" y="407"/>
                      <a:pt x="274" y="407"/>
                    </a:cubicBezTo>
                    <a:cubicBezTo>
                      <a:pt x="441" y="407"/>
                      <a:pt x="542" y="210"/>
                      <a:pt x="431" y="75"/>
                    </a:cubicBezTo>
                    <a:cubicBezTo>
                      <a:pt x="391" y="26"/>
                      <a:pt x="333" y="0"/>
                      <a:pt x="2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 name="Google Shape;3851;p28"/>
              <p:cNvSpPr/>
              <p:nvPr/>
            </p:nvSpPr>
            <p:spPr>
              <a:xfrm>
                <a:off x="3906550" y="3994200"/>
                <a:ext cx="12925" cy="9800"/>
              </a:xfrm>
              <a:custGeom>
                <a:avLst/>
                <a:gdLst/>
                <a:ahLst/>
                <a:cxnLst/>
                <a:rect l="l" t="t" r="r" b="b"/>
                <a:pathLst>
                  <a:path w="517" h="392" extrusionOk="0">
                    <a:moveTo>
                      <a:pt x="259" y="0"/>
                    </a:moveTo>
                    <a:cubicBezTo>
                      <a:pt x="215" y="0"/>
                      <a:pt x="171" y="14"/>
                      <a:pt x="135" y="44"/>
                    </a:cubicBezTo>
                    <a:cubicBezTo>
                      <a:pt x="0" y="153"/>
                      <a:pt x="65" y="371"/>
                      <a:pt x="238" y="391"/>
                    </a:cubicBezTo>
                    <a:cubicBezTo>
                      <a:pt x="246" y="391"/>
                      <a:pt x="254" y="392"/>
                      <a:pt x="261" y="392"/>
                    </a:cubicBezTo>
                    <a:cubicBezTo>
                      <a:pt x="421" y="392"/>
                      <a:pt x="516" y="201"/>
                      <a:pt x="412" y="72"/>
                    </a:cubicBezTo>
                    <a:cubicBezTo>
                      <a:pt x="373" y="25"/>
                      <a:pt x="31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 name="Google Shape;3852;p28"/>
              <p:cNvSpPr/>
              <p:nvPr/>
            </p:nvSpPr>
            <p:spPr>
              <a:xfrm>
                <a:off x="3893300" y="3977700"/>
                <a:ext cx="12275" cy="9350"/>
              </a:xfrm>
              <a:custGeom>
                <a:avLst/>
                <a:gdLst/>
                <a:ahLst/>
                <a:cxnLst/>
                <a:rect l="l" t="t" r="r" b="b"/>
                <a:pathLst>
                  <a:path w="491" h="374" extrusionOk="0">
                    <a:moveTo>
                      <a:pt x="244" y="1"/>
                    </a:moveTo>
                    <a:cubicBezTo>
                      <a:pt x="204" y="1"/>
                      <a:pt x="163" y="14"/>
                      <a:pt x="129" y="42"/>
                    </a:cubicBezTo>
                    <a:cubicBezTo>
                      <a:pt x="0" y="144"/>
                      <a:pt x="61" y="353"/>
                      <a:pt x="228" y="373"/>
                    </a:cubicBezTo>
                    <a:cubicBezTo>
                      <a:pt x="235" y="373"/>
                      <a:pt x="241" y="373"/>
                      <a:pt x="248" y="373"/>
                    </a:cubicBezTo>
                    <a:cubicBezTo>
                      <a:pt x="400" y="373"/>
                      <a:pt x="491" y="194"/>
                      <a:pt x="389" y="70"/>
                    </a:cubicBezTo>
                    <a:cubicBezTo>
                      <a:pt x="352" y="24"/>
                      <a:pt x="299" y="1"/>
                      <a:pt x="2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28"/>
              <p:cNvSpPr/>
              <p:nvPr/>
            </p:nvSpPr>
            <p:spPr>
              <a:xfrm>
                <a:off x="3880025" y="3961150"/>
                <a:ext cx="11650" cy="8875"/>
              </a:xfrm>
              <a:custGeom>
                <a:avLst/>
                <a:gdLst/>
                <a:ahLst/>
                <a:cxnLst/>
                <a:rect l="l" t="t" r="r" b="b"/>
                <a:pathLst>
                  <a:path w="466" h="355" extrusionOk="0">
                    <a:moveTo>
                      <a:pt x="233" y="0"/>
                    </a:moveTo>
                    <a:cubicBezTo>
                      <a:pt x="194" y="0"/>
                      <a:pt x="155" y="14"/>
                      <a:pt x="123" y="41"/>
                    </a:cubicBezTo>
                    <a:cubicBezTo>
                      <a:pt x="1" y="138"/>
                      <a:pt x="59" y="337"/>
                      <a:pt x="216" y="353"/>
                    </a:cubicBezTo>
                    <a:cubicBezTo>
                      <a:pt x="223" y="354"/>
                      <a:pt x="229" y="354"/>
                      <a:pt x="235" y="354"/>
                    </a:cubicBezTo>
                    <a:cubicBezTo>
                      <a:pt x="378" y="354"/>
                      <a:pt x="466" y="184"/>
                      <a:pt x="370" y="67"/>
                    </a:cubicBezTo>
                    <a:cubicBezTo>
                      <a:pt x="336" y="23"/>
                      <a:pt x="284" y="0"/>
                      <a:pt x="2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 name="Google Shape;3854;p28"/>
              <p:cNvSpPr/>
              <p:nvPr/>
            </p:nvSpPr>
            <p:spPr>
              <a:xfrm>
                <a:off x="3866775" y="3944625"/>
                <a:ext cx="11000" cy="8350"/>
              </a:xfrm>
              <a:custGeom>
                <a:avLst/>
                <a:gdLst/>
                <a:ahLst/>
                <a:cxnLst/>
                <a:rect l="l" t="t" r="r" b="b"/>
                <a:pathLst>
                  <a:path w="440" h="334" extrusionOk="0">
                    <a:moveTo>
                      <a:pt x="219" y="1"/>
                    </a:moveTo>
                    <a:cubicBezTo>
                      <a:pt x="182" y="1"/>
                      <a:pt x="144" y="13"/>
                      <a:pt x="113" y="37"/>
                    </a:cubicBezTo>
                    <a:cubicBezTo>
                      <a:pt x="1" y="130"/>
                      <a:pt x="55" y="317"/>
                      <a:pt x="203" y="333"/>
                    </a:cubicBezTo>
                    <a:cubicBezTo>
                      <a:pt x="210" y="334"/>
                      <a:pt x="216" y="334"/>
                      <a:pt x="222" y="334"/>
                    </a:cubicBezTo>
                    <a:cubicBezTo>
                      <a:pt x="359" y="334"/>
                      <a:pt x="440" y="174"/>
                      <a:pt x="351" y="63"/>
                    </a:cubicBezTo>
                    <a:cubicBezTo>
                      <a:pt x="318" y="22"/>
                      <a:pt x="268" y="1"/>
                      <a:pt x="2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 name="Google Shape;3855;p28"/>
              <p:cNvSpPr/>
              <p:nvPr/>
            </p:nvSpPr>
            <p:spPr>
              <a:xfrm>
                <a:off x="3853450" y="3928100"/>
                <a:ext cx="10450" cy="7925"/>
              </a:xfrm>
              <a:custGeom>
                <a:avLst/>
                <a:gdLst/>
                <a:ahLst/>
                <a:cxnLst/>
                <a:rect l="l" t="t" r="r" b="b"/>
                <a:pathLst>
                  <a:path w="418" h="317" extrusionOk="0">
                    <a:moveTo>
                      <a:pt x="211" y="1"/>
                    </a:moveTo>
                    <a:cubicBezTo>
                      <a:pt x="176" y="1"/>
                      <a:pt x="140" y="12"/>
                      <a:pt x="109" y="36"/>
                    </a:cubicBezTo>
                    <a:cubicBezTo>
                      <a:pt x="0" y="123"/>
                      <a:pt x="55" y="300"/>
                      <a:pt x="193" y="316"/>
                    </a:cubicBezTo>
                    <a:cubicBezTo>
                      <a:pt x="199" y="317"/>
                      <a:pt x="206" y="317"/>
                      <a:pt x="212" y="317"/>
                    </a:cubicBezTo>
                    <a:cubicBezTo>
                      <a:pt x="342" y="317"/>
                      <a:pt x="417" y="163"/>
                      <a:pt x="334" y="59"/>
                    </a:cubicBezTo>
                    <a:cubicBezTo>
                      <a:pt x="302" y="21"/>
                      <a:pt x="257" y="1"/>
                      <a:pt x="2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 name="Google Shape;3856;p28"/>
              <p:cNvSpPr/>
              <p:nvPr/>
            </p:nvSpPr>
            <p:spPr>
              <a:xfrm>
                <a:off x="4017350" y="4095400"/>
                <a:ext cx="17200" cy="13075"/>
              </a:xfrm>
              <a:custGeom>
                <a:avLst/>
                <a:gdLst/>
                <a:ahLst/>
                <a:cxnLst/>
                <a:rect l="l" t="t" r="r" b="b"/>
                <a:pathLst>
                  <a:path w="688" h="523" extrusionOk="0">
                    <a:moveTo>
                      <a:pt x="345" y="1"/>
                    </a:moveTo>
                    <a:cubicBezTo>
                      <a:pt x="288" y="1"/>
                      <a:pt x="231" y="19"/>
                      <a:pt x="183" y="58"/>
                    </a:cubicBezTo>
                    <a:cubicBezTo>
                      <a:pt x="0" y="202"/>
                      <a:pt x="87" y="495"/>
                      <a:pt x="318" y="520"/>
                    </a:cubicBezTo>
                    <a:cubicBezTo>
                      <a:pt x="329" y="522"/>
                      <a:pt x="339" y="522"/>
                      <a:pt x="349" y="522"/>
                    </a:cubicBezTo>
                    <a:cubicBezTo>
                      <a:pt x="559" y="522"/>
                      <a:pt x="688" y="271"/>
                      <a:pt x="550" y="99"/>
                    </a:cubicBezTo>
                    <a:cubicBezTo>
                      <a:pt x="498" y="35"/>
                      <a:pt x="422" y="1"/>
                      <a:pt x="3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 name="Google Shape;3857;p28"/>
              <p:cNvSpPr/>
              <p:nvPr/>
            </p:nvSpPr>
            <p:spPr>
              <a:xfrm>
                <a:off x="4004075" y="4078875"/>
                <a:ext cx="16600" cy="12625"/>
              </a:xfrm>
              <a:custGeom>
                <a:avLst/>
                <a:gdLst/>
                <a:ahLst/>
                <a:cxnLst/>
                <a:rect l="l" t="t" r="r" b="b"/>
                <a:pathLst>
                  <a:path w="664" h="505" extrusionOk="0">
                    <a:moveTo>
                      <a:pt x="333" y="1"/>
                    </a:moveTo>
                    <a:cubicBezTo>
                      <a:pt x="277" y="1"/>
                      <a:pt x="221" y="19"/>
                      <a:pt x="174" y="57"/>
                    </a:cubicBezTo>
                    <a:cubicBezTo>
                      <a:pt x="1" y="198"/>
                      <a:pt x="84" y="481"/>
                      <a:pt x="306" y="503"/>
                    </a:cubicBezTo>
                    <a:cubicBezTo>
                      <a:pt x="315" y="504"/>
                      <a:pt x="325" y="505"/>
                      <a:pt x="334" y="505"/>
                    </a:cubicBezTo>
                    <a:cubicBezTo>
                      <a:pt x="542" y="505"/>
                      <a:pt x="663" y="262"/>
                      <a:pt x="528" y="95"/>
                    </a:cubicBezTo>
                    <a:cubicBezTo>
                      <a:pt x="478" y="33"/>
                      <a:pt x="406"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 name="Google Shape;3858;p28"/>
              <p:cNvSpPr/>
              <p:nvPr/>
            </p:nvSpPr>
            <p:spPr>
              <a:xfrm>
                <a:off x="3990825" y="4062400"/>
                <a:ext cx="15950" cy="12075"/>
              </a:xfrm>
              <a:custGeom>
                <a:avLst/>
                <a:gdLst/>
                <a:ahLst/>
                <a:cxnLst/>
                <a:rect l="l" t="t" r="r" b="b"/>
                <a:pathLst>
                  <a:path w="638" h="483" extrusionOk="0">
                    <a:moveTo>
                      <a:pt x="320" y="0"/>
                    </a:moveTo>
                    <a:cubicBezTo>
                      <a:pt x="266" y="0"/>
                      <a:pt x="212" y="18"/>
                      <a:pt x="168" y="54"/>
                    </a:cubicBezTo>
                    <a:cubicBezTo>
                      <a:pt x="1" y="189"/>
                      <a:pt x="81" y="459"/>
                      <a:pt x="296" y="481"/>
                    </a:cubicBezTo>
                    <a:cubicBezTo>
                      <a:pt x="305" y="482"/>
                      <a:pt x="314" y="482"/>
                      <a:pt x="323" y="482"/>
                    </a:cubicBezTo>
                    <a:cubicBezTo>
                      <a:pt x="519" y="482"/>
                      <a:pt x="638" y="249"/>
                      <a:pt x="508" y="89"/>
                    </a:cubicBezTo>
                    <a:cubicBezTo>
                      <a:pt x="461" y="30"/>
                      <a:pt x="390" y="0"/>
                      <a:pt x="3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 name="Google Shape;3859;p28"/>
              <p:cNvSpPr/>
              <p:nvPr/>
            </p:nvSpPr>
            <p:spPr>
              <a:xfrm>
                <a:off x="3977575" y="4045825"/>
                <a:ext cx="15300" cy="11700"/>
              </a:xfrm>
              <a:custGeom>
                <a:avLst/>
                <a:gdLst/>
                <a:ahLst/>
                <a:cxnLst/>
                <a:rect l="l" t="t" r="r" b="b"/>
                <a:pathLst>
                  <a:path w="612" h="468" extrusionOk="0">
                    <a:moveTo>
                      <a:pt x="309" y="1"/>
                    </a:moveTo>
                    <a:cubicBezTo>
                      <a:pt x="257" y="1"/>
                      <a:pt x="204" y="18"/>
                      <a:pt x="161" y="55"/>
                    </a:cubicBezTo>
                    <a:cubicBezTo>
                      <a:pt x="0" y="183"/>
                      <a:pt x="77" y="443"/>
                      <a:pt x="283" y="466"/>
                    </a:cubicBezTo>
                    <a:cubicBezTo>
                      <a:pt x="292" y="467"/>
                      <a:pt x="301" y="467"/>
                      <a:pt x="310" y="467"/>
                    </a:cubicBezTo>
                    <a:cubicBezTo>
                      <a:pt x="500" y="467"/>
                      <a:pt x="612" y="240"/>
                      <a:pt x="489" y="87"/>
                    </a:cubicBezTo>
                    <a:cubicBezTo>
                      <a:pt x="443" y="30"/>
                      <a:pt x="376" y="1"/>
                      <a:pt x="3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 name="Google Shape;3860;p28"/>
              <p:cNvSpPr/>
              <p:nvPr/>
            </p:nvSpPr>
            <p:spPr>
              <a:xfrm>
                <a:off x="3964325" y="4029325"/>
                <a:ext cx="14675" cy="11150"/>
              </a:xfrm>
              <a:custGeom>
                <a:avLst/>
                <a:gdLst/>
                <a:ahLst/>
                <a:cxnLst/>
                <a:rect l="l" t="t" r="r" b="b"/>
                <a:pathLst>
                  <a:path w="587" h="446" extrusionOk="0">
                    <a:moveTo>
                      <a:pt x="294" y="0"/>
                    </a:moveTo>
                    <a:cubicBezTo>
                      <a:pt x="245" y="0"/>
                      <a:pt x="196" y="16"/>
                      <a:pt x="154" y="49"/>
                    </a:cubicBezTo>
                    <a:cubicBezTo>
                      <a:pt x="0" y="175"/>
                      <a:pt x="74" y="425"/>
                      <a:pt x="270" y="445"/>
                    </a:cubicBezTo>
                    <a:cubicBezTo>
                      <a:pt x="278" y="445"/>
                      <a:pt x="286" y="446"/>
                      <a:pt x="293" y="446"/>
                    </a:cubicBezTo>
                    <a:cubicBezTo>
                      <a:pt x="479" y="446"/>
                      <a:pt x="586" y="230"/>
                      <a:pt x="466" y="81"/>
                    </a:cubicBezTo>
                    <a:cubicBezTo>
                      <a:pt x="422" y="28"/>
                      <a:pt x="358" y="0"/>
                      <a:pt x="2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 name="Google Shape;3861;p28"/>
              <p:cNvSpPr/>
              <p:nvPr/>
            </p:nvSpPr>
            <p:spPr>
              <a:xfrm>
                <a:off x="3951050" y="4012800"/>
                <a:ext cx="14025" cy="10650"/>
              </a:xfrm>
              <a:custGeom>
                <a:avLst/>
                <a:gdLst/>
                <a:ahLst/>
                <a:cxnLst/>
                <a:rect l="l" t="t" r="r" b="b"/>
                <a:pathLst>
                  <a:path w="561" h="426" extrusionOk="0">
                    <a:moveTo>
                      <a:pt x="282" y="1"/>
                    </a:moveTo>
                    <a:cubicBezTo>
                      <a:pt x="235" y="1"/>
                      <a:pt x="188" y="16"/>
                      <a:pt x="149" y="48"/>
                    </a:cubicBezTo>
                    <a:cubicBezTo>
                      <a:pt x="1" y="167"/>
                      <a:pt x="71" y="405"/>
                      <a:pt x="261" y="424"/>
                    </a:cubicBezTo>
                    <a:cubicBezTo>
                      <a:pt x="270" y="425"/>
                      <a:pt x="279" y="426"/>
                      <a:pt x="288" y="426"/>
                    </a:cubicBezTo>
                    <a:cubicBezTo>
                      <a:pt x="458" y="426"/>
                      <a:pt x="561" y="221"/>
                      <a:pt x="447" y="80"/>
                    </a:cubicBezTo>
                    <a:cubicBezTo>
                      <a:pt x="406" y="28"/>
                      <a:pt x="344" y="1"/>
                      <a:pt x="2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 name="Google Shape;3862;p28"/>
              <p:cNvSpPr/>
              <p:nvPr/>
            </p:nvSpPr>
            <p:spPr>
              <a:xfrm>
                <a:off x="3937725" y="3996225"/>
                <a:ext cx="13550" cy="10275"/>
              </a:xfrm>
              <a:custGeom>
                <a:avLst/>
                <a:gdLst/>
                <a:ahLst/>
                <a:cxnLst/>
                <a:rect l="l" t="t" r="r" b="b"/>
                <a:pathLst>
                  <a:path w="542" h="411" extrusionOk="0">
                    <a:moveTo>
                      <a:pt x="272" y="1"/>
                    </a:moveTo>
                    <a:cubicBezTo>
                      <a:pt x="226" y="1"/>
                      <a:pt x="180" y="16"/>
                      <a:pt x="142" y="46"/>
                    </a:cubicBezTo>
                    <a:cubicBezTo>
                      <a:pt x="0" y="162"/>
                      <a:pt x="68" y="390"/>
                      <a:pt x="251" y="409"/>
                    </a:cubicBezTo>
                    <a:cubicBezTo>
                      <a:pt x="259" y="410"/>
                      <a:pt x="266" y="410"/>
                      <a:pt x="274" y="410"/>
                    </a:cubicBezTo>
                    <a:cubicBezTo>
                      <a:pt x="441" y="410"/>
                      <a:pt x="542" y="213"/>
                      <a:pt x="431" y="78"/>
                    </a:cubicBezTo>
                    <a:cubicBezTo>
                      <a:pt x="391" y="27"/>
                      <a:pt x="332" y="1"/>
                      <a:pt x="2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 name="Google Shape;3863;p28"/>
              <p:cNvSpPr/>
              <p:nvPr/>
            </p:nvSpPr>
            <p:spPr>
              <a:xfrm>
                <a:off x="3924450" y="3979725"/>
                <a:ext cx="12925" cy="9750"/>
              </a:xfrm>
              <a:custGeom>
                <a:avLst/>
                <a:gdLst/>
                <a:ahLst/>
                <a:cxnLst/>
                <a:rect l="l" t="t" r="r" b="b"/>
                <a:pathLst>
                  <a:path w="517" h="390" extrusionOk="0">
                    <a:moveTo>
                      <a:pt x="258" y="1"/>
                    </a:moveTo>
                    <a:cubicBezTo>
                      <a:pt x="215" y="1"/>
                      <a:pt x="172" y="15"/>
                      <a:pt x="136" y="44"/>
                    </a:cubicBezTo>
                    <a:cubicBezTo>
                      <a:pt x="1" y="153"/>
                      <a:pt x="65" y="372"/>
                      <a:pt x="239" y="388"/>
                    </a:cubicBezTo>
                    <a:cubicBezTo>
                      <a:pt x="247" y="389"/>
                      <a:pt x="254" y="389"/>
                      <a:pt x="262" y="389"/>
                    </a:cubicBezTo>
                    <a:cubicBezTo>
                      <a:pt x="422" y="389"/>
                      <a:pt x="517" y="202"/>
                      <a:pt x="412" y="73"/>
                    </a:cubicBezTo>
                    <a:cubicBezTo>
                      <a:pt x="372" y="25"/>
                      <a:pt x="315"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 name="Google Shape;3864;p28"/>
              <p:cNvSpPr/>
              <p:nvPr/>
            </p:nvSpPr>
            <p:spPr>
              <a:xfrm>
                <a:off x="3911200" y="3963175"/>
                <a:ext cx="12300" cy="9325"/>
              </a:xfrm>
              <a:custGeom>
                <a:avLst/>
                <a:gdLst/>
                <a:ahLst/>
                <a:cxnLst/>
                <a:rect l="l" t="t" r="r" b="b"/>
                <a:pathLst>
                  <a:path w="492" h="373" extrusionOk="0">
                    <a:moveTo>
                      <a:pt x="247" y="1"/>
                    </a:moveTo>
                    <a:cubicBezTo>
                      <a:pt x="206" y="1"/>
                      <a:pt x="164" y="15"/>
                      <a:pt x="129" y="44"/>
                    </a:cubicBezTo>
                    <a:cubicBezTo>
                      <a:pt x="1" y="147"/>
                      <a:pt x="62" y="356"/>
                      <a:pt x="226" y="372"/>
                    </a:cubicBezTo>
                    <a:cubicBezTo>
                      <a:pt x="232" y="372"/>
                      <a:pt x="239" y="373"/>
                      <a:pt x="245" y="373"/>
                    </a:cubicBezTo>
                    <a:cubicBezTo>
                      <a:pt x="401" y="373"/>
                      <a:pt x="491" y="193"/>
                      <a:pt x="390" y="70"/>
                    </a:cubicBezTo>
                    <a:cubicBezTo>
                      <a:pt x="353" y="24"/>
                      <a:pt x="301" y="1"/>
                      <a:pt x="2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 name="Google Shape;3865;p28"/>
              <p:cNvSpPr/>
              <p:nvPr/>
            </p:nvSpPr>
            <p:spPr>
              <a:xfrm>
                <a:off x="3897950" y="3946675"/>
                <a:ext cx="11650" cy="8875"/>
              </a:xfrm>
              <a:custGeom>
                <a:avLst/>
                <a:gdLst/>
                <a:ahLst/>
                <a:cxnLst/>
                <a:rect l="l" t="t" r="r" b="b"/>
                <a:pathLst>
                  <a:path w="466" h="355" extrusionOk="0">
                    <a:moveTo>
                      <a:pt x="232" y="0"/>
                    </a:moveTo>
                    <a:cubicBezTo>
                      <a:pt x="193" y="0"/>
                      <a:pt x="154" y="13"/>
                      <a:pt x="123" y="39"/>
                    </a:cubicBezTo>
                    <a:cubicBezTo>
                      <a:pt x="0" y="138"/>
                      <a:pt x="58" y="334"/>
                      <a:pt x="216" y="354"/>
                    </a:cubicBezTo>
                    <a:cubicBezTo>
                      <a:pt x="222" y="354"/>
                      <a:pt x="228" y="355"/>
                      <a:pt x="235" y="355"/>
                    </a:cubicBezTo>
                    <a:cubicBezTo>
                      <a:pt x="378" y="355"/>
                      <a:pt x="466" y="182"/>
                      <a:pt x="370" y="65"/>
                    </a:cubicBezTo>
                    <a:cubicBezTo>
                      <a:pt x="335" y="22"/>
                      <a:pt x="284" y="0"/>
                      <a:pt x="2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 name="Google Shape;3866;p28"/>
              <p:cNvSpPr/>
              <p:nvPr/>
            </p:nvSpPr>
            <p:spPr>
              <a:xfrm>
                <a:off x="3884600" y="3930150"/>
                <a:ext cx="11100" cy="8375"/>
              </a:xfrm>
              <a:custGeom>
                <a:avLst/>
                <a:gdLst/>
                <a:ahLst/>
                <a:cxnLst/>
                <a:rect l="l" t="t" r="r" b="b"/>
                <a:pathLst>
                  <a:path w="444" h="335" extrusionOk="0">
                    <a:moveTo>
                      <a:pt x="226" y="0"/>
                    </a:moveTo>
                    <a:cubicBezTo>
                      <a:pt x="189" y="0"/>
                      <a:pt x="151" y="12"/>
                      <a:pt x="120" y="38"/>
                    </a:cubicBezTo>
                    <a:cubicBezTo>
                      <a:pt x="1" y="131"/>
                      <a:pt x="59" y="317"/>
                      <a:pt x="207" y="333"/>
                    </a:cubicBezTo>
                    <a:cubicBezTo>
                      <a:pt x="213" y="334"/>
                      <a:pt x="219" y="334"/>
                      <a:pt x="226" y="334"/>
                    </a:cubicBezTo>
                    <a:cubicBezTo>
                      <a:pt x="362" y="334"/>
                      <a:pt x="444" y="171"/>
                      <a:pt x="354" y="60"/>
                    </a:cubicBezTo>
                    <a:cubicBezTo>
                      <a:pt x="322" y="21"/>
                      <a:pt x="274" y="0"/>
                      <a:pt x="2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 name="Google Shape;3867;p28"/>
              <p:cNvSpPr/>
              <p:nvPr/>
            </p:nvSpPr>
            <p:spPr>
              <a:xfrm>
                <a:off x="3871350" y="3913575"/>
                <a:ext cx="10450" cy="7925"/>
              </a:xfrm>
              <a:custGeom>
                <a:avLst/>
                <a:gdLst/>
                <a:ahLst/>
                <a:cxnLst/>
                <a:rect l="l" t="t" r="r" b="b"/>
                <a:pathLst>
                  <a:path w="418" h="317" extrusionOk="0">
                    <a:moveTo>
                      <a:pt x="209" y="0"/>
                    </a:moveTo>
                    <a:cubicBezTo>
                      <a:pt x="174" y="0"/>
                      <a:pt x="139" y="12"/>
                      <a:pt x="110" y="36"/>
                    </a:cubicBezTo>
                    <a:cubicBezTo>
                      <a:pt x="1" y="126"/>
                      <a:pt x="55" y="302"/>
                      <a:pt x="194" y="315"/>
                    </a:cubicBezTo>
                    <a:cubicBezTo>
                      <a:pt x="200" y="316"/>
                      <a:pt x="207" y="316"/>
                      <a:pt x="213" y="316"/>
                    </a:cubicBezTo>
                    <a:cubicBezTo>
                      <a:pt x="343" y="316"/>
                      <a:pt x="417" y="165"/>
                      <a:pt x="332" y="61"/>
                    </a:cubicBezTo>
                    <a:cubicBezTo>
                      <a:pt x="301" y="21"/>
                      <a:pt x="255" y="0"/>
                      <a:pt x="2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 name="Google Shape;3868;p28"/>
              <p:cNvSpPr/>
              <p:nvPr/>
            </p:nvSpPr>
            <p:spPr>
              <a:xfrm>
                <a:off x="4048525" y="4097525"/>
                <a:ext cx="17850" cy="13500"/>
              </a:xfrm>
              <a:custGeom>
                <a:avLst/>
                <a:gdLst/>
                <a:ahLst/>
                <a:cxnLst/>
                <a:rect l="l" t="t" r="r" b="b"/>
                <a:pathLst>
                  <a:path w="714" h="540" extrusionOk="0">
                    <a:moveTo>
                      <a:pt x="358" y="0"/>
                    </a:moveTo>
                    <a:cubicBezTo>
                      <a:pt x="298" y="0"/>
                      <a:pt x="239" y="20"/>
                      <a:pt x="190" y="59"/>
                    </a:cubicBezTo>
                    <a:cubicBezTo>
                      <a:pt x="0" y="210"/>
                      <a:pt x="90" y="513"/>
                      <a:pt x="331" y="538"/>
                    </a:cubicBezTo>
                    <a:cubicBezTo>
                      <a:pt x="341" y="539"/>
                      <a:pt x="352" y="540"/>
                      <a:pt x="362" y="540"/>
                    </a:cubicBezTo>
                    <a:cubicBezTo>
                      <a:pt x="581" y="540"/>
                      <a:pt x="713" y="279"/>
                      <a:pt x="569" y="101"/>
                    </a:cubicBezTo>
                    <a:cubicBezTo>
                      <a:pt x="515" y="35"/>
                      <a:pt x="437" y="0"/>
                      <a:pt x="3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 name="Google Shape;3869;p28"/>
              <p:cNvSpPr/>
              <p:nvPr/>
            </p:nvSpPr>
            <p:spPr>
              <a:xfrm>
                <a:off x="4035250" y="4080925"/>
                <a:ext cx="17150" cy="13000"/>
              </a:xfrm>
              <a:custGeom>
                <a:avLst/>
                <a:gdLst/>
                <a:ahLst/>
                <a:cxnLst/>
                <a:rect l="l" t="t" r="r" b="b"/>
                <a:pathLst>
                  <a:path w="686" h="520" extrusionOk="0">
                    <a:moveTo>
                      <a:pt x="345" y="0"/>
                    </a:moveTo>
                    <a:cubicBezTo>
                      <a:pt x="288" y="0"/>
                      <a:pt x="229" y="19"/>
                      <a:pt x="181" y="58"/>
                    </a:cubicBezTo>
                    <a:cubicBezTo>
                      <a:pt x="1" y="203"/>
                      <a:pt x="88" y="495"/>
                      <a:pt x="316" y="518"/>
                    </a:cubicBezTo>
                    <a:cubicBezTo>
                      <a:pt x="326" y="519"/>
                      <a:pt x="337" y="520"/>
                      <a:pt x="347" y="520"/>
                    </a:cubicBezTo>
                    <a:cubicBezTo>
                      <a:pt x="560" y="520"/>
                      <a:pt x="685" y="272"/>
                      <a:pt x="547" y="97"/>
                    </a:cubicBezTo>
                    <a:cubicBezTo>
                      <a:pt x="496" y="33"/>
                      <a:pt x="421" y="0"/>
                      <a:pt x="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 name="Google Shape;3870;p28"/>
              <p:cNvSpPr/>
              <p:nvPr/>
            </p:nvSpPr>
            <p:spPr>
              <a:xfrm>
                <a:off x="4022000" y="4064425"/>
                <a:ext cx="16575" cy="12550"/>
              </a:xfrm>
              <a:custGeom>
                <a:avLst/>
                <a:gdLst/>
                <a:ahLst/>
                <a:cxnLst/>
                <a:rect l="l" t="t" r="r" b="b"/>
                <a:pathLst>
                  <a:path w="663" h="502" extrusionOk="0">
                    <a:moveTo>
                      <a:pt x="334" y="0"/>
                    </a:moveTo>
                    <a:cubicBezTo>
                      <a:pt x="278" y="0"/>
                      <a:pt x="221" y="19"/>
                      <a:pt x="174" y="56"/>
                    </a:cubicBezTo>
                    <a:cubicBezTo>
                      <a:pt x="0" y="198"/>
                      <a:pt x="84" y="477"/>
                      <a:pt x="306" y="500"/>
                    </a:cubicBezTo>
                    <a:cubicBezTo>
                      <a:pt x="316" y="501"/>
                      <a:pt x="326" y="501"/>
                      <a:pt x="336" y="501"/>
                    </a:cubicBezTo>
                    <a:cubicBezTo>
                      <a:pt x="543" y="501"/>
                      <a:pt x="662" y="257"/>
                      <a:pt x="528" y="92"/>
                    </a:cubicBezTo>
                    <a:cubicBezTo>
                      <a:pt x="478" y="31"/>
                      <a:pt x="407"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28"/>
              <p:cNvSpPr/>
              <p:nvPr/>
            </p:nvSpPr>
            <p:spPr>
              <a:xfrm>
                <a:off x="4008750" y="4047850"/>
                <a:ext cx="15950" cy="12075"/>
              </a:xfrm>
              <a:custGeom>
                <a:avLst/>
                <a:gdLst/>
                <a:ahLst/>
                <a:cxnLst/>
                <a:rect l="l" t="t" r="r" b="b"/>
                <a:pathLst>
                  <a:path w="638" h="483" extrusionOk="0">
                    <a:moveTo>
                      <a:pt x="318" y="1"/>
                    </a:moveTo>
                    <a:cubicBezTo>
                      <a:pt x="265" y="1"/>
                      <a:pt x="211" y="18"/>
                      <a:pt x="167" y="54"/>
                    </a:cubicBezTo>
                    <a:cubicBezTo>
                      <a:pt x="0" y="192"/>
                      <a:pt x="81" y="459"/>
                      <a:pt x="296" y="481"/>
                    </a:cubicBezTo>
                    <a:cubicBezTo>
                      <a:pt x="305" y="482"/>
                      <a:pt x="314" y="483"/>
                      <a:pt x="323" y="483"/>
                    </a:cubicBezTo>
                    <a:cubicBezTo>
                      <a:pt x="519" y="483"/>
                      <a:pt x="637" y="249"/>
                      <a:pt x="508" y="92"/>
                    </a:cubicBezTo>
                    <a:cubicBezTo>
                      <a:pt x="460" y="32"/>
                      <a:pt x="389" y="1"/>
                      <a:pt x="3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 name="Google Shape;3872;p28"/>
              <p:cNvSpPr/>
              <p:nvPr/>
            </p:nvSpPr>
            <p:spPr>
              <a:xfrm>
                <a:off x="3995475" y="4031350"/>
                <a:ext cx="15325" cy="11625"/>
              </a:xfrm>
              <a:custGeom>
                <a:avLst/>
                <a:gdLst/>
                <a:ahLst/>
                <a:cxnLst/>
                <a:rect l="l" t="t" r="r" b="b"/>
                <a:pathLst>
                  <a:path w="613" h="465" extrusionOk="0">
                    <a:moveTo>
                      <a:pt x="306" y="1"/>
                    </a:moveTo>
                    <a:cubicBezTo>
                      <a:pt x="255" y="1"/>
                      <a:pt x="204" y="17"/>
                      <a:pt x="162" y="52"/>
                    </a:cubicBezTo>
                    <a:cubicBezTo>
                      <a:pt x="1" y="184"/>
                      <a:pt x="78" y="441"/>
                      <a:pt x="284" y="463"/>
                    </a:cubicBezTo>
                    <a:cubicBezTo>
                      <a:pt x="293" y="464"/>
                      <a:pt x="302" y="465"/>
                      <a:pt x="311" y="465"/>
                    </a:cubicBezTo>
                    <a:cubicBezTo>
                      <a:pt x="500" y="465"/>
                      <a:pt x="612" y="241"/>
                      <a:pt x="489" y="87"/>
                    </a:cubicBezTo>
                    <a:cubicBezTo>
                      <a:pt x="442" y="30"/>
                      <a:pt x="374" y="1"/>
                      <a:pt x="3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 name="Google Shape;3873;p28"/>
              <p:cNvSpPr/>
              <p:nvPr/>
            </p:nvSpPr>
            <p:spPr>
              <a:xfrm>
                <a:off x="3982225" y="4014800"/>
                <a:ext cx="14675" cy="11150"/>
              </a:xfrm>
              <a:custGeom>
                <a:avLst/>
                <a:gdLst/>
                <a:ahLst/>
                <a:cxnLst/>
                <a:rect l="l" t="t" r="r" b="b"/>
                <a:pathLst>
                  <a:path w="587" h="446" extrusionOk="0">
                    <a:moveTo>
                      <a:pt x="293" y="0"/>
                    </a:moveTo>
                    <a:cubicBezTo>
                      <a:pt x="243" y="0"/>
                      <a:pt x="193" y="17"/>
                      <a:pt x="152" y="52"/>
                    </a:cubicBezTo>
                    <a:cubicBezTo>
                      <a:pt x="1" y="177"/>
                      <a:pt x="75" y="425"/>
                      <a:pt x="271" y="444"/>
                    </a:cubicBezTo>
                    <a:cubicBezTo>
                      <a:pt x="280" y="445"/>
                      <a:pt x="289" y="445"/>
                      <a:pt x="297" y="445"/>
                    </a:cubicBezTo>
                    <a:cubicBezTo>
                      <a:pt x="478" y="445"/>
                      <a:pt x="586" y="231"/>
                      <a:pt x="467" y="84"/>
                    </a:cubicBezTo>
                    <a:cubicBezTo>
                      <a:pt x="423" y="29"/>
                      <a:pt x="358" y="0"/>
                      <a:pt x="2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 name="Google Shape;3874;p28"/>
              <p:cNvSpPr/>
              <p:nvPr/>
            </p:nvSpPr>
            <p:spPr>
              <a:xfrm>
                <a:off x="3968900" y="3998250"/>
                <a:ext cx="14125" cy="10750"/>
              </a:xfrm>
              <a:custGeom>
                <a:avLst/>
                <a:gdLst/>
                <a:ahLst/>
                <a:cxnLst/>
                <a:rect l="l" t="t" r="r" b="b"/>
                <a:pathLst>
                  <a:path w="565" h="430" extrusionOk="0">
                    <a:moveTo>
                      <a:pt x="284" y="1"/>
                    </a:moveTo>
                    <a:cubicBezTo>
                      <a:pt x="237" y="1"/>
                      <a:pt x="188" y="17"/>
                      <a:pt x="148" y="49"/>
                    </a:cubicBezTo>
                    <a:cubicBezTo>
                      <a:pt x="0" y="171"/>
                      <a:pt x="71" y="409"/>
                      <a:pt x="261" y="428"/>
                    </a:cubicBezTo>
                    <a:cubicBezTo>
                      <a:pt x="268" y="429"/>
                      <a:pt x="276" y="429"/>
                      <a:pt x="284" y="429"/>
                    </a:cubicBezTo>
                    <a:cubicBezTo>
                      <a:pt x="460" y="429"/>
                      <a:pt x="564" y="222"/>
                      <a:pt x="450" y="81"/>
                    </a:cubicBezTo>
                    <a:cubicBezTo>
                      <a:pt x="408" y="28"/>
                      <a:pt x="347" y="1"/>
                      <a:pt x="2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5" name="Google Shape;3875;p28"/>
              <p:cNvSpPr/>
              <p:nvPr/>
            </p:nvSpPr>
            <p:spPr>
              <a:xfrm>
                <a:off x="3955625" y="3981750"/>
                <a:ext cx="13500" cy="10200"/>
              </a:xfrm>
              <a:custGeom>
                <a:avLst/>
                <a:gdLst/>
                <a:ahLst/>
                <a:cxnLst/>
                <a:rect l="l" t="t" r="r" b="b"/>
                <a:pathLst>
                  <a:path w="540" h="408" extrusionOk="0">
                    <a:moveTo>
                      <a:pt x="271" y="1"/>
                    </a:moveTo>
                    <a:cubicBezTo>
                      <a:pt x="226" y="1"/>
                      <a:pt x="180" y="16"/>
                      <a:pt x="142" y="47"/>
                    </a:cubicBezTo>
                    <a:cubicBezTo>
                      <a:pt x="1" y="159"/>
                      <a:pt x="68" y="390"/>
                      <a:pt x="252" y="407"/>
                    </a:cubicBezTo>
                    <a:cubicBezTo>
                      <a:pt x="259" y="407"/>
                      <a:pt x="267" y="408"/>
                      <a:pt x="275" y="408"/>
                    </a:cubicBezTo>
                    <a:cubicBezTo>
                      <a:pt x="441" y="408"/>
                      <a:pt x="539" y="211"/>
                      <a:pt x="432" y="76"/>
                    </a:cubicBezTo>
                    <a:cubicBezTo>
                      <a:pt x="390" y="26"/>
                      <a:pt x="330" y="1"/>
                      <a:pt x="2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6" name="Google Shape;3876;p28"/>
              <p:cNvSpPr/>
              <p:nvPr/>
            </p:nvSpPr>
            <p:spPr>
              <a:xfrm>
                <a:off x="3942375" y="3965200"/>
                <a:ext cx="12850" cy="9800"/>
              </a:xfrm>
              <a:custGeom>
                <a:avLst/>
                <a:gdLst/>
                <a:ahLst/>
                <a:cxnLst/>
                <a:rect l="l" t="t" r="r" b="b"/>
                <a:pathLst>
                  <a:path w="514" h="392" extrusionOk="0">
                    <a:moveTo>
                      <a:pt x="258" y="0"/>
                    </a:moveTo>
                    <a:cubicBezTo>
                      <a:pt x="215" y="0"/>
                      <a:pt x="172" y="14"/>
                      <a:pt x="136" y="43"/>
                    </a:cubicBezTo>
                    <a:cubicBezTo>
                      <a:pt x="1" y="153"/>
                      <a:pt x="65" y="371"/>
                      <a:pt x="238" y="390"/>
                    </a:cubicBezTo>
                    <a:cubicBezTo>
                      <a:pt x="246" y="391"/>
                      <a:pt x="254" y="392"/>
                      <a:pt x="261" y="392"/>
                    </a:cubicBezTo>
                    <a:cubicBezTo>
                      <a:pt x="421" y="392"/>
                      <a:pt x="513" y="201"/>
                      <a:pt x="409" y="72"/>
                    </a:cubicBezTo>
                    <a:cubicBezTo>
                      <a:pt x="370" y="25"/>
                      <a:pt x="314"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 name="Google Shape;3877;p28"/>
              <p:cNvSpPr/>
              <p:nvPr/>
            </p:nvSpPr>
            <p:spPr>
              <a:xfrm>
                <a:off x="3929125" y="3948625"/>
                <a:ext cx="12275" cy="9350"/>
              </a:xfrm>
              <a:custGeom>
                <a:avLst/>
                <a:gdLst/>
                <a:ahLst/>
                <a:cxnLst/>
                <a:rect l="l" t="t" r="r" b="b"/>
                <a:pathLst>
                  <a:path w="491" h="374" extrusionOk="0">
                    <a:moveTo>
                      <a:pt x="247" y="1"/>
                    </a:moveTo>
                    <a:cubicBezTo>
                      <a:pt x="206" y="1"/>
                      <a:pt x="164" y="15"/>
                      <a:pt x="129" y="44"/>
                    </a:cubicBezTo>
                    <a:cubicBezTo>
                      <a:pt x="0" y="147"/>
                      <a:pt x="61" y="356"/>
                      <a:pt x="225" y="372"/>
                    </a:cubicBezTo>
                    <a:cubicBezTo>
                      <a:pt x="233" y="373"/>
                      <a:pt x="241" y="373"/>
                      <a:pt x="248" y="373"/>
                    </a:cubicBezTo>
                    <a:cubicBezTo>
                      <a:pt x="399" y="373"/>
                      <a:pt x="490" y="193"/>
                      <a:pt x="389" y="70"/>
                    </a:cubicBezTo>
                    <a:cubicBezTo>
                      <a:pt x="353" y="25"/>
                      <a:pt x="300" y="1"/>
                      <a:pt x="2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 name="Google Shape;3878;p28"/>
              <p:cNvSpPr/>
              <p:nvPr/>
            </p:nvSpPr>
            <p:spPr>
              <a:xfrm>
                <a:off x="3915775" y="3932150"/>
                <a:ext cx="11750" cy="8875"/>
              </a:xfrm>
              <a:custGeom>
                <a:avLst/>
                <a:gdLst/>
                <a:ahLst/>
                <a:cxnLst/>
                <a:rect l="l" t="t" r="r" b="b"/>
                <a:pathLst>
                  <a:path w="470" h="355" extrusionOk="0">
                    <a:moveTo>
                      <a:pt x="236" y="0"/>
                    </a:moveTo>
                    <a:cubicBezTo>
                      <a:pt x="197" y="0"/>
                      <a:pt x="158" y="14"/>
                      <a:pt x="126" y="41"/>
                    </a:cubicBezTo>
                    <a:cubicBezTo>
                      <a:pt x="1" y="138"/>
                      <a:pt x="62" y="337"/>
                      <a:pt x="216" y="353"/>
                    </a:cubicBezTo>
                    <a:cubicBezTo>
                      <a:pt x="223" y="354"/>
                      <a:pt x="229" y="354"/>
                      <a:pt x="236" y="354"/>
                    </a:cubicBezTo>
                    <a:cubicBezTo>
                      <a:pt x="382" y="354"/>
                      <a:pt x="469" y="184"/>
                      <a:pt x="374" y="67"/>
                    </a:cubicBezTo>
                    <a:cubicBezTo>
                      <a:pt x="339" y="23"/>
                      <a:pt x="288" y="0"/>
                      <a:pt x="2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 name="Google Shape;3879;p28"/>
              <p:cNvSpPr/>
              <p:nvPr/>
            </p:nvSpPr>
            <p:spPr>
              <a:xfrm>
                <a:off x="3902525" y="3915625"/>
                <a:ext cx="11100" cy="8350"/>
              </a:xfrm>
              <a:custGeom>
                <a:avLst/>
                <a:gdLst/>
                <a:ahLst/>
                <a:cxnLst/>
                <a:rect l="l" t="t" r="r" b="b"/>
                <a:pathLst>
                  <a:path w="444" h="334" extrusionOk="0">
                    <a:moveTo>
                      <a:pt x="221" y="1"/>
                    </a:moveTo>
                    <a:cubicBezTo>
                      <a:pt x="184" y="1"/>
                      <a:pt x="148" y="12"/>
                      <a:pt x="116" y="37"/>
                    </a:cubicBezTo>
                    <a:cubicBezTo>
                      <a:pt x="1" y="130"/>
                      <a:pt x="58" y="317"/>
                      <a:pt x="206" y="333"/>
                    </a:cubicBezTo>
                    <a:cubicBezTo>
                      <a:pt x="213" y="333"/>
                      <a:pt x="219" y="334"/>
                      <a:pt x="226" y="334"/>
                    </a:cubicBezTo>
                    <a:cubicBezTo>
                      <a:pt x="362" y="334"/>
                      <a:pt x="443" y="173"/>
                      <a:pt x="351" y="63"/>
                    </a:cubicBezTo>
                    <a:cubicBezTo>
                      <a:pt x="318" y="22"/>
                      <a:pt x="270" y="1"/>
                      <a:pt x="2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 name="Google Shape;3880;p28"/>
              <p:cNvSpPr/>
              <p:nvPr/>
            </p:nvSpPr>
            <p:spPr>
              <a:xfrm>
                <a:off x="3889275" y="3899100"/>
                <a:ext cx="10450" cy="7925"/>
              </a:xfrm>
              <a:custGeom>
                <a:avLst/>
                <a:gdLst/>
                <a:ahLst/>
                <a:cxnLst/>
                <a:rect l="l" t="t" r="r" b="b"/>
                <a:pathLst>
                  <a:path w="418" h="317" extrusionOk="0">
                    <a:moveTo>
                      <a:pt x="213" y="1"/>
                    </a:moveTo>
                    <a:cubicBezTo>
                      <a:pt x="178" y="1"/>
                      <a:pt x="142" y="12"/>
                      <a:pt x="113" y="36"/>
                    </a:cubicBezTo>
                    <a:cubicBezTo>
                      <a:pt x="0" y="123"/>
                      <a:pt x="55" y="300"/>
                      <a:pt x="193" y="316"/>
                    </a:cubicBezTo>
                    <a:cubicBezTo>
                      <a:pt x="200" y="316"/>
                      <a:pt x="206" y="317"/>
                      <a:pt x="212" y="317"/>
                    </a:cubicBezTo>
                    <a:cubicBezTo>
                      <a:pt x="342" y="317"/>
                      <a:pt x="417" y="163"/>
                      <a:pt x="335" y="59"/>
                    </a:cubicBezTo>
                    <a:cubicBezTo>
                      <a:pt x="304" y="20"/>
                      <a:pt x="258" y="1"/>
                      <a:pt x="2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 name="Google Shape;3881;p28"/>
              <p:cNvSpPr/>
              <p:nvPr/>
            </p:nvSpPr>
            <p:spPr>
              <a:xfrm>
                <a:off x="4079775" y="4099525"/>
                <a:ext cx="18325" cy="13925"/>
              </a:xfrm>
              <a:custGeom>
                <a:avLst/>
                <a:gdLst/>
                <a:ahLst/>
                <a:cxnLst/>
                <a:rect l="l" t="t" r="r" b="b"/>
                <a:pathLst>
                  <a:path w="733" h="557" extrusionOk="0">
                    <a:moveTo>
                      <a:pt x="369" y="0"/>
                    </a:moveTo>
                    <a:cubicBezTo>
                      <a:pt x="307" y="0"/>
                      <a:pt x="245" y="21"/>
                      <a:pt x="193" y="63"/>
                    </a:cubicBezTo>
                    <a:cubicBezTo>
                      <a:pt x="0" y="220"/>
                      <a:pt x="93" y="532"/>
                      <a:pt x="341" y="555"/>
                    </a:cubicBezTo>
                    <a:cubicBezTo>
                      <a:pt x="351" y="556"/>
                      <a:pt x="361" y="556"/>
                      <a:pt x="371" y="556"/>
                    </a:cubicBezTo>
                    <a:cubicBezTo>
                      <a:pt x="598" y="556"/>
                      <a:pt x="733" y="286"/>
                      <a:pt x="585" y="102"/>
                    </a:cubicBezTo>
                    <a:cubicBezTo>
                      <a:pt x="529" y="35"/>
                      <a:pt x="449" y="0"/>
                      <a:pt x="3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 name="Google Shape;3882;p28"/>
              <p:cNvSpPr/>
              <p:nvPr/>
            </p:nvSpPr>
            <p:spPr>
              <a:xfrm>
                <a:off x="4066425" y="4082975"/>
                <a:ext cx="17800" cy="13500"/>
              </a:xfrm>
              <a:custGeom>
                <a:avLst/>
                <a:gdLst/>
                <a:ahLst/>
                <a:cxnLst/>
                <a:rect l="l" t="t" r="r" b="b"/>
                <a:pathLst>
                  <a:path w="712" h="540" extrusionOk="0">
                    <a:moveTo>
                      <a:pt x="356" y="1"/>
                    </a:moveTo>
                    <a:cubicBezTo>
                      <a:pt x="298" y="1"/>
                      <a:pt x="238" y="20"/>
                      <a:pt x="187" y="60"/>
                    </a:cubicBezTo>
                    <a:cubicBezTo>
                      <a:pt x="1" y="211"/>
                      <a:pt x="91" y="513"/>
                      <a:pt x="328" y="539"/>
                    </a:cubicBezTo>
                    <a:cubicBezTo>
                      <a:pt x="338" y="539"/>
                      <a:pt x="347" y="540"/>
                      <a:pt x="356" y="540"/>
                    </a:cubicBezTo>
                    <a:cubicBezTo>
                      <a:pt x="581" y="540"/>
                      <a:pt x="711" y="281"/>
                      <a:pt x="566" y="102"/>
                    </a:cubicBezTo>
                    <a:cubicBezTo>
                      <a:pt x="513" y="35"/>
                      <a:pt x="435" y="1"/>
                      <a:pt x="3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 name="Google Shape;3883;p28"/>
              <p:cNvSpPr/>
              <p:nvPr/>
            </p:nvSpPr>
            <p:spPr>
              <a:xfrm>
                <a:off x="4053175" y="4066450"/>
                <a:ext cx="17125" cy="13025"/>
              </a:xfrm>
              <a:custGeom>
                <a:avLst/>
                <a:gdLst/>
                <a:ahLst/>
                <a:cxnLst/>
                <a:rect l="l" t="t" r="r" b="b"/>
                <a:pathLst>
                  <a:path w="685" h="521" extrusionOk="0">
                    <a:moveTo>
                      <a:pt x="345" y="1"/>
                    </a:moveTo>
                    <a:cubicBezTo>
                      <a:pt x="287" y="1"/>
                      <a:pt x="229" y="20"/>
                      <a:pt x="180" y="59"/>
                    </a:cubicBezTo>
                    <a:cubicBezTo>
                      <a:pt x="0" y="203"/>
                      <a:pt x="87" y="493"/>
                      <a:pt x="315" y="518"/>
                    </a:cubicBezTo>
                    <a:cubicBezTo>
                      <a:pt x="326" y="519"/>
                      <a:pt x="336" y="520"/>
                      <a:pt x="346" y="520"/>
                    </a:cubicBezTo>
                    <a:cubicBezTo>
                      <a:pt x="559" y="520"/>
                      <a:pt x="685" y="269"/>
                      <a:pt x="547" y="97"/>
                    </a:cubicBezTo>
                    <a:cubicBezTo>
                      <a:pt x="496" y="33"/>
                      <a:pt x="421" y="1"/>
                      <a:pt x="3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 name="Google Shape;3884;p28"/>
              <p:cNvSpPr/>
              <p:nvPr/>
            </p:nvSpPr>
            <p:spPr>
              <a:xfrm>
                <a:off x="4039925" y="4049875"/>
                <a:ext cx="16575" cy="12625"/>
              </a:xfrm>
              <a:custGeom>
                <a:avLst/>
                <a:gdLst/>
                <a:ahLst/>
                <a:cxnLst/>
                <a:rect l="l" t="t" r="r" b="b"/>
                <a:pathLst>
                  <a:path w="663" h="505" extrusionOk="0">
                    <a:moveTo>
                      <a:pt x="331" y="1"/>
                    </a:moveTo>
                    <a:cubicBezTo>
                      <a:pt x="275" y="1"/>
                      <a:pt x="219" y="19"/>
                      <a:pt x="174" y="56"/>
                    </a:cubicBezTo>
                    <a:cubicBezTo>
                      <a:pt x="0" y="198"/>
                      <a:pt x="84" y="481"/>
                      <a:pt x="305" y="503"/>
                    </a:cubicBezTo>
                    <a:cubicBezTo>
                      <a:pt x="315" y="504"/>
                      <a:pt x="324" y="505"/>
                      <a:pt x="333" y="505"/>
                    </a:cubicBezTo>
                    <a:cubicBezTo>
                      <a:pt x="538" y="505"/>
                      <a:pt x="663" y="261"/>
                      <a:pt x="527" y="95"/>
                    </a:cubicBezTo>
                    <a:cubicBezTo>
                      <a:pt x="478" y="33"/>
                      <a:pt x="404" y="1"/>
                      <a:pt x="3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 name="Google Shape;3885;p28"/>
              <p:cNvSpPr/>
              <p:nvPr/>
            </p:nvSpPr>
            <p:spPr>
              <a:xfrm>
                <a:off x="4026650" y="4033375"/>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 name="Google Shape;3886;p28"/>
              <p:cNvSpPr/>
              <p:nvPr/>
            </p:nvSpPr>
            <p:spPr>
              <a:xfrm>
                <a:off x="4013400" y="4016825"/>
                <a:ext cx="15325" cy="11675"/>
              </a:xfrm>
              <a:custGeom>
                <a:avLst/>
                <a:gdLst/>
                <a:ahLst/>
                <a:cxnLst/>
                <a:rect l="l" t="t" r="r" b="b"/>
                <a:pathLst>
                  <a:path w="613" h="467" extrusionOk="0">
                    <a:moveTo>
                      <a:pt x="308" y="1"/>
                    </a:moveTo>
                    <a:cubicBezTo>
                      <a:pt x="256" y="1"/>
                      <a:pt x="205" y="18"/>
                      <a:pt x="161" y="54"/>
                    </a:cubicBezTo>
                    <a:cubicBezTo>
                      <a:pt x="1" y="183"/>
                      <a:pt x="78" y="443"/>
                      <a:pt x="283" y="466"/>
                    </a:cubicBezTo>
                    <a:cubicBezTo>
                      <a:pt x="291" y="467"/>
                      <a:pt x="299" y="467"/>
                      <a:pt x="307" y="467"/>
                    </a:cubicBezTo>
                    <a:cubicBezTo>
                      <a:pt x="499" y="467"/>
                      <a:pt x="613" y="241"/>
                      <a:pt x="486" y="87"/>
                    </a:cubicBezTo>
                    <a:cubicBezTo>
                      <a:pt x="440" y="30"/>
                      <a:pt x="374" y="1"/>
                      <a:pt x="3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 name="Google Shape;3887;p28"/>
              <p:cNvSpPr/>
              <p:nvPr/>
            </p:nvSpPr>
            <p:spPr>
              <a:xfrm>
                <a:off x="4000075" y="4000325"/>
                <a:ext cx="14750" cy="11150"/>
              </a:xfrm>
              <a:custGeom>
                <a:avLst/>
                <a:gdLst/>
                <a:ahLst/>
                <a:cxnLst/>
                <a:rect l="l" t="t" r="r" b="b"/>
                <a:pathLst>
                  <a:path w="590" h="446" extrusionOk="0">
                    <a:moveTo>
                      <a:pt x="295" y="0"/>
                    </a:moveTo>
                    <a:cubicBezTo>
                      <a:pt x="246" y="0"/>
                      <a:pt x="196" y="16"/>
                      <a:pt x="154" y="49"/>
                    </a:cubicBezTo>
                    <a:cubicBezTo>
                      <a:pt x="0" y="175"/>
                      <a:pt x="74" y="425"/>
                      <a:pt x="273" y="444"/>
                    </a:cubicBezTo>
                    <a:cubicBezTo>
                      <a:pt x="281" y="445"/>
                      <a:pt x="289" y="446"/>
                      <a:pt x="296" y="446"/>
                    </a:cubicBezTo>
                    <a:cubicBezTo>
                      <a:pt x="479" y="446"/>
                      <a:pt x="590" y="229"/>
                      <a:pt x="469" y="81"/>
                    </a:cubicBezTo>
                    <a:cubicBezTo>
                      <a:pt x="425" y="28"/>
                      <a:pt x="360" y="0"/>
                      <a:pt x="2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 name="Google Shape;3888;p28"/>
              <p:cNvSpPr/>
              <p:nvPr/>
            </p:nvSpPr>
            <p:spPr>
              <a:xfrm>
                <a:off x="3986800" y="3983800"/>
                <a:ext cx="14100" cy="10650"/>
              </a:xfrm>
              <a:custGeom>
                <a:avLst/>
                <a:gdLst/>
                <a:ahLst/>
                <a:cxnLst/>
                <a:rect l="l" t="t" r="r" b="b"/>
                <a:pathLst>
                  <a:path w="564" h="426" extrusionOk="0">
                    <a:moveTo>
                      <a:pt x="285" y="0"/>
                    </a:moveTo>
                    <a:cubicBezTo>
                      <a:pt x="237" y="0"/>
                      <a:pt x="189" y="16"/>
                      <a:pt x="149" y="48"/>
                    </a:cubicBezTo>
                    <a:cubicBezTo>
                      <a:pt x="1" y="167"/>
                      <a:pt x="72" y="405"/>
                      <a:pt x="261" y="424"/>
                    </a:cubicBezTo>
                    <a:cubicBezTo>
                      <a:pt x="270" y="425"/>
                      <a:pt x="279" y="426"/>
                      <a:pt x="288" y="426"/>
                    </a:cubicBezTo>
                    <a:cubicBezTo>
                      <a:pt x="462" y="426"/>
                      <a:pt x="564" y="221"/>
                      <a:pt x="451" y="80"/>
                    </a:cubicBezTo>
                    <a:cubicBezTo>
                      <a:pt x="409" y="27"/>
                      <a:pt x="347" y="0"/>
                      <a:pt x="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 name="Google Shape;3889;p28"/>
              <p:cNvSpPr/>
              <p:nvPr/>
            </p:nvSpPr>
            <p:spPr>
              <a:xfrm>
                <a:off x="3973550" y="3967225"/>
                <a:ext cx="13475" cy="10275"/>
              </a:xfrm>
              <a:custGeom>
                <a:avLst/>
                <a:gdLst/>
                <a:ahLst/>
                <a:cxnLst/>
                <a:rect l="l" t="t" r="r" b="b"/>
                <a:pathLst>
                  <a:path w="539" h="411" extrusionOk="0">
                    <a:moveTo>
                      <a:pt x="269" y="1"/>
                    </a:moveTo>
                    <a:cubicBezTo>
                      <a:pt x="224" y="1"/>
                      <a:pt x="179" y="16"/>
                      <a:pt x="142" y="46"/>
                    </a:cubicBezTo>
                    <a:cubicBezTo>
                      <a:pt x="1" y="162"/>
                      <a:pt x="68" y="390"/>
                      <a:pt x="248" y="409"/>
                    </a:cubicBezTo>
                    <a:cubicBezTo>
                      <a:pt x="256" y="410"/>
                      <a:pt x="264" y="410"/>
                      <a:pt x="272" y="410"/>
                    </a:cubicBezTo>
                    <a:cubicBezTo>
                      <a:pt x="441" y="410"/>
                      <a:pt x="539" y="213"/>
                      <a:pt x="428" y="78"/>
                    </a:cubicBezTo>
                    <a:cubicBezTo>
                      <a:pt x="388" y="27"/>
                      <a:pt x="329" y="1"/>
                      <a:pt x="2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 name="Google Shape;3890;p28"/>
              <p:cNvSpPr/>
              <p:nvPr/>
            </p:nvSpPr>
            <p:spPr>
              <a:xfrm>
                <a:off x="3960300" y="3950725"/>
                <a:ext cx="12850" cy="9800"/>
              </a:xfrm>
              <a:custGeom>
                <a:avLst/>
                <a:gdLst/>
                <a:ahLst/>
                <a:cxnLst/>
                <a:rect l="l" t="t" r="r" b="b"/>
                <a:pathLst>
                  <a:path w="514" h="392" extrusionOk="0">
                    <a:moveTo>
                      <a:pt x="257" y="1"/>
                    </a:moveTo>
                    <a:cubicBezTo>
                      <a:pt x="215" y="1"/>
                      <a:pt x="171" y="15"/>
                      <a:pt x="135" y="44"/>
                    </a:cubicBezTo>
                    <a:cubicBezTo>
                      <a:pt x="0" y="153"/>
                      <a:pt x="65" y="372"/>
                      <a:pt x="238" y="391"/>
                    </a:cubicBezTo>
                    <a:cubicBezTo>
                      <a:pt x="245" y="392"/>
                      <a:pt x="251" y="392"/>
                      <a:pt x="257" y="392"/>
                    </a:cubicBezTo>
                    <a:cubicBezTo>
                      <a:pt x="417" y="392"/>
                      <a:pt x="514" y="203"/>
                      <a:pt x="408" y="73"/>
                    </a:cubicBezTo>
                    <a:cubicBezTo>
                      <a:pt x="370" y="25"/>
                      <a:pt x="314" y="1"/>
                      <a:pt x="2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 name="Google Shape;3891;p28"/>
              <p:cNvSpPr/>
              <p:nvPr/>
            </p:nvSpPr>
            <p:spPr>
              <a:xfrm>
                <a:off x="3946950" y="3934175"/>
                <a:ext cx="12300" cy="9325"/>
              </a:xfrm>
              <a:custGeom>
                <a:avLst/>
                <a:gdLst/>
                <a:ahLst/>
                <a:cxnLst/>
                <a:rect l="l" t="t" r="r" b="b"/>
                <a:pathLst>
                  <a:path w="492" h="373" extrusionOk="0">
                    <a:moveTo>
                      <a:pt x="249" y="0"/>
                    </a:moveTo>
                    <a:cubicBezTo>
                      <a:pt x="208" y="0"/>
                      <a:pt x="166" y="15"/>
                      <a:pt x="133" y="44"/>
                    </a:cubicBezTo>
                    <a:cubicBezTo>
                      <a:pt x="1" y="147"/>
                      <a:pt x="65" y="356"/>
                      <a:pt x="229" y="372"/>
                    </a:cubicBezTo>
                    <a:cubicBezTo>
                      <a:pt x="236" y="372"/>
                      <a:pt x="242" y="373"/>
                      <a:pt x="248" y="373"/>
                    </a:cubicBezTo>
                    <a:cubicBezTo>
                      <a:pt x="401" y="373"/>
                      <a:pt x="492" y="193"/>
                      <a:pt x="393" y="70"/>
                    </a:cubicBezTo>
                    <a:cubicBezTo>
                      <a:pt x="357" y="24"/>
                      <a:pt x="303" y="0"/>
                      <a:pt x="2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 name="Google Shape;3892;p28"/>
              <p:cNvSpPr/>
              <p:nvPr/>
            </p:nvSpPr>
            <p:spPr>
              <a:xfrm>
                <a:off x="3933700" y="3917600"/>
                <a:ext cx="11650" cy="8875"/>
              </a:xfrm>
              <a:custGeom>
                <a:avLst/>
                <a:gdLst/>
                <a:ahLst/>
                <a:cxnLst/>
                <a:rect l="l" t="t" r="r" b="b"/>
                <a:pathLst>
                  <a:path w="466" h="355" extrusionOk="0">
                    <a:moveTo>
                      <a:pt x="236" y="0"/>
                    </a:moveTo>
                    <a:cubicBezTo>
                      <a:pt x="196" y="0"/>
                      <a:pt x="156" y="14"/>
                      <a:pt x="123" y="42"/>
                    </a:cubicBezTo>
                    <a:cubicBezTo>
                      <a:pt x="1" y="138"/>
                      <a:pt x="58" y="337"/>
                      <a:pt x="216" y="353"/>
                    </a:cubicBezTo>
                    <a:cubicBezTo>
                      <a:pt x="223" y="354"/>
                      <a:pt x="229" y="354"/>
                      <a:pt x="235" y="354"/>
                    </a:cubicBezTo>
                    <a:cubicBezTo>
                      <a:pt x="381" y="354"/>
                      <a:pt x="466" y="184"/>
                      <a:pt x="373" y="67"/>
                    </a:cubicBezTo>
                    <a:cubicBezTo>
                      <a:pt x="339" y="24"/>
                      <a:pt x="287" y="0"/>
                      <a:pt x="2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 name="Google Shape;3893;p28"/>
              <p:cNvSpPr/>
              <p:nvPr/>
            </p:nvSpPr>
            <p:spPr>
              <a:xfrm>
                <a:off x="3920450" y="3901125"/>
                <a:ext cx="11000" cy="8400"/>
              </a:xfrm>
              <a:custGeom>
                <a:avLst/>
                <a:gdLst/>
                <a:ahLst/>
                <a:cxnLst/>
                <a:rect l="l" t="t" r="r" b="b"/>
                <a:pathLst>
                  <a:path w="440" h="336" extrusionOk="0">
                    <a:moveTo>
                      <a:pt x="222" y="1"/>
                    </a:moveTo>
                    <a:cubicBezTo>
                      <a:pt x="185" y="1"/>
                      <a:pt x="147" y="13"/>
                      <a:pt x="116" y="39"/>
                    </a:cubicBezTo>
                    <a:cubicBezTo>
                      <a:pt x="0" y="132"/>
                      <a:pt x="55" y="318"/>
                      <a:pt x="203" y="334"/>
                    </a:cubicBezTo>
                    <a:cubicBezTo>
                      <a:pt x="209" y="335"/>
                      <a:pt x="216" y="335"/>
                      <a:pt x="222" y="335"/>
                    </a:cubicBezTo>
                    <a:cubicBezTo>
                      <a:pt x="358" y="335"/>
                      <a:pt x="440" y="172"/>
                      <a:pt x="351" y="61"/>
                    </a:cubicBezTo>
                    <a:cubicBezTo>
                      <a:pt x="318" y="21"/>
                      <a:pt x="270" y="1"/>
                      <a:pt x="2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 name="Google Shape;3894;p28"/>
              <p:cNvSpPr/>
              <p:nvPr/>
            </p:nvSpPr>
            <p:spPr>
              <a:xfrm>
                <a:off x="3907200" y="3884650"/>
                <a:ext cx="10450" cy="7900"/>
              </a:xfrm>
              <a:custGeom>
                <a:avLst/>
                <a:gdLst/>
                <a:ahLst/>
                <a:cxnLst/>
                <a:rect l="l" t="t" r="r" b="b"/>
                <a:pathLst>
                  <a:path w="418" h="316" extrusionOk="0">
                    <a:moveTo>
                      <a:pt x="209" y="0"/>
                    </a:moveTo>
                    <a:cubicBezTo>
                      <a:pt x="174" y="0"/>
                      <a:pt x="139" y="12"/>
                      <a:pt x="109" y="36"/>
                    </a:cubicBezTo>
                    <a:cubicBezTo>
                      <a:pt x="0" y="122"/>
                      <a:pt x="51" y="299"/>
                      <a:pt x="193" y="315"/>
                    </a:cubicBezTo>
                    <a:cubicBezTo>
                      <a:pt x="198" y="316"/>
                      <a:pt x="203" y="316"/>
                      <a:pt x="208" y="316"/>
                    </a:cubicBezTo>
                    <a:cubicBezTo>
                      <a:pt x="338" y="316"/>
                      <a:pt x="418" y="163"/>
                      <a:pt x="331" y="58"/>
                    </a:cubicBezTo>
                    <a:cubicBezTo>
                      <a:pt x="300" y="20"/>
                      <a:pt x="255" y="0"/>
                      <a:pt x="2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 name="Google Shape;3895;p28"/>
              <p:cNvSpPr/>
              <p:nvPr/>
            </p:nvSpPr>
            <p:spPr>
              <a:xfrm>
                <a:off x="4110950" y="4101525"/>
                <a:ext cx="18950" cy="14425"/>
              </a:xfrm>
              <a:custGeom>
                <a:avLst/>
                <a:gdLst/>
                <a:ahLst/>
                <a:cxnLst/>
                <a:rect l="l" t="t" r="r" b="b"/>
                <a:pathLst>
                  <a:path w="758" h="577" extrusionOk="0">
                    <a:moveTo>
                      <a:pt x="381" y="0"/>
                    </a:moveTo>
                    <a:cubicBezTo>
                      <a:pt x="317" y="0"/>
                      <a:pt x="252" y="22"/>
                      <a:pt x="199" y="67"/>
                    </a:cubicBezTo>
                    <a:cubicBezTo>
                      <a:pt x="0" y="227"/>
                      <a:pt x="93" y="549"/>
                      <a:pt x="350" y="574"/>
                    </a:cubicBezTo>
                    <a:cubicBezTo>
                      <a:pt x="362" y="576"/>
                      <a:pt x="374" y="576"/>
                      <a:pt x="385" y="576"/>
                    </a:cubicBezTo>
                    <a:cubicBezTo>
                      <a:pt x="618" y="576"/>
                      <a:pt x="758" y="298"/>
                      <a:pt x="604" y="108"/>
                    </a:cubicBezTo>
                    <a:cubicBezTo>
                      <a:pt x="548" y="37"/>
                      <a:pt x="465" y="0"/>
                      <a:pt x="3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 name="Google Shape;3896;p28"/>
              <p:cNvSpPr/>
              <p:nvPr/>
            </p:nvSpPr>
            <p:spPr>
              <a:xfrm>
                <a:off x="4097600" y="4085000"/>
                <a:ext cx="18500" cy="13975"/>
              </a:xfrm>
              <a:custGeom>
                <a:avLst/>
                <a:gdLst/>
                <a:ahLst/>
                <a:cxnLst/>
                <a:rect l="l" t="t" r="r" b="b"/>
                <a:pathLst>
                  <a:path w="740" h="559" extrusionOk="0">
                    <a:moveTo>
                      <a:pt x="369" y="1"/>
                    </a:moveTo>
                    <a:cubicBezTo>
                      <a:pt x="308" y="1"/>
                      <a:pt x="246" y="21"/>
                      <a:pt x="193" y="62"/>
                    </a:cubicBezTo>
                    <a:cubicBezTo>
                      <a:pt x="1" y="220"/>
                      <a:pt x="94" y="532"/>
                      <a:pt x="341" y="557"/>
                    </a:cubicBezTo>
                    <a:cubicBezTo>
                      <a:pt x="352" y="558"/>
                      <a:pt x="362" y="559"/>
                      <a:pt x="372" y="559"/>
                    </a:cubicBezTo>
                    <a:cubicBezTo>
                      <a:pt x="602" y="559"/>
                      <a:pt x="740" y="289"/>
                      <a:pt x="589" y="104"/>
                    </a:cubicBezTo>
                    <a:cubicBezTo>
                      <a:pt x="532" y="36"/>
                      <a:pt x="451" y="1"/>
                      <a:pt x="3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 name="Google Shape;3897;p28"/>
              <p:cNvSpPr/>
              <p:nvPr/>
            </p:nvSpPr>
            <p:spPr>
              <a:xfrm>
                <a:off x="4084350" y="4068450"/>
                <a:ext cx="17775" cy="13500"/>
              </a:xfrm>
              <a:custGeom>
                <a:avLst/>
                <a:gdLst/>
                <a:ahLst/>
                <a:cxnLst/>
                <a:rect l="l" t="t" r="r" b="b"/>
                <a:pathLst>
                  <a:path w="711" h="540" extrusionOk="0">
                    <a:moveTo>
                      <a:pt x="357" y="1"/>
                    </a:moveTo>
                    <a:cubicBezTo>
                      <a:pt x="297" y="1"/>
                      <a:pt x="237" y="21"/>
                      <a:pt x="187" y="62"/>
                    </a:cubicBezTo>
                    <a:cubicBezTo>
                      <a:pt x="0" y="213"/>
                      <a:pt x="90" y="512"/>
                      <a:pt x="328" y="538"/>
                    </a:cubicBezTo>
                    <a:cubicBezTo>
                      <a:pt x="339" y="539"/>
                      <a:pt x="349" y="540"/>
                      <a:pt x="359" y="540"/>
                    </a:cubicBezTo>
                    <a:cubicBezTo>
                      <a:pt x="582" y="540"/>
                      <a:pt x="710" y="279"/>
                      <a:pt x="566" y="101"/>
                    </a:cubicBezTo>
                    <a:cubicBezTo>
                      <a:pt x="513" y="35"/>
                      <a:pt x="435" y="1"/>
                      <a:pt x="3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 name="Google Shape;3898;p28"/>
              <p:cNvSpPr/>
              <p:nvPr/>
            </p:nvSpPr>
            <p:spPr>
              <a:xfrm>
                <a:off x="4071100" y="4051925"/>
                <a:ext cx="17125" cy="13000"/>
              </a:xfrm>
              <a:custGeom>
                <a:avLst/>
                <a:gdLst/>
                <a:ahLst/>
                <a:cxnLst/>
                <a:rect l="l" t="t" r="r" b="b"/>
                <a:pathLst>
                  <a:path w="685" h="520" extrusionOk="0">
                    <a:moveTo>
                      <a:pt x="345" y="0"/>
                    </a:moveTo>
                    <a:cubicBezTo>
                      <a:pt x="287" y="0"/>
                      <a:pt x="229" y="19"/>
                      <a:pt x="180" y="58"/>
                    </a:cubicBezTo>
                    <a:cubicBezTo>
                      <a:pt x="0" y="203"/>
                      <a:pt x="84" y="495"/>
                      <a:pt x="315" y="518"/>
                    </a:cubicBezTo>
                    <a:cubicBezTo>
                      <a:pt x="326" y="519"/>
                      <a:pt x="336" y="519"/>
                      <a:pt x="346" y="519"/>
                    </a:cubicBezTo>
                    <a:cubicBezTo>
                      <a:pt x="559" y="519"/>
                      <a:pt x="684" y="271"/>
                      <a:pt x="546" y="97"/>
                    </a:cubicBezTo>
                    <a:cubicBezTo>
                      <a:pt x="495" y="33"/>
                      <a:pt x="421" y="0"/>
                      <a:pt x="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 name="Google Shape;3899;p28"/>
              <p:cNvSpPr/>
              <p:nvPr/>
            </p:nvSpPr>
            <p:spPr>
              <a:xfrm>
                <a:off x="4057825" y="4035425"/>
                <a:ext cx="16600" cy="12625"/>
              </a:xfrm>
              <a:custGeom>
                <a:avLst/>
                <a:gdLst/>
                <a:ahLst/>
                <a:cxnLst/>
                <a:rect l="l" t="t" r="r" b="b"/>
                <a:pathLst>
                  <a:path w="664" h="505" extrusionOk="0">
                    <a:moveTo>
                      <a:pt x="331" y="0"/>
                    </a:moveTo>
                    <a:cubicBezTo>
                      <a:pt x="276" y="0"/>
                      <a:pt x="220" y="19"/>
                      <a:pt x="174" y="56"/>
                    </a:cubicBezTo>
                    <a:cubicBezTo>
                      <a:pt x="1" y="197"/>
                      <a:pt x="84" y="477"/>
                      <a:pt x="306" y="503"/>
                    </a:cubicBezTo>
                    <a:cubicBezTo>
                      <a:pt x="315" y="504"/>
                      <a:pt x="324" y="504"/>
                      <a:pt x="333" y="504"/>
                    </a:cubicBezTo>
                    <a:cubicBezTo>
                      <a:pt x="539" y="504"/>
                      <a:pt x="663" y="261"/>
                      <a:pt x="528" y="95"/>
                    </a:cubicBezTo>
                    <a:cubicBezTo>
                      <a:pt x="478" y="32"/>
                      <a:pt x="405" y="0"/>
                      <a:pt x="3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 name="Google Shape;3900;p28"/>
              <p:cNvSpPr/>
              <p:nvPr/>
            </p:nvSpPr>
            <p:spPr>
              <a:xfrm>
                <a:off x="4044575" y="4018850"/>
                <a:ext cx="15875" cy="12075"/>
              </a:xfrm>
              <a:custGeom>
                <a:avLst/>
                <a:gdLst/>
                <a:ahLst/>
                <a:cxnLst/>
                <a:rect l="l" t="t" r="r" b="b"/>
                <a:pathLst>
                  <a:path w="635" h="483" extrusionOk="0">
                    <a:moveTo>
                      <a:pt x="317" y="0"/>
                    </a:moveTo>
                    <a:cubicBezTo>
                      <a:pt x="265" y="0"/>
                      <a:pt x="212" y="18"/>
                      <a:pt x="168" y="54"/>
                    </a:cubicBezTo>
                    <a:cubicBezTo>
                      <a:pt x="1" y="192"/>
                      <a:pt x="81" y="459"/>
                      <a:pt x="293" y="481"/>
                    </a:cubicBezTo>
                    <a:cubicBezTo>
                      <a:pt x="302" y="482"/>
                      <a:pt x="311" y="483"/>
                      <a:pt x="320" y="483"/>
                    </a:cubicBezTo>
                    <a:cubicBezTo>
                      <a:pt x="519" y="483"/>
                      <a:pt x="634" y="249"/>
                      <a:pt x="508" y="92"/>
                    </a:cubicBezTo>
                    <a:cubicBezTo>
                      <a:pt x="459" y="32"/>
                      <a:pt x="388" y="0"/>
                      <a:pt x="3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 name="Google Shape;3901;p28"/>
              <p:cNvSpPr/>
              <p:nvPr/>
            </p:nvSpPr>
            <p:spPr>
              <a:xfrm>
                <a:off x="4031250" y="4002350"/>
                <a:ext cx="15375" cy="11625"/>
              </a:xfrm>
              <a:custGeom>
                <a:avLst/>
                <a:gdLst/>
                <a:ahLst/>
                <a:cxnLst/>
                <a:rect l="l" t="t" r="r" b="b"/>
                <a:pathLst>
                  <a:path w="615" h="465" extrusionOk="0">
                    <a:moveTo>
                      <a:pt x="306" y="1"/>
                    </a:moveTo>
                    <a:cubicBezTo>
                      <a:pt x="255" y="1"/>
                      <a:pt x="203" y="17"/>
                      <a:pt x="161" y="52"/>
                    </a:cubicBezTo>
                    <a:cubicBezTo>
                      <a:pt x="0" y="184"/>
                      <a:pt x="77" y="444"/>
                      <a:pt x="283" y="463"/>
                    </a:cubicBezTo>
                    <a:cubicBezTo>
                      <a:pt x="292" y="464"/>
                      <a:pt x="301" y="465"/>
                      <a:pt x="310" y="465"/>
                    </a:cubicBezTo>
                    <a:cubicBezTo>
                      <a:pt x="503" y="465"/>
                      <a:pt x="614" y="241"/>
                      <a:pt x="489" y="87"/>
                    </a:cubicBezTo>
                    <a:cubicBezTo>
                      <a:pt x="443" y="30"/>
                      <a:pt x="375" y="1"/>
                      <a:pt x="3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 name="Google Shape;3902;p28"/>
              <p:cNvSpPr/>
              <p:nvPr/>
            </p:nvSpPr>
            <p:spPr>
              <a:xfrm>
                <a:off x="4017975" y="3985800"/>
                <a:ext cx="14775" cy="11225"/>
              </a:xfrm>
              <a:custGeom>
                <a:avLst/>
                <a:gdLst/>
                <a:ahLst/>
                <a:cxnLst/>
                <a:rect l="l" t="t" r="r" b="b"/>
                <a:pathLst>
                  <a:path w="591" h="449" extrusionOk="0">
                    <a:moveTo>
                      <a:pt x="296" y="0"/>
                    </a:moveTo>
                    <a:cubicBezTo>
                      <a:pt x="247" y="0"/>
                      <a:pt x="197" y="17"/>
                      <a:pt x="155" y="52"/>
                    </a:cubicBezTo>
                    <a:cubicBezTo>
                      <a:pt x="1" y="177"/>
                      <a:pt x="75" y="425"/>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 name="Google Shape;3903;p28"/>
              <p:cNvSpPr/>
              <p:nvPr/>
            </p:nvSpPr>
            <p:spPr>
              <a:xfrm>
                <a:off x="4004725" y="3969250"/>
                <a:ext cx="14125" cy="10725"/>
              </a:xfrm>
              <a:custGeom>
                <a:avLst/>
                <a:gdLst/>
                <a:ahLst/>
                <a:cxnLst/>
                <a:rect l="l" t="t" r="r" b="b"/>
                <a:pathLst>
                  <a:path w="565" h="429" extrusionOk="0">
                    <a:moveTo>
                      <a:pt x="284" y="1"/>
                    </a:moveTo>
                    <a:cubicBezTo>
                      <a:pt x="236" y="1"/>
                      <a:pt x="189" y="16"/>
                      <a:pt x="148" y="48"/>
                    </a:cubicBezTo>
                    <a:cubicBezTo>
                      <a:pt x="1" y="171"/>
                      <a:pt x="71" y="408"/>
                      <a:pt x="261" y="428"/>
                    </a:cubicBezTo>
                    <a:cubicBezTo>
                      <a:pt x="269" y="429"/>
                      <a:pt x="277" y="429"/>
                      <a:pt x="284" y="429"/>
                    </a:cubicBezTo>
                    <a:cubicBezTo>
                      <a:pt x="460" y="429"/>
                      <a:pt x="564" y="222"/>
                      <a:pt x="450" y="81"/>
                    </a:cubicBezTo>
                    <a:cubicBezTo>
                      <a:pt x="407" y="28"/>
                      <a:pt x="345" y="1"/>
                      <a:pt x="2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 name="Google Shape;3904;p28"/>
              <p:cNvSpPr/>
              <p:nvPr/>
            </p:nvSpPr>
            <p:spPr>
              <a:xfrm>
                <a:off x="3991475" y="395275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 name="Google Shape;3905;p28"/>
              <p:cNvSpPr/>
              <p:nvPr/>
            </p:nvSpPr>
            <p:spPr>
              <a:xfrm>
                <a:off x="3978125" y="3936175"/>
                <a:ext cx="12925" cy="9825"/>
              </a:xfrm>
              <a:custGeom>
                <a:avLst/>
                <a:gdLst/>
                <a:ahLst/>
                <a:cxnLst/>
                <a:rect l="l" t="t" r="r" b="b"/>
                <a:pathLst>
                  <a:path w="517" h="393" extrusionOk="0">
                    <a:moveTo>
                      <a:pt x="260" y="1"/>
                    </a:moveTo>
                    <a:cubicBezTo>
                      <a:pt x="217" y="1"/>
                      <a:pt x="173" y="15"/>
                      <a:pt x="136" y="44"/>
                    </a:cubicBezTo>
                    <a:cubicBezTo>
                      <a:pt x="1" y="153"/>
                      <a:pt x="68" y="372"/>
                      <a:pt x="239" y="391"/>
                    </a:cubicBezTo>
                    <a:cubicBezTo>
                      <a:pt x="246" y="392"/>
                      <a:pt x="254" y="393"/>
                      <a:pt x="262" y="393"/>
                    </a:cubicBezTo>
                    <a:cubicBezTo>
                      <a:pt x="421" y="393"/>
                      <a:pt x="517" y="202"/>
                      <a:pt x="412" y="73"/>
                    </a:cubicBezTo>
                    <a:cubicBezTo>
                      <a:pt x="374" y="26"/>
                      <a:pt x="31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 name="Google Shape;3906;p28"/>
              <p:cNvSpPr/>
              <p:nvPr/>
            </p:nvSpPr>
            <p:spPr>
              <a:xfrm>
                <a:off x="3964875" y="3919700"/>
                <a:ext cx="12275" cy="9275"/>
              </a:xfrm>
              <a:custGeom>
                <a:avLst/>
                <a:gdLst/>
                <a:ahLst/>
                <a:cxnLst/>
                <a:rect l="l" t="t" r="r" b="b"/>
                <a:pathLst>
                  <a:path w="491" h="371" extrusionOk="0">
                    <a:moveTo>
                      <a:pt x="246" y="0"/>
                    </a:moveTo>
                    <a:cubicBezTo>
                      <a:pt x="205" y="0"/>
                      <a:pt x="163" y="14"/>
                      <a:pt x="129" y="41"/>
                    </a:cubicBezTo>
                    <a:cubicBezTo>
                      <a:pt x="1" y="147"/>
                      <a:pt x="65" y="353"/>
                      <a:pt x="229" y="369"/>
                    </a:cubicBezTo>
                    <a:cubicBezTo>
                      <a:pt x="236" y="370"/>
                      <a:pt x="244" y="370"/>
                      <a:pt x="252" y="370"/>
                    </a:cubicBezTo>
                    <a:cubicBezTo>
                      <a:pt x="402" y="370"/>
                      <a:pt x="491" y="193"/>
                      <a:pt x="393" y="70"/>
                    </a:cubicBezTo>
                    <a:cubicBezTo>
                      <a:pt x="356" y="24"/>
                      <a:pt x="301" y="0"/>
                      <a:pt x="2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 name="Google Shape;3907;p28"/>
              <p:cNvSpPr/>
              <p:nvPr/>
            </p:nvSpPr>
            <p:spPr>
              <a:xfrm>
                <a:off x="3951625" y="3903150"/>
                <a:ext cx="11650" cy="8850"/>
              </a:xfrm>
              <a:custGeom>
                <a:avLst/>
                <a:gdLst/>
                <a:ahLst/>
                <a:cxnLst/>
                <a:rect l="l" t="t" r="r" b="b"/>
                <a:pathLst>
                  <a:path w="466" h="354" extrusionOk="0">
                    <a:moveTo>
                      <a:pt x="234" y="0"/>
                    </a:moveTo>
                    <a:cubicBezTo>
                      <a:pt x="195" y="0"/>
                      <a:pt x="156" y="13"/>
                      <a:pt x="122"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 name="Google Shape;3908;p28"/>
              <p:cNvSpPr/>
              <p:nvPr/>
            </p:nvSpPr>
            <p:spPr>
              <a:xfrm>
                <a:off x="3938350" y="3886600"/>
                <a:ext cx="11025" cy="8375"/>
              </a:xfrm>
              <a:custGeom>
                <a:avLst/>
                <a:gdLst/>
                <a:ahLst/>
                <a:cxnLst/>
                <a:rect l="l" t="t" r="r" b="b"/>
                <a:pathLst>
                  <a:path w="441" h="335" extrusionOk="0">
                    <a:moveTo>
                      <a:pt x="222" y="0"/>
                    </a:moveTo>
                    <a:cubicBezTo>
                      <a:pt x="185" y="0"/>
                      <a:pt x="147" y="13"/>
                      <a:pt x="117" y="38"/>
                    </a:cubicBezTo>
                    <a:cubicBezTo>
                      <a:pt x="1" y="131"/>
                      <a:pt x="56" y="318"/>
                      <a:pt x="203" y="334"/>
                    </a:cubicBezTo>
                    <a:cubicBezTo>
                      <a:pt x="210" y="334"/>
                      <a:pt x="216" y="335"/>
                      <a:pt x="223" y="335"/>
                    </a:cubicBezTo>
                    <a:cubicBezTo>
                      <a:pt x="359" y="335"/>
                      <a:pt x="440" y="174"/>
                      <a:pt x="351" y="64"/>
                    </a:cubicBezTo>
                    <a:cubicBezTo>
                      <a:pt x="318" y="22"/>
                      <a:pt x="270" y="0"/>
                      <a:pt x="2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 name="Google Shape;3909;p28"/>
              <p:cNvSpPr/>
              <p:nvPr/>
            </p:nvSpPr>
            <p:spPr>
              <a:xfrm>
                <a:off x="3925100" y="3870100"/>
                <a:ext cx="10450" cy="7925"/>
              </a:xfrm>
              <a:custGeom>
                <a:avLst/>
                <a:gdLst/>
                <a:ahLst/>
                <a:cxnLst/>
                <a:rect l="l" t="t" r="r" b="b"/>
                <a:pathLst>
                  <a:path w="418" h="317" extrusionOk="0">
                    <a:moveTo>
                      <a:pt x="210" y="1"/>
                    </a:moveTo>
                    <a:cubicBezTo>
                      <a:pt x="175" y="1"/>
                      <a:pt x="139" y="12"/>
                      <a:pt x="110" y="36"/>
                    </a:cubicBezTo>
                    <a:cubicBezTo>
                      <a:pt x="1" y="123"/>
                      <a:pt x="52" y="299"/>
                      <a:pt x="190" y="315"/>
                    </a:cubicBezTo>
                    <a:cubicBezTo>
                      <a:pt x="197" y="316"/>
                      <a:pt x="203" y="317"/>
                      <a:pt x="209" y="317"/>
                    </a:cubicBezTo>
                    <a:cubicBezTo>
                      <a:pt x="340" y="317"/>
                      <a:pt x="418" y="163"/>
                      <a:pt x="332" y="58"/>
                    </a:cubicBezTo>
                    <a:cubicBezTo>
                      <a:pt x="301" y="20"/>
                      <a:pt x="256" y="1"/>
                      <a:pt x="2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 name="Google Shape;3910;p28"/>
              <p:cNvSpPr/>
              <p:nvPr/>
            </p:nvSpPr>
            <p:spPr>
              <a:xfrm>
                <a:off x="4128775" y="4087050"/>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4" y="576"/>
                      <a:pt x="375" y="576"/>
                      <a:pt x="385" y="576"/>
                    </a:cubicBezTo>
                    <a:cubicBezTo>
                      <a:pt x="621" y="576"/>
                      <a:pt x="762" y="297"/>
                      <a:pt x="608" y="106"/>
                    </a:cubicBezTo>
                    <a:cubicBezTo>
                      <a:pt x="551" y="36"/>
                      <a:pt x="468" y="0"/>
                      <a:pt x="3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 name="Google Shape;3911;p28"/>
              <p:cNvSpPr/>
              <p:nvPr/>
            </p:nvSpPr>
            <p:spPr>
              <a:xfrm>
                <a:off x="4115525" y="4070525"/>
                <a:ext cx="18400" cy="13925"/>
              </a:xfrm>
              <a:custGeom>
                <a:avLst/>
                <a:gdLst/>
                <a:ahLst/>
                <a:cxnLst/>
                <a:rect l="l" t="t" r="r" b="b"/>
                <a:pathLst>
                  <a:path w="736" h="557" extrusionOk="0">
                    <a:moveTo>
                      <a:pt x="370" y="0"/>
                    </a:moveTo>
                    <a:cubicBezTo>
                      <a:pt x="308" y="0"/>
                      <a:pt x="245" y="21"/>
                      <a:pt x="193" y="63"/>
                    </a:cubicBezTo>
                    <a:cubicBezTo>
                      <a:pt x="0" y="220"/>
                      <a:pt x="93" y="532"/>
                      <a:pt x="341" y="555"/>
                    </a:cubicBezTo>
                    <a:cubicBezTo>
                      <a:pt x="351" y="556"/>
                      <a:pt x="362" y="556"/>
                      <a:pt x="372" y="556"/>
                    </a:cubicBezTo>
                    <a:cubicBezTo>
                      <a:pt x="601" y="556"/>
                      <a:pt x="736" y="286"/>
                      <a:pt x="585" y="101"/>
                    </a:cubicBezTo>
                    <a:cubicBezTo>
                      <a:pt x="531" y="34"/>
                      <a:pt x="451" y="0"/>
                      <a:pt x="3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 name="Google Shape;3912;p28"/>
              <p:cNvSpPr/>
              <p:nvPr/>
            </p:nvSpPr>
            <p:spPr>
              <a:xfrm>
                <a:off x="4102275" y="4053975"/>
                <a:ext cx="17775" cy="13525"/>
              </a:xfrm>
              <a:custGeom>
                <a:avLst/>
                <a:gdLst/>
                <a:ahLst/>
                <a:cxnLst/>
                <a:rect l="l" t="t" r="r" b="b"/>
                <a:pathLst>
                  <a:path w="711" h="541" extrusionOk="0">
                    <a:moveTo>
                      <a:pt x="354" y="0"/>
                    </a:moveTo>
                    <a:cubicBezTo>
                      <a:pt x="295" y="0"/>
                      <a:pt x="236" y="20"/>
                      <a:pt x="186" y="60"/>
                    </a:cubicBezTo>
                    <a:cubicBezTo>
                      <a:pt x="0" y="211"/>
                      <a:pt x="90" y="513"/>
                      <a:pt x="328" y="538"/>
                    </a:cubicBezTo>
                    <a:cubicBezTo>
                      <a:pt x="338" y="540"/>
                      <a:pt x="348" y="540"/>
                      <a:pt x="359" y="540"/>
                    </a:cubicBezTo>
                    <a:cubicBezTo>
                      <a:pt x="578" y="540"/>
                      <a:pt x="710" y="280"/>
                      <a:pt x="566" y="101"/>
                    </a:cubicBezTo>
                    <a:cubicBezTo>
                      <a:pt x="512" y="35"/>
                      <a:pt x="434" y="0"/>
                      <a:pt x="3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 name="Google Shape;3913;p28"/>
              <p:cNvSpPr/>
              <p:nvPr/>
            </p:nvSpPr>
            <p:spPr>
              <a:xfrm>
                <a:off x="4089000" y="4037400"/>
                <a:ext cx="17150" cy="13050"/>
              </a:xfrm>
              <a:custGeom>
                <a:avLst/>
                <a:gdLst/>
                <a:ahLst/>
                <a:cxnLst/>
                <a:rect l="l" t="t" r="r" b="b"/>
                <a:pathLst>
                  <a:path w="686" h="522" extrusionOk="0">
                    <a:moveTo>
                      <a:pt x="342" y="1"/>
                    </a:moveTo>
                    <a:cubicBezTo>
                      <a:pt x="286" y="1"/>
                      <a:pt x="229" y="19"/>
                      <a:pt x="181" y="57"/>
                    </a:cubicBezTo>
                    <a:cubicBezTo>
                      <a:pt x="1" y="202"/>
                      <a:pt x="84" y="494"/>
                      <a:pt x="316" y="520"/>
                    </a:cubicBezTo>
                    <a:cubicBezTo>
                      <a:pt x="326" y="521"/>
                      <a:pt x="336" y="522"/>
                      <a:pt x="346" y="522"/>
                    </a:cubicBezTo>
                    <a:cubicBezTo>
                      <a:pt x="557" y="522"/>
                      <a:pt x="685" y="271"/>
                      <a:pt x="547" y="99"/>
                    </a:cubicBezTo>
                    <a:cubicBezTo>
                      <a:pt x="495" y="34"/>
                      <a:pt x="419" y="1"/>
                      <a:pt x="3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 name="Google Shape;3914;p28"/>
              <p:cNvSpPr/>
              <p:nvPr/>
            </p:nvSpPr>
            <p:spPr>
              <a:xfrm>
                <a:off x="4075750" y="4020875"/>
                <a:ext cx="16500" cy="12625"/>
              </a:xfrm>
              <a:custGeom>
                <a:avLst/>
                <a:gdLst/>
                <a:ahLst/>
                <a:cxnLst/>
                <a:rect l="l" t="t" r="r" b="b"/>
                <a:pathLst>
                  <a:path w="660" h="505" extrusionOk="0">
                    <a:moveTo>
                      <a:pt x="330" y="1"/>
                    </a:moveTo>
                    <a:cubicBezTo>
                      <a:pt x="275" y="1"/>
                      <a:pt x="220" y="19"/>
                      <a:pt x="174" y="56"/>
                    </a:cubicBezTo>
                    <a:cubicBezTo>
                      <a:pt x="0" y="198"/>
                      <a:pt x="81" y="481"/>
                      <a:pt x="306" y="503"/>
                    </a:cubicBezTo>
                    <a:cubicBezTo>
                      <a:pt x="315" y="504"/>
                      <a:pt x="324" y="504"/>
                      <a:pt x="333" y="504"/>
                    </a:cubicBezTo>
                    <a:cubicBezTo>
                      <a:pt x="538" y="504"/>
                      <a:pt x="660" y="261"/>
                      <a:pt x="524" y="95"/>
                    </a:cubicBezTo>
                    <a:cubicBezTo>
                      <a:pt x="475" y="33"/>
                      <a:pt x="403" y="1"/>
                      <a:pt x="3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 name="Google Shape;3915;p28"/>
              <p:cNvSpPr/>
              <p:nvPr/>
            </p:nvSpPr>
            <p:spPr>
              <a:xfrm>
                <a:off x="4062500" y="4004375"/>
                <a:ext cx="15850" cy="12100"/>
              </a:xfrm>
              <a:custGeom>
                <a:avLst/>
                <a:gdLst/>
                <a:ahLst/>
                <a:cxnLst/>
                <a:rect l="l" t="t" r="r" b="b"/>
                <a:pathLst>
                  <a:path w="634" h="484" extrusionOk="0">
                    <a:moveTo>
                      <a:pt x="317" y="1"/>
                    </a:moveTo>
                    <a:cubicBezTo>
                      <a:pt x="264" y="1"/>
                      <a:pt x="210" y="18"/>
                      <a:pt x="164" y="54"/>
                    </a:cubicBezTo>
                    <a:cubicBezTo>
                      <a:pt x="0" y="189"/>
                      <a:pt x="81" y="459"/>
                      <a:pt x="293" y="482"/>
                    </a:cubicBezTo>
                    <a:cubicBezTo>
                      <a:pt x="302" y="483"/>
                      <a:pt x="311" y="483"/>
                      <a:pt x="319" y="483"/>
                    </a:cubicBezTo>
                    <a:cubicBezTo>
                      <a:pt x="516" y="483"/>
                      <a:pt x="634" y="250"/>
                      <a:pt x="505" y="90"/>
                    </a:cubicBezTo>
                    <a:cubicBezTo>
                      <a:pt x="457" y="31"/>
                      <a:pt x="388" y="1"/>
                      <a:pt x="3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 name="Google Shape;3916;p28"/>
              <p:cNvSpPr/>
              <p:nvPr/>
            </p:nvSpPr>
            <p:spPr>
              <a:xfrm>
                <a:off x="4049150" y="3987825"/>
                <a:ext cx="15400" cy="11675"/>
              </a:xfrm>
              <a:custGeom>
                <a:avLst/>
                <a:gdLst/>
                <a:ahLst/>
                <a:cxnLst/>
                <a:rect l="l" t="t" r="r" b="b"/>
                <a:pathLst>
                  <a:path w="616" h="467" extrusionOk="0">
                    <a:moveTo>
                      <a:pt x="309" y="0"/>
                    </a:moveTo>
                    <a:cubicBezTo>
                      <a:pt x="257" y="0"/>
                      <a:pt x="205" y="18"/>
                      <a:pt x="161" y="54"/>
                    </a:cubicBezTo>
                    <a:cubicBezTo>
                      <a:pt x="1" y="183"/>
                      <a:pt x="78" y="443"/>
                      <a:pt x="284" y="466"/>
                    </a:cubicBezTo>
                    <a:cubicBezTo>
                      <a:pt x="291" y="466"/>
                      <a:pt x="299" y="467"/>
                      <a:pt x="307" y="467"/>
                    </a:cubicBezTo>
                    <a:cubicBezTo>
                      <a:pt x="499" y="467"/>
                      <a:pt x="616" y="241"/>
                      <a:pt x="489" y="86"/>
                    </a:cubicBezTo>
                    <a:cubicBezTo>
                      <a:pt x="444" y="30"/>
                      <a:pt x="377" y="0"/>
                      <a:pt x="3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 name="Google Shape;3917;p28"/>
              <p:cNvSpPr/>
              <p:nvPr/>
            </p:nvSpPr>
            <p:spPr>
              <a:xfrm>
                <a:off x="4035900" y="3971300"/>
                <a:ext cx="14675" cy="11175"/>
              </a:xfrm>
              <a:custGeom>
                <a:avLst/>
                <a:gdLst/>
                <a:ahLst/>
                <a:cxnLst/>
                <a:rect l="l" t="t" r="r" b="b"/>
                <a:pathLst>
                  <a:path w="587" h="447" extrusionOk="0">
                    <a:moveTo>
                      <a:pt x="295" y="1"/>
                    </a:moveTo>
                    <a:cubicBezTo>
                      <a:pt x="246" y="1"/>
                      <a:pt x="196" y="17"/>
                      <a:pt x="155" y="50"/>
                    </a:cubicBezTo>
                    <a:cubicBezTo>
                      <a:pt x="0" y="175"/>
                      <a:pt x="74" y="426"/>
                      <a:pt x="270" y="445"/>
                    </a:cubicBezTo>
                    <a:cubicBezTo>
                      <a:pt x="278" y="446"/>
                      <a:pt x="286" y="446"/>
                      <a:pt x="294" y="446"/>
                    </a:cubicBezTo>
                    <a:cubicBezTo>
                      <a:pt x="479" y="446"/>
                      <a:pt x="587" y="230"/>
                      <a:pt x="470" y="82"/>
                    </a:cubicBezTo>
                    <a:cubicBezTo>
                      <a:pt x="426" y="29"/>
                      <a:pt x="361"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 name="Google Shape;3918;p28"/>
              <p:cNvSpPr/>
              <p:nvPr/>
            </p:nvSpPr>
            <p:spPr>
              <a:xfrm>
                <a:off x="4022650" y="3954750"/>
                <a:ext cx="14100" cy="10700"/>
              </a:xfrm>
              <a:custGeom>
                <a:avLst/>
                <a:gdLst/>
                <a:ahLst/>
                <a:cxnLst/>
                <a:rect l="l" t="t" r="r" b="b"/>
                <a:pathLst>
                  <a:path w="564" h="428" extrusionOk="0">
                    <a:moveTo>
                      <a:pt x="281" y="1"/>
                    </a:moveTo>
                    <a:cubicBezTo>
                      <a:pt x="234" y="1"/>
                      <a:pt x="187" y="17"/>
                      <a:pt x="148" y="50"/>
                    </a:cubicBezTo>
                    <a:cubicBezTo>
                      <a:pt x="0" y="169"/>
                      <a:pt x="71" y="407"/>
                      <a:pt x="261" y="426"/>
                    </a:cubicBezTo>
                    <a:cubicBezTo>
                      <a:pt x="270" y="427"/>
                      <a:pt x="279" y="428"/>
                      <a:pt x="287" y="428"/>
                    </a:cubicBezTo>
                    <a:cubicBezTo>
                      <a:pt x="461" y="428"/>
                      <a:pt x="563" y="223"/>
                      <a:pt x="447" y="82"/>
                    </a:cubicBezTo>
                    <a:cubicBezTo>
                      <a:pt x="405" y="29"/>
                      <a:pt x="343" y="1"/>
                      <a:pt x="2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 name="Google Shape;3919;p28"/>
              <p:cNvSpPr/>
              <p:nvPr/>
            </p:nvSpPr>
            <p:spPr>
              <a:xfrm>
                <a:off x="4009375" y="3938225"/>
                <a:ext cx="13500" cy="10275"/>
              </a:xfrm>
              <a:custGeom>
                <a:avLst/>
                <a:gdLst/>
                <a:ahLst/>
                <a:cxnLst/>
                <a:rect l="l" t="t" r="r" b="b"/>
                <a:pathLst>
                  <a:path w="540" h="411" extrusionOk="0">
                    <a:moveTo>
                      <a:pt x="271" y="0"/>
                    </a:moveTo>
                    <a:cubicBezTo>
                      <a:pt x="225" y="0"/>
                      <a:pt x="180" y="15"/>
                      <a:pt x="142" y="46"/>
                    </a:cubicBezTo>
                    <a:cubicBezTo>
                      <a:pt x="1" y="161"/>
                      <a:pt x="68" y="390"/>
                      <a:pt x="252" y="409"/>
                    </a:cubicBezTo>
                    <a:cubicBezTo>
                      <a:pt x="259" y="410"/>
                      <a:pt x="267" y="410"/>
                      <a:pt x="275" y="410"/>
                    </a:cubicBezTo>
                    <a:cubicBezTo>
                      <a:pt x="441" y="410"/>
                      <a:pt x="539" y="213"/>
                      <a:pt x="432" y="78"/>
                    </a:cubicBezTo>
                    <a:cubicBezTo>
                      <a:pt x="391" y="27"/>
                      <a:pt x="331" y="0"/>
                      <a:pt x="2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 name="Google Shape;3920;p28"/>
              <p:cNvSpPr/>
              <p:nvPr/>
            </p:nvSpPr>
            <p:spPr>
              <a:xfrm>
                <a:off x="3996050" y="3921725"/>
                <a:ext cx="12925" cy="9800"/>
              </a:xfrm>
              <a:custGeom>
                <a:avLst/>
                <a:gdLst/>
                <a:ahLst/>
                <a:cxnLst/>
                <a:rect l="l" t="t" r="r" b="b"/>
                <a:pathLst>
                  <a:path w="517" h="392" extrusionOk="0">
                    <a:moveTo>
                      <a:pt x="259" y="0"/>
                    </a:moveTo>
                    <a:cubicBezTo>
                      <a:pt x="215" y="0"/>
                      <a:pt x="171" y="15"/>
                      <a:pt x="135" y="44"/>
                    </a:cubicBezTo>
                    <a:cubicBezTo>
                      <a:pt x="0" y="153"/>
                      <a:pt x="65" y="372"/>
                      <a:pt x="238" y="391"/>
                    </a:cubicBezTo>
                    <a:cubicBezTo>
                      <a:pt x="245" y="391"/>
                      <a:pt x="251" y="392"/>
                      <a:pt x="258" y="392"/>
                    </a:cubicBezTo>
                    <a:cubicBezTo>
                      <a:pt x="420" y="392"/>
                      <a:pt x="517" y="202"/>
                      <a:pt x="412" y="73"/>
                    </a:cubicBezTo>
                    <a:cubicBezTo>
                      <a:pt x="373" y="25"/>
                      <a:pt x="31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 name="Google Shape;3921;p28"/>
              <p:cNvSpPr/>
              <p:nvPr/>
            </p:nvSpPr>
            <p:spPr>
              <a:xfrm>
                <a:off x="3982800" y="3905150"/>
                <a:ext cx="12275" cy="9350"/>
              </a:xfrm>
              <a:custGeom>
                <a:avLst/>
                <a:gdLst/>
                <a:ahLst/>
                <a:cxnLst/>
                <a:rect l="l" t="t" r="r" b="b"/>
                <a:pathLst>
                  <a:path w="491" h="374" extrusionOk="0">
                    <a:moveTo>
                      <a:pt x="245" y="1"/>
                    </a:moveTo>
                    <a:cubicBezTo>
                      <a:pt x="204" y="1"/>
                      <a:pt x="163" y="14"/>
                      <a:pt x="129" y="42"/>
                    </a:cubicBezTo>
                    <a:cubicBezTo>
                      <a:pt x="0" y="148"/>
                      <a:pt x="61" y="353"/>
                      <a:pt x="225" y="373"/>
                    </a:cubicBezTo>
                    <a:cubicBezTo>
                      <a:pt x="232" y="373"/>
                      <a:pt x="238" y="373"/>
                      <a:pt x="245" y="373"/>
                    </a:cubicBezTo>
                    <a:cubicBezTo>
                      <a:pt x="397" y="373"/>
                      <a:pt x="491" y="194"/>
                      <a:pt x="389" y="70"/>
                    </a:cubicBezTo>
                    <a:cubicBezTo>
                      <a:pt x="352" y="24"/>
                      <a:pt x="299" y="1"/>
                      <a:pt x="2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 name="Google Shape;3922;p28"/>
              <p:cNvSpPr/>
              <p:nvPr/>
            </p:nvSpPr>
            <p:spPr>
              <a:xfrm>
                <a:off x="3969525" y="3888650"/>
                <a:ext cx="11650" cy="8825"/>
              </a:xfrm>
              <a:custGeom>
                <a:avLst/>
                <a:gdLst/>
                <a:ahLst/>
                <a:cxnLst/>
                <a:rect l="l" t="t" r="r" b="b"/>
                <a:pathLst>
                  <a:path w="466" h="353" extrusionOk="0">
                    <a:moveTo>
                      <a:pt x="232" y="1"/>
                    </a:moveTo>
                    <a:cubicBezTo>
                      <a:pt x="194" y="1"/>
                      <a:pt x="155" y="13"/>
                      <a:pt x="123" y="39"/>
                    </a:cubicBezTo>
                    <a:cubicBezTo>
                      <a:pt x="1" y="139"/>
                      <a:pt x="59" y="335"/>
                      <a:pt x="216" y="351"/>
                    </a:cubicBezTo>
                    <a:cubicBezTo>
                      <a:pt x="224" y="352"/>
                      <a:pt x="231" y="353"/>
                      <a:pt x="239" y="353"/>
                    </a:cubicBezTo>
                    <a:cubicBezTo>
                      <a:pt x="380" y="353"/>
                      <a:pt x="465" y="181"/>
                      <a:pt x="370" y="65"/>
                    </a:cubicBezTo>
                    <a:cubicBezTo>
                      <a:pt x="336" y="23"/>
                      <a:pt x="284" y="1"/>
                      <a:pt x="2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 name="Google Shape;3923;p28"/>
              <p:cNvSpPr/>
              <p:nvPr/>
            </p:nvSpPr>
            <p:spPr>
              <a:xfrm>
                <a:off x="3956275" y="3872125"/>
                <a:ext cx="11025" cy="8400"/>
              </a:xfrm>
              <a:custGeom>
                <a:avLst/>
                <a:gdLst/>
                <a:ahLst/>
                <a:cxnLst/>
                <a:rect l="l" t="t" r="r" b="b"/>
                <a:pathLst>
                  <a:path w="441" h="336" extrusionOk="0">
                    <a:moveTo>
                      <a:pt x="222" y="1"/>
                    </a:moveTo>
                    <a:cubicBezTo>
                      <a:pt x="185" y="1"/>
                      <a:pt x="147" y="13"/>
                      <a:pt x="116" y="38"/>
                    </a:cubicBezTo>
                    <a:cubicBezTo>
                      <a:pt x="1" y="132"/>
                      <a:pt x="55" y="318"/>
                      <a:pt x="203" y="334"/>
                    </a:cubicBezTo>
                    <a:cubicBezTo>
                      <a:pt x="210" y="335"/>
                      <a:pt x="216" y="335"/>
                      <a:pt x="222" y="335"/>
                    </a:cubicBezTo>
                    <a:cubicBezTo>
                      <a:pt x="359" y="335"/>
                      <a:pt x="440" y="172"/>
                      <a:pt x="351" y="61"/>
                    </a:cubicBezTo>
                    <a:cubicBezTo>
                      <a:pt x="318" y="21"/>
                      <a:pt x="271" y="1"/>
                      <a:pt x="2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 name="Google Shape;3924;p28"/>
              <p:cNvSpPr/>
              <p:nvPr/>
            </p:nvSpPr>
            <p:spPr>
              <a:xfrm>
                <a:off x="3943025" y="3855550"/>
                <a:ext cx="10375" cy="7925"/>
              </a:xfrm>
              <a:custGeom>
                <a:avLst/>
                <a:gdLst/>
                <a:ahLst/>
                <a:cxnLst/>
                <a:rect l="l" t="t" r="r" b="b"/>
                <a:pathLst>
                  <a:path w="415" h="317" extrusionOk="0">
                    <a:moveTo>
                      <a:pt x="209" y="1"/>
                    </a:moveTo>
                    <a:cubicBezTo>
                      <a:pt x="173" y="1"/>
                      <a:pt x="137" y="12"/>
                      <a:pt x="106" y="36"/>
                    </a:cubicBezTo>
                    <a:cubicBezTo>
                      <a:pt x="0" y="126"/>
                      <a:pt x="52" y="303"/>
                      <a:pt x="190" y="316"/>
                    </a:cubicBezTo>
                    <a:cubicBezTo>
                      <a:pt x="197" y="317"/>
                      <a:pt x="203" y="317"/>
                      <a:pt x="209" y="317"/>
                    </a:cubicBezTo>
                    <a:cubicBezTo>
                      <a:pt x="339" y="317"/>
                      <a:pt x="414" y="166"/>
                      <a:pt x="331" y="59"/>
                    </a:cubicBezTo>
                    <a:cubicBezTo>
                      <a:pt x="300" y="21"/>
                      <a:pt x="255" y="1"/>
                      <a:pt x="2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 name="Google Shape;3925;p28"/>
              <p:cNvSpPr/>
              <p:nvPr/>
            </p:nvSpPr>
            <p:spPr>
              <a:xfrm>
                <a:off x="4159950" y="4089075"/>
                <a:ext cx="19675" cy="14900"/>
              </a:xfrm>
              <a:custGeom>
                <a:avLst/>
                <a:gdLst/>
                <a:ahLst/>
                <a:cxnLst/>
                <a:rect l="l" t="t" r="r" b="b"/>
                <a:pathLst>
                  <a:path w="787" h="596" extrusionOk="0">
                    <a:moveTo>
                      <a:pt x="395" y="0"/>
                    </a:moveTo>
                    <a:cubicBezTo>
                      <a:pt x="329" y="0"/>
                      <a:pt x="263" y="22"/>
                      <a:pt x="209" y="66"/>
                    </a:cubicBezTo>
                    <a:cubicBezTo>
                      <a:pt x="0" y="234"/>
                      <a:pt x="100" y="565"/>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 name="Google Shape;3926;p28"/>
              <p:cNvSpPr/>
              <p:nvPr/>
            </p:nvSpPr>
            <p:spPr>
              <a:xfrm>
                <a:off x="4146700" y="4072525"/>
                <a:ext cx="19025" cy="14425"/>
              </a:xfrm>
              <a:custGeom>
                <a:avLst/>
                <a:gdLst/>
                <a:ahLst/>
                <a:cxnLst/>
                <a:rect l="l" t="t" r="r" b="b"/>
                <a:pathLst>
                  <a:path w="761" h="577" extrusionOk="0">
                    <a:moveTo>
                      <a:pt x="382" y="0"/>
                    </a:moveTo>
                    <a:cubicBezTo>
                      <a:pt x="318" y="0"/>
                      <a:pt x="254" y="22"/>
                      <a:pt x="199" y="66"/>
                    </a:cubicBezTo>
                    <a:cubicBezTo>
                      <a:pt x="0" y="227"/>
                      <a:pt x="97" y="548"/>
                      <a:pt x="351" y="574"/>
                    </a:cubicBezTo>
                    <a:cubicBezTo>
                      <a:pt x="362" y="575"/>
                      <a:pt x="374" y="576"/>
                      <a:pt x="385" y="576"/>
                    </a:cubicBezTo>
                    <a:cubicBezTo>
                      <a:pt x="622" y="576"/>
                      <a:pt x="761" y="298"/>
                      <a:pt x="608" y="108"/>
                    </a:cubicBezTo>
                    <a:cubicBezTo>
                      <a:pt x="549" y="37"/>
                      <a:pt x="466" y="0"/>
                      <a:pt x="3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 name="Google Shape;3927;p28"/>
              <p:cNvSpPr/>
              <p:nvPr/>
            </p:nvSpPr>
            <p:spPr>
              <a:xfrm>
                <a:off x="4133425" y="4056000"/>
                <a:ext cx="18425" cy="13975"/>
              </a:xfrm>
              <a:custGeom>
                <a:avLst/>
                <a:gdLst/>
                <a:ahLst/>
                <a:cxnLst/>
                <a:rect l="l" t="t" r="r" b="b"/>
                <a:pathLst>
                  <a:path w="737" h="559" extrusionOk="0">
                    <a:moveTo>
                      <a:pt x="368" y="1"/>
                    </a:moveTo>
                    <a:cubicBezTo>
                      <a:pt x="307" y="1"/>
                      <a:pt x="245" y="21"/>
                      <a:pt x="194" y="62"/>
                    </a:cubicBezTo>
                    <a:cubicBezTo>
                      <a:pt x="1" y="220"/>
                      <a:pt x="94" y="531"/>
                      <a:pt x="342" y="557"/>
                    </a:cubicBezTo>
                    <a:cubicBezTo>
                      <a:pt x="352" y="558"/>
                      <a:pt x="362" y="559"/>
                      <a:pt x="373" y="559"/>
                    </a:cubicBezTo>
                    <a:cubicBezTo>
                      <a:pt x="602" y="559"/>
                      <a:pt x="737" y="289"/>
                      <a:pt x="586" y="104"/>
                    </a:cubicBezTo>
                    <a:cubicBezTo>
                      <a:pt x="531" y="36"/>
                      <a:pt x="450" y="1"/>
                      <a:pt x="36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 name="Google Shape;3928;p28"/>
              <p:cNvSpPr/>
              <p:nvPr/>
            </p:nvSpPr>
            <p:spPr>
              <a:xfrm>
                <a:off x="4120175" y="4039450"/>
                <a:ext cx="17775" cy="13500"/>
              </a:xfrm>
              <a:custGeom>
                <a:avLst/>
                <a:gdLst/>
                <a:ahLst/>
                <a:cxnLst/>
                <a:rect l="l" t="t" r="r" b="b"/>
                <a:pathLst>
                  <a:path w="711" h="540" extrusionOk="0">
                    <a:moveTo>
                      <a:pt x="357" y="0"/>
                    </a:moveTo>
                    <a:cubicBezTo>
                      <a:pt x="297" y="0"/>
                      <a:pt x="237" y="20"/>
                      <a:pt x="187" y="62"/>
                    </a:cubicBezTo>
                    <a:cubicBezTo>
                      <a:pt x="1" y="213"/>
                      <a:pt x="87" y="512"/>
                      <a:pt x="328" y="538"/>
                    </a:cubicBezTo>
                    <a:cubicBezTo>
                      <a:pt x="339" y="539"/>
                      <a:pt x="349" y="539"/>
                      <a:pt x="359" y="539"/>
                    </a:cubicBezTo>
                    <a:cubicBezTo>
                      <a:pt x="579" y="539"/>
                      <a:pt x="711" y="279"/>
                      <a:pt x="566" y="101"/>
                    </a:cubicBezTo>
                    <a:cubicBezTo>
                      <a:pt x="513" y="35"/>
                      <a:pt x="436"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 name="Google Shape;3929;p28"/>
              <p:cNvSpPr/>
              <p:nvPr/>
            </p:nvSpPr>
            <p:spPr>
              <a:xfrm>
                <a:off x="4106925" y="4022900"/>
                <a:ext cx="17125" cy="13025"/>
              </a:xfrm>
              <a:custGeom>
                <a:avLst/>
                <a:gdLst/>
                <a:ahLst/>
                <a:cxnLst/>
                <a:rect l="l" t="t" r="r" b="b"/>
                <a:pathLst>
                  <a:path w="685" h="521" extrusionOk="0">
                    <a:moveTo>
                      <a:pt x="345" y="1"/>
                    </a:moveTo>
                    <a:cubicBezTo>
                      <a:pt x="287" y="1"/>
                      <a:pt x="229" y="20"/>
                      <a:pt x="180" y="59"/>
                    </a:cubicBezTo>
                    <a:cubicBezTo>
                      <a:pt x="0" y="204"/>
                      <a:pt x="84" y="496"/>
                      <a:pt x="315" y="518"/>
                    </a:cubicBezTo>
                    <a:cubicBezTo>
                      <a:pt x="326" y="520"/>
                      <a:pt x="336" y="520"/>
                      <a:pt x="346" y="520"/>
                    </a:cubicBezTo>
                    <a:cubicBezTo>
                      <a:pt x="556" y="520"/>
                      <a:pt x="685" y="272"/>
                      <a:pt x="547" y="97"/>
                    </a:cubicBezTo>
                    <a:cubicBezTo>
                      <a:pt x="496" y="34"/>
                      <a:pt x="421" y="1"/>
                      <a:pt x="3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 name="Google Shape;3930;p28"/>
              <p:cNvSpPr/>
              <p:nvPr/>
            </p:nvSpPr>
            <p:spPr>
              <a:xfrm>
                <a:off x="4093575" y="4006400"/>
                <a:ext cx="16575" cy="12575"/>
              </a:xfrm>
              <a:custGeom>
                <a:avLst/>
                <a:gdLst/>
                <a:ahLst/>
                <a:cxnLst/>
                <a:rect l="l" t="t" r="r" b="b"/>
                <a:pathLst>
                  <a:path w="663" h="503" extrusionOk="0">
                    <a:moveTo>
                      <a:pt x="334" y="1"/>
                    </a:moveTo>
                    <a:cubicBezTo>
                      <a:pt x="278" y="1"/>
                      <a:pt x="222" y="19"/>
                      <a:pt x="174" y="57"/>
                    </a:cubicBezTo>
                    <a:cubicBezTo>
                      <a:pt x="1" y="198"/>
                      <a:pt x="84" y="478"/>
                      <a:pt x="309" y="500"/>
                    </a:cubicBezTo>
                    <a:cubicBezTo>
                      <a:pt x="320" y="502"/>
                      <a:pt x="330" y="502"/>
                      <a:pt x="340" y="502"/>
                    </a:cubicBezTo>
                    <a:cubicBezTo>
                      <a:pt x="543" y="502"/>
                      <a:pt x="663" y="258"/>
                      <a:pt x="528" y="92"/>
                    </a:cubicBezTo>
                    <a:cubicBezTo>
                      <a:pt x="479" y="32"/>
                      <a:pt x="407"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 name="Google Shape;3931;p28"/>
              <p:cNvSpPr/>
              <p:nvPr/>
            </p:nvSpPr>
            <p:spPr>
              <a:xfrm>
                <a:off x="4080400" y="3989850"/>
                <a:ext cx="15875" cy="12075"/>
              </a:xfrm>
              <a:custGeom>
                <a:avLst/>
                <a:gdLst/>
                <a:ahLst/>
                <a:cxnLst/>
                <a:rect l="l" t="t" r="r" b="b"/>
                <a:pathLst>
                  <a:path w="635" h="483" extrusionOk="0">
                    <a:moveTo>
                      <a:pt x="317" y="0"/>
                    </a:moveTo>
                    <a:cubicBezTo>
                      <a:pt x="264" y="0"/>
                      <a:pt x="210" y="18"/>
                      <a:pt x="165" y="54"/>
                    </a:cubicBezTo>
                    <a:cubicBezTo>
                      <a:pt x="1" y="192"/>
                      <a:pt x="81" y="459"/>
                      <a:pt x="293" y="481"/>
                    </a:cubicBezTo>
                    <a:cubicBezTo>
                      <a:pt x="302" y="482"/>
                      <a:pt x="311" y="482"/>
                      <a:pt x="320" y="482"/>
                    </a:cubicBezTo>
                    <a:cubicBezTo>
                      <a:pt x="517" y="482"/>
                      <a:pt x="635" y="249"/>
                      <a:pt x="505" y="92"/>
                    </a:cubicBezTo>
                    <a:cubicBezTo>
                      <a:pt x="458" y="32"/>
                      <a:pt x="388" y="0"/>
                      <a:pt x="3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 name="Google Shape;3932;p28"/>
              <p:cNvSpPr/>
              <p:nvPr/>
            </p:nvSpPr>
            <p:spPr>
              <a:xfrm>
                <a:off x="4067075" y="3973350"/>
                <a:ext cx="15300" cy="11625"/>
              </a:xfrm>
              <a:custGeom>
                <a:avLst/>
                <a:gdLst/>
                <a:ahLst/>
                <a:cxnLst/>
                <a:rect l="l" t="t" r="r" b="b"/>
                <a:pathLst>
                  <a:path w="612" h="465" extrusionOk="0">
                    <a:moveTo>
                      <a:pt x="307" y="0"/>
                    </a:moveTo>
                    <a:cubicBezTo>
                      <a:pt x="255" y="0"/>
                      <a:pt x="204" y="17"/>
                      <a:pt x="161" y="52"/>
                    </a:cubicBezTo>
                    <a:cubicBezTo>
                      <a:pt x="0" y="183"/>
                      <a:pt x="78" y="444"/>
                      <a:pt x="283" y="463"/>
                    </a:cubicBezTo>
                    <a:cubicBezTo>
                      <a:pt x="292" y="464"/>
                      <a:pt x="301" y="464"/>
                      <a:pt x="310" y="464"/>
                    </a:cubicBezTo>
                    <a:cubicBezTo>
                      <a:pt x="500" y="464"/>
                      <a:pt x="612" y="240"/>
                      <a:pt x="489" y="87"/>
                    </a:cubicBezTo>
                    <a:cubicBezTo>
                      <a:pt x="443" y="30"/>
                      <a:pt x="375" y="0"/>
                      <a:pt x="3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 name="Google Shape;3933;p28"/>
              <p:cNvSpPr/>
              <p:nvPr/>
            </p:nvSpPr>
            <p:spPr>
              <a:xfrm>
                <a:off x="4053825" y="3956800"/>
                <a:ext cx="14675" cy="11200"/>
              </a:xfrm>
              <a:custGeom>
                <a:avLst/>
                <a:gdLst/>
                <a:ahLst/>
                <a:cxnLst/>
                <a:rect l="l" t="t" r="r" b="b"/>
                <a:pathLst>
                  <a:path w="587" h="448" extrusionOk="0">
                    <a:moveTo>
                      <a:pt x="295" y="0"/>
                    </a:moveTo>
                    <a:cubicBezTo>
                      <a:pt x="246" y="0"/>
                      <a:pt x="196" y="17"/>
                      <a:pt x="154" y="52"/>
                    </a:cubicBezTo>
                    <a:cubicBezTo>
                      <a:pt x="0" y="177"/>
                      <a:pt x="74" y="424"/>
                      <a:pt x="270" y="447"/>
                    </a:cubicBezTo>
                    <a:cubicBezTo>
                      <a:pt x="278" y="448"/>
                      <a:pt x="286" y="448"/>
                      <a:pt x="294" y="448"/>
                    </a:cubicBezTo>
                    <a:cubicBezTo>
                      <a:pt x="479" y="448"/>
                      <a:pt x="587" y="232"/>
                      <a:pt x="469" y="84"/>
                    </a:cubicBezTo>
                    <a:cubicBezTo>
                      <a:pt x="424" y="29"/>
                      <a:pt x="359" y="0"/>
                      <a:pt x="2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 name="Google Shape;3934;p28"/>
              <p:cNvSpPr/>
              <p:nvPr/>
            </p:nvSpPr>
            <p:spPr>
              <a:xfrm>
                <a:off x="4040475" y="3940250"/>
                <a:ext cx="14200" cy="10725"/>
              </a:xfrm>
              <a:custGeom>
                <a:avLst/>
                <a:gdLst/>
                <a:ahLst/>
                <a:cxnLst/>
                <a:rect l="l" t="t" r="r" b="b"/>
                <a:pathLst>
                  <a:path w="568" h="429" extrusionOk="0">
                    <a:moveTo>
                      <a:pt x="285" y="1"/>
                    </a:moveTo>
                    <a:cubicBezTo>
                      <a:pt x="238" y="1"/>
                      <a:pt x="191" y="16"/>
                      <a:pt x="152" y="48"/>
                    </a:cubicBezTo>
                    <a:cubicBezTo>
                      <a:pt x="1" y="167"/>
                      <a:pt x="71" y="408"/>
                      <a:pt x="264" y="428"/>
                    </a:cubicBezTo>
                    <a:cubicBezTo>
                      <a:pt x="272" y="428"/>
                      <a:pt x="280" y="429"/>
                      <a:pt x="287" y="429"/>
                    </a:cubicBezTo>
                    <a:cubicBezTo>
                      <a:pt x="463" y="429"/>
                      <a:pt x="568" y="222"/>
                      <a:pt x="451" y="80"/>
                    </a:cubicBezTo>
                    <a:cubicBezTo>
                      <a:pt x="409" y="28"/>
                      <a:pt x="347" y="1"/>
                      <a:pt x="2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 name="Google Shape;3935;p28"/>
              <p:cNvSpPr/>
              <p:nvPr/>
            </p:nvSpPr>
            <p:spPr>
              <a:xfrm>
                <a:off x="4027225" y="3923750"/>
                <a:ext cx="13550" cy="10200"/>
              </a:xfrm>
              <a:custGeom>
                <a:avLst/>
                <a:gdLst/>
                <a:ahLst/>
                <a:cxnLst/>
                <a:rect l="l" t="t" r="r" b="b"/>
                <a:pathLst>
                  <a:path w="542" h="408" extrusionOk="0">
                    <a:moveTo>
                      <a:pt x="273" y="1"/>
                    </a:moveTo>
                    <a:cubicBezTo>
                      <a:pt x="227" y="1"/>
                      <a:pt x="181" y="16"/>
                      <a:pt x="142" y="46"/>
                    </a:cubicBezTo>
                    <a:cubicBezTo>
                      <a:pt x="0" y="159"/>
                      <a:pt x="68" y="390"/>
                      <a:pt x="251" y="406"/>
                    </a:cubicBezTo>
                    <a:cubicBezTo>
                      <a:pt x="259" y="407"/>
                      <a:pt x="267" y="407"/>
                      <a:pt x="274" y="407"/>
                    </a:cubicBezTo>
                    <a:cubicBezTo>
                      <a:pt x="441" y="407"/>
                      <a:pt x="542" y="210"/>
                      <a:pt x="431" y="75"/>
                    </a:cubicBezTo>
                    <a:cubicBezTo>
                      <a:pt x="391" y="26"/>
                      <a:pt x="332" y="1"/>
                      <a:pt x="2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 name="Google Shape;3936;p28"/>
              <p:cNvSpPr/>
              <p:nvPr/>
            </p:nvSpPr>
            <p:spPr>
              <a:xfrm>
                <a:off x="4013975" y="3907175"/>
                <a:ext cx="12900" cy="9825"/>
              </a:xfrm>
              <a:custGeom>
                <a:avLst/>
                <a:gdLst/>
                <a:ahLst/>
                <a:cxnLst/>
                <a:rect l="l" t="t" r="r" b="b"/>
                <a:pathLst>
                  <a:path w="516" h="393" extrusionOk="0">
                    <a:moveTo>
                      <a:pt x="258" y="1"/>
                    </a:moveTo>
                    <a:cubicBezTo>
                      <a:pt x="215" y="1"/>
                      <a:pt x="171" y="15"/>
                      <a:pt x="135" y="44"/>
                    </a:cubicBezTo>
                    <a:cubicBezTo>
                      <a:pt x="0" y="153"/>
                      <a:pt x="64" y="372"/>
                      <a:pt x="238" y="391"/>
                    </a:cubicBezTo>
                    <a:cubicBezTo>
                      <a:pt x="246" y="392"/>
                      <a:pt x="253" y="392"/>
                      <a:pt x="261" y="392"/>
                    </a:cubicBezTo>
                    <a:cubicBezTo>
                      <a:pt x="421" y="392"/>
                      <a:pt x="516" y="202"/>
                      <a:pt x="411" y="73"/>
                    </a:cubicBezTo>
                    <a:cubicBezTo>
                      <a:pt x="373" y="25"/>
                      <a:pt x="316"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 name="Google Shape;3937;p28"/>
              <p:cNvSpPr/>
              <p:nvPr/>
            </p:nvSpPr>
            <p:spPr>
              <a:xfrm>
                <a:off x="4000700" y="3890700"/>
                <a:ext cx="12275" cy="9275"/>
              </a:xfrm>
              <a:custGeom>
                <a:avLst/>
                <a:gdLst/>
                <a:ahLst/>
                <a:cxnLst/>
                <a:rect l="l" t="t" r="r" b="b"/>
                <a:pathLst>
                  <a:path w="491" h="371" extrusionOk="0">
                    <a:moveTo>
                      <a:pt x="245" y="0"/>
                    </a:moveTo>
                    <a:cubicBezTo>
                      <a:pt x="205" y="0"/>
                      <a:pt x="164" y="14"/>
                      <a:pt x="129" y="41"/>
                    </a:cubicBezTo>
                    <a:cubicBezTo>
                      <a:pt x="1" y="147"/>
                      <a:pt x="62" y="353"/>
                      <a:pt x="226" y="369"/>
                    </a:cubicBezTo>
                    <a:cubicBezTo>
                      <a:pt x="234" y="370"/>
                      <a:pt x="242" y="370"/>
                      <a:pt x="249" y="370"/>
                    </a:cubicBezTo>
                    <a:cubicBezTo>
                      <a:pt x="402" y="370"/>
                      <a:pt x="491" y="192"/>
                      <a:pt x="390" y="70"/>
                    </a:cubicBezTo>
                    <a:cubicBezTo>
                      <a:pt x="353" y="24"/>
                      <a:pt x="299" y="0"/>
                      <a:pt x="2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 name="Google Shape;3938;p28"/>
              <p:cNvSpPr/>
              <p:nvPr/>
            </p:nvSpPr>
            <p:spPr>
              <a:xfrm>
                <a:off x="3987450" y="3874125"/>
                <a:ext cx="11650" cy="8875"/>
              </a:xfrm>
              <a:custGeom>
                <a:avLst/>
                <a:gdLst/>
                <a:ahLst/>
                <a:cxnLst/>
                <a:rect l="l" t="t" r="r" b="b"/>
                <a:pathLst>
                  <a:path w="466" h="355" extrusionOk="0">
                    <a:moveTo>
                      <a:pt x="231" y="0"/>
                    </a:moveTo>
                    <a:cubicBezTo>
                      <a:pt x="192" y="0"/>
                      <a:pt x="154" y="13"/>
                      <a:pt x="123" y="39"/>
                    </a:cubicBezTo>
                    <a:cubicBezTo>
                      <a:pt x="1" y="138"/>
                      <a:pt x="58" y="338"/>
                      <a:pt x="216" y="354"/>
                    </a:cubicBezTo>
                    <a:cubicBezTo>
                      <a:pt x="222" y="354"/>
                      <a:pt x="229" y="355"/>
                      <a:pt x="235" y="355"/>
                    </a:cubicBezTo>
                    <a:cubicBezTo>
                      <a:pt x="378" y="355"/>
                      <a:pt x="466" y="185"/>
                      <a:pt x="370" y="68"/>
                    </a:cubicBezTo>
                    <a:cubicBezTo>
                      <a:pt x="335" y="23"/>
                      <a:pt x="283" y="0"/>
                      <a:pt x="2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 name="Google Shape;3939;p28"/>
              <p:cNvSpPr/>
              <p:nvPr/>
            </p:nvSpPr>
            <p:spPr>
              <a:xfrm>
                <a:off x="3974200" y="3857600"/>
                <a:ext cx="11000" cy="8375"/>
              </a:xfrm>
              <a:custGeom>
                <a:avLst/>
                <a:gdLst/>
                <a:ahLst/>
                <a:cxnLst/>
                <a:rect l="l" t="t" r="r" b="b"/>
                <a:pathLst>
                  <a:path w="440" h="335" extrusionOk="0">
                    <a:moveTo>
                      <a:pt x="221" y="0"/>
                    </a:moveTo>
                    <a:cubicBezTo>
                      <a:pt x="184" y="0"/>
                      <a:pt x="147" y="13"/>
                      <a:pt x="116" y="38"/>
                    </a:cubicBezTo>
                    <a:cubicBezTo>
                      <a:pt x="0" y="131"/>
                      <a:pt x="55" y="317"/>
                      <a:pt x="203" y="333"/>
                    </a:cubicBezTo>
                    <a:cubicBezTo>
                      <a:pt x="209" y="334"/>
                      <a:pt x="216" y="334"/>
                      <a:pt x="222" y="334"/>
                    </a:cubicBezTo>
                    <a:cubicBezTo>
                      <a:pt x="359" y="334"/>
                      <a:pt x="440" y="174"/>
                      <a:pt x="351" y="63"/>
                    </a:cubicBezTo>
                    <a:cubicBezTo>
                      <a:pt x="318" y="22"/>
                      <a:pt x="270" y="0"/>
                      <a:pt x="22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 name="Google Shape;3940;p28"/>
              <p:cNvSpPr/>
              <p:nvPr/>
            </p:nvSpPr>
            <p:spPr>
              <a:xfrm>
                <a:off x="3960850" y="3841100"/>
                <a:ext cx="10450" cy="7925"/>
              </a:xfrm>
              <a:custGeom>
                <a:avLst/>
                <a:gdLst/>
                <a:ahLst/>
                <a:cxnLst/>
                <a:rect l="l" t="t" r="r" b="b"/>
                <a:pathLst>
                  <a:path w="418" h="317" extrusionOk="0">
                    <a:moveTo>
                      <a:pt x="210" y="0"/>
                    </a:moveTo>
                    <a:cubicBezTo>
                      <a:pt x="175" y="0"/>
                      <a:pt x="139" y="12"/>
                      <a:pt x="110" y="36"/>
                    </a:cubicBezTo>
                    <a:cubicBezTo>
                      <a:pt x="1" y="123"/>
                      <a:pt x="52" y="299"/>
                      <a:pt x="194" y="315"/>
                    </a:cubicBezTo>
                    <a:cubicBezTo>
                      <a:pt x="200" y="316"/>
                      <a:pt x="207" y="316"/>
                      <a:pt x="213" y="316"/>
                    </a:cubicBezTo>
                    <a:cubicBezTo>
                      <a:pt x="343" y="316"/>
                      <a:pt x="418" y="162"/>
                      <a:pt x="335" y="58"/>
                    </a:cubicBezTo>
                    <a:cubicBezTo>
                      <a:pt x="302" y="20"/>
                      <a:pt x="256" y="0"/>
                      <a:pt x="2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 name="Google Shape;3941;p28"/>
              <p:cNvSpPr/>
              <p:nvPr/>
            </p:nvSpPr>
            <p:spPr>
              <a:xfrm>
                <a:off x="4191125" y="4091100"/>
                <a:ext cx="20250" cy="15350"/>
              </a:xfrm>
              <a:custGeom>
                <a:avLst/>
                <a:gdLst/>
                <a:ahLst/>
                <a:cxnLst/>
                <a:rect l="l" t="t" r="r" b="b"/>
                <a:pathLst>
                  <a:path w="810" h="614" extrusionOk="0">
                    <a:moveTo>
                      <a:pt x="409" y="1"/>
                    </a:moveTo>
                    <a:cubicBezTo>
                      <a:pt x="341" y="1"/>
                      <a:pt x="273" y="23"/>
                      <a:pt x="216" y="69"/>
                    </a:cubicBezTo>
                    <a:cubicBezTo>
                      <a:pt x="0" y="239"/>
                      <a:pt x="103" y="583"/>
                      <a:pt x="376" y="612"/>
                    </a:cubicBezTo>
                    <a:cubicBezTo>
                      <a:pt x="388" y="613"/>
                      <a:pt x="400" y="614"/>
                      <a:pt x="411" y="614"/>
                    </a:cubicBezTo>
                    <a:cubicBezTo>
                      <a:pt x="660" y="614"/>
                      <a:pt x="809" y="317"/>
                      <a:pt x="646" y="114"/>
                    </a:cubicBezTo>
                    <a:cubicBezTo>
                      <a:pt x="586" y="39"/>
                      <a:pt x="498" y="1"/>
                      <a:pt x="4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 name="Google Shape;3942;p28"/>
              <p:cNvSpPr/>
              <p:nvPr/>
            </p:nvSpPr>
            <p:spPr>
              <a:xfrm>
                <a:off x="4177875" y="4074525"/>
                <a:ext cx="19675" cy="14900"/>
              </a:xfrm>
              <a:custGeom>
                <a:avLst/>
                <a:gdLst/>
                <a:ahLst/>
                <a:cxnLst/>
                <a:rect l="l" t="t" r="r" b="b"/>
                <a:pathLst>
                  <a:path w="787" h="596" extrusionOk="0">
                    <a:moveTo>
                      <a:pt x="393" y="1"/>
                    </a:moveTo>
                    <a:cubicBezTo>
                      <a:pt x="327" y="1"/>
                      <a:pt x="261" y="22"/>
                      <a:pt x="206" y="67"/>
                    </a:cubicBezTo>
                    <a:cubicBezTo>
                      <a:pt x="0" y="234"/>
                      <a:pt x="100" y="568"/>
                      <a:pt x="363" y="594"/>
                    </a:cubicBezTo>
                    <a:cubicBezTo>
                      <a:pt x="375" y="595"/>
                      <a:pt x="387" y="596"/>
                      <a:pt x="398" y="596"/>
                    </a:cubicBezTo>
                    <a:cubicBezTo>
                      <a:pt x="641" y="596"/>
                      <a:pt x="786" y="308"/>
                      <a:pt x="627" y="112"/>
                    </a:cubicBezTo>
                    <a:cubicBezTo>
                      <a:pt x="566" y="39"/>
                      <a:pt x="480" y="1"/>
                      <a:pt x="3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 name="Google Shape;3943;p28"/>
              <p:cNvSpPr/>
              <p:nvPr/>
            </p:nvSpPr>
            <p:spPr>
              <a:xfrm>
                <a:off x="4164600" y="4058025"/>
                <a:ext cx="19075" cy="14450"/>
              </a:xfrm>
              <a:custGeom>
                <a:avLst/>
                <a:gdLst/>
                <a:ahLst/>
                <a:cxnLst/>
                <a:rect l="l" t="t" r="r" b="b"/>
                <a:pathLst>
                  <a:path w="763" h="578" extrusionOk="0">
                    <a:moveTo>
                      <a:pt x="382" y="1"/>
                    </a:moveTo>
                    <a:cubicBezTo>
                      <a:pt x="318" y="1"/>
                      <a:pt x="254" y="22"/>
                      <a:pt x="200" y="65"/>
                    </a:cubicBezTo>
                    <a:cubicBezTo>
                      <a:pt x="1" y="225"/>
                      <a:pt x="97" y="550"/>
                      <a:pt x="351" y="576"/>
                    </a:cubicBezTo>
                    <a:cubicBezTo>
                      <a:pt x="362" y="577"/>
                      <a:pt x="372" y="577"/>
                      <a:pt x="382" y="577"/>
                    </a:cubicBezTo>
                    <a:cubicBezTo>
                      <a:pt x="621" y="577"/>
                      <a:pt x="762" y="298"/>
                      <a:pt x="605" y="106"/>
                    </a:cubicBezTo>
                    <a:cubicBezTo>
                      <a:pt x="548" y="37"/>
                      <a:pt x="466" y="1"/>
                      <a:pt x="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 name="Google Shape;3944;p28"/>
              <p:cNvSpPr/>
              <p:nvPr/>
            </p:nvSpPr>
            <p:spPr>
              <a:xfrm>
                <a:off x="4151350" y="4041500"/>
                <a:ext cx="18425" cy="13925"/>
              </a:xfrm>
              <a:custGeom>
                <a:avLst/>
                <a:gdLst/>
                <a:ahLst/>
                <a:cxnLst/>
                <a:rect l="l" t="t" r="r" b="b"/>
                <a:pathLst>
                  <a:path w="737" h="557" extrusionOk="0">
                    <a:moveTo>
                      <a:pt x="371" y="1"/>
                    </a:moveTo>
                    <a:cubicBezTo>
                      <a:pt x="308" y="1"/>
                      <a:pt x="245" y="22"/>
                      <a:pt x="193" y="64"/>
                    </a:cubicBezTo>
                    <a:cubicBezTo>
                      <a:pt x="1" y="221"/>
                      <a:pt x="94" y="533"/>
                      <a:pt x="341" y="555"/>
                    </a:cubicBezTo>
                    <a:cubicBezTo>
                      <a:pt x="352" y="556"/>
                      <a:pt x="362" y="557"/>
                      <a:pt x="372" y="557"/>
                    </a:cubicBezTo>
                    <a:cubicBezTo>
                      <a:pt x="601" y="557"/>
                      <a:pt x="736" y="287"/>
                      <a:pt x="586" y="102"/>
                    </a:cubicBezTo>
                    <a:cubicBezTo>
                      <a:pt x="531" y="35"/>
                      <a:pt x="451" y="1"/>
                      <a:pt x="3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 name="Google Shape;3945;p28"/>
              <p:cNvSpPr/>
              <p:nvPr/>
            </p:nvSpPr>
            <p:spPr>
              <a:xfrm>
                <a:off x="4138025" y="4024975"/>
                <a:ext cx="17850" cy="13500"/>
              </a:xfrm>
              <a:custGeom>
                <a:avLst/>
                <a:gdLst/>
                <a:ahLst/>
                <a:cxnLst/>
                <a:rect l="l" t="t" r="r" b="b"/>
                <a:pathLst>
                  <a:path w="714" h="540" extrusionOk="0">
                    <a:moveTo>
                      <a:pt x="358" y="0"/>
                    </a:moveTo>
                    <a:cubicBezTo>
                      <a:pt x="299" y="0"/>
                      <a:pt x="239" y="20"/>
                      <a:pt x="190" y="59"/>
                    </a:cubicBezTo>
                    <a:cubicBezTo>
                      <a:pt x="0" y="210"/>
                      <a:pt x="90" y="513"/>
                      <a:pt x="331" y="538"/>
                    </a:cubicBezTo>
                    <a:cubicBezTo>
                      <a:pt x="342" y="539"/>
                      <a:pt x="352" y="540"/>
                      <a:pt x="362" y="540"/>
                    </a:cubicBezTo>
                    <a:cubicBezTo>
                      <a:pt x="582" y="540"/>
                      <a:pt x="713" y="279"/>
                      <a:pt x="569" y="101"/>
                    </a:cubicBezTo>
                    <a:cubicBezTo>
                      <a:pt x="516" y="35"/>
                      <a:pt x="437" y="0"/>
                      <a:pt x="3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 name="Google Shape;3946;p28"/>
              <p:cNvSpPr/>
              <p:nvPr/>
            </p:nvSpPr>
            <p:spPr>
              <a:xfrm>
                <a:off x="4124750" y="4008450"/>
                <a:ext cx="17225" cy="13000"/>
              </a:xfrm>
              <a:custGeom>
                <a:avLst/>
                <a:gdLst/>
                <a:ahLst/>
                <a:cxnLst/>
                <a:rect l="l" t="t" r="r" b="b"/>
                <a:pathLst>
                  <a:path w="689" h="520" extrusionOk="0">
                    <a:moveTo>
                      <a:pt x="346" y="0"/>
                    </a:moveTo>
                    <a:cubicBezTo>
                      <a:pt x="289" y="0"/>
                      <a:pt x="231" y="19"/>
                      <a:pt x="184" y="58"/>
                    </a:cubicBezTo>
                    <a:cubicBezTo>
                      <a:pt x="1" y="203"/>
                      <a:pt x="88" y="495"/>
                      <a:pt x="319" y="518"/>
                    </a:cubicBezTo>
                    <a:cubicBezTo>
                      <a:pt x="329" y="519"/>
                      <a:pt x="340" y="520"/>
                      <a:pt x="350" y="520"/>
                    </a:cubicBezTo>
                    <a:cubicBezTo>
                      <a:pt x="563" y="520"/>
                      <a:pt x="688" y="269"/>
                      <a:pt x="550" y="97"/>
                    </a:cubicBezTo>
                    <a:cubicBezTo>
                      <a:pt x="498" y="33"/>
                      <a:pt x="422" y="0"/>
                      <a:pt x="3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 name="Google Shape;3947;p28"/>
              <p:cNvSpPr/>
              <p:nvPr/>
            </p:nvSpPr>
            <p:spPr>
              <a:xfrm>
                <a:off x="4111500" y="3991875"/>
                <a:ext cx="16600" cy="12625"/>
              </a:xfrm>
              <a:custGeom>
                <a:avLst/>
                <a:gdLst/>
                <a:ahLst/>
                <a:cxnLst/>
                <a:rect l="l" t="t" r="r" b="b"/>
                <a:pathLst>
                  <a:path w="664" h="505" extrusionOk="0">
                    <a:moveTo>
                      <a:pt x="333" y="1"/>
                    </a:moveTo>
                    <a:cubicBezTo>
                      <a:pt x="277" y="1"/>
                      <a:pt x="221" y="19"/>
                      <a:pt x="174" y="56"/>
                    </a:cubicBezTo>
                    <a:cubicBezTo>
                      <a:pt x="1" y="198"/>
                      <a:pt x="84" y="480"/>
                      <a:pt x="306" y="503"/>
                    </a:cubicBezTo>
                    <a:cubicBezTo>
                      <a:pt x="315" y="504"/>
                      <a:pt x="324" y="504"/>
                      <a:pt x="333" y="504"/>
                    </a:cubicBezTo>
                    <a:cubicBezTo>
                      <a:pt x="542" y="504"/>
                      <a:pt x="663" y="261"/>
                      <a:pt x="528" y="95"/>
                    </a:cubicBezTo>
                    <a:cubicBezTo>
                      <a:pt x="478" y="33"/>
                      <a:pt x="406"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 name="Google Shape;3948;p28"/>
              <p:cNvSpPr/>
              <p:nvPr/>
            </p:nvSpPr>
            <p:spPr>
              <a:xfrm>
                <a:off x="4098250" y="3975375"/>
                <a:ext cx="15950" cy="12075"/>
              </a:xfrm>
              <a:custGeom>
                <a:avLst/>
                <a:gdLst/>
                <a:ahLst/>
                <a:cxnLst/>
                <a:rect l="l" t="t" r="r" b="b"/>
                <a:pathLst>
                  <a:path w="638" h="483" extrusionOk="0">
                    <a:moveTo>
                      <a:pt x="319" y="1"/>
                    </a:moveTo>
                    <a:cubicBezTo>
                      <a:pt x="266" y="1"/>
                      <a:pt x="212" y="18"/>
                      <a:pt x="167" y="54"/>
                    </a:cubicBezTo>
                    <a:cubicBezTo>
                      <a:pt x="0" y="189"/>
                      <a:pt x="81" y="459"/>
                      <a:pt x="296" y="482"/>
                    </a:cubicBezTo>
                    <a:cubicBezTo>
                      <a:pt x="305" y="483"/>
                      <a:pt x="314" y="483"/>
                      <a:pt x="323" y="483"/>
                    </a:cubicBezTo>
                    <a:cubicBezTo>
                      <a:pt x="519" y="483"/>
                      <a:pt x="637" y="249"/>
                      <a:pt x="508" y="90"/>
                    </a:cubicBezTo>
                    <a:cubicBezTo>
                      <a:pt x="461" y="31"/>
                      <a:pt x="390" y="1"/>
                      <a:pt x="3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 name="Google Shape;3949;p28"/>
              <p:cNvSpPr/>
              <p:nvPr/>
            </p:nvSpPr>
            <p:spPr>
              <a:xfrm>
                <a:off x="4085000" y="3958825"/>
                <a:ext cx="15325" cy="11675"/>
              </a:xfrm>
              <a:custGeom>
                <a:avLst/>
                <a:gdLst/>
                <a:ahLst/>
                <a:cxnLst/>
                <a:rect l="l" t="t" r="r" b="b"/>
                <a:pathLst>
                  <a:path w="613" h="467" extrusionOk="0">
                    <a:moveTo>
                      <a:pt x="307" y="0"/>
                    </a:moveTo>
                    <a:cubicBezTo>
                      <a:pt x="256" y="0"/>
                      <a:pt x="204" y="18"/>
                      <a:pt x="161" y="54"/>
                    </a:cubicBezTo>
                    <a:cubicBezTo>
                      <a:pt x="0" y="183"/>
                      <a:pt x="77" y="443"/>
                      <a:pt x="283" y="465"/>
                    </a:cubicBezTo>
                    <a:cubicBezTo>
                      <a:pt x="291" y="466"/>
                      <a:pt x="299" y="467"/>
                      <a:pt x="306" y="467"/>
                    </a:cubicBezTo>
                    <a:cubicBezTo>
                      <a:pt x="498" y="467"/>
                      <a:pt x="612" y="241"/>
                      <a:pt x="489" y="86"/>
                    </a:cubicBezTo>
                    <a:cubicBezTo>
                      <a:pt x="441" y="30"/>
                      <a:pt x="375" y="0"/>
                      <a:pt x="3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 name="Google Shape;3950;p28"/>
              <p:cNvSpPr/>
              <p:nvPr/>
            </p:nvSpPr>
            <p:spPr>
              <a:xfrm>
                <a:off x="4071725" y="3942275"/>
                <a:ext cx="14700" cy="11200"/>
              </a:xfrm>
              <a:custGeom>
                <a:avLst/>
                <a:gdLst/>
                <a:ahLst/>
                <a:cxnLst/>
                <a:rect l="l" t="t" r="r" b="b"/>
                <a:pathLst>
                  <a:path w="588" h="448" extrusionOk="0">
                    <a:moveTo>
                      <a:pt x="295" y="1"/>
                    </a:moveTo>
                    <a:cubicBezTo>
                      <a:pt x="245" y="1"/>
                      <a:pt x="196" y="17"/>
                      <a:pt x="155" y="51"/>
                    </a:cubicBezTo>
                    <a:cubicBezTo>
                      <a:pt x="1" y="176"/>
                      <a:pt x="75" y="424"/>
                      <a:pt x="271" y="446"/>
                    </a:cubicBezTo>
                    <a:cubicBezTo>
                      <a:pt x="279" y="447"/>
                      <a:pt x="287" y="447"/>
                      <a:pt x="294" y="447"/>
                    </a:cubicBezTo>
                    <a:cubicBezTo>
                      <a:pt x="479" y="447"/>
                      <a:pt x="587" y="231"/>
                      <a:pt x="467" y="83"/>
                    </a:cubicBezTo>
                    <a:cubicBezTo>
                      <a:pt x="423" y="29"/>
                      <a:pt x="359"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 name="Google Shape;3951;p28"/>
              <p:cNvSpPr/>
              <p:nvPr/>
            </p:nvSpPr>
            <p:spPr>
              <a:xfrm>
                <a:off x="4058400" y="3925750"/>
                <a:ext cx="14100" cy="10700"/>
              </a:xfrm>
              <a:custGeom>
                <a:avLst/>
                <a:gdLst/>
                <a:ahLst/>
                <a:cxnLst/>
                <a:rect l="l" t="t" r="r" b="b"/>
                <a:pathLst>
                  <a:path w="564" h="428" extrusionOk="0">
                    <a:moveTo>
                      <a:pt x="283" y="1"/>
                    </a:moveTo>
                    <a:cubicBezTo>
                      <a:pt x="236" y="1"/>
                      <a:pt x="188" y="17"/>
                      <a:pt x="148" y="50"/>
                    </a:cubicBezTo>
                    <a:cubicBezTo>
                      <a:pt x="0" y="169"/>
                      <a:pt x="71" y="407"/>
                      <a:pt x="261" y="426"/>
                    </a:cubicBezTo>
                    <a:cubicBezTo>
                      <a:pt x="270" y="427"/>
                      <a:pt x="279" y="427"/>
                      <a:pt x="288" y="427"/>
                    </a:cubicBezTo>
                    <a:cubicBezTo>
                      <a:pt x="461" y="427"/>
                      <a:pt x="563" y="223"/>
                      <a:pt x="450" y="82"/>
                    </a:cubicBezTo>
                    <a:cubicBezTo>
                      <a:pt x="408" y="29"/>
                      <a:pt x="346" y="1"/>
                      <a:pt x="2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 name="Google Shape;3952;p28"/>
              <p:cNvSpPr/>
              <p:nvPr/>
            </p:nvSpPr>
            <p:spPr>
              <a:xfrm>
                <a:off x="4045150" y="3909225"/>
                <a:ext cx="13475" cy="10275"/>
              </a:xfrm>
              <a:custGeom>
                <a:avLst/>
                <a:gdLst/>
                <a:ahLst/>
                <a:cxnLst/>
                <a:rect l="l" t="t" r="r" b="b"/>
                <a:pathLst>
                  <a:path w="539" h="411" extrusionOk="0">
                    <a:moveTo>
                      <a:pt x="270" y="0"/>
                    </a:moveTo>
                    <a:cubicBezTo>
                      <a:pt x="224" y="0"/>
                      <a:pt x="179" y="15"/>
                      <a:pt x="141" y="46"/>
                    </a:cubicBezTo>
                    <a:cubicBezTo>
                      <a:pt x="0" y="161"/>
                      <a:pt x="68" y="389"/>
                      <a:pt x="251" y="409"/>
                    </a:cubicBezTo>
                    <a:cubicBezTo>
                      <a:pt x="259" y="410"/>
                      <a:pt x="266" y="410"/>
                      <a:pt x="274" y="410"/>
                    </a:cubicBezTo>
                    <a:cubicBezTo>
                      <a:pt x="440" y="410"/>
                      <a:pt x="538" y="213"/>
                      <a:pt x="431" y="78"/>
                    </a:cubicBezTo>
                    <a:cubicBezTo>
                      <a:pt x="390" y="26"/>
                      <a:pt x="330" y="0"/>
                      <a:pt x="2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 name="Google Shape;3953;p28"/>
              <p:cNvSpPr/>
              <p:nvPr/>
            </p:nvSpPr>
            <p:spPr>
              <a:xfrm>
                <a:off x="4031875" y="3892725"/>
                <a:ext cx="12850" cy="9800"/>
              </a:xfrm>
              <a:custGeom>
                <a:avLst/>
                <a:gdLst/>
                <a:ahLst/>
                <a:cxnLst/>
                <a:rect l="l" t="t" r="r" b="b"/>
                <a:pathLst>
                  <a:path w="514" h="392" extrusionOk="0">
                    <a:moveTo>
                      <a:pt x="258" y="0"/>
                    </a:moveTo>
                    <a:cubicBezTo>
                      <a:pt x="215" y="0"/>
                      <a:pt x="172" y="15"/>
                      <a:pt x="136" y="44"/>
                    </a:cubicBezTo>
                    <a:cubicBezTo>
                      <a:pt x="1" y="153"/>
                      <a:pt x="65" y="371"/>
                      <a:pt x="239" y="391"/>
                    </a:cubicBezTo>
                    <a:cubicBezTo>
                      <a:pt x="245" y="391"/>
                      <a:pt x="252" y="392"/>
                      <a:pt x="258" y="392"/>
                    </a:cubicBezTo>
                    <a:cubicBezTo>
                      <a:pt x="420" y="392"/>
                      <a:pt x="514" y="202"/>
                      <a:pt x="409" y="73"/>
                    </a:cubicBezTo>
                    <a:cubicBezTo>
                      <a:pt x="371" y="25"/>
                      <a:pt x="314"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 name="Google Shape;3954;p28"/>
              <p:cNvSpPr/>
              <p:nvPr/>
            </p:nvSpPr>
            <p:spPr>
              <a:xfrm>
                <a:off x="4018625" y="3876150"/>
                <a:ext cx="12300" cy="9350"/>
              </a:xfrm>
              <a:custGeom>
                <a:avLst/>
                <a:gdLst/>
                <a:ahLst/>
                <a:cxnLst/>
                <a:rect l="l" t="t" r="r" b="b"/>
                <a:pathLst>
                  <a:path w="492" h="374" extrusionOk="0">
                    <a:moveTo>
                      <a:pt x="245" y="0"/>
                    </a:moveTo>
                    <a:cubicBezTo>
                      <a:pt x="204" y="0"/>
                      <a:pt x="163" y="14"/>
                      <a:pt x="129" y="41"/>
                    </a:cubicBezTo>
                    <a:cubicBezTo>
                      <a:pt x="1" y="147"/>
                      <a:pt x="62" y="356"/>
                      <a:pt x="225" y="372"/>
                    </a:cubicBezTo>
                    <a:cubicBezTo>
                      <a:pt x="232" y="373"/>
                      <a:pt x="239" y="373"/>
                      <a:pt x="245" y="373"/>
                    </a:cubicBezTo>
                    <a:cubicBezTo>
                      <a:pt x="398" y="373"/>
                      <a:pt x="491" y="194"/>
                      <a:pt x="389" y="70"/>
                    </a:cubicBezTo>
                    <a:cubicBezTo>
                      <a:pt x="353" y="24"/>
                      <a:pt x="299" y="0"/>
                      <a:pt x="2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 name="Google Shape;3955;p28"/>
              <p:cNvSpPr/>
              <p:nvPr/>
            </p:nvSpPr>
            <p:spPr>
              <a:xfrm>
                <a:off x="4005300" y="3859650"/>
                <a:ext cx="11700" cy="8825"/>
              </a:xfrm>
              <a:custGeom>
                <a:avLst/>
                <a:gdLst/>
                <a:ahLst/>
                <a:cxnLst/>
                <a:rect l="l" t="t" r="r" b="b"/>
                <a:pathLst>
                  <a:path w="468" h="353" extrusionOk="0">
                    <a:moveTo>
                      <a:pt x="234" y="1"/>
                    </a:moveTo>
                    <a:cubicBezTo>
                      <a:pt x="195" y="1"/>
                      <a:pt x="155" y="13"/>
                      <a:pt x="122" y="39"/>
                    </a:cubicBezTo>
                    <a:cubicBezTo>
                      <a:pt x="0" y="139"/>
                      <a:pt x="61" y="335"/>
                      <a:pt x="215" y="351"/>
                    </a:cubicBezTo>
                    <a:cubicBezTo>
                      <a:pt x="223" y="352"/>
                      <a:pt x="231" y="352"/>
                      <a:pt x="238" y="352"/>
                    </a:cubicBezTo>
                    <a:cubicBezTo>
                      <a:pt x="382" y="352"/>
                      <a:pt x="468" y="181"/>
                      <a:pt x="373" y="65"/>
                    </a:cubicBezTo>
                    <a:cubicBezTo>
                      <a:pt x="338" y="23"/>
                      <a:pt x="286" y="1"/>
                      <a:pt x="2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 name="Google Shape;3956;p28"/>
              <p:cNvSpPr/>
              <p:nvPr/>
            </p:nvSpPr>
            <p:spPr>
              <a:xfrm>
                <a:off x="3992025" y="3843100"/>
                <a:ext cx="11100" cy="8400"/>
              </a:xfrm>
              <a:custGeom>
                <a:avLst/>
                <a:gdLst/>
                <a:ahLst/>
                <a:cxnLst/>
                <a:rect l="l" t="t" r="r" b="b"/>
                <a:pathLst>
                  <a:path w="444" h="336" extrusionOk="0">
                    <a:moveTo>
                      <a:pt x="223" y="0"/>
                    </a:moveTo>
                    <a:cubicBezTo>
                      <a:pt x="186" y="0"/>
                      <a:pt x="148" y="13"/>
                      <a:pt x="116" y="39"/>
                    </a:cubicBezTo>
                    <a:cubicBezTo>
                      <a:pt x="1" y="133"/>
                      <a:pt x="59" y="319"/>
                      <a:pt x="206" y="335"/>
                    </a:cubicBezTo>
                    <a:cubicBezTo>
                      <a:pt x="213" y="336"/>
                      <a:pt x="219" y="336"/>
                      <a:pt x="225" y="336"/>
                    </a:cubicBezTo>
                    <a:cubicBezTo>
                      <a:pt x="362" y="336"/>
                      <a:pt x="443" y="172"/>
                      <a:pt x="351" y="62"/>
                    </a:cubicBezTo>
                    <a:cubicBezTo>
                      <a:pt x="318" y="22"/>
                      <a:pt x="271" y="0"/>
                      <a:pt x="2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 name="Google Shape;3957;p28"/>
              <p:cNvSpPr/>
              <p:nvPr/>
            </p:nvSpPr>
            <p:spPr>
              <a:xfrm>
                <a:off x="3978775" y="3826550"/>
                <a:ext cx="10450" cy="7925"/>
              </a:xfrm>
              <a:custGeom>
                <a:avLst/>
                <a:gdLst/>
                <a:ahLst/>
                <a:cxnLst/>
                <a:rect l="l" t="t" r="r" b="b"/>
                <a:pathLst>
                  <a:path w="418" h="317" extrusionOk="0">
                    <a:moveTo>
                      <a:pt x="208" y="1"/>
                    </a:moveTo>
                    <a:cubicBezTo>
                      <a:pt x="174" y="1"/>
                      <a:pt x="139" y="13"/>
                      <a:pt x="110" y="36"/>
                    </a:cubicBezTo>
                    <a:cubicBezTo>
                      <a:pt x="0" y="126"/>
                      <a:pt x="52" y="303"/>
                      <a:pt x="193" y="316"/>
                    </a:cubicBezTo>
                    <a:cubicBezTo>
                      <a:pt x="200" y="316"/>
                      <a:pt x="206" y="317"/>
                      <a:pt x="212" y="317"/>
                    </a:cubicBezTo>
                    <a:cubicBezTo>
                      <a:pt x="340" y="317"/>
                      <a:pt x="417" y="166"/>
                      <a:pt x="331" y="62"/>
                    </a:cubicBezTo>
                    <a:cubicBezTo>
                      <a:pt x="300" y="21"/>
                      <a:pt x="255" y="1"/>
                      <a:pt x="2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 name="Google Shape;3958;p28"/>
              <p:cNvSpPr/>
              <p:nvPr/>
            </p:nvSpPr>
            <p:spPr>
              <a:xfrm>
                <a:off x="4222300" y="4093100"/>
                <a:ext cx="20875" cy="15850"/>
              </a:xfrm>
              <a:custGeom>
                <a:avLst/>
                <a:gdLst/>
                <a:ahLst/>
                <a:cxnLst/>
                <a:rect l="l" t="t" r="r" b="b"/>
                <a:pathLst>
                  <a:path w="835" h="634" extrusionOk="0">
                    <a:moveTo>
                      <a:pt x="421" y="1"/>
                    </a:moveTo>
                    <a:cubicBezTo>
                      <a:pt x="351" y="1"/>
                      <a:pt x="280" y="24"/>
                      <a:pt x="222" y="73"/>
                    </a:cubicBezTo>
                    <a:cubicBezTo>
                      <a:pt x="0" y="249"/>
                      <a:pt x="106" y="603"/>
                      <a:pt x="386" y="632"/>
                    </a:cubicBezTo>
                    <a:cubicBezTo>
                      <a:pt x="398" y="633"/>
                      <a:pt x="409" y="634"/>
                      <a:pt x="421" y="634"/>
                    </a:cubicBezTo>
                    <a:cubicBezTo>
                      <a:pt x="680" y="634"/>
                      <a:pt x="835" y="327"/>
                      <a:pt x="666" y="118"/>
                    </a:cubicBezTo>
                    <a:cubicBezTo>
                      <a:pt x="604" y="41"/>
                      <a:pt x="513" y="1"/>
                      <a:pt x="4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 name="Google Shape;3959;p28"/>
              <p:cNvSpPr/>
              <p:nvPr/>
            </p:nvSpPr>
            <p:spPr>
              <a:xfrm>
                <a:off x="4209050" y="4076550"/>
                <a:ext cx="20225" cy="15375"/>
              </a:xfrm>
              <a:custGeom>
                <a:avLst/>
                <a:gdLst/>
                <a:ahLst/>
                <a:cxnLst/>
                <a:rect l="l" t="t" r="r" b="b"/>
                <a:pathLst>
                  <a:path w="809" h="615" extrusionOk="0">
                    <a:moveTo>
                      <a:pt x="407" y="1"/>
                    </a:moveTo>
                    <a:cubicBezTo>
                      <a:pt x="338" y="1"/>
                      <a:pt x="269" y="23"/>
                      <a:pt x="212" y="69"/>
                    </a:cubicBezTo>
                    <a:cubicBezTo>
                      <a:pt x="0" y="243"/>
                      <a:pt x="103" y="587"/>
                      <a:pt x="376" y="612"/>
                    </a:cubicBezTo>
                    <a:cubicBezTo>
                      <a:pt x="388" y="614"/>
                      <a:pt x="399" y="614"/>
                      <a:pt x="411" y="614"/>
                    </a:cubicBezTo>
                    <a:cubicBezTo>
                      <a:pt x="660" y="614"/>
                      <a:pt x="809" y="320"/>
                      <a:pt x="646" y="114"/>
                    </a:cubicBezTo>
                    <a:cubicBezTo>
                      <a:pt x="586" y="40"/>
                      <a:pt x="497" y="1"/>
                      <a:pt x="4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 name="Google Shape;3960;p28"/>
              <p:cNvSpPr/>
              <p:nvPr/>
            </p:nvSpPr>
            <p:spPr>
              <a:xfrm>
                <a:off x="4195775" y="4060075"/>
                <a:ext cx="19625" cy="14975"/>
              </a:xfrm>
              <a:custGeom>
                <a:avLst/>
                <a:gdLst/>
                <a:ahLst/>
                <a:cxnLst/>
                <a:rect l="l" t="t" r="r" b="b"/>
                <a:pathLst>
                  <a:path w="785" h="599" extrusionOk="0">
                    <a:moveTo>
                      <a:pt x="396" y="1"/>
                    </a:moveTo>
                    <a:cubicBezTo>
                      <a:pt x="329" y="1"/>
                      <a:pt x="262" y="23"/>
                      <a:pt x="206" y="69"/>
                    </a:cubicBezTo>
                    <a:cubicBezTo>
                      <a:pt x="1" y="233"/>
                      <a:pt x="100" y="568"/>
                      <a:pt x="364" y="597"/>
                    </a:cubicBezTo>
                    <a:cubicBezTo>
                      <a:pt x="374" y="598"/>
                      <a:pt x="385" y="598"/>
                      <a:pt x="395" y="598"/>
                    </a:cubicBezTo>
                    <a:cubicBezTo>
                      <a:pt x="640" y="598"/>
                      <a:pt x="785" y="309"/>
                      <a:pt x="624" y="111"/>
                    </a:cubicBezTo>
                    <a:cubicBezTo>
                      <a:pt x="566" y="39"/>
                      <a:pt x="481" y="1"/>
                      <a:pt x="3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 name="Google Shape;3961;p28"/>
              <p:cNvSpPr/>
              <p:nvPr/>
            </p:nvSpPr>
            <p:spPr>
              <a:xfrm>
                <a:off x="4182525" y="4043525"/>
                <a:ext cx="19050" cy="14400"/>
              </a:xfrm>
              <a:custGeom>
                <a:avLst/>
                <a:gdLst/>
                <a:ahLst/>
                <a:cxnLst/>
                <a:rect l="l" t="t" r="r" b="b"/>
                <a:pathLst>
                  <a:path w="762" h="576" extrusionOk="0">
                    <a:moveTo>
                      <a:pt x="381" y="0"/>
                    </a:moveTo>
                    <a:cubicBezTo>
                      <a:pt x="317" y="0"/>
                      <a:pt x="253" y="22"/>
                      <a:pt x="200" y="66"/>
                    </a:cubicBezTo>
                    <a:cubicBezTo>
                      <a:pt x="1" y="227"/>
                      <a:pt x="97" y="548"/>
                      <a:pt x="351" y="574"/>
                    </a:cubicBezTo>
                    <a:cubicBezTo>
                      <a:pt x="363" y="575"/>
                      <a:pt x="374" y="576"/>
                      <a:pt x="386" y="576"/>
                    </a:cubicBezTo>
                    <a:cubicBezTo>
                      <a:pt x="622" y="576"/>
                      <a:pt x="761" y="298"/>
                      <a:pt x="605" y="108"/>
                    </a:cubicBezTo>
                    <a:cubicBezTo>
                      <a:pt x="548" y="37"/>
                      <a:pt x="465" y="0"/>
                      <a:pt x="3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 name="Google Shape;3962;p28"/>
              <p:cNvSpPr/>
              <p:nvPr/>
            </p:nvSpPr>
            <p:spPr>
              <a:xfrm>
                <a:off x="4169275" y="4027000"/>
                <a:ext cx="18400" cy="13975"/>
              </a:xfrm>
              <a:custGeom>
                <a:avLst/>
                <a:gdLst/>
                <a:ahLst/>
                <a:cxnLst/>
                <a:rect l="l" t="t" r="r" b="b"/>
                <a:pathLst>
                  <a:path w="736" h="559" extrusionOk="0">
                    <a:moveTo>
                      <a:pt x="366" y="1"/>
                    </a:moveTo>
                    <a:cubicBezTo>
                      <a:pt x="305" y="1"/>
                      <a:pt x="244" y="21"/>
                      <a:pt x="193" y="62"/>
                    </a:cubicBezTo>
                    <a:cubicBezTo>
                      <a:pt x="0" y="219"/>
                      <a:pt x="93" y="531"/>
                      <a:pt x="341" y="557"/>
                    </a:cubicBezTo>
                    <a:cubicBezTo>
                      <a:pt x="351" y="558"/>
                      <a:pt x="362" y="559"/>
                      <a:pt x="372" y="559"/>
                    </a:cubicBezTo>
                    <a:cubicBezTo>
                      <a:pt x="601" y="559"/>
                      <a:pt x="736" y="288"/>
                      <a:pt x="585" y="104"/>
                    </a:cubicBezTo>
                    <a:cubicBezTo>
                      <a:pt x="528" y="36"/>
                      <a:pt x="447" y="1"/>
                      <a:pt x="3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 name="Google Shape;3963;p28"/>
              <p:cNvSpPr/>
              <p:nvPr/>
            </p:nvSpPr>
            <p:spPr>
              <a:xfrm>
                <a:off x="4155925" y="4010450"/>
                <a:ext cx="17775" cy="13500"/>
              </a:xfrm>
              <a:custGeom>
                <a:avLst/>
                <a:gdLst/>
                <a:ahLst/>
                <a:cxnLst/>
                <a:rect l="l" t="t" r="r" b="b"/>
                <a:pathLst>
                  <a:path w="711" h="540" extrusionOk="0">
                    <a:moveTo>
                      <a:pt x="359" y="0"/>
                    </a:moveTo>
                    <a:cubicBezTo>
                      <a:pt x="300" y="0"/>
                      <a:pt x="240" y="20"/>
                      <a:pt x="190" y="62"/>
                    </a:cubicBezTo>
                    <a:cubicBezTo>
                      <a:pt x="1" y="210"/>
                      <a:pt x="91" y="512"/>
                      <a:pt x="329" y="538"/>
                    </a:cubicBezTo>
                    <a:cubicBezTo>
                      <a:pt x="339" y="539"/>
                      <a:pt x="350" y="539"/>
                      <a:pt x="360" y="539"/>
                    </a:cubicBezTo>
                    <a:cubicBezTo>
                      <a:pt x="582" y="539"/>
                      <a:pt x="711" y="279"/>
                      <a:pt x="570" y="101"/>
                    </a:cubicBezTo>
                    <a:cubicBezTo>
                      <a:pt x="515" y="35"/>
                      <a:pt x="437" y="0"/>
                      <a:pt x="3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 name="Google Shape;3964;p28"/>
              <p:cNvSpPr/>
              <p:nvPr/>
            </p:nvSpPr>
            <p:spPr>
              <a:xfrm>
                <a:off x="4142675" y="3993875"/>
                <a:ext cx="17125" cy="13050"/>
              </a:xfrm>
              <a:custGeom>
                <a:avLst/>
                <a:gdLst/>
                <a:ahLst/>
                <a:cxnLst/>
                <a:rect l="l" t="t" r="r" b="b"/>
                <a:pathLst>
                  <a:path w="685" h="522" extrusionOk="0">
                    <a:moveTo>
                      <a:pt x="344" y="0"/>
                    </a:moveTo>
                    <a:cubicBezTo>
                      <a:pt x="287" y="0"/>
                      <a:pt x="229" y="20"/>
                      <a:pt x="180" y="60"/>
                    </a:cubicBezTo>
                    <a:cubicBezTo>
                      <a:pt x="1" y="204"/>
                      <a:pt x="87" y="494"/>
                      <a:pt x="315" y="519"/>
                    </a:cubicBezTo>
                    <a:cubicBezTo>
                      <a:pt x="326" y="520"/>
                      <a:pt x="336" y="521"/>
                      <a:pt x="346" y="521"/>
                    </a:cubicBezTo>
                    <a:cubicBezTo>
                      <a:pt x="559" y="521"/>
                      <a:pt x="685" y="270"/>
                      <a:pt x="547" y="98"/>
                    </a:cubicBezTo>
                    <a:cubicBezTo>
                      <a:pt x="496" y="34"/>
                      <a:pt x="420" y="0"/>
                      <a:pt x="3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 name="Google Shape;3965;p28"/>
              <p:cNvSpPr/>
              <p:nvPr/>
            </p:nvSpPr>
            <p:spPr>
              <a:xfrm>
                <a:off x="4129425" y="3977400"/>
                <a:ext cx="16575" cy="12550"/>
              </a:xfrm>
              <a:custGeom>
                <a:avLst/>
                <a:gdLst/>
                <a:ahLst/>
                <a:cxnLst/>
                <a:rect l="l" t="t" r="r" b="b"/>
                <a:pathLst>
                  <a:path w="663" h="502" extrusionOk="0">
                    <a:moveTo>
                      <a:pt x="333" y="1"/>
                    </a:moveTo>
                    <a:cubicBezTo>
                      <a:pt x="278" y="1"/>
                      <a:pt x="221" y="19"/>
                      <a:pt x="174" y="57"/>
                    </a:cubicBezTo>
                    <a:cubicBezTo>
                      <a:pt x="0" y="198"/>
                      <a:pt x="84" y="478"/>
                      <a:pt x="306" y="500"/>
                    </a:cubicBezTo>
                    <a:cubicBezTo>
                      <a:pt x="316" y="501"/>
                      <a:pt x="326" y="502"/>
                      <a:pt x="336" y="502"/>
                    </a:cubicBezTo>
                    <a:cubicBezTo>
                      <a:pt x="540" y="502"/>
                      <a:pt x="662" y="258"/>
                      <a:pt x="527" y="92"/>
                    </a:cubicBezTo>
                    <a:cubicBezTo>
                      <a:pt x="478" y="32"/>
                      <a:pt x="406"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 name="Google Shape;3966;p28"/>
              <p:cNvSpPr/>
              <p:nvPr/>
            </p:nvSpPr>
            <p:spPr>
              <a:xfrm>
                <a:off x="4116150" y="3960850"/>
                <a:ext cx="15875" cy="12075"/>
              </a:xfrm>
              <a:custGeom>
                <a:avLst/>
                <a:gdLst/>
                <a:ahLst/>
                <a:cxnLst/>
                <a:rect l="l" t="t" r="r" b="b"/>
                <a:pathLst>
                  <a:path w="635" h="483" extrusionOk="0">
                    <a:moveTo>
                      <a:pt x="319" y="0"/>
                    </a:moveTo>
                    <a:cubicBezTo>
                      <a:pt x="266" y="0"/>
                      <a:pt x="212" y="18"/>
                      <a:pt x="168" y="53"/>
                    </a:cubicBezTo>
                    <a:cubicBezTo>
                      <a:pt x="1" y="188"/>
                      <a:pt x="81" y="458"/>
                      <a:pt x="293" y="481"/>
                    </a:cubicBezTo>
                    <a:cubicBezTo>
                      <a:pt x="303" y="482"/>
                      <a:pt x="312" y="482"/>
                      <a:pt x="321" y="482"/>
                    </a:cubicBezTo>
                    <a:cubicBezTo>
                      <a:pt x="520" y="482"/>
                      <a:pt x="635" y="249"/>
                      <a:pt x="509" y="92"/>
                    </a:cubicBezTo>
                    <a:cubicBezTo>
                      <a:pt x="461" y="31"/>
                      <a:pt x="390" y="0"/>
                      <a:pt x="3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 name="Google Shape;3967;p28"/>
              <p:cNvSpPr/>
              <p:nvPr/>
            </p:nvSpPr>
            <p:spPr>
              <a:xfrm>
                <a:off x="4102900" y="3944350"/>
                <a:ext cx="15300" cy="11625"/>
              </a:xfrm>
              <a:custGeom>
                <a:avLst/>
                <a:gdLst/>
                <a:ahLst/>
                <a:cxnLst/>
                <a:rect l="l" t="t" r="r" b="b"/>
                <a:pathLst>
                  <a:path w="612" h="465" extrusionOk="0">
                    <a:moveTo>
                      <a:pt x="306" y="0"/>
                    </a:moveTo>
                    <a:cubicBezTo>
                      <a:pt x="255" y="0"/>
                      <a:pt x="204" y="17"/>
                      <a:pt x="161" y="51"/>
                    </a:cubicBezTo>
                    <a:cubicBezTo>
                      <a:pt x="1" y="183"/>
                      <a:pt x="78" y="444"/>
                      <a:pt x="284" y="463"/>
                    </a:cubicBezTo>
                    <a:cubicBezTo>
                      <a:pt x="293" y="464"/>
                      <a:pt x="302" y="464"/>
                      <a:pt x="311" y="464"/>
                    </a:cubicBezTo>
                    <a:cubicBezTo>
                      <a:pt x="500" y="464"/>
                      <a:pt x="612" y="240"/>
                      <a:pt x="486" y="87"/>
                    </a:cubicBezTo>
                    <a:cubicBezTo>
                      <a:pt x="440" y="30"/>
                      <a:pt x="373" y="0"/>
                      <a:pt x="3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 name="Google Shape;3968;p28"/>
              <p:cNvSpPr/>
              <p:nvPr/>
            </p:nvSpPr>
            <p:spPr>
              <a:xfrm>
                <a:off x="4089575" y="3927775"/>
                <a:ext cx="14750" cy="11225"/>
              </a:xfrm>
              <a:custGeom>
                <a:avLst/>
                <a:gdLst/>
                <a:ahLst/>
                <a:cxnLst/>
                <a:rect l="l" t="t" r="r" b="b"/>
                <a:pathLst>
                  <a:path w="590" h="449" extrusionOk="0">
                    <a:moveTo>
                      <a:pt x="296" y="1"/>
                    </a:moveTo>
                    <a:cubicBezTo>
                      <a:pt x="246" y="1"/>
                      <a:pt x="196" y="18"/>
                      <a:pt x="154" y="52"/>
                    </a:cubicBezTo>
                    <a:cubicBezTo>
                      <a:pt x="0" y="178"/>
                      <a:pt x="74" y="425"/>
                      <a:pt x="273" y="448"/>
                    </a:cubicBezTo>
                    <a:cubicBezTo>
                      <a:pt x="281" y="448"/>
                      <a:pt x="289" y="449"/>
                      <a:pt x="297" y="449"/>
                    </a:cubicBezTo>
                    <a:cubicBezTo>
                      <a:pt x="479" y="449"/>
                      <a:pt x="590" y="233"/>
                      <a:pt x="469" y="85"/>
                    </a:cubicBezTo>
                    <a:cubicBezTo>
                      <a:pt x="426" y="30"/>
                      <a:pt x="361" y="1"/>
                      <a:pt x="2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 name="Google Shape;3969;p28"/>
              <p:cNvSpPr/>
              <p:nvPr/>
            </p:nvSpPr>
            <p:spPr>
              <a:xfrm>
                <a:off x="4076300" y="3911250"/>
                <a:ext cx="14125" cy="10725"/>
              </a:xfrm>
              <a:custGeom>
                <a:avLst/>
                <a:gdLst/>
                <a:ahLst/>
                <a:cxnLst/>
                <a:rect l="l" t="t" r="r" b="b"/>
                <a:pathLst>
                  <a:path w="565" h="429" extrusionOk="0">
                    <a:moveTo>
                      <a:pt x="285" y="0"/>
                    </a:moveTo>
                    <a:cubicBezTo>
                      <a:pt x="237" y="0"/>
                      <a:pt x="189" y="16"/>
                      <a:pt x="149" y="48"/>
                    </a:cubicBezTo>
                    <a:cubicBezTo>
                      <a:pt x="1" y="167"/>
                      <a:pt x="72" y="408"/>
                      <a:pt x="261" y="427"/>
                    </a:cubicBezTo>
                    <a:cubicBezTo>
                      <a:pt x="269" y="428"/>
                      <a:pt x="277" y="429"/>
                      <a:pt x="285" y="429"/>
                    </a:cubicBezTo>
                    <a:cubicBezTo>
                      <a:pt x="460" y="429"/>
                      <a:pt x="565" y="222"/>
                      <a:pt x="451" y="80"/>
                    </a:cubicBezTo>
                    <a:cubicBezTo>
                      <a:pt x="409" y="27"/>
                      <a:pt x="347" y="0"/>
                      <a:pt x="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 name="Google Shape;3970;p28"/>
              <p:cNvSpPr/>
              <p:nvPr/>
            </p:nvSpPr>
            <p:spPr>
              <a:xfrm>
                <a:off x="4063050" y="3894750"/>
                <a:ext cx="13475" cy="10200"/>
              </a:xfrm>
              <a:custGeom>
                <a:avLst/>
                <a:gdLst/>
                <a:ahLst/>
                <a:cxnLst/>
                <a:rect l="l" t="t" r="r" b="b"/>
                <a:pathLst>
                  <a:path w="539" h="408" extrusionOk="0">
                    <a:moveTo>
                      <a:pt x="271" y="1"/>
                    </a:moveTo>
                    <a:cubicBezTo>
                      <a:pt x="225" y="1"/>
                      <a:pt x="180" y="15"/>
                      <a:pt x="142" y="46"/>
                    </a:cubicBezTo>
                    <a:cubicBezTo>
                      <a:pt x="1" y="159"/>
                      <a:pt x="68" y="390"/>
                      <a:pt x="248" y="406"/>
                    </a:cubicBezTo>
                    <a:cubicBezTo>
                      <a:pt x="256" y="407"/>
                      <a:pt x="264" y="407"/>
                      <a:pt x="272" y="407"/>
                    </a:cubicBezTo>
                    <a:cubicBezTo>
                      <a:pt x="441" y="407"/>
                      <a:pt x="539" y="210"/>
                      <a:pt x="431" y="75"/>
                    </a:cubicBezTo>
                    <a:cubicBezTo>
                      <a:pt x="390" y="26"/>
                      <a:pt x="330" y="1"/>
                      <a:pt x="2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 name="Google Shape;3971;p28"/>
              <p:cNvSpPr/>
              <p:nvPr/>
            </p:nvSpPr>
            <p:spPr>
              <a:xfrm>
                <a:off x="4049800" y="3878175"/>
                <a:ext cx="12825" cy="9825"/>
              </a:xfrm>
              <a:custGeom>
                <a:avLst/>
                <a:gdLst/>
                <a:ahLst/>
                <a:cxnLst/>
                <a:rect l="l" t="t" r="r" b="b"/>
                <a:pathLst>
                  <a:path w="513" h="393" extrusionOk="0">
                    <a:moveTo>
                      <a:pt x="258" y="1"/>
                    </a:moveTo>
                    <a:cubicBezTo>
                      <a:pt x="215" y="1"/>
                      <a:pt x="171" y="15"/>
                      <a:pt x="135" y="44"/>
                    </a:cubicBezTo>
                    <a:cubicBezTo>
                      <a:pt x="0" y="153"/>
                      <a:pt x="65" y="372"/>
                      <a:pt x="238" y="391"/>
                    </a:cubicBezTo>
                    <a:cubicBezTo>
                      <a:pt x="246" y="392"/>
                      <a:pt x="253" y="392"/>
                      <a:pt x="261" y="392"/>
                    </a:cubicBezTo>
                    <a:cubicBezTo>
                      <a:pt x="418" y="392"/>
                      <a:pt x="513" y="202"/>
                      <a:pt x="409" y="73"/>
                    </a:cubicBezTo>
                    <a:cubicBezTo>
                      <a:pt x="370" y="25"/>
                      <a:pt x="314"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 name="Google Shape;3972;p28"/>
              <p:cNvSpPr/>
              <p:nvPr/>
            </p:nvSpPr>
            <p:spPr>
              <a:xfrm>
                <a:off x="4036450" y="3861675"/>
                <a:ext cx="12300" cy="9350"/>
              </a:xfrm>
              <a:custGeom>
                <a:avLst/>
                <a:gdLst/>
                <a:ahLst/>
                <a:cxnLst/>
                <a:rect l="l" t="t" r="r" b="b"/>
                <a:pathLst>
                  <a:path w="492" h="374" extrusionOk="0">
                    <a:moveTo>
                      <a:pt x="247" y="1"/>
                    </a:moveTo>
                    <a:cubicBezTo>
                      <a:pt x="205" y="1"/>
                      <a:pt x="164" y="14"/>
                      <a:pt x="130" y="42"/>
                    </a:cubicBezTo>
                    <a:cubicBezTo>
                      <a:pt x="1" y="145"/>
                      <a:pt x="65" y="354"/>
                      <a:pt x="229" y="373"/>
                    </a:cubicBezTo>
                    <a:cubicBezTo>
                      <a:pt x="236" y="374"/>
                      <a:pt x="242" y="374"/>
                      <a:pt x="249" y="374"/>
                    </a:cubicBezTo>
                    <a:cubicBezTo>
                      <a:pt x="401" y="374"/>
                      <a:pt x="492" y="194"/>
                      <a:pt x="393" y="71"/>
                    </a:cubicBezTo>
                    <a:cubicBezTo>
                      <a:pt x="356" y="25"/>
                      <a:pt x="302" y="1"/>
                      <a:pt x="2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 name="Google Shape;3973;p28"/>
              <p:cNvSpPr/>
              <p:nvPr/>
            </p:nvSpPr>
            <p:spPr>
              <a:xfrm>
                <a:off x="4023200" y="3845125"/>
                <a:ext cx="11725" cy="8875"/>
              </a:xfrm>
              <a:custGeom>
                <a:avLst/>
                <a:gdLst/>
                <a:ahLst/>
                <a:cxnLst/>
                <a:rect l="l" t="t" r="r" b="b"/>
                <a:pathLst>
                  <a:path w="469" h="355" extrusionOk="0">
                    <a:moveTo>
                      <a:pt x="234" y="0"/>
                    </a:moveTo>
                    <a:cubicBezTo>
                      <a:pt x="195" y="0"/>
                      <a:pt x="156" y="13"/>
                      <a:pt x="123" y="39"/>
                    </a:cubicBezTo>
                    <a:cubicBezTo>
                      <a:pt x="1" y="138"/>
                      <a:pt x="59" y="338"/>
                      <a:pt x="216" y="354"/>
                    </a:cubicBezTo>
                    <a:cubicBezTo>
                      <a:pt x="223" y="354"/>
                      <a:pt x="229" y="355"/>
                      <a:pt x="236" y="355"/>
                    </a:cubicBezTo>
                    <a:cubicBezTo>
                      <a:pt x="382" y="355"/>
                      <a:pt x="469" y="185"/>
                      <a:pt x="373" y="68"/>
                    </a:cubicBezTo>
                    <a:cubicBezTo>
                      <a:pt x="338" y="23"/>
                      <a:pt x="286" y="0"/>
                      <a:pt x="2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 name="Google Shape;3974;p28"/>
              <p:cNvSpPr/>
              <p:nvPr/>
            </p:nvSpPr>
            <p:spPr>
              <a:xfrm>
                <a:off x="4009950" y="3828600"/>
                <a:ext cx="11100" cy="8450"/>
              </a:xfrm>
              <a:custGeom>
                <a:avLst/>
                <a:gdLst/>
                <a:ahLst/>
                <a:cxnLst/>
                <a:rect l="l" t="t" r="r" b="b"/>
                <a:pathLst>
                  <a:path w="444" h="338" extrusionOk="0">
                    <a:moveTo>
                      <a:pt x="221" y="0"/>
                    </a:moveTo>
                    <a:cubicBezTo>
                      <a:pt x="184" y="0"/>
                      <a:pt x="147" y="13"/>
                      <a:pt x="116" y="38"/>
                    </a:cubicBezTo>
                    <a:cubicBezTo>
                      <a:pt x="0" y="131"/>
                      <a:pt x="55" y="320"/>
                      <a:pt x="203" y="337"/>
                    </a:cubicBezTo>
                    <a:cubicBezTo>
                      <a:pt x="208" y="337"/>
                      <a:pt x="214" y="337"/>
                      <a:pt x="219" y="337"/>
                    </a:cubicBezTo>
                    <a:cubicBezTo>
                      <a:pt x="360" y="337"/>
                      <a:pt x="444" y="175"/>
                      <a:pt x="351" y="63"/>
                    </a:cubicBezTo>
                    <a:cubicBezTo>
                      <a:pt x="318" y="21"/>
                      <a:pt x="270" y="0"/>
                      <a:pt x="22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 name="Google Shape;3975;p28"/>
              <p:cNvSpPr/>
              <p:nvPr/>
            </p:nvSpPr>
            <p:spPr>
              <a:xfrm>
                <a:off x="3996700" y="3812100"/>
                <a:ext cx="10450" cy="7925"/>
              </a:xfrm>
              <a:custGeom>
                <a:avLst/>
                <a:gdLst/>
                <a:ahLst/>
                <a:cxnLst/>
                <a:rect l="l" t="t" r="r" b="b"/>
                <a:pathLst>
                  <a:path w="418" h="317" extrusionOk="0">
                    <a:moveTo>
                      <a:pt x="209" y="0"/>
                    </a:moveTo>
                    <a:cubicBezTo>
                      <a:pt x="174" y="0"/>
                      <a:pt x="139" y="12"/>
                      <a:pt x="109" y="36"/>
                    </a:cubicBezTo>
                    <a:cubicBezTo>
                      <a:pt x="0" y="122"/>
                      <a:pt x="52" y="299"/>
                      <a:pt x="193" y="315"/>
                    </a:cubicBezTo>
                    <a:cubicBezTo>
                      <a:pt x="199" y="316"/>
                      <a:pt x="206" y="316"/>
                      <a:pt x="212" y="316"/>
                    </a:cubicBezTo>
                    <a:cubicBezTo>
                      <a:pt x="339" y="316"/>
                      <a:pt x="417" y="162"/>
                      <a:pt x="331" y="58"/>
                    </a:cubicBezTo>
                    <a:cubicBezTo>
                      <a:pt x="300" y="20"/>
                      <a:pt x="255" y="0"/>
                      <a:pt x="2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 name="Google Shape;3976;p28"/>
              <p:cNvSpPr/>
              <p:nvPr/>
            </p:nvSpPr>
            <p:spPr>
              <a:xfrm>
                <a:off x="4253550" y="4095175"/>
                <a:ext cx="21450" cy="16350"/>
              </a:xfrm>
              <a:custGeom>
                <a:avLst/>
                <a:gdLst/>
                <a:ahLst/>
                <a:cxnLst/>
                <a:rect l="l" t="t" r="r" b="b"/>
                <a:pathLst>
                  <a:path w="858" h="654" extrusionOk="0">
                    <a:moveTo>
                      <a:pt x="430" y="0"/>
                    </a:moveTo>
                    <a:cubicBezTo>
                      <a:pt x="358" y="0"/>
                      <a:pt x="285" y="24"/>
                      <a:pt x="225" y="73"/>
                    </a:cubicBezTo>
                    <a:cubicBezTo>
                      <a:pt x="0" y="256"/>
                      <a:pt x="110" y="623"/>
                      <a:pt x="399" y="652"/>
                    </a:cubicBezTo>
                    <a:cubicBezTo>
                      <a:pt x="411" y="653"/>
                      <a:pt x="422" y="653"/>
                      <a:pt x="433" y="653"/>
                    </a:cubicBezTo>
                    <a:cubicBezTo>
                      <a:pt x="699" y="653"/>
                      <a:pt x="858" y="334"/>
                      <a:pt x="682" y="121"/>
                    </a:cubicBezTo>
                    <a:cubicBezTo>
                      <a:pt x="618" y="41"/>
                      <a:pt x="525" y="0"/>
                      <a:pt x="4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 name="Google Shape;3977;p28"/>
              <p:cNvSpPr/>
              <p:nvPr/>
            </p:nvSpPr>
            <p:spPr>
              <a:xfrm>
                <a:off x="4240225" y="4078600"/>
                <a:ext cx="20850" cy="15825"/>
              </a:xfrm>
              <a:custGeom>
                <a:avLst/>
                <a:gdLst/>
                <a:ahLst/>
                <a:cxnLst/>
                <a:rect l="l" t="t" r="r" b="b"/>
                <a:pathLst>
                  <a:path w="834" h="633" extrusionOk="0">
                    <a:moveTo>
                      <a:pt x="420" y="0"/>
                    </a:moveTo>
                    <a:cubicBezTo>
                      <a:pt x="349" y="0"/>
                      <a:pt x="278" y="24"/>
                      <a:pt x="219" y="71"/>
                    </a:cubicBezTo>
                    <a:cubicBezTo>
                      <a:pt x="0" y="248"/>
                      <a:pt x="106" y="601"/>
                      <a:pt x="386" y="630"/>
                    </a:cubicBezTo>
                    <a:cubicBezTo>
                      <a:pt x="399" y="632"/>
                      <a:pt x="411" y="632"/>
                      <a:pt x="424" y="632"/>
                    </a:cubicBezTo>
                    <a:cubicBezTo>
                      <a:pt x="681" y="632"/>
                      <a:pt x="834" y="327"/>
                      <a:pt x="665" y="119"/>
                    </a:cubicBezTo>
                    <a:cubicBezTo>
                      <a:pt x="603" y="41"/>
                      <a:pt x="512" y="0"/>
                      <a:pt x="4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 name="Google Shape;3978;p28"/>
              <p:cNvSpPr/>
              <p:nvPr/>
            </p:nvSpPr>
            <p:spPr>
              <a:xfrm>
                <a:off x="4226950" y="4062100"/>
                <a:ext cx="20250" cy="15350"/>
              </a:xfrm>
              <a:custGeom>
                <a:avLst/>
                <a:gdLst/>
                <a:ahLst/>
                <a:cxnLst/>
                <a:rect l="l" t="t" r="r" b="b"/>
                <a:pathLst>
                  <a:path w="810" h="614" extrusionOk="0">
                    <a:moveTo>
                      <a:pt x="407" y="1"/>
                    </a:moveTo>
                    <a:cubicBezTo>
                      <a:pt x="339" y="1"/>
                      <a:pt x="270" y="23"/>
                      <a:pt x="213" y="69"/>
                    </a:cubicBezTo>
                    <a:cubicBezTo>
                      <a:pt x="1" y="239"/>
                      <a:pt x="104" y="583"/>
                      <a:pt x="377" y="612"/>
                    </a:cubicBezTo>
                    <a:cubicBezTo>
                      <a:pt x="388" y="613"/>
                      <a:pt x="400" y="614"/>
                      <a:pt x="411" y="614"/>
                    </a:cubicBezTo>
                    <a:cubicBezTo>
                      <a:pt x="661" y="614"/>
                      <a:pt x="810" y="317"/>
                      <a:pt x="647" y="114"/>
                    </a:cubicBezTo>
                    <a:cubicBezTo>
                      <a:pt x="587" y="39"/>
                      <a:pt x="497" y="1"/>
                      <a:pt x="4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 name="Google Shape;3979;p28"/>
              <p:cNvSpPr/>
              <p:nvPr/>
            </p:nvSpPr>
            <p:spPr>
              <a:xfrm>
                <a:off x="4213700" y="4045525"/>
                <a:ext cx="19600" cy="14900"/>
              </a:xfrm>
              <a:custGeom>
                <a:avLst/>
                <a:gdLst/>
                <a:ahLst/>
                <a:cxnLst/>
                <a:rect l="l" t="t" r="r" b="b"/>
                <a:pathLst>
                  <a:path w="784" h="596" extrusionOk="0">
                    <a:moveTo>
                      <a:pt x="393" y="1"/>
                    </a:moveTo>
                    <a:cubicBezTo>
                      <a:pt x="328" y="1"/>
                      <a:pt x="262" y="22"/>
                      <a:pt x="206" y="67"/>
                    </a:cubicBezTo>
                    <a:cubicBezTo>
                      <a:pt x="0" y="234"/>
                      <a:pt x="100" y="568"/>
                      <a:pt x="364" y="594"/>
                    </a:cubicBezTo>
                    <a:cubicBezTo>
                      <a:pt x="375" y="595"/>
                      <a:pt x="387" y="596"/>
                      <a:pt x="398" y="596"/>
                    </a:cubicBezTo>
                    <a:cubicBezTo>
                      <a:pt x="641" y="596"/>
                      <a:pt x="784" y="308"/>
                      <a:pt x="624" y="112"/>
                    </a:cubicBezTo>
                    <a:cubicBezTo>
                      <a:pt x="565" y="38"/>
                      <a:pt x="480" y="1"/>
                      <a:pt x="3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 name="Google Shape;3980;p28"/>
              <p:cNvSpPr/>
              <p:nvPr/>
            </p:nvSpPr>
            <p:spPr>
              <a:xfrm>
                <a:off x="4200450" y="4029050"/>
                <a:ext cx="18950" cy="14425"/>
              </a:xfrm>
              <a:custGeom>
                <a:avLst/>
                <a:gdLst/>
                <a:ahLst/>
                <a:cxnLst/>
                <a:rect l="l" t="t" r="r" b="b"/>
                <a:pathLst>
                  <a:path w="758" h="577" extrusionOk="0">
                    <a:moveTo>
                      <a:pt x="381" y="1"/>
                    </a:moveTo>
                    <a:cubicBezTo>
                      <a:pt x="317" y="1"/>
                      <a:pt x="252" y="22"/>
                      <a:pt x="199" y="67"/>
                    </a:cubicBezTo>
                    <a:cubicBezTo>
                      <a:pt x="0" y="227"/>
                      <a:pt x="97" y="549"/>
                      <a:pt x="351" y="575"/>
                    </a:cubicBezTo>
                    <a:cubicBezTo>
                      <a:pt x="362" y="576"/>
                      <a:pt x="374" y="577"/>
                      <a:pt x="385" y="577"/>
                    </a:cubicBezTo>
                    <a:cubicBezTo>
                      <a:pt x="621" y="577"/>
                      <a:pt x="758" y="299"/>
                      <a:pt x="604" y="109"/>
                    </a:cubicBezTo>
                    <a:cubicBezTo>
                      <a:pt x="548" y="38"/>
                      <a:pt x="465" y="1"/>
                      <a:pt x="3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 name="Google Shape;3981;p28"/>
              <p:cNvSpPr/>
              <p:nvPr/>
            </p:nvSpPr>
            <p:spPr>
              <a:xfrm>
                <a:off x="4187175" y="4012500"/>
                <a:ext cx="18350" cy="13925"/>
              </a:xfrm>
              <a:custGeom>
                <a:avLst/>
                <a:gdLst/>
                <a:ahLst/>
                <a:cxnLst/>
                <a:rect l="l" t="t" r="r" b="b"/>
                <a:pathLst>
                  <a:path w="734" h="557" extrusionOk="0">
                    <a:moveTo>
                      <a:pt x="370" y="1"/>
                    </a:moveTo>
                    <a:cubicBezTo>
                      <a:pt x="308" y="1"/>
                      <a:pt x="246" y="21"/>
                      <a:pt x="194" y="64"/>
                    </a:cubicBezTo>
                    <a:cubicBezTo>
                      <a:pt x="1" y="221"/>
                      <a:pt x="94" y="533"/>
                      <a:pt x="338" y="555"/>
                    </a:cubicBezTo>
                    <a:cubicBezTo>
                      <a:pt x="349" y="556"/>
                      <a:pt x="359" y="557"/>
                      <a:pt x="369" y="557"/>
                    </a:cubicBezTo>
                    <a:cubicBezTo>
                      <a:pt x="598" y="557"/>
                      <a:pt x="734" y="287"/>
                      <a:pt x="586" y="102"/>
                    </a:cubicBezTo>
                    <a:cubicBezTo>
                      <a:pt x="530" y="35"/>
                      <a:pt x="450" y="1"/>
                      <a:pt x="3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 name="Google Shape;3982;p28"/>
              <p:cNvSpPr/>
              <p:nvPr/>
            </p:nvSpPr>
            <p:spPr>
              <a:xfrm>
                <a:off x="4173850" y="3995950"/>
                <a:ext cx="17775" cy="13525"/>
              </a:xfrm>
              <a:custGeom>
                <a:avLst/>
                <a:gdLst/>
                <a:ahLst/>
                <a:cxnLst/>
                <a:rect l="l" t="t" r="r" b="b"/>
                <a:pathLst>
                  <a:path w="711" h="541" extrusionOk="0">
                    <a:moveTo>
                      <a:pt x="357" y="0"/>
                    </a:moveTo>
                    <a:cubicBezTo>
                      <a:pt x="297" y="0"/>
                      <a:pt x="237" y="20"/>
                      <a:pt x="187" y="60"/>
                    </a:cubicBezTo>
                    <a:cubicBezTo>
                      <a:pt x="0" y="211"/>
                      <a:pt x="90" y="513"/>
                      <a:pt x="328" y="539"/>
                    </a:cubicBezTo>
                    <a:cubicBezTo>
                      <a:pt x="339" y="540"/>
                      <a:pt x="349" y="541"/>
                      <a:pt x="359" y="541"/>
                    </a:cubicBezTo>
                    <a:cubicBezTo>
                      <a:pt x="582" y="541"/>
                      <a:pt x="711" y="280"/>
                      <a:pt x="566" y="102"/>
                    </a:cubicBezTo>
                    <a:cubicBezTo>
                      <a:pt x="513" y="35"/>
                      <a:pt x="435"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 name="Google Shape;3983;p28"/>
              <p:cNvSpPr/>
              <p:nvPr/>
            </p:nvSpPr>
            <p:spPr>
              <a:xfrm>
                <a:off x="4160600" y="3979400"/>
                <a:ext cx="17125" cy="13050"/>
              </a:xfrm>
              <a:custGeom>
                <a:avLst/>
                <a:gdLst/>
                <a:ahLst/>
                <a:cxnLst/>
                <a:rect l="l" t="t" r="r" b="b"/>
                <a:pathLst>
                  <a:path w="685" h="522" extrusionOk="0">
                    <a:moveTo>
                      <a:pt x="342" y="0"/>
                    </a:moveTo>
                    <a:cubicBezTo>
                      <a:pt x="285" y="0"/>
                      <a:pt x="228" y="19"/>
                      <a:pt x="180" y="57"/>
                    </a:cubicBezTo>
                    <a:cubicBezTo>
                      <a:pt x="0" y="202"/>
                      <a:pt x="84" y="494"/>
                      <a:pt x="315" y="520"/>
                    </a:cubicBezTo>
                    <a:cubicBezTo>
                      <a:pt x="326" y="521"/>
                      <a:pt x="336" y="522"/>
                      <a:pt x="346" y="522"/>
                    </a:cubicBezTo>
                    <a:cubicBezTo>
                      <a:pt x="559" y="522"/>
                      <a:pt x="685" y="271"/>
                      <a:pt x="547" y="99"/>
                    </a:cubicBezTo>
                    <a:cubicBezTo>
                      <a:pt x="495" y="34"/>
                      <a:pt x="419" y="0"/>
                      <a:pt x="34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 name="Google Shape;3984;p28"/>
              <p:cNvSpPr/>
              <p:nvPr/>
            </p:nvSpPr>
            <p:spPr>
              <a:xfrm>
                <a:off x="4147325" y="3962875"/>
                <a:ext cx="16600" cy="12625"/>
              </a:xfrm>
              <a:custGeom>
                <a:avLst/>
                <a:gdLst/>
                <a:ahLst/>
                <a:cxnLst/>
                <a:rect l="l" t="t" r="r" b="b"/>
                <a:pathLst>
                  <a:path w="664" h="505" extrusionOk="0">
                    <a:moveTo>
                      <a:pt x="332" y="0"/>
                    </a:moveTo>
                    <a:cubicBezTo>
                      <a:pt x="276" y="0"/>
                      <a:pt x="220" y="19"/>
                      <a:pt x="174" y="56"/>
                    </a:cubicBezTo>
                    <a:cubicBezTo>
                      <a:pt x="1" y="197"/>
                      <a:pt x="84" y="477"/>
                      <a:pt x="306" y="503"/>
                    </a:cubicBezTo>
                    <a:cubicBezTo>
                      <a:pt x="315" y="504"/>
                      <a:pt x="324" y="504"/>
                      <a:pt x="333" y="504"/>
                    </a:cubicBezTo>
                    <a:cubicBezTo>
                      <a:pt x="539" y="504"/>
                      <a:pt x="664" y="261"/>
                      <a:pt x="528" y="95"/>
                    </a:cubicBezTo>
                    <a:cubicBezTo>
                      <a:pt x="479" y="32"/>
                      <a:pt x="405" y="0"/>
                      <a:pt x="3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 name="Google Shape;3985;p28"/>
              <p:cNvSpPr/>
              <p:nvPr/>
            </p:nvSpPr>
            <p:spPr>
              <a:xfrm>
                <a:off x="4134075" y="3946375"/>
                <a:ext cx="15875" cy="12075"/>
              </a:xfrm>
              <a:custGeom>
                <a:avLst/>
                <a:gdLst/>
                <a:ahLst/>
                <a:cxnLst/>
                <a:rect l="l" t="t" r="r" b="b"/>
                <a:pathLst>
                  <a:path w="635" h="483" extrusionOk="0">
                    <a:moveTo>
                      <a:pt x="318" y="0"/>
                    </a:moveTo>
                    <a:cubicBezTo>
                      <a:pt x="265" y="0"/>
                      <a:pt x="212" y="18"/>
                      <a:pt x="168" y="54"/>
                    </a:cubicBezTo>
                    <a:cubicBezTo>
                      <a:pt x="1" y="189"/>
                      <a:pt x="81" y="459"/>
                      <a:pt x="293" y="481"/>
                    </a:cubicBezTo>
                    <a:cubicBezTo>
                      <a:pt x="302" y="482"/>
                      <a:pt x="311" y="483"/>
                      <a:pt x="320" y="483"/>
                    </a:cubicBezTo>
                    <a:cubicBezTo>
                      <a:pt x="519" y="483"/>
                      <a:pt x="634" y="249"/>
                      <a:pt x="505" y="89"/>
                    </a:cubicBezTo>
                    <a:cubicBezTo>
                      <a:pt x="458" y="31"/>
                      <a:pt x="388" y="0"/>
                      <a:pt x="3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 name="Google Shape;3986;p28"/>
              <p:cNvSpPr/>
              <p:nvPr/>
            </p:nvSpPr>
            <p:spPr>
              <a:xfrm>
                <a:off x="4120750" y="3929825"/>
                <a:ext cx="15400" cy="11675"/>
              </a:xfrm>
              <a:custGeom>
                <a:avLst/>
                <a:gdLst/>
                <a:ahLst/>
                <a:cxnLst/>
                <a:rect l="l" t="t" r="r" b="b"/>
                <a:pathLst>
                  <a:path w="616" h="467" extrusionOk="0">
                    <a:moveTo>
                      <a:pt x="310" y="0"/>
                    </a:moveTo>
                    <a:cubicBezTo>
                      <a:pt x="258" y="0"/>
                      <a:pt x="206" y="18"/>
                      <a:pt x="161" y="54"/>
                    </a:cubicBezTo>
                    <a:cubicBezTo>
                      <a:pt x="0" y="183"/>
                      <a:pt x="77" y="443"/>
                      <a:pt x="286" y="465"/>
                    </a:cubicBezTo>
                    <a:cubicBezTo>
                      <a:pt x="294" y="466"/>
                      <a:pt x="302" y="466"/>
                      <a:pt x="310" y="466"/>
                    </a:cubicBezTo>
                    <a:cubicBezTo>
                      <a:pt x="501" y="466"/>
                      <a:pt x="615" y="241"/>
                      <a:pt x="489" y="86"/>
                    </a:cubicBezTo>
                    <a:cubicBezTo>
                      <a:pt x="443" y="30"/>
                      <a:pt x="377" y="0"/>
                      <a:pt x="3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 name="Google Shape;3987;p28"/>
              <p:cNvSpPr/>
              <p:nvPr/>
            </p:nvSpPr>
            <p:spPr>
              <a:xfrm>
                <a:off x="4107475" y="3913300"/>
                <a:ext cx="14775" cy="11175"/>
              </a:xfrm>
              <a:custGeom>
                <a:avLst/>
                <a:gdLst/>
                <a:ahLst/>
                <a:cxnLst/>
                <a:rect l="l" t="t" r="r" b="b"/>
                <a:pathLst>
                  <a:path w="591" h="447" extrusionOk="0">
                    <a:moveTo>
                      <a:pt x="296" y="1"/>
                    </a:moveTo>
                    <a:cubicBezTo>
                      <a:pt x="246" y="1"/>
                      <a:pt x="197" y="17"/>
                      <a:pt x="155" y="50"/>
                    </a:cubicBezTo>
                    <a:cubicBezTo>
                      <a:pt x="1" y="175"/>
                      <a:pt x="75" y="426"/>
                      <a:pt x="274" y="445"/>
                    </a:cubicBezTo>
                    <a:cubicBezTo>
                      <a:pt x="282" y="446"/>
                      <a:pt x="290" y="446"/>
                      <a:pt x="297" y="446"/>
                    </a:cubicBezTo>
                    <a:cubicBezTo>
                      <a:pt x="480" y="446"/>
                      <a:pt x="590" y="230"/>
                      <a:pt x="470" y="82"/>
                    </a:cubicBezTo>
                    <a:cubicBezTo>
                      <a:pt x="426" y="29"/>
                      <a:pt x="361" y="1"/>
                      <a:pt x="2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 name="Google Shape;3988;p28"/>
              <p:cNvSpPr/>
              <p:nvPr/>
            </p:nvSpPr>
            <p:spPr>
              <a:xfrm>
                <a:off x="4094300" y="3896750"/>
                <a:ext cx="14025" cy="10700"/>
              </a:xfrm>
              <a:custGeom>
                <a:avLst/>
                <a:gdLst/>
                <a:ahLst/>
                <a:cxnLst/>
                <a:rect l="l" t="t" r="r" b="b"/>
                <a:pathLst>
                  <a:path w="561" h="428" extrusionOk="0">
                    <a:moveTo>
                      <a:pt x="282" y="0"/>
                    </a:moveTo>
                    <a:cubicBezTo>
                      <a:pt x="235" y="0"/>
                      <a:pt x="188" y="16"/>
                      <a:pt x="149" y="50"/>
                    </a:cubicBezTo>
                    <a:cubicBezTo>
                      <a:pt x="1" y="169"/>
                      <a:pt x="72" y="406"/>
                      <a:pt x="261" y="426"/>
                    </a:cubicBezTo>
                    <a:cubicBezTo>
                      <a:pt x="270" y="427"/>
                      <a:pt x="279" y="427"/>
                      <a:pt x="288" y="427"/>
                    </a:cubicBezTo>
                    <a:cubicBezTo>
                      <a:pt x="458" y="427"/>
                      <a:pt x="561" y="222"/>
                      <a:pt x="448" y="79"/>
                    </a:cubicBezTo>
                    <a:cubicBezTo>
                      <a:pt x="406" y="28"/>
                      <a:pt x="344" y="0"/>
                      <a:pt x="2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 name="Google Shape;3989;p28"/>
              <p:cNvSpPr/>
              <p:nvPr/>
            </p:nvSpPr>
            <p:spPr>
              <a:xfrm>
                <a:off x="4080975" y="388020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 name="Google Shape;3990;p28"/>
              <p:cNvSpPr/>
              <p:nvPr/>
            </p:nvSpPr>
            <p:spPr>
              <a:xfrm>
                <a:off x="4067725" y="3863725"/>
                <a:ext cx="12850" cy="9800"/>
              </a:xfrm>
              <a:custGeom>
                <a:avLst/>
                <a:gdLst/>
                <a:ahLst/>
                <a:cxnLst/>
                <a:rect l="l" t="t" r="r" b="b"/>
                <a:pathLst>
                  <a:path w="514" h="392" extrusionOk="0">
                    <a:moveTo>
                      <a:pt x="257" y="0"/>
                    </a:moveTo>
                    <a:cubicBezTo>
                      <a:pt x="214" y="0"/>
                      <a:pt x="171" y="14"/>
                      <a:pt x="135" y="43"/>
                    </a:cubicBezTo>
                    <a:cubicBezTo>
                      <a:pt x="0" y="153"/>
                      <a:pt x="64" y="371"/>
                      <a:pt x="235" y="391"/>
                    </a:cubicBezTo>
                    <a:cubicBezTo>
                      <a:pt x="241" y="391"/>
                      <a:pt x="248" y="391"/>
                      <a:pt x="254" y="391"/>
                    </a:cubicBezTo>
                    <a:cubicBezTo>
                      <a:pt x="416" y="391"/>
                      <a:pt x="513" y="202"/>
                      <a:pt x="408" y="72"/>
                    </a:cubicBezTo>
                    <a:cubicBezTo>
                      <a:pt x="370" y="25"/>
                      <a:pt x="314" y="0"/>
                      <a:pt x="2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 name="Google Shape;3991;p28"/>
              <p:cNvSpPr/>
              <p:nvPr/>
            </p:nvSpPr>
            <p:spPr>
              <a:xfrm>
                <a:off x="4054375" y="3847225"/>
                <a:ext cx="12300" cy="9350"/>
              </a:xfrm>
              <a:custGeom>
                <a:avLst/>
                <a:gdLst/>
                <a:ahLst/>
                <a:cxnLst/>
                <a:rect l="l" t="t" r="r" b="b"/>
                <a:pathLst>
                  <a:path w="492" h="374" extrusionOk="0">
                    <a:moveTo>
                      <a:pt x="246" y="1"/>
                    </a:moveTo>
                    <a:cubicBezTo>
                      <a:pt x="205" y="1"/>
                      <a:pt x="164" y="14"/>
                      <a:pt x="129" y="41"/>
                    </a:cubicBezTo>
                    <a:cubicBezTo>
                      <a:pt x="1" y="147"/>
                      <a:pt x="65" y="353"/>
                      <a:pt x="229" y="372"/>
                    </a:cubicBezTo>
                    <a:cubicBezTo>
                      <a:pt x="235" y="373"/>
                      <a:pt x="242" y="373"/>
                      <a:pt x="248" y="373"/>
                    </a:cubicBezTo>
                    <a:cubicBezTo>
                      <a:pt x="401" y="373"/>
                      <a:pt x="491" y="194"/>
                      <a:pt x="393" y="70"/>
                    </a:cubicBezTo>
                    <a:cubicBezTo>
                      <a:pt x="356" y="24"/>
                      <a:pt x="301" y="1"/>
                      <a:pt x="2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 name="Google Shape;3992;p28"/>
              <p:cNvSpPr/>
              <p:nvPr/>
            </p:nvSpPr>
            <p:spPr>
              <a:xfrm>
                <a:off x="4041125" y="3830650"/>
                <a:ext cx="11625" cy="8825"/>
              </a:xfrm>
              <a:custGeom>
                <a:avLst/>
                <a:gdLst/>
                <a:ahLst/>
                <a:cxnLst/>
                <a:rect l="l" t="t" r="r" b="b"/>
                <a:pathLst>
                  <a:path w="465" h="353" extrusionOk="0">
                    <a:moveTo>
                      <a:pt x="233" y="0"/>
                    </a:moveTo>
                    <a:cubicBezTo>
                      <a:pt x="195" y="0"/>
                      <a:pt x="156" y="13"/>
                      <a:pt x="122" y="39"/>
                    </a:cubicBezTo>
                    <a:cubicBezTo>
                      <a:pt x="0" y="139"/>
                      <a:pt x="58" y="335"/>
                      <a:pt x="216" y="351"/>
                    </a:cubicBezTo>
                    <a:cubicBezTo>
                      <a:pt x="223" y="352"/>
                      <a:pt x="231" y="352"/>
                      <a:pt x="238" y="352"/>
                    </a:cubicBezTo>
                    <a:cubicBezTo>
                      <a:pt x="382" y="352"/>
                      <a:pt x="465" y="181"/>
                      <a:pt x="373" y="65"/>
                    </a:cubicBezTo>
                    <a:cubicBezTo>
                      <a:pt x="336" y="23"/>
                      <a:pt x="285" y="0"/>
                      <a:pt x="2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 name="Google Shape;3993;p28"/>
              <p:cNvSpPr/>
              <p:nvPr/>
            </p:nvSpPr>
            <p:spPr>
              <a:xfrm>
                <a:off x="4027875" y="3814100"/>
                <a:ext cx="11000" cy="8400"/>
              </a:xfrm>
              <a:custGeom>
                <a:avLst/>
                <a:gdLst/>
                <a:ahLst/>
                <a:cxnLst/>
                <a:rect l="l" t="t" r="r" b="b"/>
                <a:pathLst>
                  <a:path w="440" h="336" extrusionOk="0">
                    <a:moveTo>
                      <a:pt x="221" y="0"/>
                    </a:moveTo>
                    <a:cubicBezTo>
                      <a:pt x="184" y="0"/>
                      <a:pt x="146" y="13"/>
                      <a:pt x="116" y="39"/>
                    </a:cubicBezTo>
                    <a:cubicBezTo>
                      <a:pt x="0" y="132"/>
                      <a:pt x="55" y="319"/>
                      <a:pt x="203" y="335"/>
                    </a:cubicBezTo>
                    <a:cubicBezTo>
                      <a:pt x="209" y="336"/>
                      <a:pt x="215" y="336"/>
                      <a:pt x="222" y="336"/>
                    </a:cubicBezTo>
                    <a:cubicBezTo>
                      <a:pt x="358" y="336"/>
                      <a:pt x="440" y="172"/>
                      <a:pt x="350" y="62"/>
                    </a:cubicBezTo>
                    <a:cubicBezTo>
                      <a:pt x="318" y="22"/>
                      <a:pt x="269" y="0"/>
                      <a:pt x="22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 name="Google Shape;3994;p28"/>
              <p:cNvSpPr/>
              <p:nvPr/>
            </p:nvSpPr>
            <p:spPr>
              <a:xfrm>
                <a:off x="4014600" y="3797550"/>
                <a:ext cx="10375" cy="7925"/>
              </a:xfrm>
              <a:custGeom>
                <a:avLst/>
                <a:gdLst/>
                <a:ahLst/>
                <a:cxnLst/>
                <a:rect l="l" t="t" r="r" b="b"/>
                <a:pathLst>
                  <a:path w="415" h="317" extrusionOk="0">
                    <a:moveTo>
                      <a:pt x="209" y="1"/>
                    </a:moveTo>
                    <a:cubicBezTo>
                      <a:pt x="174" y="1"/>
                      <a:pt x="139" y="12"/>
                      <a:pt x="110" y="36"/>
                    </a:cubicBezTo>
                    <a:cubicBezTo>
                      <a:pt x="1" y="126"/>
                      <a:pt x="52" y="303"/>
                      <a:pt x="194" y="316"/>
                    </a:cubicBezTo>
                    <a:cubicBezTo>
                      <a:pt x="200" y="316"/>
                      <a:pt x="206" y="317"/>
                      <a:pt x="213" y="317"/>
                    </a:cubicBezTo>
                    <a:cubicBezTo>
                      <a:pt x="340" y="317"/>
                      <a:pt x="415" y="166"/>
                      <a:pt x="332" y="62"/>
                    </a:cubicBezTo>
                    <a:cubicBezTo>
                      <a:pt x="301" y="21"/>
                      <a:pt x="255" y="1"/>
                      <a:pt x="2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 name="Google Shape;3995;p28"/>
              <p:cNvSpPr/>
              <p:nvPr/>
            </p:nvSpPr>
            <p:spPr>
              <a:xfrm>
                <a:off x="4271375" y="4080650"/>
                <a:ext cx="21525" cy="16250"/>
              </a:xfrm>
              <a:custGeom>
                <a:avLst/>
                <a:gdLst/>
                <a:ahLst/>
                <a:cxnLst/>
                <a:rect l="l" t="t" r="r" b="b"/>
                <a:pathLst>
                  <a:path w="861" h="650" extrusionOk="0">
                    <a:moveTo>
                      <a:pt x="431" y="1"/>
                    </a:moveTo>
                    <a:cubicBezTo>
                      <a:pt x="359" y="1"/>
                      <a:pt x="287" y="24"/>
                      <a:pt x="226" y="72"/>
                    </a:cubicBezTo>
                    <a:cubicBezTo>
                      <a:pt x="1" y="256"/>
                      <a:pt x="110" y="619"/>
                      <a:pt x="399" y="648"/>
                    </a:cubicBezTo>
                    <a:cubicBezTo>
                      <a:pt x="412" y="649"/>
                      <a:pt x="425" y="650"/>
                      <a:pt x="438" y="650"/>
                    </a:cubicBezTo>
                    <a:cubicBezTo>
                      <a:pt x="701" y="650"/>
                      <a:pt x="860" y="335"/>
                      <a:pt x="685" y="121"/>
                    </a:cubicBezTo>
                    <a:cubicBezTo>
                      <a:pt x="621" y="42"/>
                      <a:pt x="527" y="1"/>
                      <a:pt x="4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 name="Google Shape;3996;p28"/>
              <p:cNvSpPr/>
              <p:nvPr/>
            </p:nvSpPr>
            <p:spPr>
              <a:xfrm>
                <a:off x="4258125" y="4064100"/>
                <a:ext cx="20900" cy="15850"/>
              </a:xfrm>
              <a:custGeom>
                <a:avLst/>
                <a:gdLst/>
                <a:ahLst/>
                <a:cxnLst/>
                <a:rect l="l" t="t" r="r" b="b"/>
                <a:pathLst>
                  <a:path w="836" h="634" extrusionOk="0">
                    <a:moveTo>
                      <a:pt x="418" y="0"/>
                    </a:moveTo>
                    <a:cubicBezTo>
                      <a:pt x="348" y="0"/>
                      <a:pt x="278" y="24"/>
                      <a:pt x="219" y="72"/>
                    </a:cubicBezTo>
                    <a:cubicBezTo>
                      <a:pt x="1" y="249"/>
                      <a:pt x="107" y="603"/>
                      <a:pt x="386" y="632"/>
                    </a:cubicBezTo>
                    <a:cubicBezTo>
                      <a:pt x="398" y="633"/>
                      <a:pt x="410" y="633"/>
                      <a:pt x="421" y="633"/>
                    </a:cubicBezTo>
                    <a:cubicBezTo>
                      <a:pt x="680" y="633"/>
                      <a:pt x="835" y="327"/>
                      <a:pt x="666" y="117"/>
                    </a:cubicBezTo>
                    <a:cubicBezTo>
                      <a:pt x="602" y="41"/>
                      <a:pt x="51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 name="Google Shape;3997;p28"/>
              <p:cNvSpPr/>
              <p:nvPr/>
            </p:nvSpPr>
            <p:spPr>
              <a:xfrm>
                <a:off x="4244875" y="4047550"/>
                <a:ext cx="20250" cy="15375"/>
              </a:xfrm>
              <a:custGeom>
                <a:avLst/>
                <a:gdLst/>
                <a:ahLst/>
                <a:cxnLst/>
                <a:rect l="l" t="t" r="r" b="b"/>
                <a:pathLst>
                  <a:path w="810" h="615" extrusionOk="0">
                    <a:moveTo>
                      <a:pt x="406" y="1"/>
                    </a:moveTo>
                    <a:cubicBezTo>
                      <a:pt x="338" y="1"/>
                      <a:pt x="270" y="23"/>
                      <a:pt x="213" y="69"/>
                    </a:cubicBezTo>
                    <a:cubicBezTo>
                      <a:pt x="0" y="243"/>
                      <a:pt x="103" y="587"/>
                      <a:pt x="373" y="612"/>
                    </a:cubicBezTo>
                    <a:cubicBezTo>
                      <a:pt x="385" y="614"/>
                      <a:pt x="397" y="614"/>
                      <a:pt x="408" y="614"/>
                    </a:cubicBezTo>
                    <a:cubicBezTo>
                      <a:pt x="661" y="614"/>
                      <a:pt x="809" y="320"/>
                      <a:pt x="643" y="114"/>
                    </a:cubicBezTo>
                    <a:cubicBezTo>
                      <a:pt x="583" y="39"/>
                      <a:pt x="495" y="1"/>
                      <a:pt x="4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 name="Google Shape;3998;p28"/>
              <p:cNvSpPr/>
              <p:nvPr/>
            </p:nvSpPr>
            <p:spPr>
              <a:xfrm>
                <a:off x="4231625" y="4031075"/>
                <a:ext cx="19600" cy="14900"/>
              </a:xfrm>
              <a:custGeom>
                <a:avLst/>
                <a:gdLst/>
                <a:ahLst/>
                <a:cxnLst/>
                <a:rect l="l" t="t" r="r" b="b"/>
                <a:pathLst>
                  <a:path w="784" h="596" extrusionOk="0">
                    <a:moveTo>
                      <a:pt x="392" y="0"/>
                    </a:moveTo>
                    <a:cubicBezTo>
                      <a:pt x="326" y="0"/>
                      <a:pt x="260" y="22"/>
                      <a:pt x="206" y="66"/>
                    </a:cubicBezTo>
                    <a:cubicBezTo>
                      <a:pt x="0" y="233"/>
                      <a:pt x="97" y="564"/>
                      <a:pt x="360" y="593"/>
                    </a:cubicBezTo>
                    <a:cubicBezTo>
                      <a:pt x="372" y="594"/>
                      <a:pt x="384" y="595"/>
                      <a:pt x="395" y="595"/>
                    </a:cubicBezTo>
                    <a:cubicBezTo>
                      <a:pt x="641" y="595"/>
                      <a:pt x="783" y="308"/>
                      <a:pt x="624" y="111"/>
                    </a:cubicBezTo>
                    <a:cubicBezTo>
                      <a:pt x="565" y="38"/>
                      <a:pt x="478" y="0"/>
                      <a:pt x="39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 name="Google Shape;3999;p28"/>
              <p:cNvSpPr/>
              <p:nvPr/>
            </p:nvSpPr>
            <p:spPr>
              <a:xfrm>
                <a:off x="4218275" y="4014500"/>
                <a:ext cx="19050" cy="14425"/>
              </a:xfrm>
              <a:custGeom>
                <a:avLst/>
                <a:gdLst/>
                <a:ahLst/>
                <a:cxnLst/>
                <a:rect l="l" t="t" r="r" b="b"/>
                <a:pathLst>
                  <a:path w="762" h="577" extrusionOk="0">
                    <a:moveTo>
                      <a:pt x="384" y="1"/>
                    </a:moveTo>
                    <a:cubicBezTo>
                      <a:pt x="319" y="1"/>
                      <a:pt x="254" y="23"/>
                      <a:pt x="200" y="67"/>
                    </a:cubicBezTo>
                    <a:cubicBezTo>
                      <a:pt x="1" y="228"/>
                      <a:pt x="97" y="549"/>
                      <a:pt x="354" y="575"/>
                    </a:cubicBezTo>
                    <a:cubicBezTo>
                      <a:pt x="366" y="576"/>
                      <a:pt x="377" y="577"/>
                      <a:pt x="389" y="577"/>
                    </a:cubicBezTo>
                    <a:cubicBezTo>
                      <a:pt x="622" y="577"/>
                      <a:pt x="761" y="299"/>
                      <a:pt x="608" y="109"/>
                    </a:cubicBezTo>
                    <a:cubicBezTo>
                      <a:pt x="552" y="38"/>
                      <a:pt x="468" y="1"/>
                      <a:pt x="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 name="Google Shape;4000;p28"/>
              <p:cNvSpPr/>
              <p:nvPr/>
            </p:nvSpPr>
            <p:spPr>
              <a:xfrm>
                <a:off x="4205025" y="3998050"/>
                <a:ext cx="18425" cy="13925"/>
              </a:xfrm>
              <a:custGeom>
                <a:avLst/>
                <a:gdLst/>
                <a:ahLst/>
                <a:cxnLst/>
                <a:rect l="l" t="t" r="r" b="b"/>
                <a:pathLst>
                  <a:path w="737" h="557" extrusionOk="0">
                    <a:moveTo>
                      <a:pt x="372" y="0"/>
                    </a:moveTo>
                    <a:cubicBezTo>
                      <a:pt x="310" y="0"/>
                      <a:pt x="247" y="21"/>
                      <a:pt x="193" y="63"/>
                    </a:cubicBezTo>
                    <a:cubicBezTo>
                      <a:pt x="0" y="217"/>
                      <a:pt x="94" y="532"/>
                      <a:pt x="341" y="555"/>
                    </a:cubicBezTo>
                    <a:cubicBezTo>
                      <a:pt x="352" y="556"/>
                      <a:pt x="362" y="556"/>
                      <a:pt x="372" y="556"/>
                    </a:cubicBezTo>
                    <a:cubicBezTo>
                      <a:pt x="601" y="556"/>
                      <a:pt x="736" y="286"/>
                      <a:pt x="589" y="102"/>
                    </a:cubicBezTo>
                    <a:cubicBezTo>
                      <a:pt x="532" y="35"/>
                      <a:pt x="453" y="0"/>
                      <a:pt x="3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 name="Google Shape;4001;p28"/>
              <p:cNvSpPr/>
              <p:nvPr/>
            </p:nvSpPr>
            <p:spPr>
              <a:xfrm>
                <a:off x="4191775" y="3981450"/>
                <a:ext cx="17775" cy="13500"/>
              </a:xfrm>
              <a:custGeom>
                <a:avLst/>
                <a:gdLst/>
                <a:ahLst/>
                <a:cxnLst/>
                <a:rect l="l" t="t" r="r" b="b"/>
                <a:pathLst>
                  <a:path w="711" h="540" extrusionOk="0">
                    <a:moveTo>
                      <a:pt x="357" y="0"/>
                    </a:moveTo>
                    <a:cubicBezTo>
                      <a:pt x="297" y="0"/>
                      <a:pt x="237" y="20"/>
                      <a:pt x="187" y="62"/>
                    </a:cubicBezTo>
                    <a:cubicBezTo>
                      <a:pt x="0" y="210"/>
                      <a:pt x="90" y="512"/>
                      <a:pt x="328" y="537"/>
                    </a:cubicBezTo>
                    <a:cubicBezTo>
                      <a:pt x="338" y="539"/>
                      <a:pt x="349" y="539"/>
                      <a:pt x="359" y="539"/>
                    </a:cubicBezTo>
                    <a:cubicBezTo>
                      <a:pt x="578" y="539"/>
                      <a:pt x="710" y="279"/>
                      <a:pt x="566" y="100"/>
                    </a:cubicBezTo>
                    <a:cubicBezTo>
                      <a:pt x="513" y="35"/>
                      <a:pt x="435"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 name="Google Shape;4002;p28"/>
              <p:cNvSpPr/>
              <p:nvPr/>
            </p:nvSpPr>
            <p:spPr>
              <a:xfrm>
                <a:off x="4178500" y="3964875"/>
                <a:ext cx="17150" cy="13025"/>
              </a:xfrm>
              <a:custGeom>
                <a:avLst/>
                <a:gdLst/>
                <a:ahLst/>
                <a:cxnLst/>
                <a:rect l="l" t="t" r="r" b="b"/>
                <a:pathLst>
                  <a:path w="686" h="521" extrusionOk="0">
                    <a:moveTo>
                      <a:pt x="345" y="0"/>
                    </a:moveTo>
                    <a:cubicBezTo>
                      <a:pt x="287" y="0"/>
                      <a:pt x="229" y="19"/>
                      <a:pt x="181" y="60"/>
                    </a:cubicBezTo>
                    <a:cubicBezTo>
                      <a:pt x="1" y="204"/>
                      <a:pt x="84" y="493"/>
                      <a:pt x="316" y="519"/>
                    </a:cubicBezTo>
                    <a:cubicBezTo>
                      <a:pt x="326" y="520"/>
                      <a:pt x="336" y="521"/>
                      <a:pt x="346" y="521"/>
                    </a:cubicBezTo>
                    <a:cubicBezTo>
                      <a:pt x="557" y="521"/>
                      <a:pt x="685" y="270"/>
                      <a:pt x="547" y="98"/>
                    </a:cubicBezTo>
                    <a:cubicBezTo>
                      <a:pt x="496" y="34"/>
                      <a:pt x="421" y="0"/>
                      <a:pt x="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 name="Google Shape;4003;p28"/>
              <p:cNvSpPr/>
              <p:nvPr/>
            </p:nvSpPr>
            <p:spPr>
              <a:xfrm>
                <a:off x="4165250" y="3948400"/>
                <a:ext cx="16500" cy="12550"/>
              </a:xfrm>
              <a:custGeom>
                <a:avLst/>
                <a:gdLst/>
                <a:ahLst/>
                <a:cxnLst/>
                <a:rect l="l" t="t" r="r" b="b"/>
                <a:pathLst>
                  <a:path w="660" h="502" extrusionOk="0">
                    <a:moveTo>
                      <a:pt x="331" y="1"/>
                    </a:moveTo>
                    <a:cubicBezTo>
                      <a:pt x="276" y="1"/>
                      <a:pt x="220" y="19"/>
                      <a:pt x="174" y="57"/>
                    </a:cubicBezTo>
                    <a:cubicBezTo>
                      <a:pt x="1" y="198"/>
                      <a:pt x="81" y="478"/>
                      <a:pt x="306" y="500"/>
                    </a:cubicBezTo>
                    <a:cubicBezTo>
                      <a:pt x="316" y="501"/>
                      <a:pt x="326" y="502"/>
                      <a:pt x="336" y="502"/>
                    </a:cubicBezTo>
                    <a:cubicBezTo>
                      <a:pt x="540" y="502"/>
                      <a:pt x="659" y="260"/>
                      <a:pt x="528" y="92"/>
                    </a:cubicBezTo>
                    <a:cubicBezTo>
                      <a:pt x="477" y="32"/>
                      <a:pt x="404" y="1"/>
                      <a:pt x="3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 name="Google Shape;4004;p28"/>
              <p:cNvSpPr/>
              <p:nvPr/>
            </p:nvSpPr>
            <p:spPr>
              <a:xfrm>
                <a:off x="4152000" y="3931850"/>
                <a:ext cx="15875" cy="12075"/>
              </a:xfrm>
              <a:custGeom>
                <a:avLst/>
                <a:gdLst/>
                <a:ahLst/>
                <a:cxnLst/>
                <a:rect l="l" t="t" r="r" b="b"/>
                <a:pathLst>
                  <a:path w="635" h="483" extrusionOk="0">
                    <a:moveTo>
                      <a:pt x="317" y="0"/>
                    </a:moveTo>
                    <a:cubicBezTo>
                      <a:pt x="264" y="0"/>
                      <a:pt x="211" y="18"/>
                      <a:pt x="167" y="53"/>
                    </a:cubicBezTo>
                    <a:cubicBezTo>
                      <a:pt x="0" y="188"/>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 name="Google Shape;4005;p28"/>
              <p:cNvSpPr/>
              <p:nvPr/>
            </p:nvSpPr>
            <p:spPr>
              <a:xfrm>
                <a:off x="4138650" y="3915350"/>
                <a:ext cx="15400" cy="11625"/>
              </a:xfrm>
              <a:custGeom>
                <a:avLst/>
                <a:gdLst/>
                <a:ahLst/>
                <a:cxnLst/>
                <a:rect l="l" t="t" r="r" b="b"/>
                <a:pathLst>
                  <a:path w="616" h="465" extrusionOk="0">
                    <a:moveTo>
                      <a:pt x="307" y="0"/>
                    </a:moveTo>
                    <a:cubicBezTo>
                      <a:pt x="256" y="0"/>
                      <a:pt x="204" y="17"/>
                      <a:pt x="162" y="51"/>
                    </a:cubicBezTo>
                    <a:cubicBezTo>
                      <a:pt x="1" y="183"/>
                      <a:pt x="78" y="443"/>
                      <a:pt x="284" y="463"/>
                    </a:cubicBezTo>
                    <a:cubicBezTo>
                      <a:pt x="293" y="464"/>
                      <a:pt x="302" y="464"/>
                      <a:pt x="311" y="464"/>
                    </a:cubicBezTo>
                    <a:cubicBezTo>
                      <a:pt x="501" y="464"/>
                      <a:pt x="615" y="240"/>
                      <a:pt x="489" y="87"/>
                    </a:cubicBezTo>
                    <a:cubicBezTo>
                      <a:pt x="443" y="30"/>
                      <a:pt x="376" y="0"/>
                      <a:pt x="3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 name="Google Shape;4006;p28"/>
              <p:cNvSpPr/>
              <p:nvPr/>
            </p:nvSpPr>
            <p:spPr>
              <a:xfrm>
                <a:off x="4125400" y="3898775"/>
                <a:ext cx="14775" cy="11225"/>
              </a:xfrm>
              <a:custGeom>
                <a:avLst/>
                <a:gdLst/>
                <a:ahLst/>
                <a:cxnLst/>
                <a:rect l="l" t="t" r="r" b="b"/>
                <a:pathLst>
                  <a:path w="591" h="449" extrusionOk="0">
                    <a:moveTo>
                      <a:pt x="296" y="1"/>
                    </a:moveTo>
                    <a:cubicBezTo>
                      <a:pt x="247" y="1"/>
                      <a:pt x="196" y="18"/>
                      <a:pt x="155" y="52"/>
                    </a:cubicBezTo>
                    <a:cubicBezTo>
                      <a:pt x="1" y="178"/>
                      <a:pt x="74" y="425"/>
                      <a:pt x="274" y="448"/>
                    </a:cubicBezTo>
                    <a:cubicBezTo>
                      <a:pt x="282" y="448"/>
                      <a:pt x="289" y="449"/>
                      <a:pt x="297" y="449"/>
                    </a:cubicBezTo>
                    <a:cubicBezTo>
                      <a:pt x="479" y="449"/>
                      <a:pt x="590" y="232"/>
                      <a:pt x="470" y="84"/>
                    </a:cubicBezTo>
                    <a:cubicBezTo>
                      <a:pt x="426" y="30"/>
                      <a:pt x="361" y="1"/>
                      <a:pt x="2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 name="Google Shape;4007;p28"/>
              <p:cNvSpPr/>
              <p:nvPr/>
            </p:nvSpPr>
            <p:spPr>
              <a:xfrm>
                <a:off x="4112150" y="3882250"/>
                <a:ext cx="14125" cy="10725"/>
              </a:xfrm>
              <a:custGeom>
                <a:avLst/>
                <a:gdLst/>
                <a:ahLst/>
                <a:cxnLst/>
                <a:rect l="l" t="t" r="r" b="b"/>
                <a:pathLst>
                  <a:path w="565" h="429" extrusionOk="0">
                    <a:moveTo>
                      <a:pt x="282" y="0"/>
                    </a:moveTo>
                    <a:cubicBezTo>
                      <a:pt x="234" y="0"/>
                      <a:pt x="187" y="16"/>
                      <a:pt x="148" y="48"/>
                    </a:cubicBezTo>
                    <a:cubicBezTo>
                      <a:pt x="0" y="167"/>
                      <a:pt x="71" y="408"/>
                      <a:pt x="261" y="427"/>
                    </a:cubicBezTo>
                    <a:cubicBezTo>
                      <a:pt x="269" y="428"/>
                      <a:pt x="276" y="428"/>
                      <a:pt x="284" y="428"/>
                    </a:cubicBezTo>
                    <a:cubicBezTo>
                      <a:pt x="460" y="428"/>
                      <a:pt x="564" y="222"/>
                      <a:pt x="447" y="80"/>
                    </a:cubicBezTo>
                    <a:cubicBezTo>
                      <a:pt x="405" y="27"/>
                      <a:pt x="344" y="0"/>
                      <a:pt x="2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 name="Google Shape;4008;p28"/>
              <p:cNvSpPr/>
              <p:nvPr/>
            </p:nvSpPr>
            <p:spPr>
              <a:xfrm>
                <a:off x="4098900" y="3865750"/>
                <a:ext cx="13475" cy="10200"/>
              </a:xfrm>
              <a:custGeom>
                <a:avLst/>
                <a:gdLst/>
                <a:ahLst/>
                <a:cxnLst/>
                <a:rect l="l" t="t" r="r" b="b"/>
                <a:pathLst>
                  <a:path w="539" h="408" extrusionOk="0">
                    <a:moveTo>
                      <a:pt x="270" y="0"/>
                    </a:moveTo>
                    <a:cubicBezTo>
                      <a:pt x="225" y="0"/>
                      <a:pt x="179" y="15"/>
                      <a:pt x="141" y="46"/>
                    </a:cubicBezTo>
                    <a:cubicBezTo>
                      <a:pt x="0" y="158"/>
                      <a:pt x="68" y="390"/>
                      <a:pt x="247" y="406"/>
                    </a:cubicBezTo>
                    <a:cubicBezTo>
                      <a:pt x="255" y="407"/>
                      <a:pt x="263" y="407"/>
                      <a:pt x="271" y="407"/>
                    </a:cubicBezTo>
                    <a:cubicBezTo>
                      <a:pt x="437" y="407"/>
                      <a:pt x="538" y="210"/>
                      <a:pt x="427" y="75"/>
                    </a:cubicBezTo>
                    <a:cubicBezTo>
                      <a:pt x="387" y="26"/>
                      <a:pt x="329" y="0"/>
                      <a:pt x="2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 name="Google Shape;4009;p28"/>
              <p:cNvSpPr/>
              <p:nvPr/>
            </p:nvSpPr>
            <p:spPr>
              <a:xfrm>
                <a:off x="4085550" y="3849175"/>
                <a:ext cx="12925" cy="9825"/>
              </a:xfrm>
              <a:custGeom>
                <a:avLst/>
                <a:gdLst/>
                <a:ahLst/>
                <a:cxnLst/>
                <a:rect l="l" t="t" r="r" b="b"/>
                <a:pathLst>
                  <a:path w="517" h="393" extrusionOk="0">
                    <a:moveTo>
                      <a:pt x="259" y="1"/>
                    </a:moveTo>
                    <a:cubicBezTo>
                      <a:pt x="215" y="1"/>
                      <a:pt x="172" y="15"/>
                      <a:pt x="136" y="44"/>
                    </a:cubicBezTo>
                    <a:cubicBezTo>
                      <a:pt x="1" y="153"/>
                      <a:pt x="65" y="372"/>
                      <a:pt x="238" y="391"/>
                    </a:cubicBezTo>
                    <a:cubicBezTo>
                      <a:pt x="246" y="392"/>
                      <a:pt x="254" y="392"/>
                      <a:pt x="261" y="392"/>
                    </a:cubicBezTo>
                    <a:cubicBezTo>
                      <a:pt x="421" y="392"/>
                      <a:pt x="516" y="202"/>
                      <a:pt x="412" y="73"/>
                    </a:cubicBezTo>
                    <a:cubicBezTo>
                      <a:pt x="374" y="25"/>
                      <a:pt x="31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 name="Google Shape;4010;p28"/>
              <p:cNvSpPr/>
              <p:nvPr/>
            </p:nvSpPr>
            <p:spPr>
              <a:xfrm>
                <a:off x="4072300" y="3832675"/>
                <a:ext cx="12300" cy="9350"/>
              </a:xfrm>
              <a:custGeom>
                <a:avLst/>
                <a:gdLst/>
                <a:ahLst/>
                <a:cxnLst/>
                <a:rect l="l" t="t" r="r" b="b"/>
                <a:pathLst>
                  <a:path w="492" h="374" extrusionOk="0">
                    <a:moveTo>
                      <a:pt x="245" y="1"/>
                    </a:moveTo>
                    <a:cubicBezTo>
                      <a:pt x="204" y="1"/>
                      <a:pt x="163" y="14"/>
                      <a:pt x="129" y="42"/>
                    </a:cubicBezTo>
                    <a:cubicBezTo>
                      <a:pt x="0" y="145"/>
                      <a:pt x="61" y="353"/>
                      <a:pt x="228" y="373"/>
                    </a:cubicBezTo>
                    <a:cubicBezTo>
                      <a:pt x="235" y="373"/>
                      <a:pt x="242" y="374"/>
                      <a:pt x="248" y="374"/>
                    </a:cubicBezTo>
                    <a:cubicBezTo>
                      <a:pt x="400" y="374"/>
                      <a:pt x="491" y="194"/>
                      <a:pt x="392" y="71"/>
                    </a:cubicBezTo>
                    <a:cubicBezTo>
                      <a:pt x="354" y="25"/>
                      <a:pt x="299" y="1"/>
                      <a:pt x="2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 name="Google Shape;4011;p28"/>
              <p:cNvSpPr/>
              <p:nvPr/>
            </p:nvSpPr>
            <p:spPr>
              <a:xfrm>
                <a:off x="4059050" y="3816175"/>
                <a:ext cx="11700" cy="8825"/>
              </a:xfrm>
              <a:custGeom>
                <a:avLst/>
                <a:gdLst/>
                <a:ahLst/>
                <a:cxnLst/>
                <a:rect l="l" t="t" r="r" b="b"/>
                <a:pathLst>
                  <a:path w="468" h="353" extrusionOk="0">
                    <a:moveTo>
                      <a:pt x="235" y="1"/>
                    </a:moveTo>
                    <a:cubicBezTo>
                      <a:pt x="196" y="1"/>
                      <a:pt x="157" y="14"/>
                      <a:pt x="125" y="40"/>
                    </a:cubicBezTo>
                    <a:cubicBezTo>
                      <a:pt x="0" y="139"/>
                      <a:pt x="61" y="335"/>
                      <a:pt x="215" y="351"/>
                    </a:cubicBezTo>
                    <a:cubicBezTo>
                      <a:pt x="223" y="352"/>
                      <a:pt x="231" y="353"/>
                      <a:pt x="238" y="353"/>
                    </a:cubicBezTo>
                    <a:cubicBezTo>
                      <a:pt x="382" y="353"/>
                      <a:pt x="468" y="182"/>
                      <a:pt x="373" y="65"/>
                    </a:cubicBezTo>
                    <a:cubicBezTo>
                      <a:pt x="338" y="23"/>
                      <a:pt x="286" y="1"/>
                      <a:pt x="2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 name="Google Shape;4012;p28"/>
              <p:cNvSpPr/>
              <p:nvPr/>
            </p:nvSpPr>
            <p:spPr>
              <a:xfrm>
                <a:off x="4045775" y="3799600"/>
                <a:ext cx="11025" cy="8375"/>
              </a:xfrm>
              <a:custGeom>
                <a:avLst/>
                <a:gdLst/>
                <a:ahLst/>
                <a:cxnLst/>
                <a:rect l="l" t="t" r="r" b="b"/>
                <a:pathLst>
                  <a:path w="441" h="335" extrusionOk="0">
                    <a:moveTo>
                      <a:pt x="221" y="0"/>
                    </a:moveTo>
                    <a:cubicBezTo>
                      <a:pt x="184" y="0"/>
                      <a:pt x="147" y="12"/>
                      <a:pt x="116" y="37"/>
                    </a:cubicBezTo>
                    <a:cubicBezTo>
                      <a:pt x="1" y="131"/>
                      <a:pt x="55" y="320"/>
                      <a:pt x="203" y="333"/>
                    </a:cubicBezTo>
                    <a:cubicBezTo>
                      <a:pt x="210" y="334"/>
                      <a:pt x="216" y="334"/>
                      <a:pt x="223" y="334"/>
                    </a:cubicBezTo>
                    <a:cubicBezTo>
                      <a:pt x="359" y="334"/>
                      <a:pt x="440" y="174"/>
                      <a:pt x="351" y="63"/>
                    </a:cubicBezTo>
                    <a:cubicBezTo>
                      <a:pt x="318" y="21"/>
                      <a:pt x="270" y="0"/>
                      <a:pt x="22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 name="Google Shape;4013;p28"/>
              <p:cNvSpPr/>
              <p:nvPr/>
            </p:nvSpPr>
            <p:spPr>
              <a:xfrm>
                <a:off x="4032525" y="3783100"/>
                <a:ext cx="10375" cy="7900"/>
              </a:xfrm>
              <a:custGeom>
                <a:avLst/>
                <a:gdLst/>
                <a:ahLst/>
                <a:cxnLst/>
                <a:rect l="l" t="t" r="r" b="b"/>
                <a:pathLst>
                  <a:path w="415" h="316" extrusionOk="0">
                    <a:moveTo>
                      <a:pt x="209" y="0"/>
                    </a:moveTo>
                    <a:cubicBezTo>
                      <a:pt x="173" y="0"/>
                      <a:pt x="137" y="12"/>
                      <a:pt x="107" y="35"/>
                    </a:cubicBezTo>
                    <a:cubicBezTo>
                      <a:pt x="0" y="122"/>
                      <a:pt x="52" y="299"/>
                      <a:pt x="190" y="315"/>
                    </a:cubicBezTo>
                    <a:cubicBezTo>
                      <a:pt x="195" y="316"/>
                      <a:pt x="201" y="316"/>
                      <a:pt x="206" y="316"/>
                    </a:cubicBezTo>
                    <a:cubicBezTo>
                      <a:pt x="338" y="316"/>
                      <a:pt x="415" y="163"/>
                      <a:pt x="331" y="58"/>
                    </a:cubicBezTo>
                    <a:cubicBezTo>
                      <a:pt x="301" y="20"/>
                      <a:pt x="255" y="0"/>
                      <a:pt x="2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 name="Google Shape;4014;p28"/>
              <p:cNvSpPr/>
              <p:nvPr/>
            </p:nvSpPr>
            <p:spPr>
              <a:xfrm>
                <a:off x="4302550" y="4082675"/>
                <a:ext cx="22075" cy="16725"/>
              </a:xfrm>
              <a:custGeom>
                <a:avLst/>
                <a:gdLst/>
                <a:ahLst/>
                <a:cxnLst/>
                <a:rect l="l" t="t" r="r" b="b"/>
                <a:pathLst>
                  <a:path w="883" h="669" extrusionOk="0">
                    <a:moveTo>
                      <a:pt x="444" y="1"/>
                    </a:moveTo>
                    <a:cubicBezTo>
                      <a:pt x="370" y="1"/>
                      <a:pt x="295" y="25"/>
                      <a:pt x="232" y="75"/>
                    </a:cubicBezTo>
                    <a:cubicBezTo>
                      <a:pt x="1" y="261"/>
                      <a:pt x="113" y="637"/>
                      <a:pt x="409" y="666"/>
                    </a:cubicBezTo>
                    <a:cubicBezTo>
                      <a:pt x="422" y="668"/>
                      <a:pt x="435" y="668"/>
                      <a:pt x="447" y="668"/>
                    </a:cubicBezTo>
                    <a:cubicBezTo>
                      <a:pt x="720" y="668"/>
                      <a:pt x="883" y="344"/>
                      <a:pt x="705" y="123"/>
                    </a:cubicBezTo>
                    <a:cubicBezTo>
                      <a:pt x="639" y="43"/>
                      <a:pt x="542" y="1"/>
                      <a:pt x="4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 name="Google Shape;4015;p28"/>
              <p:cNvSpPr/>
              <p:nvPr/>
            </p:nvSpPr>
            <p:spPr>
              <a:xfrm>
                <a:off x="4289300" y="4066125"/>
                <a:ext cx="21425" cy="16325"/>
              </a:xfrm>
              <a:custGeom>
                <a:avLst/>
                <a:gdLst/>
                <a:ahLst/>
                <a:cxnLst/>
                <a:rect l="l" t="t" r="r" b="b"/>
                <a:pathLst>
                  <a:path w="857" h="653" extrusionOk="0">
                    <a:moveTo>
                      <a:pt x="429" y="1"/>
                    </a:moveTo>
                    <a:cubicBezTo>
                      <a:pt x="357" y="1"/>
                      <a:pt x="285" y="25"/>
                      <a:pt x="226" y="75"/>
                    </a:cubicBezTo>
                    <a:cubicBezTo>
                      <a:pt x="1" y="255"/>
                      <a:pt x="107" y="621"/>
                      <a:pt x="396" y="650"/>
                    </a:cubicBezTo>
                    <a:cubicBezTo>
                      <a:pt x="409" y="652"/>
                      <a:pt x="422" y="652"/>
                      <a:pt x="434" y="652"/>
                    </a:cubicBezTo>
                    <a:cubicBezTo>
                      <a:pt x="701" y="652"/>
                      <a:pt x="857" y="338"/>
                      <a:pt x="682" y="123"/>
                    </a:cubicBezTo>
                    <a:cubicBezTo>
                      <a:pt x="618" y="43"/>
                      <a:pt x="524" y="1"/>
                      <a:pt x="4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 name="Google Shape;4016;p28"/>
              <p:cNvSpPr/>
              <p:nvPr/>
            </p:nvSpPr>
            <p:spPr>
              <a:xfrm>
                <a:off x="4276050" y="4049600"/>
                <a:ext cx="20850" cy="15825"/>
              </a:xfrm>
              <a:custGeom>
                <a:avLst/>
                <a:gdLst/>
                <a:ahLst/>
                <a:cxnLst/>
                <a:rect l="l" t="t" r="r" b="b"/>
                <a:pathLst>
                  <a:path w="834" h="633" extrusionOk="0">
                    <a:moveTo>
                      <a:pt x="417" y="0"/>
                    </a:moveTo>
                    <a:cubicBezTo>
                      <a:pt x="347" y="0"/>
                      <a:pt x="277" y="23"/>
                      <a:pt x="219" y="71"/>
                    </a:cubicBezTo>
                    <a:cubicBezTo>
                      <a:pt x="0" y="247"/>
                      <a:pt x="106" y="601"/>
                      <a:pt x="386" y="630"/>
                    </a:cubicBezTo>
                    <a:cubicBezTo>
                      <a:pt x="399" y="631"/>
                      <a:pt x="412" y="632"/>
                      <a:pt x="424" y="632"/>
                    </a:cubicBezTo>
                    <a:cubicBezTo>
                      <a:pt x="681" y="632"/>
                      <a:pt x="834" y="327"/>
                      <a:pt x="662" y="119"/>
                    </a:cubicBezTo>
                    <a:cubicBezTo>
                      <a:pt x="600" y="40"/>
                      <a:pt x="509" y="0"/>
                      <a:pt x="4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 name="Google Shape;4017;p28"/>
              <p:cNvSpPr/>
              <p:nvPr/>
            </p:nvSpPr>
            <p:spPr>
              <a:xfrm>
                <a:off x="4262800" y="4033100"/>
                <a:ext cx="20225" cy="15350"/>
              </a:xfrm>
              <a:custGeom>
                <a:avLst/>
                <a:gdLst/>
                <a:ahLst/>
                <a:cxnLst/>
                <a:rect l="l" t="t" r="r" b="b"/>
                <a:pathLst>
                  <a:path w="809" h="614" extrusionOk="0">
                    <a:moveTo>
                      <a:pt x="406" y="0"/>
                    </a:moveTo>
                    <a:cubicBezTo>
                      <a:pt x="338" y="0"/>
                      <a:pt x="269" y="23"/>
                      <a:pt x="212" y="69"/>
                    </a:cubicBezTo>
                    <a:cubicBezTo>
                      <a:pt x="0" y="239"/>
                      <a:pt x="100" y="583"/>
                      <a:pt x="373" y="612"/>
                    </a:cubicBezTo>
                    <a:cubicBezTo>
                      <a:pt x="385" y="613"/>
                      <a:pt x="396" y="614"/>
                      <a:pt x="407" y="614"/>
                    </a:cubicBezTo>
                    <a:cubicBezTo>
                      <a:pt x="657" y="614"/>
                      <a:pt x="809" y="317"/>
                      <a:pt x="643" y="114"/>
                    </a:cubicBezTo>
                    <a:cubicBezTo>
                      <a:pt x="583" y="39"/>
                      <a:pt x="495" y="0"/>
                      <a:pt x="4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 name="Google Shape;4018;p28"/>
              <p:cNvSpPr/>
              <p:nvPr/>
            </p:nvSpPr>
            <p:spPr>
              <a:xfrm>
                <a:off x="4249450" y="4016525"/>
                <a:ext cx="19675" cy="14900"/>
              </a:xfrm>
              <a:custGeom>
                <a:avLst/>
                <a:gdLst/>
                <a:ahLst/>
                <a:cxnLst/>
                <a:rect l="l" t="t" r="r" b="b"/>
                <a:pathLst>
                  <a:path w="787" h="596" extrusionOk="0">
                    <a:moveTo>
                      <a:pt x="395" y="0"/>
                    </a:moveTo>
                    <a:cubicBezTo>
                      <a:pt x="329" y="0"/>
                      <a:pt x="263" y="22"/>
                      <a:pt x="209" y="66"/>
                    </a:cubicBezTo>
                    <a:cubicBezTo>
                      <a:pt x="1" y="234"/>
                      <a:pt x="100" y="568"/>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 name="Google Shape;4019;p28"/>
              <p:cNvSpPr/>
              <p:nvPr/>
            </p:nvSpPr>
            <p:spPr>
              <a:xfrm>
                <a:off x="4236200" y="4000050"/>
                <a:ext cx="19050" cy="14400"/>
              </a:xfrm>
              <a:custGeom>
                <a:avLst/>
                <a:gdLst/>
                <a:ahLst/>
                <a:cxnLst/>
                <a:rect l="l" t="t" r="r" b="b"/>
                <a:pathLst>
                  <a:path w="762" h="576" extrusionOk="0">
                    <a:moveTo>
                      <a:pt x="384" y="0"/>
                    </a:moveTo>
                    <a:cubicBezTo>
                      <a:pt x="319" y="0"/>
                      <a:pt x="254" y="22"/>
                      <a:pt x="200" y="67"/>
                    </a:cubicBezTo>
                    <a:cubicBezTo>
                      <a:pt x="0" y="227"/>
                      <a:pt x="100" y="549"/>
                      <a:pt x="354" y="574"/>
                    </a:cubicBezTo>
                    <a:cubicBezTo>
                      <a:pt x="364" y="575"/>
                      <a:pt x="375" y="576"/>
                      <a:pt x="385" y="576"/>
                    </a:cubicBezTo>
                    <a:cubicBezTo>
                      <a:pt x="623" y="576"/>
                      <a:pt x="762" y="296"/>
                      <a:pt x="608" y="105"/>
                    </a:cubicBezTo>
                    <a:cubicBezTo>
                      <a:pt x="550" y="36"/>
                      <a:pt x="467" y="0"/>
                      <a:pt x="3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 name="Google Shape;4020;p28"/>
              <p:cNvSpPr/>
              <p:nvPr/>
            </p:nvSpPr>
            <p:spPr>
              <a:xfrm>
                <a:off x="4222950" y="3983500"/>
                <a:ext cx="18400" cy="13925"/>
              </a:xfrm>
              <a:custGeom>
                <a:avLst/>
                <a:gdLst/>
                <a:ahLst/>
                <a:cxnLst/>
                <a:rect l="l" t="t" r="r" b="b"/>
                <a:pathLst>
                  <a:path w="736" h="557" extrusionOk="0">
                    <a:moveTo>
                      <a:pt x="370" y="1"/>
                    </a:moveTo>
                    <a:cubicBezTo>
                      <a:pt x="308" y="1"/>
                      <a:pt x="245" y="21"/>
                      <a:pt x="193" y="63"/>
                    </a:cubicBezTo>
                    <a:cubicBezTo>
                      <a:pt x="0" y="221"/>
                      <a:pt x="93" y="533"/>
                      <a:pt x="341" y="555"/>
                    </a:cubicBezTo>
                    <a:cubicBezTo>
                      <a:pt x="351" y="556"/>
                      <a:pt x="362" y="557"/>
                      <a:pt x="372" y="557"/>
                    </a:cubicBezTo>
                    <a:cubicBezTo>
                      <a:pt x="601" y="557"/>
                      <a:pt x="736" y="287"/>
                      <a:pt x="585" y="102"/>
                    </a:cubicBezTo>
                    <a:cubicBezTo>
                      <a:pt x="531" y="35"/>
                      <a:pt x="451" y="1"/>
                      <a:pt x="3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 name="Google Shape;4021;p28"/>
              <p:cNvSpPr/>
              <p:nvPr/>
            </p:nvSpPr>
            <p:spPr>
              <a:xfrm>
                <a:off x="4209675" y="3966975"/>
                <a:ext cx="17775" cy="13500"/>
              </a:xfrm>
              <a:custGeom>
                <a:avLst/>
                <a:gdLst/>
                <a:ahLst/>
                <a:cxnLst/>
                <a:rect l="l" t="t" r="r" b="b"/>
                <a:pathLst>
                  <a:path w="711" h="540" extrusionOk="0">
                    <a:moveTo>
                      <a:pt x="355" y="0"/>
                    </a:moveTo>
                    <a:cubicBezTo>
                      <a:pt x="296" y="0"/>
                      <a:pt x="237" y="19"/>
                      <a:pt x="187" y="59"/>
                    </a:cubicBezTo>
                    <a:cubicBezTo>
                      <a:pt x="1" y="210"/>
                      <a:pt x="88" y="512"/>
                      <a:pt x="329" y="538"/>
                    </a:cubicBezTo>
                    <a:cubicBezTo>
                      <a:pt x="339" y="539"/>
                      <a:pt x="349" y="540"/>
                      <a:pt x="359" y="540"/>
                    </a:cubicBezTo>
                    <a:cubicBezTo>
                      <a:pt x="579" y="540"/>
                      <a:pt x="711" y="279"/>
                      <a:pt x="566" y="101"/>
                    </a:cubicBezTo>
                    <a:cubicBezTo>
                      <a:pt x="513" y="35"/>
                      <a:pt x="434" y="0"/>
                      <a:pt x="3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 name="Google Shape;4022;p28"/>
              <p:cNvSpPr/>
              <p:nvPr/>
            </p:nvSpPr>
            <p:spPr>
              <a:xfrm>
                <a:off x="4196350" y="3950400"/>
                <a:ext cx="17200" cy="13050"/>
              </a:xfrm>
              <a:custGeom>
                <a:avLst/>
                <a:gdLst/>
                <a:ahLst/>
                <a:cxnLst/>
                <a:rect l="l" t="t" r="r" b="b"/>
                <a:pathLst>
                  <a:path w="688" h="522" extrusionOk="0">
                    <a:moveTo>
                      <a:pt x="345" y="0"/>
                    </a:moveTo>
                    <a:cubicBezTo>
                      <a:pt x="288" y="0"/>
                      <a:pt x="231" y="19"/>
                      <a:pt x="183" y="57"/>
                    </a:cubicBezTo>
                    <a:cubicBezTo>
                      <a:pt x="0" y="202"/>
                      <a:pt x="87" y="494"/>
                      <a:pt x="318" y="520"/>
                    </a:cubicBezTo>
                    <a:cubicBezTo>
                      <a:pt x="329" y="521"/>
                      <a:pt x="339" y="521"/>
                      <a:pt x="349" y="521"/>
                    </a:cubicBezTo>
                    <a:cubicBezTo>
                      <a:pt x="562" y="521"/>
                      <a:pt x="688" y="271"/>
                      <a:pt x="550" y="99"/>
                    </a:cubicBezTo>
                    <a:cubicBezTo>
                      <a:pt x="498" y="34"/>
                      <a:pt x="422" y="0"/>
                      <a:pt x="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 name="Google Shape;4023;p28"/>
              <p:cNvSpPr/>
              <p:nvPr/>
            </p:nvSpPr>
            <p:spPr>
              <a:xfrm>
                <a:off x="4183100" y="3933875"/>
                <a:ext cx="16575" cy="12600"/>
              </a:xfrm>
              <a:custGeom>
                <a:avLst/>
                <a:gdLst/>
                <a:ahLst/>
                <a:cxnLst/>
                <a:rect l="l" t="t" r="r" b="b"/>
                <a:pathLst>
                  <a:path w="663" h="504" extrusionOk="0">
                    <a:moveTo>
                      <a:pt x="333" y="0"/>
                    </a:moveTo>
                    <a:cubicBezTo>
                      <a:pt x="278" y="0"/>
                      <a:pt x="222" y="19"/>
                      <a:pt x="177" y="56"/>
                    </a:cubicBezTo>
                    <a:cubicBezTo>
                      <a:pt x="0" y="197"/>
                      <a:pt x="84" y="477"/>
                      <a:pt x="305" y="503"/>
                    </a:cubicBezTo>
                    <a:cubicBezTo>
                      <a:pt x="315" y="504"/>
                      <a:pt x="324" y="504"/>
                      <a:pt x="333" y="504"/>
                    </a:cubicBezTo>
                    <a:cubicBezTo>
                      <a:pt x="541" y="504"/>
                      <a:pt x="663" y="261"/>
                      <a:pt x="527" y="94"/>
                    </a:cubicBezTo>
                    <a:cubicBezTo>
                      <a:pt x="478" y="32"/>
                      <a:pt x="405"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 name="Google Shape;4024;p28"/>
              <p:cNvSpPr/>
              <p:nvPr/>
            </p:nvSpPr>
            <p:spPr>
              <a:xfrm>
                <a:off x="4169900" y="3917375"/>
                <a:ext cx="15875" cy="12075"/>
              </a:xfrm>
              <a:custGeom>
                <a:avLst/>
                <a:gdLst/>
                <a:ahLst/>
                <a:cxnLst/>
                <a:rect l="l" t="t" r="r" b="b"/>
                <a:pathLst>
                  <a:path w="635" h="483" extrusionOk="0">
                    <a:moveTo>
                      <a:pt x="318" y="0"/>
                    </a:moveTo>
                    <a:cubicBezTo>
                      <a:pt x="265" y="0"/>
                      <a:pt x="211" y="18"/>
                      <a:pt x="165" y="54"/>
                    </a:cubicBezTo>
                    <a:cubicBezTo>
                      <a:pt x="1" y="189"/>
                      <a:pt x="81" y="459"/>
                      <a:pt x="293" y="481"/>
                    </a:cubicBezTo>
                    <a:cubicBezTo>
                      <a:pt x="303" y="482"/>
                      <a:pt x="311" y="483"/>
                      <a:pt x="320" y="483"/>
                    </a:cubicBezTo>
                    <a:cubicBezTo>
                      <a:pt x="517" y="483"/>
                      <a:pt x="635" y="249"/>
                      <a:pt x="506" y="89"/>
                    </a:cubicBezTo>
                    <a:cubicBezTo>
                      <a:pt x="458" y="31"/>
                      <a:pt x="389" y="0"/>
                      <a:pt x="3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 name="Google Shape;4025;p28"/>
              <p:cNvSpPr/>
              <p:nvPr/>
            </p:nvSpPr>
            <p:spPr>
              <a:xfrm>
                <a:off x="4156575" y="3900825"/>
                <a:ext cx="15325" cy="11675"/>
              </a:xfrm>
              <a:custGeom>
                <a:avLst/>
                <a:gdLst/>
                <a:ahLst/>
                <a:cxnLst/>
                <a:rect l="l" t="t" r="r" b="b"/>
                <a:pathLst>
                  <a:path w="613" h="467" extrusionOk="0">
                    <a:moveTo>
                      <a:pt x="309" y="0"/>
                    </a:moveTo>
                    <a:cubicBezTo>
                      <a:pt x="257" y="0"/>
                      <a:pt x="204" y="18"/>
                      <a:pt x="161" y="54"/>
                    </a:cubicBezTo>
                    <a:cubicBezTo>
                      <a:pt x="0" y="182"/>
                      <a:pt x="78" y="443"/>
                      <a:pt x="283" y="465"/>
                    </a:cubicBezTo>
                    <a:cubicBezTo>
                      <a:pt x="291" y="466"/>
                      <a:pt x="299" y="466"/>
                      <a:pt x="307" y="466"/>
                    </a:cubicBezTo>
                    <a:cubicBezTo>
                      <a:pt x="498" y="466"/>
                      <a:pt x="613" y="240"/>
                      <a:pt x="489" y="86"/>
                    </a:cubicBezTo>
                    <a:cubicBezTo>
                      <a:pt x="444" y="30"/>
                      <a:pt x="377" y="0"/>
                      <a:pt x="3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 name="Google Shape;4026;p28"/>
              <p:cNvSpPr/>
              <p:nvPr/>
            </p:nvSpPr>
            <p:spPr>
              <a:xfrm>
                <a:off x="4143325" y="3884300"/>
                <a:ext cx="14675" cy="11175"/>
              </a:xfrm>
              <a:custGeom>
                <a:avLst/>
                <a:gdLst/>
                <a:ahLst/>
                <a:cxnLst/>
                <a:rect l="l" t="t" r="r" b="b"/>
                <a:pathLst>
                  <a:path w="587" h="447" extrusionOk="0">
                    <a:moveTo>
                      <a:pt x="294" y="1"/>
                    </a:moveTo>
                    <a:cubicBezTo>
                      <a:pt x="245" y="1"/>
                      <a:pt x="196" y="16"/>
                      <a:pt x="154" y="50"/>
                    </a:cubicBezTo>
                    <a:cubicBezTo>
                      <a:pt x="0" y="175"/>
                      <a:pt x="74" y="426"/>
                      <a:pt x="270" y="445"/>
                    </a:cubicBezTo>
                    <a:cubicBezTo>
                      <a:pt x="278" y="446"/>
                      <a:pt x="286" y="446"/>
                      <a:pt x="294" y="446"/>
                    </a:cubicBezTo>
                    <a:cubicBezTo>
                      <a:pt x="479" y="446"/>
                      <a:pt x="587" y="230"/>
                      <a:pt x="466" y="82"/>
                    </a:cubicBezTo>
                    <a:cubicBezTo>
                      <a:pt x="422" y="29"/>
                      <a:pt x="358" y="1"/>
                      <a:pt x="2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 name="Google Shape;4027;p28"/>
              <p:cNvSpPr/>
              <p:nvPr/>
            </p:nvSpPr>
            <p:spPr>
              <a:xfrm>
                <a:off x="4130050" y="3867750"/>
                <a:ext cx="14025" cy="10700"/>
              </a:xfrm>
              <a:custGeom>
                <a:avLst/>
                <a:gdLst/>
                <a:ahLst/>
                <a:cxnLst/>
                <a:rect l="l" t="t" r="r" b="b"/>
                <a:pathLst>
                  <a:path w="561" h="428" extrusionOk="0">
                    <a:moveTo>
                      <a:pt x="281" y="0"/>
                    </a:moveTo>
                    <a:cubicBezTo>
                      <a:pt x="234" y="0"/>
                      <a:pt x="187" y="16"/>
                      <a:pt x="149" y="50"/>
                    </a:cubicBezTo>
                    <a:cubicBezTo>
                      <a:pt x="1" y="168"/>
                      <a:pt x="72" y="406"/>
                      <a:pt x="261" y="426"/>
                    </a:cubicBezTo>
                    <a:cubicBezTo>
                      <a:pt x="270" y="427"/>
                      <a:pt x="279" y="427"/>
                      <a:pt x="288" y="427"/>
                    </a:cubicBezTo>
                    <a:cubicBezTo>
                      <a:pt x="459" y="427"/>
                      <a:pt x="561" y="222"/>
                      <a:pt x="448" y="82"/>
                    </a:cubicBezTo>
                    <a:cubicBezTo>
                      <a:pt x="406" y="29"/>
                      <a:pt x="344" y="0"/>
                      <a:pt x="2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 name="Google Shape;4028;p28"/>
              <p:cNvSpPr/>
              <p:nvPr/>
            </p:nvSpPr>
            <p:spPr>
              <a:xfrm>
                <a:off x="4116725" y="3851200"/>
                <a:ext cx="13550" cy="10275"/>
              </a:xfrm>
              <a:custGeom>
                <a:avLst/>
                <a:gdLst/>
                <a:ahLst/>
                <a:cxnLst/>
                <a:rect l="l" t="t" r="r" b="b"/>
                <a:pathLst>
                  <a:path w="542" h="411" extrusionOk="0">
                    <a:moveTo>
                      <a:pt x="272" y="1"/>
                    </a:moveTo>
                    <a:cubicBezTo>
                      <a:pt x="226" y="1"/>
                      <a:pt x="181" y="16"/>
                      <a:pt x="142" y="46"/>
                    </a:cubicBezTo>
                    <a:cubicBezTo>
                      <a:pt x="0" y="162"/>
                      <a:pt x="71" y="390"/>
                      <a:pt x="251" y="409"/>
                    </a:cubicBezTo>
                    <a:cubicBezTo>
                      <a:pt x="259" y="410"/>
                      <a:pt x="267" y="411"/>
                      <a:pt x="274" y="411"/>
                    </a:cubicBezTo>
                    <a:cubicBezTo>
                      <a:pt x="441" y="411"/>
                      <a:pt x="542" y="214"/>
                      <a:pt x="431" y="78"/>
                    </a:cubicBezTo>
                    <a:cubicBezTo>
                      <a:pt x="391" y="27"/>
                      <a:pt x="332" y="1"/>
                      <a:pt x="2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 name="Google Shape;4029;p28"/>
              <p:cNvSpPr/>
              <p:nvPr/>
            </p:nvSpPr>
            <p:spPr>
              <a:xfrm>
                <a:off x="4103475" y="3834725"/>
                <a:ext cx="12925" cy="9800"/>
              </a:xfrm>
              <a:custGeom>
                <a:avLst/>
                <a:gdLst/>
                <a:ahLst/>
                <a:cxnLst/>
                <a:rect l="l" t="t" r="r" b="b"/>
                <a:pathLst>
                  <a:path w="517" h="392" extrusionOk="0">
                    <a:moveTo>
                      <a:pt x="259" y="0"/>
                    </a:moveTo>
                    <a:cubicBezTo>
                      <a:pt x="215" y="0"/>
                      <a:pt x="171" y="14"/>
                      <a:pt x="135" y="43"/>
                    </a:cubicBezTo>
                    <a:cubicBezTo>
                      <a:pt x="0" y="153"/>
                      <a:pt x="64" y="371"/>
                      <a:pt x="238" y="390"/>
                    </a:cubicBezTo>
                    <a:cubicBezTo>
                      <a:pt x="245" y="391"/>
                      <a:pt x="251" y="391"/>
                      <a:pt x="258" y="391"/>
                    </a:cubicBezTo>
                    <a:cubicBezTo>
                      <a:pt x="420" y="391"/>
                      <a:pt x="517" y="202"/>
                      <a:pt x="412" y="72"/>
                    </a:cubicBezTo>
                    <a:cubicBezTo>
                      <a:pt x="373" y="25"/>
                      <a:pt x="31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 name="Google Shape;4030;p28"/>
              <p:cNvSpPr/>
              <p:nvPr/>
            </p:nvSpPr>
            <p:spPr>
              <a:xfrm>
                <a:off x="4090200" y="3818150"/>
                <a:ext cx="12300" cy="9350"/>
              </a:xfrm>
              <a:custGeom>
                <a:avLst/>
                <a:gdLst/>
                <a:ahLst/>
                <a:cxnLst/>
                <a:rect l="l" t="t" r="r" b="b"/>
                <a:pathLst>
                  <a:path w="492" h="374" extrusionOk="0">
                    <a:moveTo>
                      <a:pt x="247" y="1"/>
                    </a:moveTo>
                    <a:cubicBezTo>
                      <a:pt x="206" y="1"/>
                      <a:pt x="164" y="15"/>
                      <a:pt x="129" y="44"/>
                    </a:cubicBezTo>
                    <a:cubicBezTo>
                      <a:pt x="1" y="147"/>
                      <a:pt x="62" y="356"/>
                      <a:pt x="226" y="372"/>
                    </a:cubicBezTo>
                    <a:cubicBezTo>
                      <a:pt x="233" y="373"/>
                      <a:pt x="239" y="373"/>
                      <a:pt x="246" y="373"/>
                    </a:cubicBezTo>
                    <a:cubicBezTo>
                      <a:pt x="401" y="373"/>
                      <a:pt x="492" y="193"/>
                      <a:pt x="390" y="70"/>
                    </a:cubicBezTo>
                    <a:cubicBezTo>
                      <a:pt x="354" y="25"/>
                      <a:pt x="301" y="1"/>
                      <a:pt x="2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 name="Google Shape;4031;p28"/>
              <p:cNvSpPr/>
              <p:nvPr/>
            </p:nvSpPr>
            <p:spPr>
              <a:xfrm>
                <a:off x="4076950" y="3801650"/>
                <a:ext cx="11625" cy="8825"/>
              </a:xfrm>
              <a:custGeom>
                <a:avLst/>
                <a:gdLst/>
                <a:ahLst/>
                <a:cxnLst/>
                <a:rect l="l" t="t" r="r" b="b"/>
                <a:pathLst>
                  <a:path w="465" h="353" extrusionOk="0">
                    <a:moveTo>
                      <a:pt x="232" y="0"/>
                    </a:moveTo>
                    <a:cubicBezTo>
                      <a:pt x="193" y="0"/>
                      <a:pt x="155" y="13"/>
                      <a:pt x="123" y="39"/>
                    </a:cubicBezTo>
                    <a:cubicBezTo>
                      <a:pt x="1" y="139"/>
                      <a:pt x="59" y="335"/>
                      <a:pt x="216" y="351"/>
                    </a:cubicBezTo>
                    <a:cubicBezTo>
                      <a:pt x="224" y="352"/>
                      <a:pt x="231" y="352"/>
                      <a:pt x="238" y="352"/>
                    </a:cubicBezTo>
                    <a:cubicBezTo>
                      <a:pt x="380" y="352"/>
                      <a:pt x="465" y="181"/>
                      <a:pt x="370" y="65"/>
                    </a:cubicBezTo>
                    <a:cubicBezTo>
                      <a:pt x="335" y="23"/>
                      <a:pt x="284" y="0"/>
                      <a:pt x="2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 name="Google Shape;4032;p28"/>
              <p:cNvSpPr/>
              <p:nvPr/>
            </p:nvSpPr>
            <p:spPr>
              <a:xfrm>
                <a:off x="4063625" y="3785125"/>
                <a:ext cx="11075" cy="8375"/>
              </a:xfrm>
              <a:custGeom>
                <a:avLst/>
                <a:gdLst/>
                <a:ahLst/>
                <a:cxnLst/>
                <a:rect l="l" t="t" r="r" b="b"/>
                <a:pathLst>
                  <a:path w="443" h="335" extrusionOk="0">
                    <a:moveTo>
                      <a:pt x="223" y="1"/>
                    </a:moveTo>
                    <a:cubicBezTo>
                      <a:pt x="186" y="1"/>
                      <a:pt x="148" y="13"/>
                      <a:pt x="116" y="38"/>
                    </a:cubicBezTo>
                    <a:cubicBezTo>
                      <a:pt x="0" y="131"/>
                      <a:pt x="58" y="321"/>
                      <a:pt x="206" y="334"/>
                    </a:cubicBezTo>
                    <a:cubicBezTo>
                      <a:pt x="212" y="334"/>
                      <a:pt x="219" y="335"/>
                      <a:pt x="225" y="335"/>
                    </a:cubicBezTo>
                    <a:cubicBezTo>
                      <a:pt x="362" y="335"/>
                      <a:pt x="443" y="174"/>
                      <a:pt x="354" y="64"/>
                    </a:cubicBezTo>
                    <a:cubicBezTo>
                      <a:pt x="321" y="22"/>
                      <a:pt x="273" y="1"/>
                      <a:pt x="2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 name="Google Shape;4033;p28"/>
              <p:cNvSpPr/>
              <p:nvPr/>
            </p:nvSpPr>
            <p:spPr>
              <a:xfrm>
                <a:off x="4050350" y="3768550"/>
                <a:ext cx="10450" cy="7925"/>
              </a:xfrm>
              <a:custGeom>
                <a:avLst/>
                <a:gdLst/>
                <a:ahLst/>
                <a:cxnLst/>
                <a:rect l="l" t="t" r="r" b="b"/>
                <a:pathLst>
                  <a:path w="418" h="317" extrusionOk="0">
                    <a:moveTo>
                      <a:pt x="209" y="1"/>
                    </a:moveTo>
                    <a:cubicBezTo>
                      <a:pt x="174" y="1"/>
                      <a:pt x="139" y="12"/>
                      <a:pt x="110" y="36"/>
                    </a:cubicBezTo>
                    <a:cubicBezTo>
                      <a:pt x="1" y="126"/>
                      <a:pt x="56" y="303"/>
                      <a:pt x="194" y="315"/>
                    </a:cubicBezTo>
                    <a:cubicBezTo>
                      <a:pt x="200" y="316"/>
                      <a:pt x="207" y="316"/>
                      <a:pt x="213" y="316"/>
                    </a:cubicBezTo>
                    <a:cubicBezTo>
                      <a:pt x="343" y="316"/>
                      <a:pt x="418" y="166"/>
                      <a:pt x="335" y="61"/>
                    </a:cubicBezTo>
                    <a:cubicBezTo>
                      <a:pt x="302" y="21"/>
                      <a:pt x="256" y="1"/>
                      <a:pt x="2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 name="Google Shape;4034;p28"/>
              <p:cNvSpPr/>
              <p:nvPr/>
            </p:nvSpPr>
            <p:spPr>
              <a:xfrm>
                <a:off x="4333725" y="4084725"/>
                <a:ext cx="22800" cy="17250"/>
              </a:xfrm>
              <a:custGeom>
                <a:avLst/>
                <a:gdLst/>
                <a:ahLst/>
                <a:cxnLst/>
                <a:rect l="l" t="t" r="r" b="b"/>
                <a:pathLst>
                  <a:path w="912" h="690" extrusionOk="0">
                    <a:moveTo>
                      <a:pt x="457" y="0"/>
                    </a:moveTo>
                    <a:cubicBezTo>
                      <a:pt x="382" y="0"/>
                      <a:pt x="306" y="25"/>
                      <a:pt x="242" y="77"/>
                    </a:cubicBezTo>
                    <a:cubicBezTo>
                      <a:pt x="1" y="269"/>
                      <a:pt x="116" y="655"/>
                      <a:pt x="422" y="687"/>
                    </a:cubicBezTo>
                    <a:cubicBezTo>
                      <a:pt x="435" y="689"/>
                      <a:pt x="448" y="689"/>
                      <a:pt x="460" y="689"/>
                    </a:cubicBezTo>
                    <a:cubicBezTo>
                      <a:pt x="743" y="689"/>
                      <a:pt x="912" y="356"/>
                      <a:pt x="724" y="128"/>
                    </a:cubicBezTo>
                    <a:cubicBezTo>
                      <a:pt x="656" y="44"/>
                      <a:pt x="557" y="0"/>
                      <a:pt x="4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 name="Google Shape;4035;p28"/>
              <p:cNvSpPr/>
              <p:nvPr/>
            </p:nvSpPr>
            <p:spPr>
              <a:xfrm>
                <a:off x="4320475" y="4068175"/>
                <a:ext cx="22075" cy="16750"/>
              </a:xfrm>
              <a:custGeom>
                <a:avLst/>
                <a:gdLst/>
                <a:ahLst/>
                <a:cxnLst/>
                <a:rect l="l" t="t" r="r" b="b"/>
                <a:pathLst>
                  <a:path w="883" h="670" extrusionOk="0">
                    <a:moveTo>
                      <a:pt x="445" y="0"/>
                    </a:moveTo>
                    <a:cubicBezTo>
                      <a:pt x="370" y="0"/>
                      <a:pt x="295" y="25"/>
                      <a:pt x="232" y="76"/>
                    </a:cubicBezTo>
                    <a:cubicBezTo>
                      <a:pt x="1" y="263"/>
                      <a:pt x="113" y="636"/>
                      <a:pt x="409" y="668"/>
                    </a:cubicBezTo>
                    <a:cubicBezTo>
                      <a:pt x="422" y="669"/>
                      <a:pt x="434" y="670"/>
                      <a:pt x="447" y="670"/>
                    </a:cubicBezTo>
                    <a:cubicBezTo>
                      <a:pt x="720" y="670"/>
                      <a:pt x="883" y="346"/>
                      <a:pt x="704" y="125"/>
                    </a:cubicBezTo>
                    <a:cubicBezTo>
                      <a:pt x="639" y="43"/>
                      <a:pt x="542" y="0"/>
                      <a:pt x="4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 name="Google Shape;4036;p28"/>
              <p:cNvSpPr/>
              <p:nvPr/>
            </p:nvSpPr>
            <p:spPr>
              <a:xfrm>
                <a:off x="4307225" y="4051650"/>
                <a:ext cx="21425" cy="16250"/>
              </a:xfrm>
              <a:custGeom>
                <a:avLst/>
                <a:gdLst/>
                <a:ahLst/>
                <a:cxnLst/>
                <a:rect l="l" t="t" r="r" b="b"/>
                <a:pathLst>
                  <a:path w="857" h="650" extrusionOk="0">
                    <a:moveTo>
                      <a:pt x="428" y="0"/>
                    </a:moveTo>
                    <a:cubicBezTo>
                      <a:pt x="357" y="0"/>
                      <a:pt x="285" y="24"/>
                      <a:pt x="225" y="72"/>
                    </a:cubicBezTo>
                    <a:cubicBezTo>
                      <a:pt x="0" y="255"/>
                      <a:pt x="110" y="619"/>
                      <a:pt x="396" y="648"/>
                    </a:cubicBezTo>
                    <a:cubicBezTo>
                      <a:pt x="409" y="649"/>
                      <a:pt x="421" y="650"/>
                      <a:pt x="434" y="650"/>
                    </a:cubicBezTo>
                    <a:cubicBezTo>
                      <a:pt x="700" y="650"/>
                      <a:pt x="856" y="335"/>
                      <a:pt x="682" y="120"/>
                    </a:cubicBezTo>
                    <a:cubicBezTo>
                      <a:pt x="617" y="42"/>
                      <a:pt x="523" y="0"/>
                      <a:pt x="42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 name="Google Shape;4037;p28"/>
              <p:cNvSpPr/>
              <p:nvPr/>
            </p:nvSpPr>
            <p:spPr>
              <a:xfrm>
                <a:off x="4293975" y="4035100"/>
                <a:ext cx="20875" cy="15850"/>
              </a:xfrm>
              <a:custGeom>
                <a:avLst/>
                <a:gdLst/>
                <a:ahLst/>
                <a:cxnLst/>
                <a:rect l="l" t="t" r="r" b="b"/>
                <a:pathLst>
                  <a:path w="835" h="634" extrusionOk="0">
                    <a:moveTo>
                      <a:pt x="417" y="0"/>
                    </a:moveTo>
                    <a:cubicBezTo>
                      <a:pt x="347" y="0"/>
                      <a:pt x="277" y="24"/>
                      <a:pt x="219" y="72"/>
                    </a:cubicBezTo>
                    <a:cubicBezTo>
                      <a:pt x="0" y="249"/>
                      <a:pt x="103" y="602"/>
                      <a:pt x="386" y="631"/>
                    </a:cubicBezTo>
                    <a:cubicBezTo>
                      <a:pt x="397" y="633"/>
                      <a:pt x="409" y="633"/>
                      <a:pt x="420" y="633"/>
                    </a:cubicBezTo>
                    <a:cubicBezTo>
                      <a:pt x="679" y="633"/>
                      <a:pt x="834" y="327"/>
                      <a:pt x="662" y="117"/>
                    </a:cubicBezTo>
                    <a:cubicBezTo>
                      <a:pt x="600" y="41"/>
                      <a:pt x="509" y="0"/>
                      <a:pt x="4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 name="Google Shape;4038;p28"/>
              <p:cNvSpPr/>
              <p:nvPr/>
            </p:nvSpPr>
            <p:spPr>
              <a:xfrm>
                <a:off x="4280700" y="4018550"/>
                <a:ext cx="20250" cy="15350"/>
              </a:xfrm>
              <a:custGeom>
                <a:avLst/>
                <a:gdLst/>
                <a:ahLst/>
                <a:cxnLst/>
                <a:rect l="l" t="t" r="r" b="b"/>
                <a:pathLst>
                  <a:path w="810" h="614" extrusionOk="0">
                    <a:moveTo>
                      <a:pt x="406" y="1"/>
                    </a:moveTo>
                    <a:cubicBezTo>
                      <a:pt x="338" y="1"/>
                      <a:pt x="270" y="23"/>
                      <a:pt x="213" y="69"/>
                    </a:cubicBezTo>
                    <a:cubicBezTo>
                      <a:pt x="1" y="243"/>
                      <a:pt x="100" y="586"/>
                      <a:pt x="374" y="612"/>
                    </a:cubicBezTo>
                    <a:cubicBezTo>
                      <a:pt x="385" y="613"/>
                      <a:pt x="397" y="614"/>
                      <a:pt x="408" y="614"/>
                    </a:cubicBezTo>
                    <a:cubicBezTo>
                      <a:pt x="658" y="614"/>
                      <a:pt x="809" y="320"/>
                      <a:pt x="643" y="114"/>
                    </a:cubicBezTo>
                    <a:cubicBezTo>
                      <a:pt x="583" y="39"/>
                      <a:pt x="495" y="1"/>
                      <a:pt x="4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 name="Google Shape;4039;p28"/>
              <p:cNvSpPr/>
              <p:nvPr/>
            </p:nvSpPr>
            <p:spPr>
              <a:xfrm>
                <a:off x="4267375" y="4002075"/>
                <a:ext cx="19675" cy="14875"/>
              </a:xfrm>
              <a:custGeom>
                <a:avLst/>
                <a:gdLst/>
                <a:ahLst/>
                <a:cxnLst/>
                <a:rect l="l" t="t" r="r" b="b"/>
                <a:pathLst>
                  <a:path w="787" h="595" extrusionOk="0">
                    <a:moveTo>
                      <a:pt x="393" y="0"/>
                    </a:moveTo>
                    <a:cubicBezTo>
                      <a:pt x="327" y="0"/>
                      <a:pt x="261" y="22"/>
                      <a:pt x="206" y="66"/>
                    </a:cubicBezTo>
                    <a:cubicBezTo>
                      <a:pt x="0" y="233"/>
                      <a:pt x="100" y="564"/>
                      <a:pt x="363" y="593"/>
                    </a:cubicBezTo>
                    <a:cubicBezTo>
                      <a:pt x="375" y="594"/>
                      <a:pt x="387" y="595"/>
                      <a:pt x="398" y="595"/>
                    </a:cubicBezTo>
                    <a:cubicBezTo>
                      <a:pt x="641" y="595"/>
                      <a:pt x="787" y="307"/>
                      <a:pt x="627" y="111"/>
                    </a:cubicBezTo>
                    <a:cubicBezTo>
                      <a:pt x="567" y="38"/>
                      <a:pt x="480" y="0"/>
                      <a:pt x="3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 name="Google Shape;4040;p28"/>
              <p:cNvSpPr/>
              <p:nvPr/>
            </p:nvSpPr>
            <p:spPr>
              <a:xfrm>
                <a:off x="4254100" y="3985550"/>
                <a:ext cx="19075" cy="14450"/>
              </a:xfrm>
              <a:custGeom>
                <a:avLst/>
                <a:gdLst/>
                <a:ahLst/>
                <a:cxnLst/>
                <a:rect l="l" t="t" r="r" b="b"/>
                <a:pathLst>
                  <a:path w="763" h="578" extrusionOk="0">
                    <a:moveTo>
                      <a:pt x="383" y="0"/>
                    </a:moveTo>
                    <a:cubicBezTo>
                      <a:pt x="318" y="0"/>
                      <a:pt x="253" y="22"/>
                      <a:pt x="200" y="65"/>
                    </a:cubicBezTo>
                    <a:cubicBezTo>
                      <a:pt x="1" y="229"/>
                      <a:pt x="101" y="550"/>
                      <a:pt x="354" y="576"/>
                    </a:cubicBezTo>
                    <a:cubicBezTo>
                      <a:pt x="365" y="577"/>
                      <a:pt x="375" y="577"/>
                      <a:pt x="385" y="577"/>
                    </a:cubicBezTo>
                    <a:cubicBezTo>
                      <a:pt x="624" y="577"/>
                      <a:pt x="762" y="295"/>
                      <a:pt x="605" y="107"/>
                    </a:cubicBezTo>
                    <a:cubicBezTo>
                      <a:pt x="549" y="36"/>
                      <a:pt x="466" y="0"/>
                      <a:pt x="38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 name="Google Shape;4041;p28"/>
              <p:cNvSpPr/>
              <p:nvPr/>
            </p:nvSpPr>
            <p:spPr>
              <a:xfrm>
                <a:off x="4240850" y="3969000"/>
                <a:ext cx="18425" cy="13975"/>
              </a:xfrm>
              <a:custGeom>
                <a:avLst/>
                <a:gdLst/>
                <a:ahLst/>
                <a:cxnLst/>
                <a:rect l="l" t="t" r="r" b="b"/>
                <a:pathLst>
                  <a:path w="737" h="559" extrusionOk="0">
                    <a:moveTo>
                      <a:pt x="368" y="0"/>
                    </a:moveTo>
                    <a:cubicBezTo>
                      <a:pt x="306" y="0"/>
                      <a:pt x="245" y="20"/>
                      <a:pt x="194" y="62"/>
                    </a:cubicBezTo>
                    <a:cubicBezTo>
                      <a:pt x="1" y="219"/>
                      <a:pt x="94" y="531"/>
                      <a:pt x="341" y="557"/>
                    </a:cubicBezTo>
                    <a:cubicBezTo>
                      <a:pt x="352" y="558"/>
                      <a:pt x="362" y="558"/>
                      <a:pt x="372" y="558"/>
                    </a:cubicBezTo>
                    <a:cubicBezTo>
                      <a:pt x="601" y="558"/>
                      <a:pt x="736" y="288"/>
                      <a:pt x="586" y="103"/>
                    </a:cubicBezTo>
                    <a:cubicBezTo>
                      <a:pt x="531" y="36"/>
                      <a:pt x="449" y="0"/>
                      <a:pt x="3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 name="Google Shape;4042;p28"/>
              <p:cNvSpPr/>
              <p:nvPr/>
            </p:nvSpPr>
            <p:spPr>
              <a:xfrm>
                <a:off x="4227600" y="3952425"/>
                <a:ext cx="17775" cy="13500"/>
              </a:xfrm>
              <a:custGeom>
                <a:avLst/>
                <a:gdLst/>
                <a:ahLst/>
                <a:cxnLst/>
                <a:rect l="l" t="t" r="r" b="b"/>
                <a:pathLst>
                  <a:path w="711" h="540" extrusionOk="0">
                    <a:moveTo>
                      <a:pt x="357" y="1"/>
                    </a:moveTo>
                    <a:cubicBezTo>
                      <a:pt x="297" y="1"/>
                      <a:pt x="237" y="21"/>
                      <a:pt x="187" y="63"/>
                    </a:cubicBezTo>
                    <a:cubicBezTo>
                      <a:pt x="0" y="211"/>
                      <a:pt x="87" y="513"/>
                      <a:pt x="328" y="538"/>
                    </a:cubicBezTo>
                    <a:cubicBezTo>
                      <a:pt x="339" y="539"/>
                      <a:pt x="349" y="540"/>
                      <a:pt x="359" y="540"/>
                    </a:cubicBezTo>
                    <a:cubicBezTo>
                      <a:pt x="579" y="540"/>
                      <a:pt x="710" y="279"/>
                      <a:pt x="566" y="101"/>
                    </a:cubicBezTo>
                    <a:cubicBezTo>
                      <a:pt x="513" y="36"/>
                      <a:pt x="435" y="1"/>
                      <a:pt x="3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 name="Google Shape;4043;p28"/>
              <p:cNvSpPr/>
              <p:nvPr/>
            </p:nvSpPr>
            <p:spPr>
              <a:xfrm>
                <a:off x="4214250" y="3935900"/>
                <a:ext cx="17225" cy="13000"/>
              </a:xfrm>
              <a:custGeom>
                <a:avLst/>
                <a:gdLst/>
                <a:ahLst/>
                <a:cxnLst/>
                <a:rect l="l" t="t" r="r" b="b"/>
                <a:pathLst>
                  <a:path w="689" h="520" extrusionOk="0">
                    <a:moveTo>
                      <a:pt x="347" y="0"/>
                    </a:moveTo>
                    <a:cubicBezTo>
                      <a:pt x="289" y="0"/>
                      <a:pt x="231" y="19"/>
                      <a:pt x="184" y="58"/>
                    </a:cubicBezTo>
                    <a:cubicBezTo>
                      <a:pt x="1" y="203"/>
                      <a:pt x="88" y="492"/>
                      <a:pt x="316" y="518"/>
                    </a:cubicBezTo>
                    <a:cubicBezTo>
                      <a:pt x="326" y="519"/>
                      <a:pt x="337" y="520"/>
                      <a:pt x="347" y="520"/>
                    </a:cubicBezTo>
                    <a:cubicBezTo>
                      <a:pt x="560" y="520"/>
                      <a:pt x="689" y="269"/>
                      <a:pt x="551" y="97"/>
                    </a:cubicBezTo>
                    <a:cubicBezTo>
                      <a:pt x="498" y="33"/>
                      <a:pt x="422" y="0"/>
                      <a:pt x="3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 name="Google Shape;4044;p28"/>
              <p:cNvSpPr/>
              <p:nvPr/>
            </p:nvSpPr>
            <p:spPr>
              <a:xfrm>
                <a:off x="4201000" y="3919400"/>
                <a:ext cx="16600" cy="12550"/>
              </a:xfrm>
              <a:custGeom>
                <a:avLst/>
                <a:gdLst/>
                <a:ahLst/>
                <a:cxnLst/>
                <a:rect l="l" t="t" r="r" b="b"/>
                <a:pathLst>
                  <a:path w="664" h="502" extrusionOk="0">
                    <a:moveTo>
                      <a:pt x="334" y="0"/>
                    </a:moveTo>
                    <a:cubicBezTo>
                      <a:pt x="278" y="0"/>
                      <a:pt x="222" y="19"/>
                      <a:pt x="174" y="56"/>
                    </a:cubicBezTo>
                    <a:cubicBezTo>
                      <a:pt x="1" y="198"/>
                      <a:pt x="84" y="477"/>
                      <a:pt x="306" y="500"/>
                    </a:cubicBezTo>
                    <a:cubicBezTo>
                      <a:pt x="315" y="501"/>
                      <a:pt x="324" y="501"/>
                      <a:pt x="333" y="501"/>
                    </a:cubicBezTo>
                    <a:cubicBezTo>
                      <a:pt x="539" y="501"/>
                      <a:pt x="663" y="261"/>
                      <a:pt x="528" y="92"/>
                    </a:cubicBezTo>
                    <a:cubicBezTo>
                      <a:pt x="479" y="32"/>
                      <a:pt x="407"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 name="Google Shape;4045;p28"/>
              <p:cNvSpPr/>
              <p:nvPr/>
            </p:nvSpPr>
            <p:spPr>
              <a:xfrm>
                <a:off x="4187750" y="3902825"/>
                <a:ext cx="15950" cy="12100"/>
              </a:xfrm>
              <a:custGeom>
                <a:avLst/>
                <a:gdLst/>
                <a:ahLst/>
                <a:cxnLst/>
                <a:rect l="l" t="t" r="r" b="b"/>
                <a:pathLst>
                  <a:path w="638" h="484" extrusionOk="0">
                    <a:moveTo>
                      <a:pt x="318" y="1"/>
                    </a:moveTo>
                    <a:cubicBezTo>
                      <a:pt x="265" y="1"/>
                      <a:pt x="212" y="18"/>
                      <a:pt x="168" y="54"/>
                    </a:cubicBezTo>
                    <a:cubicBezTo>
                      <a:pt x="0" y="189"/>
                      <a:pt x="81" y="459"/>
                      <a:pt x="296" y="482"/>
                    </a:cubicBezTo>
                    <a:cubicBezTo>
                      <a:pt x="305" y="483"/>
                      <a:pt x="314" y="483"/>
                      <a:pt x="323" y="483"/>
                    </a:cubicBezTo>
                    <a:cubicBezTo>
                      <a:pt x="519" y="483"/>
                      <a:pt x="637" y="250"/>
                      <a:pt x="508" y="93"/>
                    </a:cubicBezTo>
                    <a:cubicBezTo>
                      <a:pt x="460" y="32"/>
                      <a:pt x="390" y="1"/>
                      <a:pt x="3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 name="Google Shape;4046;p28"/>
              <p:cNvSpPr/>
              <p:nvPr/>
            </p:nvSpPr>
            <p:spPr>
              <a:xfrm>
                <a:off x="4174500" y="3886325"/>
                <a:ext cx="15300" cy="11625"/>
              </a:xfrm>
              <a:custGeom>
                <a:avLst/>
                <a:gdLst/>
                <a:ahLst/>
                <a:cxnLst/>
                <a:rect l="l" t="t" r="r" b="b"/>
                <a:pathLst>
                  <a:path w="612" h="465" extrusionOk="0">
                    <a:moveTo>
                      <a:pt x="306" y="1"/>
                    </a:moveTo>
                    <a:cubicBezTo>
                      <a:pt x="255" y="1"/>
                      <a:pt x="204" y="18"/>
                      <a:pt x="161" y="52"/>
                    </a:cubicBezTo>
                    <a:cubicBezTo>
                      <a:pt x="0" y="184"/>
                      <a:pt x="77" y="444"/>
                      <a:pt x="283" y="463"/>
                    </a:cubicBezTo>
                    <a:cubicBezTo>
                      <a:pt x="292" y="465"/>
                      <a:pt x="301" y="465"/>
                      <a:pt x="310" y="465"/>
                    </a:cubicBezTo>
                    <a:cubicBezTo>
                      <a:pt x="500" y="465"/>
                      <a:pt x="611" y="241"/>
                      <a:pt x="489" y="87"/>
                    </a:cubicBezTo>
                    <a:cubicBezTo>
                      <a:pt x="441" y="31"/>
                      <a:pt x="373" y="1"/>
                      <a:pt x="3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 name="Google Shape;4047;p28"/>
              <p:cNvSpPr/>
              <p:nvPr/>
            </p:nvSpPr>
            <p:spPr>
              <a:xfrm>
                <a:off x="4161225" y="3869775"/>
                <a:ext cx="14700" cy="11225"/>
              </a:xfrm>
              <a:custGeom>
                <a:avLst/>
                <a:gdLst/>
                <a:ahLst/>
                <a:cxnLst/>
                <a:rect l="l" t="t" r="r" b="b"/>
                <a:pathLst>
                  <a:path w="588" h="449" extrusionOk="0">
                    <a:moveTo>
                      <a:pt x="294" y="1"/>
                    </a:moveTo>
                    <a:cubicBezTo>
                      <a:pt x="245" y="1"/>
                      <a:pt x="195" y="17"/>
                      <a:pt x="155" y="52"/>
                    </a:cubicBezTo>
                    <a:cubicBezTo>
                      <a:pt x="1" y="177"/>
                      <a:pt x="75" y="425"/>
                      <a:pt x="271" y="447"/>
                    </a:cubicBezTo>
                    <a:cubicBezTo>
                      <a:pt x="279" y="448"/>
                      <a:pt x="287" y="449"/>
                      <a:pt x="294" y="449"/>
                    </a:cubicBezTo>
                    <a:cubicBezTo>
                      <a:pt x="479" y="449"/>
                      <a:pt x="587" y="232"/>
                      <a:pt x="467" y="84"/>
                    </a:cubicBezTo>
                    <a:cubicBezTo>
                      <a:pt x="423" y="30"/>
                      <a:pt x="359" y="1"/>
                      <a:pt x="2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 name="Google Shape;4048;p28"/>
              <p:cNvSpPr/>
              <p:nvPr/>
            </p:nvSpPr>
            <p:spPr>
              <a:xfrm>
                <a:off x="4147900" y="3853250"/>
                <a:ext cx="14125" cy="10725"/>
              </a:xfrm>
              <a:custGeom>
                <a:avLst/>
                <a:gdLst/>
                <a:ahLst/>
                <a:cxnLst/>
                <a:rect l="l" t="t" r="r" b="b"/>
                <a:pathLst>
                  <a:path w="565" h="429" extrusionOk="0">
                    <a:moveTo>
                      <a:pt x="285" y="0"/>
                    </a:moveTo>
                    <a:cubicBezTo>
                      <a:pt x="238" y="0"/>
                      <a:pt x="190" y="16"/>
                      <a:pt x="151" y="48"/>
                    </a:cubicBezTo>
                    <a:cubicBezTo>
                      <a:pt x="0" y="167"/>
                      <a:pt x="71" y="408"/>
                      <a:pt x="261" y="427"/>
                    </a:cubicBezTo>
                    <a:cubicBezTo>
                      <a:pt x="269" y="428"/>
                      <a:pt x="276" y="428"/>
                      <a:pt x="284" y="428"/>
                    </a:cubicBezTo>
                    <a:cubicBezTo>
                      <a:pt x="460" y="428"/>
                      <a:pt x="564" y="222"/>
                      <a:pt x="450" y="80"/>
                    </a:cubicBezTo>
                    <a:cubicBezTo>
                      <a:pt x="408" y="27"/>
                      <a:pt x="347" y="0"/>
                      <a:pt x="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 name="Google Shape;4049;p28"/>
              <p:cNvSpPr/>
              <p:nvPr/>
            </p:nvSpPr>
            <p:spPr>
              <a:xfrm>
                <a:off x="4134650" y="3836750"/>
                <a:ext cx="13475" cy="10200"/>
              </a:xfrm>
              <a:custGeom>
                <a:avLst/>
                <a:gdLst/>
                <a:ahLst/>
                <a:cxnLst/>
                <a:rect l="l" t="t" r="r" b="b"/>
                <a:pathLst>
                  <a:path w="539" h="408" extrusionOk="0">
                    <a:moveTo>
                      <a:pt x="273" y="0"/>
                    </a:moveTo>
                    <a:cubicBezTo>
                      <a:pt x="227" y="0"/>
                      <a:pt x="181" y="15"/>
                      <a:pt x="142" y="46"/>
                    </a:cubicBezTo>
                    <a:cubicBezTo>
                      <a:pt x="0" y="158"/>
                      <a:pt x="68" y="390"/>
                      <a:pt x="251" y="406"/>
                    </a:cubicBezTo>
                    <a:cubicBezTo>
                      <a:pt x="259" y="407"/>
                      <a:pt x="266" y="407"/>
                      <a:pt x="274" y="407"/>
                    </a:cubicBezTo>
                    <a:cubicBezTo>
                      <a:pt x="440" y="407"/>
                      <a:pt x="538" y="210"/>
                      <a:pt x="431" y="75"/>
                    </a:cubicBezTo>
                    <a:cubicBezTo>
                      <a:pt x="391" y="26"/>
                      <a:pt x="332" y="0"/>
                      <a:pt x="2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 name="Google Shape;4050;p28"/>
              <p:cNvSpPr/>
              <p:nvPr/>
            </p:nvSpPr>
            <p:spPr>
              <a:xfrm>
                <a:off x="4121375" y="3820175"/>
                <a:ext cx="12850" cy="9800"/>
              </a:xfrm>
              <a:custGeom>
                <a:avLst/>
                <a:gdLst/>
                <a:ahLst/>
                <a:cxnLst/>
                <a:rect l="l" t="t" r="r" b="b"/>
                <a:pathLst>
                  <a:path w="514" h="392" extrusionOk="0">
                    <a:moveTo>
                      <a:pt x="258" y="0"/>
                    </a:moveTo>
                    <a:cubicBezTo>
                      <a:pt x="215" y="0"/>
                      <a:pt x="172" y="15"/>
                      <a:pt x="136" y="44"/>
                    </a:cubicBezTo>
                    <a:cubicBezTo>
                      <a:pt x="1" y="156"/>
                      <a:pt x="65" y="371"/>
                      <a:pt x="239" y="391"/>
                    </a:cubicBezTo>
                    <a:cubicBezTo>
                      <a:pt x="246" y="392"/>
                      <a:pt x="254" y="392"/>
                      <a:pt x="262" y="392"/>
                    </a:cubicBezTo>
                    <a:cubicBezTo>
                      <a:pt x="421" y="392"/>
                      <a:pt x="513" y="201"/>
                      <a:pt x="409" y="73"/>
                    </a:cubicBezTo>
                    <a:cubicBezTo>
                      <a:pt x="371" y="25"/>
                      <a:pt x="315"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 name="Google Shape;4051;p28"/>
              <p:cNvSpPr/>
              <p:nvPr/>
            </p:nvSpPr>
            <p:spPr>
              <a:xfrm>
                <a:off x="4108125" y="3803675"/>
                <a:ext cx="12275" cy="9275"/>
              </a:xfrm>
              <a:custGeom>
                <a:avLst/>
                <a:gdLst/>
                <a:ahLst/>
                <a:cxnLst/>
                <a:rect l="l" t="t" r="r" b="b"/>
                <a:pathLst>
                  <a:path w="491" h="371" extrusionOk="0">
                    <a:moveTo>
                      <a:pt x="245" y="1"/>
                    </a:moveTo>
                    <a:cubicBezTo>
                      <a:pt x="204" y="1"/>
                      <a:pt x="164" y="14"/>
                      <a:pt x="129" y="42"/>
                    </a:cubicBezTo>
                    <a:cubicBezTo>
                      <a:pt x="1" y="144"/>
                      <a:pt x="62" y="353"/>
                      <a:pt x="226" y="369"/>
                    </a:cubicBezTo>
                    <a:cubicBezTo>
                      <a:pt x="233" y="370"/>
                      <a:pt x="241" y="371"/>
                      <a:pt x="249" y="371"/>
                    </a:cubicBezTo>
                    <a:cubicBezTo>
                      <a:pt x="399" y="371"/>
                      <a:pt x="490" y="193"/>
                      <a:pt x="389" y="71"/>
                    </a:cubicBezTo>
                    <a:cubicBezTo>
                      <a:pt x="353" y="25"/>
                      <a:pt x="299" y="1"/>
                      <a:pt x="2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 name="Google Shape;4052;p28"/>
              <p:cNvSpPr/>
              <p:nvPr/>
            </p:nvSpPr>
            <p:spPr>
              <a:xfrm>
                <a:off x="4094800" y="3787125"/>
                <a:ext cx="11725" cy="8875"/>
              </a:xfrm>
              <a:custGeom>
                <a:avLst/>
                <a:gdLst/>
                <a:ahLst/>
                <a:cxnLst/>
                <a:rect l="l" t="t" r="r" b="b"/>
                <a:pathLst>
                  <a:path w="469" h="355" extrusionOk="0">
                    <a:moveTo>
                      <a:pt x="236" y="0"/>
                    </a:moveTo>
                    <a:cubicBezTo>
                      <a:pt x="197" y="0"/>
                      <a:pt x="157" y="14"/>
                      <a:pt x="125" y="42"/>
                    </a:cubicBezTo>
                    <a:cubicBezTo>
                      <a:pt x="0" y="138"/>
                      <a:pt x="61" y="337"/>
                      <a:pt x="215" y="353"/>
                    </a:cubicBezTo>
                    <a:cubicBezTo>
                      <a:pt x="222" y="354"/>
                      <a:pt x="229" y="354"/>
                      <a:pt x="235" y="354"/>
                    </a:cubicBezTo>
                    <a:cubicBezTo>
                      <a:pt x="381" y="354"/>
                      <a:pt x="468" y="184"/>
                      <a:pt x="373" y="67"/>
                    </a:cubicBezTo>
                    <a:cubicBezTo>
                      <a:pt x="338" y="23"/>
                      <a:pt x="287" y="0"/>
                      <a:pt x="2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 name="Google Shape;4053;p28"/>
              <p:cNvSpPr/>
              <p:nvPr/>
            </p:nvSpPr>
            <p:spPr>
              <a:xfrm>
                <a:off x="4081525" y="3770575"/>
                <a:ext cx="11100" cy="8400"/>
              </a:xfrm>
              <a:custGeom>
                <a:avLst/>
                <a:gdLst/>
                <a:ahLst/>
                <a:cxnLst/>
                <a:rect l="l" t="t" r="r" b="b"/>
                <a:pathLst>
                  <a:path w="444" h="336" extrusionOk="0">
                    <a:moveTo>
                      <a:pt x="224" y="1"/>
                    </a:moveTo>
                    <a:cubicBezTo>
                      <a:pt x="187" y="1"/>
                      <a:pt x="149" y="13"/>
                      <a:pt x="117" y="38"/>
                    </a:cubicBezTo>
                    <a:cubicBezTo>
                      <a:pt x="1" y="132"/>
                      <a:pt x="59" y="321"/>
                      <a:pt x="207" y="334"/>
                    </a:cubicBezTo>
                    <a:cubicBezTo>
                      <a:pt x="213" y="335"/>
                      <a:pt x="220" y="335"/>
                      <a:pt x="226" y="335"/>
                    </a:cubicBezTo>
                    <a:cubicBezTo>
                      <a:pt x="362" y="335"/>
                      <a:pt x="443" y="175"/>
                      <a:pt x="354" y="64"/>
                    </a:cubicBezTo>
                    <a:cubicBezTo>
                      <a:pt x="322" y="22"/>
                      <a:pt x="273" y="1"/>
                      <a:pt x="2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 name="Google Shape;4054;p28"/>
              <p:cNvSpPr/>
              <p:nvPr/>
            </p:nvSpPr>
            <p:spPr>
              <a:xfrm>
                <a:off x="4068275" y="3754075"/>
                <a:ext cx="10475" cy="7925"/>
              </a:xfrm>
              <a:custGeom>
                <a:avLst/>
                <a:gdLst/>
                <a:ahLst/>
                <a:cxnLst/>
                <a:rect l="l" t="t" r="r" b="b"/>
                <a:pathLst>
                  <a:path w="419" h="317" extrusionOk="0">
                    <a:moveTo>
                      <a:pt x="210" y="1"/>
                    </a:moveTo>
                    <a:cubicBezTo>
                      <a:pt x="175" y="1"/>
                      <a:pt x="139" y="13"/>
                      <a:pt x="110" y="36"/>
                    </a:cubicBezTo>
                    <a:cubicBezTo>
                      <a:pt x="1" y="123"/>
                      <a:pt x="52" y="300"/>
                      <a:pt x="193" y="316"/>
                    </a:cubicBezTo>
                    <a:cubicBezTo>
                      <a:pt x="199" y="316"/>
                      <a:pt x="204" y="317"/>
                      <a:pt x="209" y="317"/>
                    </a:cubicBezTo>
                    <a:cubicBezTo>
                      <a:pt x="338" y="317"/>
                      <a:pt x="418" y="164"/>
                      <a:pt x="332" y="59"/>
                    </a:cubicBezTo>
                    <a:cubicBezTo>
                      <a:pt x="301" y="21"/>
                      <a:pt x="255" y="1"/>
                      <a:pt x="2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 name="Google Shape;4055;p28"/>
              <p:cNvSpPr/>
              <p:nvPr/>
            </p:nvSpPr>
            <p:spPr>
              <a:xfrm>
                <a:off x="4338400" y="4053675"/>
                <a:ext cx="22075" cy="16725"/>
              </a:xfrm>
              <a:custGeom>
                <a:avLst/>
                <a:gdLst/>
                <a:ahLst/>
                <a:cxnLst/>
                <a:rect l="l" t="t" r="r" b="b"/>
                <a:pathLst>
                  <a:path w="883" h="669" extrusionOk="0">
                    <a:moveTo>
                      <a:pt x="442" y="1"/>
                    </a:moveTo>
                    <a:cubicBezTo>
                      <a:pt x="368" y="1"/>
                      <a:pt x="294" y="25"/>
                      <a:pt x="232" y="75"/>
                    </a:cubicBezTo>
                    <a:cubicBezTo>
                      <a:pt x="0" y="261"/>
                      <a:pt x="113" y="637"/>
                      <a:pt x="408" y="666"/>
                    </a:cubicBezTo>
                    <a:cubicBezTo>
                      <a:pt x="421" y="668"/>
                      <a:pt x="434" y="668"/>
                      <a:pt x="447" y="668"/>
                    </a:cubicBezTo>
                    <a:cubicBezTo>
                      <a:pt x="720" y="668"/>
                      <a:pt x="882" y="344"/>
                      <a:pt x="704" y="123"/>
                    </a:cubicBezTo>
                    <a:cubicBezTo>
                      <a:pt x="636" y="43"/>
                      <a:pt x="540" y="1"/>
                      <a:pt x="4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 name="Google Shape;4056;p28"/>
              <p:cNvSpPr/>
              <p:nvPr/>
            </p:nvSpPr>
            <p:spPr>
              <a:xfrm>
                <a:off x="4325125" y="4037125"/>
                <a:ext cx="21450" cy="16325"/>
              </a:xfrm>
              <a:custGeom>
                <a:avLst/>
                <a:gdLst/>
                <a:ahLst/>
                <a:cxnLst/>
                <a:rect l="l" t="t" r="r" b="b"/>
                <a:pathLst>
                  <a:path w="858" h="653" extrusionOk="0">
                    <a:moveTo>
                      <a:pt x="430" y="1"/>
                    </a:moveTo>
                    <a:cubicBezTo>
                      <a:pt x="358" y="1"/>
                      <a:pt x="286" y="25"/>
                      <a:pt x="226" y="75"/>
                    </a:cubicBezTo>
                    <a:cubicBezTo>
                      <a:pt x="1" y="255"/>
                      <a:pt x="107" y="621"/>
                      <a:pt x="396" y="650"/>
                    </a:cubicBezTo>
                    <a:cubicBezTo>
                      <a:pt x="409" y="651"/>
                      <a:pt x="422" y="652"/>
                      <a:pt x="435" y="652"/>
                    </a:cubicBezTo>
                    <a:cubicBezTo>
                      <a:pt x="701" y="652"/>
                      <a:pt x="857" y="338"/>
                      <a:pt x="682" y="123"/>
                    </a:cubicBezTo>
                    <a:cubicBezTo>
                      <a:pt x="618" y="43"/>
                      <a:pt x="524" y="1"/>
                      <a:pt x="4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 name="Google Shape;4057;p28"/>
              <p:cNvSpPr/>
              <p:nvPr/>
            </p:nvSpPr>
            <p:spPr>
              <a:xfrm>
                <a:off x="4311875" y="4020600"/>
                <a:ext cx="20800" cy="15800"/>
              </a:xfrm>
              <a:custGeom>
                <a:avLst/>
                <a:gdLst/>
                <a:ahLst/>
                <a:cxnLst/>
                <a:rect l="l" t="t" r="r" b="b"/>
                <a:pathLst>
                  <a:path w="832" h="632" extrusionOk="0">
                    <a:moveTo>
                      <a:pt x="418" y="0"/>
                    </a:moveTo>
                    <a:cubicBezTo>
                      <a:pt x="348" y="0"/>
                      <a:pt x="278" y="23"/>
                      <a:pt x="219" y="71"/>
                    </a:cubicBezTo>
                    <a:cubicBezTo>
                      <a:pt x="1" y="247"/>
                      <a:pt x="104" y="601"/>
                      <a:pt x="386" y="630"/>
                    </a:cubicBezTo>
                    <a:cubicBezTo>
                      <a:pt x="399" y="631"/>
                      <a:pt x="412" y="632"/>
                      <a:pt x="425" y="632"/>
                    </a:cubicBezTo>
                    <a:cubicBezTo>
                      <a:pt x="681" y="632"/>
                      <a:pt x="831" y="327"/>
                      <a:pt x="663" y="119"/>
                    </a:cubicBezTo>
                    <a:cubicBezTo>
                      <a:pt x="601" y="40"/>
                      <a:pt x="510" y="0"/>
                      <a:pt x="4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 name="Google Shape;4058;p28"/>
              <p:cNvSpPr/>
              <p:nvPr/>
            </p:nvSpPr>
            <p:spPr>
              <a:xfrm>
                <a:off x="4298550" y="4004100"/>
                <a:ext cx="20250" cy="15350"/>
              </a:xfrm>
              <a:custGeom>
                <a:avLst/>
                <a:gdLst/>
                <a:ahLst/>
                <a:cxnLst/>
                <a:rect l="l" t="t" r="r" b="b"/>
                <a:pathLst>
                  <a:path w="810" h="614" extrusionOk="0">
                    <a:moveTo>
                      <a:pt x="407" y="0"/>
                    </a:moveTo>
                    <a:cubicBezTo>
                      <a:pt x="338" y="0"/>
                      <a:pt x="269" y="23"/>
                      <a:pt x="212" y="69"/>
                    </a:cubicBezTo>
                    <a:cubicBezTo>
                      <a:pt x="0" y="239"/>
                      <a:pt x="103" y="583"/>
                      <a:pt x="376" y="612"/>
                    </a:cubicBezTo>
                    <a:cubicBezTo>
                      <a:pt x="388" y="613"/>
                      <a:pt x="399" y="614"/>
                      <a:pt x="411" y="614"/>
                    </a:cubicBezTo>
                    <a:cubicBezTo>
                      <a:pt x="660" y="614"/>
                      <a:pt x="809" y="316"/>
                      <a:pt x="646" y="114"/>
                    </a:cubicBezTo>
                    <a:cubicBezTo>
                      <a:pt x="586" y="39"/>
                      <a:pt x="497" y="0"/>
                      <a:pt x="4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9" name="Google Shape;4059;p28"/>
              <p:cNvSpPr/>
              <p:nvPr/>
            </p:nvSpPr>
            <p:spPr>
              <a:xfrm>
                <a:off x="4285275" y="3987525"/>
                <a:ext cx="19625" cy="14900"/>
              </a:xfrm>
              <a:custGeom>
                <a:avLst/>
                <a:gdLst/>
                <a:ahLst/>
                <a:cxnLst/>
                <a:rect l="l" t="t" r="r" b="b"/>
                <a:pathLst>
                  <a:path w="785" h="596" extrusionOk="0">
                    <a:moveTo>
                      <a:pt x="394" y="0"/>
                    </a:moveTo>
                    <a:cubicBezTo>
                      <a:pt x="328" y="0"/>
                      <a:pt x="262" y="22"/>
                      <a:pt x="207" y="66"/>
                    </a:cubicBezTo>
                    <a:cubicBezTo>
                      <a:pt x="1" y="233"/>
                      <a:pt x="101" y="568"/>
                      <a:pt x="364" y="593"/>
                    </a:cubicBezTo>
                    <a:cubicBezTo>
                      <a:pt x="376" y="595"/>
                      <a:pt x="387" y="595"/>
                      <a:pt x="399" y="595"/>
                    </a:cubicBezTo>
                    <a:cubicBezTo>
                      <a:pt x="642" y="595"/>
                      <a:pt x="784" y="308"/>
                      <a:pt x="624" y="111"/>
                    </a:cubicBezTo>
                    <a:cubicBezTo>
                      <a:pt x="566" y="38"/>
                      <a:pt x="480" y="0"/>
                      <a:pt x="3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0" name="Google Shape;4060;p28"/>
              <p:cNvSpPr/>
              <p:nvPr/>
            </p:nvSpPr>
            <p:spPr>
              <a:xfrm>
                <a:off x="4272025" y="3971050"/>
                <a:ext cx="19050" cy="14400"/>
              </a:xfrm>
              <a:custGeom>
                <a:avLst/>
                <a:gdLst/>
                <a:ahLst/>
                <a:cxnLst/>
                <a:rect l="l" t="t" r="r" b="b"/>
                <a:pathLst>
                  <a:path w="762" h="576" extrusionOk="0">
                    <a:moveTo>
                      <a:pt x="383" y="0"/>
                    </a:moveTo>
                    <a:cubicBezTo>
                      <a:pt x="318" y="0"/>
                      <a:pt x="253" y="22"/>
                      <a:pt x="200" y="66"/>
                    </a:cubicBezTo>
                    <a:cubicBezTo>
                      <a:pt x="1" y="227"/>
                      <a:pt x="97" y="552"/>
                      <a:pt x="354" y="574"/>
                    </a:cubicBezTo>
                    <a:cubicBezTo>
                      <a:pt x="365" y="575"/>
                      <a:pt x="375" y="576"/>
                      <a:pt x="385" y="576"/>
                    </a:cubicBezTo>
                    <a:cubicBezTo>
                      <a:pt x="624" y="576"/>
                      <a:pt x="762" y="296"/>
                      <a:pt x="605" y="105"/>
                    </a:cubicBezTo>
                    <a:cubicBezTo>
                      <a:pt x="549" y="36"/>
                      <a:pt x="466" y="0"/>
                      <a:pt x="38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1" name="Google Shape;4061;p28"/>
              <p:cNvSpPr/>
              <p:nvPr/>
            </p:nvSpPr>
            <p:spPr>
              <a:xfrm>
                <a:off x="4258775" y="3954500"/>
                <a:ext cx="18425" cy="13925"/>
              </a:xfrm>
              <a:custGeom>
                <a:avLst/>
                <a:gdLst/>
                <a:ahLst/>
                <a:cxnLst/>
                <a:rect l="l" t="t" r="r" b="b"/>
                <a:pathLst>
                  <a:path w="737" h="557" extrusionOk="0">
                    <a:moveTo>
                      <a:pt x="371" y="0"/>
                    </a:moveTo>
                    <a:cubicBezTo>
                      <a:pt x="308" y="0"/>
                      <a:pt x="245" y="21"/>
                      <a:pt x="193" y="63"/>
                    </a:cubicBezTo>
                    <a:cubicBezTo>
                      <a:pt x="0" y="221"/>
                      <a:pt x="94" y="532"/>
                      <a:pt x="341" y="555"/>
                    </a:cubicBezTo>
                    <a:cubicBezTo>
                      <a:pt x="352" y="556"/>
                      <a:pt x="362" y="557"/>
                      <a:pt x="372" y="557"/>
                    </a:cubicBezTo>
                    <a:cubicBezTo>
                      <a:pt x="601" y="557"/>
                      <a:pt x="736" y="286"/>
                      <a:pt x="585" y="102"/>
                    </a:cubicBezTo>
                    <a:cubicBezTo>
                      <a:pt x="531" y="35"/>
                      <a:pt x="451" y="0"/>
                      <a:pt x="3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2" name="Google Shape;4062;p28"/>
              <p:cNvSpPr/>
              <p:nvPr/>
            </p:nvSpPr>
            <p:spPr>
              <a:xfrm>
                <a:off x="4245425" y="3937925"/>
                <a:ext cx="17875" cy="13550"/>
              </a:xfrm>
              <a:custGeom>
                <a:avLst/>
                <a:gdLst/>
                <a:ahLst/>
                <a:cxnLst/>
                <a:rect l="l" t="t" r="r" b="b"/>
                <a:pathLst>
                  <a:path w="715" h="542" extrusionOk="0">
                    <a:moveTo>
                      <a:pt x="360" y="1"/>
                    </a:moveTo>
                    <a:cubicBezTo>
                      <a:pt x="300" y="1"/>
                      <a:pt x="239" y="20"/>
                      <a:pt x="187" y="61"/>
                    </a:cubicBezTo>
                    <a:cubicBezTo>
                      <a:pt x="1" y="212"/>
                      <a:pt x="91" y="514"/>
                      <a:pt x="329" y="540"/>
                    </a:cubicBezTo>
                    <a:cubicBezTo>
                      <a:pt x="339" y="541"/>
                      <a:pt x="350" y="542"/>
                      <a:pt x="360" y="542"/>
                    </a:cubicBezTo>
                    <a:cubicBezTo>
                      <a:pt x="582" y="542"/>
                      <a:pt x="714" y="281"/>
                      <a:pt x="570" y="100"/>
                    </a:cubicBezTo>
                    <a:cubicBezTo>
                      <a:pt x="515" y="34"/>
                      <a:pt x="438" y="1"/>
                      <a:pt x="3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3" name="Google Shape;4063;p28"/>
              <p:cNvSpPr/>
              <p:nvPr/>
            </p:nvSpPr>
            <p:spPr>
              <a:xfrm>
                <a:off x="4232175" y="3921375"/>
                <a:ext cx="17150" cy="13075"/>
              </a:xfrm>
              <a:custGeom>
                <a:avLst/>
                <a:gdLst/>
                <a:ahLst/>
                <a:cxnLst/>
                <a:rect l="l" t="t" r="r" b="b"/>
                <a:pathLst>
                  <a:path w="686" h="523" extrusionOk="0">
                    <a:moveTo>
                      <a:pt x="342" y="1"/>
                    </a:moveTo>
                    <a:cubicBezTo>
                      <a:pt x="286" y="1"/>
                      <a:pt x="228" y="20"/>
                      <a:pt x="181" y="58"/>
                    </a:cubicBezTo>
                    <a:cubicBezTo>
                      <a:pt x="1" y="202"/>
                      <a:pt x="87" y="495"/>
                      <a:pt x="316" y="521"/>
                    </a:cubicBezTo>
                    <a:cubicBezTo>
                      <a:pt x="326" y="522"/>
                      <a:pt x="336" y="522"/>
                      <a:pt x="346" y="522"/>
                    </a:cubicBezTo>
                    <a:cubicBezTo>
                      <a:pt x="559" y="522"/>
                      <a:pt x="685" y="271"/>
                      <a:pt x="547" y="100"/>
                    </a:cubicBezTo>
                    <a:cubicBezTo>
                      <a:pt x="495" y="35"/>
                      <a:pt x="419" y="1"/>
                      <a:pt x="3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4" name="Google Shape;4064;p28"/>
              <p:cNvSpPr/>
              <p:nvPr/>
            </p:nvSpPr>
            <p:spPr>
              <a:xfrm>
                <a:off x="4218925" y="3904875"/>
                <a:ext cx="16575" cy="12525"/>
              </a:xfrm>
              <a:custGeom>
                <a:avLst/>
                <a:gdLst/>
                <a:ahLst/>
                <a:cxnLst/>
                <a:rect l="l" t="t" r="r" b="b"/>
                <a:pathLst>
                  <a:path w="663" h="501" extrusionOk="0">
                    <a:moveTo>
                      <a:pt x="332" y="0"/>
                    </a:moveTo>
                    <a:cubicBezTo>
                      <a:pt x="277" y="0"/>
                      <a:pt x="221" y="18"/>
                      <a:pt x="174" y="56"/>
                    </a:cubicBezTo>
                    <a:cubicBezTo>
                      <a:pt x="0" y="197"/>
                      <a:pt x="84" y="477"/>
                      <a:pt x="306" y="499"/>
                    </a:cubicBezTo>
                    <a:cubicBezTo>
                      <a:pt x="316" y="500"/>
                      <a:pt x="326" y="501"/>
                      <a:pt x="336" y="501"/>
                    </a:cubicBezTo>
                    <a:cubicBezTo>
                      <a:pt x="540" y="501"/>
                      <a:pt x="662" y="260"/>
                      <a:pt x="527" y="94"/>
                    </a:cubicBezTo>
                    <a:cubicBezTo>
                      <a:pt x="478" y="32"/>
                      <a:pt x="406" y="0"/>
                      <a:pt x="3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5" name="Google Shape;4065;p28"/>
              <p:cNvSpPr/>
              <p:nvPr/>
            </p:nvSpPr>
            <p:spPr>
              <a:xfrm>
                <a:off x="4205675" y="3888375"/>
                <a:ext cx="15950" cy="12075"/>
              </a:xfrm>
              <a:custGeom>
                <a:avLst/>
                <a:gdLst/>
                <a:ahLst/>
                <a:cxnLst/>
                <a:rect l="l" t="t" r="r" b="b"/>
                <a:pathLst>
                  <a:path w="638" h="483" extrusionOk="0">
                    <a:moveTo>
                      <a:pt x="319" y="0"/>
                    </a:moveTo>
                    <a:cubicBezTo>
                      <a:pt x="266" y="0"/>
                      <a:pt x="212" y="18"/>
                      <a:pt x="167" y="54"/>
                    </a:cubicBezTo>
                    <a:cubicBezTo>
                      <a:pt x="0" y="189"/>
                      <a:pt x="80" y="459"/>
                      <a:pt x="293" y="481"/>
                    </a:cubicBezTo>
                    <a:cubicBezTo>
                      <a:pt x="302" y="482"/>
                      <a:pt x="311" y="483"/>
                      <a:pt x="320" y="483"/>
                    </a:cubicBezTo>
                    <a:cubicBezTo>
                      <a:pt x="519" y="483"/>
                      <a:pt x="637" y="249"/>
                      <a:pt x="508" y="89"/>
                    </a:cubicBezTo>
                    <a:cubicBezTo>
                      <a:pt x="460" y="31"/>
                      <a:pt x="390" y="0"/>
                      <a:pt x="3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6" name="Google Shape;4066;p28"/>
              <p:cNvSpPr/>
              <p:nvPr/>
            </p:nvSpPr>
            <p:spPr>
              <a:xfrm>
                <a:off x="4192400" y="3871800"/>
                <a:ext cx="15325" cy="11700"/>
              </a:xfrm>
              <a:custGeom>
                <a:avLst/>
                <a:gdLst/>
                <a:ahLst/>
                <a:cxnLst/>
                <a:rect l="l" t="t" r="r" b="b"/>
                <a:pathLst>
                  <a:path w="613" h="468" extrusionOk="0">
                    <a:moveTo>
                      <a:pt x="308" y="1"/>
                    </a:moveTo>
                    <a:cubicBezTo>
                      <a:pt x="257" y="1"/>
                      <a:pt x="205" y="18"/>
                      <a:pt x="162" y="55"/>
                    </a:cubicBezTo>
                    <a:cubicBezTo>
                      <a:pt x="1" y="183"/>
                      <a:pt x="78" y="444"/>
                      <a:pt x="284" y="466"/>
                    </a:cubicBezTo>
                    <a:cubicBezTo>
                      <a:pt x="292" y="467"/>
                      <a:pt x="299" y="467"/>
                      <a:pt x="307" y="467"/>
                    </a:cubicBezTo>
                    <a:cubicBezTo>
                      <a:pt x="499" y="467"/>
                      <a:pt x="613" y="241"/>
                      <a:pt x="489" y="87"/>
                    </a:cubicBezTo>
                    <a:cubicBezTo>
                      <a:pt x="442" y="30"/>
                      <a:pt x="375" y="1"/>
                      <a:pt x="3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7" name="Google Shape;4067;p28"/>
              <p:cNvSpPr/>
              <p:nvPr/>
            </p:nvSpPr>
            <p:spPr>
              <a:xfrm>
                <a:off x="4179150" y="3855300"/>
                <a:ext cx="14775" cy="11150"/>
              </a:xfrm>
              <a:custGeom>
                <a:avLst/>
                <a:gdLst/>
                <a:ahLst/>
                <a:cxnLst/>
                <a:rect l="l" t="t" r="r" b="b"/>
                <a:pathLst>
                  <a:path w="591" h="446" extrusionOk="0">
                    <a:moveTo>
                      <a:pt x="295" y="0"/>
                    </a:moveTo>
                    <a:cubicBezTo>
                      <a:pt x="246" y="0"/>
                      <a:pt x="196" y="16"/>
                      <a:pt x="155" y="49"/>
                    </a:cubicBezTo>
                    <a:cubicBezTo>
                      <a:pt x="1" y="175"/>
                      <a:pt x="74" y="425"/>
                      <a:pt x="274" y="445"/>
                    </a:cubicBezTo>
                    <a:cubicBezTo>
                      <a:pt x="282" y="445"/>
                      <a:pt x="289" y="446"/>
                      <a:pt x="297" y="446"/>
                    </a:cubicBezTo>
                    <a:cubicBezTo>
                      <a:pt x="479" y="446"/>
                      <a:pt x="590" y="230"/>
                      <a:pt x="470" y="82"/>
                    </a:cubicBezTo>
                    <a:cubicBezTo>
                      <a:pt x="426" y="28"/>
                      <a:pt x="361" y="0"/>
                      <a:pt x="2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8" name="Google Shape;4068;p28"/>
              <p:cNvSpPr/>
              <p:nvPr/>
            </p:nvSpPr>
            <p:spPr>
              <a:xfrm>
                <a:off x="4165825" y="3838750"/>
                <a:ext cx="14100" cy="10750"/>
              </a:xfrm>
              <a:custGeom>
                <a:avLst/>
                <a:gdLst/>
                <a:ahLst/>
                <a:cxnLst/>
                <a:rect l="l" t="t" r="r" b="b"/>
                <a:pathLst>
                  <a:path w="564" h="430" extrusionOk="0">
                    <a:moveTo>
                      <a:pt x="283" y="0"/>
                    </a:moveTo>
                    <a:cubicBezTo>
                      <a:pt x="236" y="0"/>
                      <a:pt x="188" y="16"/>
                      <a:pt x="148" y="49"/>
                    </a:cubicBezTo>
                    <a:cubicBezTo>
                      <a:pt x="0" y="168"/>
                      <a:pt x="71" y="406"/>
                      <a:pt x="260" y="429"/>
                    </a:cubicBezTo>
                    <a:cubicBezTo>
                      <a:pt x="268" y="429"/>
                      <a:pt x="276" y="430"/>
                      <a:pt x="284" y="430"/>
                    </a:cubicBezTo>
                    <a:cubicBezTo>
                      <a:pt x="460" y="430"/>
                      <a:pt x="564" y="223"/>
                      <a:pt x="450" y="82"/>
                    </a:cubicBezTo>
                    <a:cubicBezTo>
                      <a:pt x="408" y="28"/>
                      <a:pt x="346" y="0"/>
                      <a:pt x="28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9" name="Google Shape;4069;p28"/>
              <p:cNvSpPr/>
              <p:nvPr/>
            </p:nvSpPr>
            <p:spPr>
              <a:xfrm>
                <a:off x="4152550" y="3822200"/>
                <a:ext cx="13500" cy="10275"/>
              </a:xfrm>
              <a:custGeom>
                <a:avLst/>
                <a:gdLst/>
                <a:ahLst/>
                <a:cxnLst/>
                <a:rect l="l" t="t" r="r" b="b"/>
                <a:pathLst>
                  <a:path w="540" h="411" extrusionOk="0">
                    <a:moveTo>
                      <a:pt x="270" y="1"/>
                    </a:moveTo>
                    <a:cubicBezTo>
                      <a:pt x="225" y="1"/>
                      <a:pt x="180" y="16"/>
                      <a:pt x="142" y="46"/>
                    </a:cubicBezTo>
                    <a:cubicBezTo>
                      <a:pt x="1" y="162"/>
                      <a:pt x="68" y="390"/>
                      <a:pt x="251" y="409"/>
                    </a:cubicBezTo>
                    <a:cubicBezTo>
                      <a:pt x="259" y="410"/>
                      <a:pt x="267" y="411"/>
                      <a:pt x="275" y="411"/>
                    </a:cubicBezTo>
                    <a:cubicBezTo>
                      <a:pt x="441" y="411"/>
                      <a:pt x="539" y="214"/>
                      <a:pt x="431" y="78"/>
                    </a:cubicBezTo>
                    <a:cubicBezTo>
                      <a:pt x="389" y="27"/>
                      <a:pt x="329" y="1"/>
                      <a:pt x="2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0" name="Google Shape;4070;p28"/>
              <p:cNvSpPr/>
              <p:nvPr/>
            </p:nvSpPr>
            <p:spPr>
              <a:xfrm>
                <a:off x="4139300" y="3805700"/>
                <a:ext cx="12825" cy="9750"/>
              </a:xfrm>
              <a:custGeom>
                <a:avLst/>
                <a:gdLst/>
                <a:ahLst/>
                <a:cxnLst/>
                <a:rect l="l" t="t" r="r" b="b"/>
                <a:pathLst>
                  <a:path w="513" h="390" extrusionOk="0">
                    <a:moveTo>
                      <a:pt x="258" y="1"/>
                    </a:moveTo>
                    <a:cubicBezTo>
                      <a:pt x="215" y="1"/>
                      <a:pt x="172" y="15"/>
                      <a:pt x="136" y="44"/>
                    </a:cubicBezTo>
                    <a:cubicBezTo>
                      <a:pt x="1" y="153"/>
                      <a:pt x="65" y="372"/>
                      <a:pt x="235" y="388"/>
                    </a:cubicBezTo>
                    <a:cubicBezTo>
                      <a:pt x="243" y="389"/>
                      <a:pt x="251" y="389"/>
                      <a:pt x="258" y="389"/>
                    </a:cubicBezTo>
                    <a:cubicBezTo>
                      <a:pt x="418" y="389"/>
                      <a:pt x="513" y="202"/>
                      <a:pt x="409" y="73"/>
                    </a:cubicBezTo>
                    <a:cubicBezTo>
                      <a:pt x="370" y="26"/>
                      <a:pt x="314"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1" name="Google Shape;4071;p28"/>
              <p:cNvSpPr/>
              <p:nvPr/>
            </p:nvSpPr>
            <p:spPr>
              <a:xfrm>
                <a:off x="4126050" y="3789150"/>
                <a:ext cx="12200" cy="9325"/>
              </a:xfrm>
              <a:custGeom>
                <a:avLst/>
                <a:gdLst/>
                <a:ahLst/>
                <a:cxnLst/>
                <a:rect l="l" t="t" r="r" b="b"/>
                <a:pathLst>
                  <a:path w="488" h="373" extrusionOk="0">
                    <a:moveTo>
                      <a:pt x="243" y="0"/>
                    </a:moveTo>
                    <a:cubicBezTo>
                      <a:pt x="203" y="0"/>
                      <a:pt x="162" y="13"/>
                      <a:pt x="129" y="41"/>
                    </a:cubicBezTo>
                    <a:cubicBezTo>
                      <a:pt x="0" y="147"/>
                      <a:pt x="61" y="356"/>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2" name="Google Shape;4072;p28"/>
              <p:cNvSpPr/>
              <p:nvPr/>
            </p:nvSpPr>
            <p:spPr>
              <a:xfrm>
                <a:off x="4112700" y="3772650"/>
                <a:ext cx="11725" cy="8800"/>
              </a:xfrm>
              <a:custGeom>
                <a:avLst/>
                <a:gdLst/>
                <a:ahLst/>
                <a:cxnLst/>
                <a:rect l="l" t="t" r="r" b="b"/>
                <a:pathLst>
                  <a:path w="469" h="352"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4" y="65"/>
                    </a:cubicBezTo>
                    <a:cubicBezTo>
                      <a:pt x="339" y="22"/>
                      <a:pt x="287" y="0"/>
                      <a:pt x="2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3" name="Google Shape;4073;p28"/>
              <p:cNvSpPr/>
              <p:nvPr/>
            </p:nvSpPr>
            <p:spPr>
              <a:xfrm>
                <a:off x="4099450" y="3756075"/>
                <a:ext cx="11100" cy="8425"/>
              </a:xfrm>
              <a:custGeom>
                <a:avLst/>
                <a:gdLst/>
                <a:ahLst/>
                <a:cxnLst/>
                <a:rect l="l" t="t" r="r" b="b"/>
                <a:pathLst>
                  <a:path w="444" h="337" extrusionOk="0">
                    <a:moveTo>
                      <a:pt x="221" y="1"/>
                    </a:moveTo>
                    <a:cubicBezTo>
                      <a:pt x="184" y="1"/>
                      <a:pt x="147" y="13"/>
                      <a:pt x="116" y="40"/>
                    </a:cubicBezTo>
                    <a:cubicBezTo>
                      <a:pt x="1" y="133"/>
                      <a:pt x="55" y="319"/>
                      <a:pt x="206" y="336"/>
                    </a:cubicBezTo>
                    <a:cubicBezTo>
                      <a:pt x="213" y="336"/>
                      <a:pt x="219" y="337"/>
                      <a:pt x="225" y="337"/>
                    </a:cubicBezTo>
                    <a:cubicBezTo>
                      <a:pt x="362" y="337"/>
                      <a:pt x="443" y="173"/>
                      <a:pt x="351" y="62"/>
                    </a:cubicBezTo>
                    <a:cubicBezTo>
                      <a:pt x="318" y="22"/>
                      <a:pt x="270" y="1"/>
                      <a:pt x="2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4" name="Google Shape;4074;p28"/>
              <p:cNvSpPr/>
              <p:nvPr/>
            </p:nvSpPr>
            <p:spPr>
              <a:xfrm>
                <a:off x="4086200" y="3739550"/>
                <a:ext cx="10350" cy="7925"/>
              </a:xfrm>
              <a:custGeom>
                <a:avLst/>
                <a:gdLst/>
                <a:ahLst/>
                <a:cxnLst/>
                <a:rect l="l" t="t" r="r" b="b"/>
                <a:pathLst>
                  <a:path w="414" h="317" extrusionOk="0">
                    <a:moveTo>
                      <a:pt x="208" y="1"/>
                    </a:moveTo>
                    <a:cubicBezTo>
                      <a:pt x="173" y="1"/>
                      <a:pt x="139" y="12"/>
                      <a:pt x="110" y="36"/>
                    </a:cubicBezTo>
                    <a:cubicBezTo>
                      <a:pt x="0" y="126"/>
                      <a:pt x="52" y="302"/>
                      <a:pt x="190" y="315"/>
                    </a:cubicBezTo>
                    <a:cubicBezTo>
                      <a:pt x="196" y="316"/>
                      <a:pt x="203" y="316"/>
                      <a:pt x="209" y="316"/>
                    </a:cubicBezTo>
                    <a:cubicBezTo>
                      <a:pt x="339" y="316"/>
                      <a:pt x="414" y="165"/>
                      <a:pt x="331" y="61"/>
                    </a:cubicBezTo>
                    <a:cubicBezTo>
                      <a:pt x="300" y="21"/>
                      <a:pt x="254" y="1"/>
                      <a:pt x="2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5" name="Google Shape;4075;p28"/>
              <p:cNvSpPr/>
              <p:nvPr/>
            </p:nvSpPr>
            <p:spPr>
              <a:xfrm>
                <a:off x="4343050" y="4022675"/>
                <a:ext cx="21450" cy="16300"/>
              </a:xfrm>
              <a:custGeom>
                <a:avLst/>
                <a:gdLst/>
                <a:ahLst/>
                <a:cxnLst/>
                <a:rect l="l" t="t" r="r" b="b"/>
                <a:pathLst>
                  <a:path w="858" h="652" extrusionOk="0">
                    <a:moveTo>
                      <a:pt x="429" y="0"/>
                    </a:moveTo>
                    <a:cubicBezTo>
                      <a:pt x="357" y="0"/>
                      <a:pt x="285" y="24"/>
                      <a:pt x="226" y="74"/>
                    </a:cubicBezTo>
                    <a:cubicBezTo>
                      <a:pt x="1" y="258"/>
                      <a:pt x="107" y="621"/>
                      <a:pt x="396" y="650"/>
                    </a:cubicBezTo>
                    <a:cubicBezTo>
                      <a:pt x="408" y="651"/>
                      <a:pt x="420" y="651"/>
                      <a:pt x="431" y="651"/>
                    </a:cubicBezTo>
                    <a:cubicBezTo>
                      <a:pt x="699" y="651"/>
                      <a:pt x="858" y="338"/>
                      <a:pt x="682" y="123"/>
                    </a:cubicBezTo>
                    <a:cubicBezTo>
                      <a:pt x="618" y="42"/>
                      <a:pt x="524" y="0"/>
                      <a:pt x="4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6" name="Google Shape;4076;p28"/>
              <p:cNvSpPr/>
              <p:nvPr/>
            </p:nvSpPr>
            <p:spPr>
              <a:xfrm>
                <a:off x="4329725" y="4006100"/>
                <a:ext cx="20875" cy="15850"/>
              </a:xfrm>
              <a:custGeom>
                <a:avLst/>
                <a:gdLst/>
                <a:ahLst/>
                <a:cxnLst/>
                <a:rect l="l" t="t" r="r" b="b"/>
                <a:pathLst>
                  <a:path w="835" h="634" extrusionOk="0">
                    <a:moveTo>
                      <a:pt x="420" y="0"/>
                    </a:moveTo>
                    <a:cubicBezTo>
                      <a:pt x="351" y="0"/>
                      <a:pt x="280" y="23"/>
                      <a:pt x="222" y="72"/>
                    </a:cubicBezTo>
                    <a:cubicBezTo>
                      <a:pt x="0" y="249"/>
                      <a:pt x="106" y="602"/>
                      <a:pt x="386" y="631"/>
                    </a:cubicBezTo>
                    <a:cubicBezTo>
                      <a:pt x="398" y="632"/>
                      <a:pt x="409" y="633"/>
                      <a:pt x="420" y="633"/>
                    </a:cubicBezTo>
                    <a:cubicBezTo>
                      <a:pt x="680" y="633"/>
                      <a:pt x="835" y="326"/>
                      <a:pt x="665" y="117"/>
                    </a:cubicBezTo>
                    <a:cubicBezTo>
                      <a:pt x="603" y="40"/>
                      <a:pt x="512" y="0"/>
                      <a:pt x="4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7" name="Google Shape;4077;p28"/>
              <p:cNvSpPr/>
              <p:nvPr/>
            </p:nvSpPr>
            <p:spPr>
              <a:xfrm>
                <a:off x="4316450" y="3989550"/>
                <a:ext cx="20250" cy="15350"/>
              </a:xfrm>
              <a:custGeom>
                <a:avLst/>
                <a:gdLst/>
                <a:ahLst/>
                <a:cxnLst/>
                <a:rect l="l" t="t" r="r" b="b"/>
                <a:pathLst>
                  <a:path w="810" h="614" extrusionOk="0">
                    <a:moveTo>
                      <a:pt x="407" y="1"/>
                    </a:moveTo>
                    <a:cubicBezTo>
                      <a:pt x="338" y="1"/>
                      <a:pt x="270" y="23"/>
                      <a:pt x="213" y="69"/>
                    </a:cubicBezTo>
                    <a:cubicBezTo>
                      <a:pt x="1" y="242"/>
                      <a:pt x="104" y="586"/>
                      <a:pt x="374" y="612"/>
                    </a:cubicBezTo>
                    <a:cubicBezTo>
                      <a:pt x="386" y="613"/>
                      <a:pt x="397" y="614"/>
                      <a:pt x="409" y="614"/>
                    </a:cubicBezTo>
                    <a:cubicBezTo>
                      <a:pt x="661" y="614"/>
                      <a:pt x="810" y="320"/>
                      <a:pt x="647" y="114"/>
                    </a:cubicBezTo>
                    <a:cubicBezTo>
                      <a:pt x="585" y="39"/>
                      <a:pt x="496" y="1"/>
                      <a:pt x="4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8" name="Google Shape;4078;p28"/>
              <p:cNvSpPr/>
              <p:nvPr/>
            </p:nvSpPr>
            <p:spPr>
              <a:xfrm>
                <a:off x="4303200" y="3973050"/>
                <a:ext cx="19600" cy="14900"/>
              </a:xfrm>
              <a:custGeom>
                <a:avLst/>
                <a:gdLst/>
                <a:ahLst/>
                <a:cxnLst/>
                <a:rect l="l" t="t" r="r" b="b"/>
                <a:pathLst>
                  <a:path w="784" h="596" extrusionOk="0">
                    <a:moveTo>
                      <a:pt x="393" y="1"/>
                    </a:moveTo>
                    <a:cubicBezTo>
                      <a:pt x="328" y="1"/>
                      <a:pt x="262" y="23"/>
                      <a:pt x="206" y="67"/>
                    </a:cubicBezTo>
                    <a:cubicBezTo>
                      <a:pt x="1" y="234"/>
                      <a:pt x="100" y="565"/>
                      <a:pt x="364" y="594"/>
                    </a:cubicBezTo>
                    <a:cubicBezTo>
                      <a:pt x="375" y="595"/>
                      <a:pt x="387" y="596"/>
                      <a:pt x="398" y="596"/>
                    </a:cubicBezTo>
                    <a:cubicBezTo>
                      <a:pt x="641" y="596"/>
                      <a:pt x="784" y="308"/>
                      <a:pt x="624" y="112"/>
                    </a:cubicBezTo>
                    <a:cubicBezTo>
                      <a:pt x="566" y="39"/>
                      <a:pt x="480" y="1"/>
                      <a:pt x="3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9" name="Google Shape;4079;p28"/>
              <p:cNvSpPr/>
              <p:nvPr/>
            </p:nvSpPr>
            <p:spPr>
              <a:xfrm>
                <a:off x="4289950" y="3956475"/>
                <a:ext cx="18950" cy="14450"/>
              </a:xfrm>
              <a:custGeom>
                <a:avLst/>
                <a:gdLst/>
                <a:ahLst/>
                <a:cxnLst/>
                <a:rect l="l" t="t" r="r" b="b"/>
                <a:pathLst>
                  <a:path w="758" h="578" extrusionOk="0">
                    <a:moveTo>
                      <a:pt x="379" y="1"/>
                    </a:moveTo>
                    <a:cubicBezTo>
                      <a:pt x="316" y="1"/>
                      <a:pt x="252" y="22"/>
                      <a:pt x="200" y="65"/>
                    </a:cubicBezTo>
                    <a:cubicBezTo>
                      <a:pt x="0" y="228"/>
                      <a:pt x="94" y="550"/>
                      <a:pt x="351" y="576"/>
                    </a:cubicBezTo>
                    <a:cubicBezTo>
                      <a:pt x="362" y="577"/>
                      <a:pt x="374" y="578"/>
                      <a:pt x="385" y="578"/>
                    </a:cubicBezTo>
                    <a:cubicBezTo>
                      <a:pt x="619" y="578"/>
                      <a:pt x="758" y="300"/>
                      <a:pt x="604" y="110"/>
                    </a:cubicBezTo>
                    <a:cubicBezTo>
                      <a:pt x="548" y="38"/>
                      <a:pt x="463" y="1"/>
                      <a:pt x="3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0" name="Google Shape;4080;p28"/>
              <p:cNvSpPr/>
              <p:nvPr/>
            </p:nvSpPr>
            <p:spPr>
              <a:xfrm>
                <a:off x="4276700" y="3940000"/>
                <a:ext cx="18400" cy="13975"/>
              </a:xfrm>
              <a:custGeom>
                <a:avLst/>
                <a:gdLst/>
                <a:ahLst/>
                <a:cxnLst/>
                <a:rect l="l" t="t" r="r" b="b"/>
                <a:pathLst>
                  <a:path w="736" h="559" extrusionOk="0">
                    <a:moveTo>
                      <a:pt x="366" y="0"/>
                    </a:moveTo>
                    <a:cubicBezTo>
                      <a:pt x="305" y="0"/>
                      <a:pt x="244" y="20"/>
                      <a:pt x="193" y="62"/>
                    </a:cubicBezTo>
                    <a:cubicBezTo>
                      <a:pt x="0" y="219"/>
                      <a:pt x="93" y="531"/>
                      <a:pt x="341" y="556"/>
                    </a:cubicBezTo>
                    <a:cubicBezTo>
                      <a:pt x="351" y="558"/>
                      <a:pt x="362" y="558"/>
                      <a:pt x="372" y="558"/>
                    </a:cubicBezTo>
                    <a:cubicBezTo>
                      <a:pt x="601" y="558"/>
                      <a:pt x="736" y="288"/>
                      <a:pt x="585" y="103"/>
                    </a:cubicBezTo>
                    <a:cubicBezTo>
                      <a:pt x="528" y="35"/>
                      <a:pt x="447" y="0"/>
                      <a:pt x="3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1" name="Google Shape;4081;p28"/>
              <p:cNvSpPr/>
              <p:nvPr/>
            </p:nvSpPr>
            <p:spPr>
              <a:xfrm>
                <a:off x="4263350" y="3923425"/>
                <a:ext cx="17775" cy="13500"/>
              </a:xfrm>
              <a:custGeom>
                <a:avLst/>
                <a:gdLst/>
                <a:ahLst/>
                <a:cxnLst/>
                <a:rect l="l" t="t" r="r" b="b"/>
                <a:pathLst>
                  <a:path w="711" h="540" extrusionOk="0">
                    <a:moveTo>
                      <a:pt x="357" y="1"/>
                    </a:moveTo>
                    <a:cubicBezTo>
                      <a:pt x="297" y="1"/>
                      <a:pt x="237" y="21"/>
                      <a:pt x="187" y="63"/>
                    </a:cubicBezTo>
                    <a:cubicBezTo>
                      <a:pt x="1" y="210"/>
                      <a:pt x="91" y="512"/>
                      <a:pt x="328" y="538"/>
                    </a:cubicBezTo>
                    <a:cubicBezTo>
                      <a:pt x="339" y="539"/>
                      <a:pt x="349" y="540"/>
                      <a:pt x="359" y="540"/>
                    </a:cubicBezTo>
                    <a:cubicBezTo>
                      <a:pt x="582" y="540"/>
                      <a:pt x="711" y="279"/>
                      <a:pt x="566" y="101"/>
                    </a:cubicBezTo>
                    <a:cubicBezTo>
                      <a:pt x="513" y="35"/>
                      <a:pt x="435" y="1"/>
                      <a:pt x="3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2" name="Google Shape;4082;p28"/>
              <p:cNvSpPr/>
              <p:nvPr/>
            </p:nvSpPr>
            <p:spPr>
              <a:xfrm>
                <a:off x="4250100" y="3906900"/>
                <a:ext cx="17225" cy="13075"/>
              </a:xfrm>
              <a:custGeom>
                <a:avLst/>
                <a:gdLst/>
                <a:ahLst/>
                <a:cxnLst/>
                <a:rect l="l" t="t" r="r" b="b"/>
                <a:pathLst>
                  <a:path w="689" h="523" extrusionOk="0">
                    <a:moveTo>
                      <a:pt x="345" y="0"/>
                    </a:moveTo>
                    <a:cubicBezTo>
                      <a:pt x="287" y="0"/>
                      <a:pt x="229" y="19"/>
                      <a:pt x="180" y="58"/>
                    </a:cubicBezTo>
                    <a:cubicBezTo>
                      <a:pt x="0" y="206"/>
                      <a:pt x="87" y="495"/>
                      <a:pt x="318" y="521"/>
                    </a:cubicBezTo>
                    <a:cubicBezTo>
                      <a:pt x="328" y="522"/>
                      <a:pt x="337" y="522"/>
                      <a:pt x="346" y="522"/>
                    </a:cubicBezTo>
                    <a:cubicBezTo>
                      <a:pt x="561" y="522"/>
                      <a:pt x="689" y="270"/>
                      <a:pt x="547" y="97"/>
                    </a:cubicBezTo>
                    <a:cubicBezTo>
                      <a:pt x="496" y="33"/>
                      <a:pt x="421" y="0"/>
                      <a:pt x="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3" name="Google Shape;4083;p28"/>
              <p:cNvSpPr/>
              <p:nvPr/>
            </p:nvSpPr>
            <p:spPr>
              <a:xfrm>
                <a:off x="4236850" y="3890400"/>
                <a:ext cx="16575" cy="12550"/>
              </a:xfrm>
              <a:custGeom>
                <a:avLst/>
                <a:gdLst/>
                <a:ahLst/>
                <a:cxnLst/>
                <a:rect l="l" t="t" r="r" b="b"/>
                <a:pathLst>
                  <a:path w="663" h="502" extrusionOk="0">
                    <a:moveTo>
                      <a:pt x="332" y="0"/>
                    </a:moveTo>
                    <a:cubicBezTo>
                      <a:pt x="276" y="0"/>
                      <a:pt x="220" y="19"/>
                      <a:pt x="174" y="56"/>
                    </a:cubicBezTo>
                    <a:cubicBezTo>
                      <a:pt x="0" y="198"/>
                      <a:pt x="84" y="477"/>
                      <a:pt x="305" y="500"/>
                    </a:cubicBezTo>
                    <a:cubicBezTo>
                      <a:pt x="315" y="501"/>
                      <a:pt x="324" y="501"/>
                      <a:pt x="333" y="501"/>
                    </a:cubicBezTo>
                    <a:cubicBezTo>
                      <a:pt x="538" y="501"/>
                      <a:pt x="663" y="261"/>
                      <a:pt x="527" y="92"/>
                    </a:cubicBezTo>
                    <a:cubicBezTo>
                      <a:pt x="478" y="32"/>
                      <a:pt x="405" y="0"/>
                      <a:pt x="3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4" name="Google Shape;4084;p28"/>
              <p:cNvSpPr/>
              <p:nvPr/>
            </p:nvSpPr>
            <p:spPr>
              <a:xfrm>
                <a:off x="4223575" y="3873825"/>
                <a:ext cx="15875" cy="12075"/>
              </a:xfrm>
              <a:custGeom>
                <a:avLst/>
                <a:gdLst/>
                <a:ahLst/>
                <a:cxnLst/>
                <a:rect l="l" t="t" r="r" b="b"/>
                <a:pathLst>
                  <a:path w="635" h="483" extrusionOk="0">
                    <a:moveTo>
                      <a:pt x="319" y="0"/>
                    </a:moveTo>
                    <a:cubicBezTo>
                      <a:pt x="266" y="0"/>
                      <a:pt x="212" y="18"/>
                      <a:pt x="168" y="54"/>
                    </a:cubicBezTo>
                    <a:cubicBezTo>
                      <a:pt x="1" y="189"/>
                      <a:pt x="81" y="459"/>
                      <a:pt x="293" y="481"/>
                    </a:cubicBezTo>
                    <a:cubicBezTo>
                      <a:pt x="302" y="482"/>
                      <a:pt x="312" y="483"/>
                      <a:pt x="320" y="483"/>
                    </a:cubicBezTo>
                    <a:cubicBezTo>
                      <a:pt x="519" y="483"/>
                      <a:pt x="635" y="249"/>
                      <a:pt x="509" y="89"/>
                    </a:cubicBezTo>
                    <a:cubicBezTo>
                      <a:pt x="459" y="31"/>
                      <a:pt x="389" y="0"/>
                      <a:pt x="3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5" name="Google Shape;4085;p28"/>
              <p:cNvSpPr/>
              <p:nvPr/>
            </p:nvSpPr>
            <p:spPr>
              <a:xfrm>
                <a:off x="4210250" y="3857325"/>
                <a:ext cx="15375" cy="11625"/>
              </a:xfrm>
              <a:custGeom>
                <a:avLst/>
                <a:gdLst/>
                <a:ahLst/>
                <a:cxnLst/>
                <a:rect l="l" t="t" r="r" b="b"/>
                <a:pathLst>
                  <a:path w="615" h="465" extrusionOk="0">
                    <a:moveTo>
                      <a:pt x="309" y="1"/>
                    </a:moveTo>
                    <a:cubicBezTo>
                      <a:pt x="258" y="1"/>
                      <a:pt x="207" y="18"/>
                      <a:pt x="164" y="52"/>
                    </a:cubicBezTo>
                    <a:cubicBezTo>
                      <a:pt x="0" y="184"/>
                      <a:pt x="77" y="444"/>
                      <a:pt x="286" y="463"/>
                    </a:cubicBezTo>
                    <a:cubicBezTo>
                      <a:pt x="295" y="464"/>
                      <a:pt x="304" y="465"/>
                      <a:pt x="313" y="465"/>
                    </a:cubicBezTo>
                    <a:cubicBezTo>
                      <a:pt x="503" y="465"/>
                      <a:pt x="615" y="241"/>
                      <a:pt x="489" y="87"/>
                    </a:cubicBezTo>
                    <a:cubicBezTo>
                      <a:pt x="443" y="30"/>
                      <a:pt x="376" y="1"/>
                      <a:pt x="3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6" name="Google Shape;4086;p28"/>
              <p:cNvSpPr/>
              <p:nvPr/>
            </p:nvSpPr>
            <p:spPr>
              <a:xfrm>
                <a:off x="4197000" y="3840800"/>
                <a:ext cx="14750" cy="11200"/>
              </a:xfrm>
              <a:custGeom>
                <a:avLst/>
                <a:gdLst/>
                <a:ahLst/>
                <a:cxnLst/>
                <a:rect l="l" t="t" r="r" b="b"/>
                <a:pathLst>
                  <a:path w="590" h="448" extrusionOk="0">
                    <a:moveTo>
                      <a:pt x="297" y="1"/>
                    </a:moveTo>
                    <a:cubicBezTo>
                      <a:pt x="247" y="1"/>
                      <a:pt x="196" y="17"/>
                      <a:pt x="154" y="51"/>
                    </a:cubicBezTo>
                    <a:cubicBezTo>
                      <a:pt x="0" y="176"/>
                      <a:pt x="74" y="424"/>
                      <a:pt x="273" y="446"/>
                    </a:cubicBezTo>
                    <a:cubicBezTo>
                      <a:pt x="281" y="447"/>
                      <a:pt x="289" y="447"/>
                      <a:pt x="296" y="447"/>
                    </a:cubicBezTo>
                    <a:cubicBezTo>
                      <a:pt x="479" y="447"/>
                      <a:pt x="590" y="231"/>
                      <a:pt x="469" y="83"/>
                    </a:cubicBezTo>
                    <a:cubicBezTo>
                      <a:pt x="426" y="29"/>
                      <a:pt x="362" y="1"/>
                      <a:pt x="2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7" name="Google Shape;4087;p28"/>
              <p:cNvSpPr/>
              <p:nvPr/>
            </p:nvSpPr>
            <p:spPr>
              <a:xfrm>
                <a:off x="4183725" y="3824225"/>
                <a:ext cx="14125" cy="10750"/>
              </a:xfrm>
              <a:custGeom>
                <a:avLst/>
                <a:gdLst/>
                <a:ahLst/>
                <a:cxnLst/>
                <a:rect l="l" t="t" r="r" b="b"/>
                <a:pathLst>
                  <a:path w="565" h="430" extrusionOk="0">
                    <a:moveTo>
                      <a:pt x="284" y="1"/>
                    </a:moveTo>
                    <a:cubicBezTo>
                      <a:pt x="236" y="1"/>
                      <a:pt x="189" y="17"/>
                      <a:pt x="149" y="49"/>
                    </a:cubicBezTo>
                    <a:cubicBezTo>
                      <a:pt x="1" y="168"/>
                      <a:pt x="71" y="409"/>
                      <a:pt x="261" y="428"/>
                    </a:cubicBezTo>
                    <a:cubicBezTo>
                      <a:pt x="269" y="429"/>
                      <a:pt x="277" y="429"/>
                      <a:pt x="284" y="429"/>
                    </a:cubicBezTo>
                    <a:cubicBezTo>
                      <a:pt x="460" y="429"/>
                      <a:pt x="565" y="223"/>
                      <a:pt x="451" y="81"/>
                    </a:cubicBezTo>
                    <a:cubicBezTo>
                      <a:pt x="407" y="28"/>
                      <a:pt x="346" y="1"/>
                      <a:pt x="2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8" name="Google Shape;4088;p28"/>
              <p:cNvSpPr/>
              <p:nvPr/>
            </p:nvSpPr>
            <p:spPr>
              <a:xfrm>
                <a:off x="4170475" y="3807750"/>
                <a:ext cx="13475" cy="10175"/>
              </a:xfrm>
              <a:custGeom>
                <a:avLst/>
                <a:gdLst/>
                <a:ahLst/>
                <a:cxnLst/>
                <a:rect l="l" t="t" r="r" b="b"/>
                <a:pathLst>
                  <a:path w="539" h="407" extrusionOk="0">
                    <a:moveTo>
                      <a:pt x="270" y="0"/>
                    </a:moveTo>
                    <a:cubicBezTo>
                      <a:pt x="225" y="0"/>
                      <a:pt x="180" y="15"/>
                      <a:pt x="142" y="46"/>
                    </a:cubicBezTo>
                    <a:cubicBezTo>
                      <a:pt x="0" y="158"/>
                      <a:pt x="68" y="390"/>
                      <a:pt x="248" y="406"/>
                    </a:cubicBezTo>
                    <a:cubicBezTo>
                      <a:pt x="256" y="406"/>
                      <a:pt x="264" y="407"/>
                      <a:pt x="271" y="407"/>
                    </a:cubicBezTo>
                    <a:cubicBezTo>
                      <a:pt x="440" y="407"/>
                      <a:pt x="539" y="210"/>
                      <a:pt x="428" y="75"/>
                    </a:cubicBezTo>
                    <a:cubicBezTo>
                      <a:pt x="388" y="26"/>
                      <a:pt x="329" y="0"/>
                      <a:pt x="2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9" name="Google Shape;4089;p28"/>
              <p:cNvSpPr/>
              <p:nvPr/>
            </p:nvSpPr>
            <p:spPr>
              <a:xfrm>
                <a:off x="4157225" y="3791175"/>
                <a:ext cx="12825" cy="9800"/>
              </a:xfrm>
              <a:custGeom>
                <a:avLst/>
                <a:gdLst/>
                <a:ahLst/>
                <a:cxnLst/>
                <a:rect l="l" t="t" r="r" b="b"/>
                <a:pathLst>
                  <a:path w="513" h="392" extrusionOk="0">
                    <a:moveTo>
                      <a:pt x="257" y="0"/>
                    </a:moveTo>
                    <a:cubicBezTo>
                      <a:pt x="214" y="0"/>
                      <a:pt x="171" y="14"/>
                      <a:pt x="135" y="43"/>
                    </a:cubicBezTo>
                    <a:cubicBezTo>
                      <a:pt x="0" y="156"/>
                      <a:pt x="64" y="371"/>
                      <a:pt x="238" y="391"/>
                    </a:cubicBezTo>
                    <a:cubicBezTo>
                      <a:pt x="246" y="391"/>
                      <a:pt x="253" y="392"/>
                      <a:pt x="261" y="392"/>
                    </a:cubicBezTo>
                    <a:cubicBezTo>
                      <a:pt x="418" y="392"/>
                      <a:pt x="513" y="201"/>
                      <a:pt x="408" y="72"/>
                    </a:cubicBezTo>
                    <a:cubicBezTo>
                      <a:pt x="370" y="25"/>
                      <a:pt x="314" y="0"/>
                      <a:pt x="2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0" name="Google Shape;4090;p28"/>
              <p:cNvSpPr/>
              <p:nvPr/>
            </p:nvSpPr>
            <p:spPr>
              <a:xfrm>
                <a:off x="4143950" y="3774675"/>
                <a:ext cx="12275" cy="9275"/>
              </a:xfrm>
              <a:custGeom>
                <a:avLst/>
                <a:gdLst/>
                <a:ahLst/>
                <a:cxnLst/>
                <a:rect l="l" t="t" r="r" b="b"/>
                <a:pathLst>
                  <a:path w="491" h="371" extrusionOk="0">
                    <a:moveTo>
                      <a:pt x="245" y="1"/>
                    </a:moveTo>
                    <a:cubicBezTo>
                      <a:pt x="205" y="1"/>
                      <a:pt x="164" y="14"/>
                      <a:pt x="129" y="41"/>
                    </a:cubicBezTo>
                    <a:cubicBezTo>
                      <a:pt x="1" y="144"/>
                      <a:pt x="62" y="353"/>
                      <a:pt x="226" y="369"/>
                    </a:cubicBezTo>
                    <a:cubicBezTo>
                      <a:pt x="234" y="370"/>
                      <a:pt x="241" y="371"/>
                      <a:pt x="249" y="371"/>
                    </a:cubicBezTo>
                    <a:cubicBezTo>
                      <a:pt x="399" y="371"/>
                      <a:pt x="491" y="193"/>
                      <a:pt x="390" y="70"/>
                    </a:cubicBezTo>
                    <a:cubicBezTo>
                      <a:pt x="353" y="24"/>
                      <a:pt x="299" y="1"/>
                      <a:pt x="2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1" name="Google Shape;4091;p28"/>
              <p:cNvSpPr/>
              <p:nvPr/>
            </p:nvSpPr>
            <p:spPr>
              <a:xfrm>
                <a:off x="4130625" y="3758125"/>
                <a:ext cx="11650" cy="8875"/>
              </a:xfrm>
              <a:custGeom>
                <a:avLst/>
                <a:gdLst/>
                <a:ahLst/>
                <a:cxnLst/>
                <a:rect l="l" t="t" r="r" b="b"/>
                <a:pathLst>
                  <a:path w="466" h="355" extrusionOk="0">
                    <a:moveTo>
                      <a:pt x="234" y="0"/>
                    </a:moveTo>
                    <a:cubicBezTo>
                      <a:pt x="195" y="0"/>
                      <a:pt x="156" y="14"/>
                      <a:pt x="123"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2" name="Google Shape;4092;p28"/>
              <p:cNvSpPr/>
              <p:nvPr/>
            </p:nvSpPr>
            <p:spPr>
              <a:xfrm>
                <a:off x="4117375" y="3741575"/>
                <a:ext cx="11075" cy="8375"/>
              </a:xfrm>
              <a:custGeom>
                <a:avLst/>
                <a:gdLst/>
                <a:ahLst/>
                <a:cxnLst/>
                <a:rect l="l" t="t" r="r" b="b"/>
                <a:pathLst>
                  <a:path w="443" h="335" extrusionOk="0">
                    <a:moveTo>
                      <a:pt x="221" y="1"/>
                    </a:moveTo>
                    <a:cubicBezTo>
                      <a:pt x="184" y="1"/>
                      <a:pt x="147" y="13"/>
                      <a:pt x="116" y="38"/>
                    </a:cubicBezTo>
                    <a:cubicBezTo>
                      <a:pt x="0" y="131"/>
                      <a:pt x="55" y="321"/>
                      <a:pt x="203" y="334"/>
                    </a:cubicBezTo>
                    <a:cubicBezTo>
                      <a:pt x="209" y="335"/>
                      <a:pt x="216" y="335"/>
                      <a:pt x="222" y="335"/>
                    </a:cubicBezTo>
                    <a:cubicBezTo>
                      <a:pt x="362" y="335"/>
                      <a:pt x="443" y="174"/>
                      <a:pt x="350" y="64"/>
                    </a:cubicBezTo>
                    <a:cubicBezTo>
                      <a:pt x="318" y="22"/>
                      <a:pt x="269" y="1"/>
                      <a:pt x="2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3" name="Google Shape;4093;p28"/>
              <p:cNvSpPr/>
              <p:nvPr/>
            </p:nvSpPr>
            <p:spPr>
              <a:xfrm>
                <a:off x="4104100" y="3725075"/>
                <a:ext cx="10400" cy="7925"/>
              </a:xfrm>
              <a:custGeom>
                <a:avLst/>
                <a:gdLst/>
                <a:ahLst/>
                <a:cxnLst/>
                <a:rect l="l" t="t" r="r" b="b"/>
                <a:pathLst>
                  <a:path w="416" h="317" extrusionOk="0">
                    <a:moveTo>
                      <a:pt x="210" y="1"/>
                    </a:moveTo>
                    <a:cubicBezTo>
                      <a:pt x="175" y="1"/>
                      <a:pt x="140" y="12"/>
                      <a:pt x="110" y="36"/>
                    </a:cubicBezTo>
                    <a:cubicBezTo>
                      <a:pt x="1" y="123"/>
                      <a:pt x="52" y="300"/>
                      <a:pt x="194" y="316"/>
                    </a:cubicBezTo>
                    <a:cubicBezTo>
                      <a:pt x="199" y="316"/>
                      <a:pt x="204" y="316"/>
                      <a:pt x="209" y="316"/>
                    </a:cubicBezTo>
                    <a:cubicBezTo>
                      <a:pt x="338" y="316"/>
                      <a:pt x="415" y="164"/>
                      <a:pt x="332" y="59"/>
                    </a:cubicBezTo>
                    <a:cubicBezTo>
                      <a:pt x="301" y="20"/>
                      <a:pt x="256" y="1"/>
                      <a:pt x="2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4" name="Google Shape;4094;p28"/>
              <p:cNvSpPr/>
              <p:nvPr/>
            </p:nvSpPr>
            <p:spPr>
              <a:xfrm>
                <a:off x="4347625" y="3991625"/>
                <a:ext cx="20900" cy="15850"/>
              </a:xfrm>
              <a:custGeom>
                <a:avLst/>
                <a:gdLst/>
                <a:ahLst/>
                <a:cxnLst/>
                <a:rect l="l" t="t" r="r" b="b"/>
                <a:pathLst>
                  <a:path w="836" h="634" extrusionOk="0">
                    <a:moveTo>
                      <a:pt x="418" y="1"/>
                    </a:moveTo>
                    <a:cubicBezTo>
                      <a:pt x="348" y="1"/>
                      <a:pt x="278" y="24"/>
                      <a:pt x="219" y="73"/>
                    </a:cubicBezTo>
                    <a:cubicBezTo>
                      <a:pt x="1" y="249"/>
                      <a:pt x="107" y="603"/>
                      <a:pt x="386" y="632"/>
                    </a:cubicBezTo>
                    <a:cubicBezTo>
                      <a:pt x="398" y="633"/>
                      <a:pt x="410" y="634"/>
                      <a:pt x="421" y="634"/>
                    </a:cubicBezTo>
                    <a:cubicBezTo>
                      <a:pt x="680" y="634"/>
                      <a:pt x="835" y="327"/>
                      <a:pt x="666" y="118"/>
                    </a:cubicBezTo>
                    <a:cubicBezTo>
                      <a:pt x="602" y="41"/>
                      <a:pt x="510"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5" name="Google Shape;4095;p28"/>
              <p:cNvSpPr/>
              <p:nvPr/>
            </p:nvSpPr>
            <p:spPr>
              <a:xfrm>
                <a:off x="4334375" y="3975100"/>
                <a:ext cx="20250" cy="15350"/>
              </a:xfrm>
              <a:custGeom>
                <a:avLst/>
                <a:gdLst/>
                <a:ahLst/>
                <a:cxnLst/>
                <a:rect l="l" t="t" r="r" b="b"/>
                <a:pathLst>
                  <a:path w="810" h="614" extrusionOk="0">
                    <a:moveTo>
                      <a:pt x="406" y="0"/>
                    </a:moveTo>
                    <a:cubicBezTo>
                      <a:pt x="338" y="0"/>
                      <a:pt x="270" y="22"/>
                      <a:pt x="213" y="68"/>
                    </a:cubicBezTo>
                    <a:cubicBezTo>
                      <a:pt x="1" y="239"/>
                      <a:pt x="103" y="583"/>
                      <a:pt x="373" y="611"/>
                    </a:cubicBezTo>
                    <a:cubicBezTo>
                      <a:pt x="385" y="613"/>
                      <a:pt x="397" y="613"/>
                      <a:pt x="408" y="613"/>
                    </a:cubicBezTo>
                    <a:cubicBezTo>
                      <a:pt x="661" y="613"/>
                      <a:pt x="809" y="316"/>
                      <a:pt x="643" y="113"/>
                    </a:cubicBezTo>
                    <a:cubicBezTo>
                      <a:pt x="583" y="39"/>
                      <a:pt x="495" y="0"/>
                      <a:pt x="4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6" name="Google Shape;4096;p28"/>
              <p:cNvSpPr/>
              <p:nvPr/>
            </p:nvSpPr>
            <p:spPr>
              <a:xfrm>
                <a:off x="4321125" y="3958525"/>
                <a:ext cx="19600" cy="14900"/>
              </a:xfrm>
              <a:custGeom>
                <a:avLst/>
                <a:gdLst/>
                <a:ahLst/>
                <a:cxnLst/>
                <a:rect l="l" t="t" r="r" b="b"/>
                <a:pathLst>
                  <a:path w="784" h="596" extrusionOk="0">
                    <a:moveTo>
                      <a:pt x="393" y="0"/>
                    </a:moveTo>
                    <a:cubicBezTo>
                      <a:pt x="327" y="0"/>
                      <a:pt x="261" y="22"/>
                      <a:pt x="206" y="66"/>
                    </a:cubicBezTo>
                    <a:cubicBezTo>
                      <a:pt x="0" y="233"/>
                      <a:pt x="97" y="567"/>
                      <a:pt x="363" y="593"/>
                    </a:cubicBezTo>
                    <a:cubicBezTo>
                      <a:pt x="375" y="594"/>
                      <a:pt x="387" y="595"/>
                      <a:pt x="398" y="595"/>
                    </a:cubicBezTo>
                    <a:cubicBezTo>
                      <a:pt x="641" y="595"/>
                      <a:pt x="783" y="308"/>
                      <a:pt x="624" y="111"/>
                    </a:cubicBezTo>
                    <a:cubicBezTo>
                      <a:pt x="565" y="38"/>
                      <a:pt x="480" y="0"/>
                      <a:pt x="3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7" name="Google Shape;4097;p28"/>
              <p:cNvSpPr/>
              <p:nvPr/>
            </p:nvSpPr>
            <p:spPr>
              <a:xfrm>
                <a:off x="4307775" y="3942025"/>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5" y="576"/>
                      <a:pt x="375" y="577"/>
                      <a:pt x="385" y="577"/>
                    </a:cubicBezTo>
                    <a:cubicBezTo>
                      <a:pt x="621" y="577"/>
                      <a:pt x="762" y="297"/>
                      <a:pt x="608" y="106"/>
                    </a:cubicBezTo>
                    <a:cubicBezTo>
                      <a:pt x="552" y="36"/>
                      <a:pt x="468" y="0"/>
                      <a:pt x="3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8" name="Google Shape;4098;p28"/>
              <p:cNvSpPr/>
              <p:nvPr/>
            </p:nvSpPr>
            <p:spPr>
              <a:xfrm>
                <a:off x="4294525" y="3925500"/>
                <a:ext cx="18425" cy="13925"/>
              </a:xfrm>
              <a:custGeom>
                <a:avLst/>
                <a:gdLst/>
                <a:ahLst/>
                <a:cxnLst/>
                <a:rect l="l" t="t" r="r" b="b"/>
                <a:pathLst>
                  <a:path w="737" h="557" extrusionOk="0">
                    <a:moveTo>
                      <a:pt x="372" y="0"/>
                    </a:moveTo>
                    <a:cubicBezTo>
                      <a:pt x="310" y="0"/>
                      <a:pt x="247" y="21"/>
                      <a:pt x="193" y="63"/>
                    </a:cubicBezTo>
                    <a:cubicBezTo>
                      <a:pt x="0" y="221"/>
                      <a:pt x="97" y="532"/>
                      <a:pt x="341" y="555"/>
                    </a:cubicBezTo>
                    <a:cubicBezTo>
                      <a:pt x="352" y="556"/>
                      <a:pt x="362" y="556"/>
                      <a:pt x="372" y="556"/>
                    </a:cubicBezTo>
                    <a:cubicBezTo>
                      <a:pt x="601" y="556"/>
                      <a:pt x="736" y="286"/>
                      <a:pt x="585" y="102"/>
                    </a:cubicBezTo>
                    <a:cubicBezTo>
                      <a:pt x="531" y="35"/>
                      <a:pt x="452" y="0"/>
                      <a:pt x="3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9" name="Google Shape;4099;p28"/>
              <p:cNvSpPr/>
              <p:nvPr/>
            </p:nvSpPr>
            <p:spPr>
              <a:xfrm>
                <a:off x="4281275" y="3908925"/>
                <a:ext cx="17775" cy="13550"/>
              </a:xfrm>
              <a:custGeom>
                <a:avLst/>
                <a:gdLst/>
                <a:ahLst/>
                <a:cxnLst/>
                <a:rect l="l" t="t" r="r" b="b"/>
                <a:pathLst>
                  <a:path w="711" h="542" extrusionOk="0">
                    <a:moveTo>
                      <a:pt x="357" y="1"/>
                    </a:moveTo>
                    <a:cubicBezTo>
                      <a:pt x="297" y="1"/>
                      <a:pt x="237" y="21"/>
                      <a:pt x="187" y="61"/>
                    </a:cubicBezTo>
                    <a:cubicBezTo>
                      <a:pt x="0" y="212"/>
                      <a:pt x="90" y="514"/>
                      <a:pt x="328" y="540"/>
                    </a:cubicBezTo>
                    <a:cubicBezTo>
                      <a:pt x="339" y="541"/>
                      <a:pt x="349" y="541"/>
                      <a:pt x="359" y="541"/>
                    </a:cubicBezTo>
                    <a:cubicBezTo>
                      <a:pt x="581" y="541"/>
                      <a:pt x="710" y="281"/>
                      <a:pt x="566" y="103"/>
                    </a:cubicBezTo>
                    <a:cubicBezTo>
                      <a:pt x="513" y="35"/>
                      <a:pt x="435" y="1"/>
                      <a:pt x="3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0" name="Google Shape;4100;p28"/>
              <p:cNvSpPr/>
              <p:nvPr/>
            </p:nvSpPr>
            <p:spPr>
              <a:xfrm>
                <a:off x="4268000" y="3892375"/>
                <a:ext cx="17150" cy="13075"/>
              </a:xfrm>
              <a:custGeom>
                <a:avLst/>
                <a:gdLst/>
                <a:ahLst/>
                <a:cxnLst/>
                <a:rect l="l" t="t" r="r" b="b"/>
                <a:pathLst>
                  <a:path w="686" h="523" extrusionOk="0">
                    <a:moveTo>
                      <a:pt x="343" y="1"/>
                    </a:moveTo>
                    <a:cubicBezTo>
                      <a:pt x="286" y="1"/>
                      <a:pt x="229" y="19"/>
                      <a:pt x="181" y="58"/>
                    </a:cubicBezTo>
                    <a:cubicBezTo>
                      <a:pt x="1" y="202"/>
                      <a:pt x="85" y="495"/>
                      <a:pt x="316" y="520"/>
                    </a:cubicBezTo>
                    <a:cubicBezTo>
                      <a:pt x="326" y="522"/>
                      <a:pt x="337" y="522"/>
                      <a:pt x="347" y="522"/>
                    </a:cubicBezTo>
                    <a:cubicBezTo>
                      <a:pt x="560" y="522"/>
                      <a:pt x="685" y="271"/>
                      <a:pt x="547" y="99"/>
                    </a:cubicBezTo>
                    <a:cubicBezTo>
                      <a:pt x="496" y="35"/>
                      <a:pt x="419" y="1"/>
                      <a:pt x="3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1" name="Google Shape;4101;p28"/>
              <p:cNvSpPr/>
              <p:nvPr/>
            </p:nvSpPr>
            <p:spPr>
              <a:xfrm>
                <a:off x="4254750" y="3875850"/>
                <a:ext cx="16525" cy="12625"/>
              </a:xfrm>
              <a:custGeom>
                <a:avLst/>
                <a:gdLst/>
                <a:ahLst/>
                <a:cxnLst/>
                <a:rect l="l" t="t" r="r" b="b"/>
                <a:pathLst>
                  <a:path w="661" h="505" extrusionOk="0">
                    <a:moveTo>
                      <a:pt x="330" y="1"/>
                    </a:moveTo>
                    <a:cubicBezTo>
                      <a:pt x="275" y="1"/>
                      <a:pt x="220" y="19"/>
                      <a:pt x="174" y="57"/>
                    </a:cubicBezTo>
                    <a:cubicBezTo>
                      <a:pt x="1" y="198"/>
                      <a:pt x="81" y="478"/>
                      <a:pt x="306" y="503"/>
                    </a:cubicBezTo>
                    <a:cubicBezTo>
                      <a:pt x="315" y="504"/>
                      <a:pt x="324" y="505"/>
                      <a:pt x="333" y="505"/>
                    </a:cubicBezTo>
                    <a:cubicBezTo>
                      <a:pt x="539" y="505"/>
                      <a:pt x="660" y="262"/>
                      <a:pt x="528" y="95"/>
                    </a:cubicBezTo>
                    <a:cubicBezTo>
                      <a:pt x="477" y="33"/>
                      <a:pt x="403" y="1"/>
                      <a:pt x="3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2" name="Google Shape;4102;p28"/>
              <p:cNvSpPr/>
              <p:nvPr/>
            </p:nvSpPr>
            <p:spPr>
              <a:xfrm>
                <a:off x="4241500" y="3859350"/>
                <a:ext cx="15875" cy="12100"/>
              </a:xfrm>
              <a:custGeom>
                <a:avLst/>
                <a:gdLst/>
                <a:ahLst/>
                <a:cxnLst/>
                <a:rect l="l" t="t" r="r" b="b"/>
                <a:pathLst>
                  <a:path w="635" h="484" extrusionOk="0">
                    <a:moveTo>
                      <a:pt x="318" y="1"/>
                    </a:moveTo>
                    <a:cubicBezTo>
                      <a:pt x="264" y="1"/>
                      <a:pt x="210" y="19"/>
                      <a:pt x="164" y="55"/>
                    </a:cubicBezTo>
                    <a:cubicBezTo>
                      <a:pt x="0" y="190"/>
                      <a:pt x="81" y="459"/>
                      <a:pt x="293" y="482"/>
                    </a:cubicBezTo>
                    <a:cubicBezTo>
                      <a:pt x="302" y="483"/>
                      <a:pt x="311" y="483"/>
                      <a:pt x="320" y="483"/>
                    </a:cubicBezTo>
                    <a:cubicBezTo>
                      <a:pt x="516" y="483"/>
                      <a:pt x="634" y="250"/>
                      <a:pt x="505" y="90"/>
                    </a:cubicBezTo>
                    <a:cubicBezTo>
                      <a:pt x="457" y="31"/>
                      <a:pt x="388" y="1"/>
                      <a:pt x="3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3" name="Google Shape;4103;p28"/>
              <p:cNvSpPr/>
              <p:nvPr/>
            </p:nvSpPr>
            <p:spPr>
              <a:xfrm>
                <a:off x="4228150" y="3842800"/>
                <a:ext cx="15400" cy="11625"/>
              </a:xfrm>
              <a:custGeom>
                <a:avLst/>
                <a:gdLst/>
                <a:ahLst/>
                <a:cxnLst/>
                <a:rect l="l" t="t" r="r" b="b"/>
                <a:pathLst>
                  <a:path w="616" h="465" extrusionOk="0">
                    <a:moveTo>
                      <a:pt x="307" y="0"/>
                    </a:moveTo>
                    <a:cubicBezTo>
                      <a:pt x="256" y="0"/>
                      <a:pt x="204" y="17"/>
                      <a:pt x="162" y="51"/>
                    </a:cubicBezTo>
                    <a:cubicBezTo>
                      <a:pt x="1" y="183"/>
                      <a:pt x="78" y="440"/>
                      <a:pt x="284" y="463"/>
                    </a:cubicBezTo>
                    <a:cubicBezTo>
                      <a:pt x="293" y="464"/>
                      <a:pt x="302" y="464"/>
                      <a:pt x="311" y="464"/>
                    </a:cubicBezTo>
                    <a:cubicBezTo>
                      <a:pt x="501" y="464"/>
                      <a:pt x="615" y="240"/>
                      <a:pt x="489" y="87"/>
                    </a:cubicBezTo>
                    <a:cubicBezTo>
                      <a:pt x="444" y="30"/>
                      <a:pt x="376" y="0"/>
                      <a:pt x="3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4" name="Google Shape;4104;p28"/>
              <p:cNvSpPr/>
              <p:nvPr/>
            </p:nvSpPr>
            <p:spPr>
              <a:xfrm>
                <a:off x="4214900" y="3826300"/>
                <a:ext cx="14775" cy="11150"/>
              </a:xfrm>
              <a:custGeom>
                <a:avLst/>
                <a:gdLst/>
                <a:ahLst/>
                <a:cxnLst/>
                <a:rect l="l" t="t" r="r" b="b"/>
                <a:pathLst>
                  <a:path w="591" h="446" extrusionOk="0">
                    <a:moveTo>
                      <a:pt x="295" y="0"/>
                    </a:moveTo>
                    <a:cubicBezTo>
                      <a:pt x="246" y="0"/>
                      <a:pt x="196" y="16"/>
                      <a:pt x="155" y="49"/>
                    </a:cubicBezTo>
                    <a:cubicBezTo>
                      <a:pt x="1" y="175"/>
                      <a:pt x="75" y="425"/>
                      <a:pt x="274" y="445"/>
                    </a:cubicBezTo>
                    <a:cubicBezTo>
                      <a:pt x="282" y="445"/>
                      <a:pt x="289" y="446"/>
                      <a:pt x="297" y="446"/>
                    </a:cubicBezTo>
                    <a:cubicBezTo>
                      <a:pt x="480" y="446"/>
                      <a:pt x="590" y="230"/>
                      <a:pt x="470" y="81"/>
                    </a:cubicBezTo>
                    <a:cubicBezTo>
                      <a:pt x="426" y="28"/>
                      <a:pt x="361" y="0"/>
                      <a:pt x="2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5" name="Google Shape;4105;p28"/>
              <p:cNvSpPr/>
              <p:nvPr/>
            </p:nvSpPr>
            <p:spPr>
              <a:xfrm>
                <a:off x="4201650" y="3809800"/>
                <a:ext cx="14100" cy="10725"/>
              </a:xfrm>
              <a:custGeom>
                <a:avLst/>
                <a:gdLst/>
                <a:ahLst/>
                <a:cxnLst/>
                <a:rect l="l" t="t" r="r" b="b"/>
                <a:pathLst>
                  <a:path w="564" h="429" extrusionOk="0">
                    <a:moveTo>
                      <a:pt x="280" y="1"/>
                    </a:moveTo>
                    <a:cubicBezTo>
                      <a:pt x="233" y="1"/>
                      <a:pt x="187" y="16"/>
                      <a:pt x="148" y="47"/>
                    </a:cubicBezTo>
                    <a:cubicBezTo>
                      <a:pt x="0" y="169"/>
                      <a:pt x="71" y="407"/>
                      <a:pt x="261" y="426"/>
                    </a:cubicBezTo>
                    <a:cubicBezTo>
                      <a:pt x="270" y="428"/>
                      <a:pt x="279" y="428"/>
                      <a:pt x="287" y="428"/>
                    </a:cubicBezTo>
                    <a:cubicBezTo>
                      <a:pt x="461" y="428"/>
                      <a:pt x="564" y="220"/>
                      <a:pt x="450" y="79"/>
                    </a:cubicBezTo>
                    <a:cubicBezTo>
                      <a:pt x="406" y="28"/>
                      <a:pt x="343" y="1"/>
                      <a:pt x="28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6" name="Google Shape;4106;p28"/>
              <p:cNvSpPr/>
              <p:nvPr/>
            </p:nvSpPr>
            <p:spPr>
              <a:xfrm>
                <a:off x="4188400" y="3793200"/>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5" y="410"/>
                      <a:pt x="263" y="410"/>
                      <a:pt x="271" y="410"/>
                    </a:cubicBezTo>
                    <a:cubicBezTo>
                      <a:pt x="437" y="410"/>
                      <a:pt x="538" y="213"/>
                      <a:pt x="428" y="78"/>
                    </a:cubicBezTo>
                    <a:cubicBezTo>
                      <a:pt x="387" y="27"/>
                      <a:pt x="328" y="1"/>
                      <a:pt x="2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7" name="Google Shape;4107;p28"/>
              <p:cNvSpPr/>
              <p:nvPr/>
            </p:nvSpPr>
            <p:spPr>
              <a:xfrm>
                <a:off x="4175050" y="3776700"/>
                <a:ext cx="12925" cy="9750"/>
              </a:xfrm>
              <a:custGeom>
                <a:avLst/>
                <a:gdLst/>
                <a:ahLst/>
                <a:cxnLst/>
                <a:rect l="l" t="t" r="r" b="b"/>
                <a:pathLst>
                  <a:path w="517" h="390" extrusionOk="0">
                    <a:moveTo>
                      <a:pt x="261" y="1"/>
                    </a:moveTo>
                    <a:cubicBezTo>
                      <a:pt x="218" y="1"/>
                      <a:pt x="175" y="15"/>
                      <a:pt x="139" y="44"/>
                    </a:cubicBezTo>
                    <a:cubicBezTo>
                      <a:pt x="1" y="153"/>
                      <a:pt x="68" y="372"/>
                      <a:pt x="238" y="388"/>
                    </a:cubicBezTo>
                    <a:cubicBezTo>
                      <a:pt x="246" y="389"/>
                      <a:pt x="254" y="389"/>
                      <a:pt x="262" y="389"/>
                    </a:cubicBezTo>
                    <a:cubicBezTo>
                      <a:pt x="422" y="389"/>
                      <a:pt x="516" y="202"/>
                      <a:pt x="412" y="73"/>
                    </a:cubicBezTo>
                    <a:cubicBezTo>
                      <a:pt x="374" y="25"/>
                      <a:pt x="318"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8" name="Google Shape;4108;p28"/>
              <p:cNvSpPr/>
              <p:nvPr/>
            </p:nvSpPr>
            <p:spPr>
              <a:xfrm>
                <a:off x="4161800" y="3760125"/>
                <a:ext cx="12300" cy="9350"/>
              </a:xfrm>
              <a:custGeom>
                <a:avLst/>
                <a:gdLst/>
                <a:ahLst/>
                <a:cxnLst/>
                <a:rect l="l" t="t" r="r" b="b"/>
                <a:pathLst>
                  <a:path w="492" h="374" extrusionOk="0">
                    <a:moveTo>
                      <a:pt x="246" y="1"/>
                    </a:moveTo>
                    <a:cubicBezTo>
                      <a:pt x="205" y="1"/>
                      <a:pt x="163" y="14"/>
                      <a:pt x="129" y="42"/>
                    </a:cubicBezTo>
                    <a:cubicBezTo>
                      <a:pt x="0" y="148"/>
                      <a:pt x="61" y="357"/>
                      <a:pt x="229" y="373"/>
                    </a:cubicBezTo>
                    <a:cubicBezTo>
                      <a:pt x="235" y="373"/>
                      <a:pt x="242" y="374"/>
                      <a:pt x="248" y="374"/>
                    </a:cubicBezTo>
                    <a:cubicBezTo>
                      <a:pt x="400" y="374"/>
                      <a:pt x="491" y="194"/>
                      <a:pt x="392" y="71"/>
                    </a:cubicBezTo>
                    <a:cubicBezTo>
                      <a:pt x="356" y="25"/>
                      <a:pt x="301" y="1"/>
                      <a:pt x="2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9" name="Google Shape;4109;p28"/>
              <p:cNvSpPr/>
              <p:nvPr/>
            </p:nvSpPr>
            <p:spPr>
              <a:xfrm>
                <a:off x="4148550" y="3743625"/>
                <a:ext cx="11625" cy="8825"/>
              </a:xfrm>
              <a:custGeom>
                <a:avLst/>
                <a:gdLst/>
                <a:ahLst/>
                <a:cxnLst/>
                <a:rect l="l" t="t" r="r" b="b"/>
                <a:pathLst>
                  <a:path w="465" h="353" extrusionOk="0">
                    <a:moveTo>
                      <a:pt x="233" y="1"/>
                    </a:moveTo>
                    <a:cubicBezTo>
                      <a:pt x="194" y="1"/>
                      <a:pt x="155" y="14"/>
                      <a:pt x="122" y="40"/>
                    </a:cubicBezTo>
                    <a:cubicBezTo>
                      <a:pt x="0" y="139"/>
                      <a:pt x="58" y="335"/>
                      <a:pt x="215" y="351"/>
                    </a:cubicBezTo>
                    <a:cubicBezTo>
                      <a:pt x="223" y="352"/>
                      <a:pt x="231" y="353"/>
                      <a:pt x="238" y="353"/>
                    </a:cubicBezTo>
                    <a:cubicBezTo>
                      <a:pt x="382" y="353"/>
                      <a:pt x="464" y="182"/>
                      <a:pt x="370" y="65"/>
                    </a:cubicBezTo>
                    <a:cubicBezTo>
                      <a:pt x="335" y="23"/>
                      <a:pt x="284" y="1"/>
                      <a:pt x="2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0" name="Google Shape;4110;p28"/>
              <p:cNvSpPr/>
              <p:nvPr/>
            </p:nvSpPr>
            <p:spPr>
              <a:xfrm>
                <a:off x="4135275" y="3727075"/>
                <a:ext cx="11025" cy="8425"/>
              </a:xfrm>
              <a:custGeom>
                <a:avLst/>
                <a:gdLst/>
                <a:ahLst/>
                <a:cxnLst/>
                <a:rect l="l" t="t" r="r" b="b"/>
                <a:pathLst>
                  <a:path w="441" h="337" extrusionOk="0">
                    <a:moveTo>
                      <a:pt x="222" y="1"/>
                    </a:moveTo>
                    <a:cubicBezTo>
                      <a:pt x="184" y="1"/>
                      <a:pt x="147" y="13"/>
                      <a:pt x="117" y="40"/>
                    </a:cubicBezTo>
                    <a:cubicBezTo>
                      <a:pt x="1" y="133"/>
                      <a:pt x="55" y="319"/>
                      <a:pt x="203" y="335"/>
                    </a:cubicBezTo>
                    <a:cubicBezTo>
                      <a:pt x="210" y="336"/>
                      <a:pt x="216" y="336"/>
                      <a:pt x="222" y="336"/>
                    </a:cubicBezTo>
                    <a:cubicBezTo>
                      <a:pt x="359" y="336"/>
                      <a:pt x="440" y="173"/>
                      <a:pt x="351" y="62"/>
                    </a:cubicBezTo>
                    <a:cubicBezTo>
                      <a:pt x="318" y="22"/>
                      <a:pt x="270" y="1"/>
                      <a:pt x="2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1" name="Google Shape;4111;p28"/>
              <p:cNvSpPr/>
              <p:nvPr/>
            </p:nvSpPr>
            <p:spPr>
              <a:xfrm>
                <a:off x="4122025" y="3710550"/>
                <a:ext cx="10375" cy="7925"/>
              </a:xfrm>
              <a:custGeom>
                <a:avLst/>
                <a:gdLst/>
                <a:ahLst/>
                <a:cxnLst/>
                <a:rect l="l" t="t" r="r" b="b"/>
                <a:pathLst>
                  <a:path w="415" h="317" extrusionOk="0">
                    <a:moveTo>
                      <a:pt x="209" y="0"/>
                    </a:moveTo>
                    <a:cubicBezTo>
                      <a:pt x="174" y="0"/>
                      <a:pt x="139" y="12"/>
                      <a:pt x="110" y="35"/>
                    </a:cubicBezTo>
                    <a:cubicBezTo>
                      <a:pt x="1" y="125"/>
                      <a:pt x="52" y="302"/>
                      <a:pt x="190" y="315"/>
                    </a:cubicBezTo>
                    <a:cubicBezTo>
                      <a:pt x="197" y="316"/>
                      <a:pt x="203" y="316"/>
                      <a:pt x="210" y="316"/>
                    </a:cubicBezTo>
                    <a:cubicBezTo>
                      <a:pt x="339" y="316"/>
                      <a:pt x="414" y="165"/>
                      <a:pt x="332" y="61"/>
                    </a:cubicBezTo>
                    <a:cubicBezTo>
                      <a:pt x="300" y="21"/>
                      <a:pt x="255" y="0"/>
                      <a:pt x="2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2" name="Google Shape;4112;p28"/>
              <p:cNvSpPr/>
              <p:nvPr/>
            </p:nvSpPr>
            <p:spPr>
              <a:xfrm>
                <a:off x="4338950" y="3944050"/>
                <a:ext cx="19700" cy="14900"/>
              </a:xfrm>
              <a:custGeom>
                <a:avLst/>
                <a:gdLst/>
                <a:ahLst/>
                <a:cxnLst/>
                <a:rect l="l" t="t" r="r" b="b"/>
                <a:pathLst>
                  <a:path w="788" h="596" extrusionOk="0">
                    <a:moveTo>
                      <a:pt x="395" y="1"/>
                    </a:moveTo>
                    <a:cubicBezTo>
                      <a:pt x="330" y="1"/>
                      <a:pt x="264" y="22"/>
                      <a:pt x="210" y="67"/>
                    </a:cubicBezTo>
                    <a:cubicBezTo>
                      <a:pt x="1" y="234"/>
                      <a:pt x="100" y="565"/>
                      <a:pt x="364" y="594"/>
                    </a:cubicBezTo>
                    <a:cubicBezTo>
                      <a:pt x="376" y="595"/>
                      <a:pt x="387" y="596"/>
                      <a:pt x="398" y="596"/>
                    </a:cubicBezTo>
                    <a:cubicBezTo>
                      <a:pt x="642" y="596"/>
                      <a:pt x="787" y="308"/>
                      <a:pt x="627" y="112"/>
                    </a:cubicBezTo>
                    <a:cubicBezTo>
                      <a:pt x="569" y="38"/>
                      <a:pt x="482" y="1"/>
                      <a:pt x="3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3" name="Google Shape;4113;p28"/>
              <p:cNvSpPr/>
              <p:nvPr/>
            </p:nvSpPr>
            <p:spPr>
              <a:xfrm>
                <a:off x="4325700" y="3927475"/>
                <a:ext cx="19050" cy="14450"/>
              </a:xfrm>
              <a:custGeom>
                <a:avLst/>
                <a:gdLst/>
                <a:ahLst/>
                <a:cxnLst/>
                <a:rect l="l" t="t" r="r" b="b"/>
                <a:pathLst>
                  <a:path w="762" h="578" extrusionOk="0">
                    <a:moveTo>
                      <a:pt x="381" y="1"/>
                    </a:moveTo>
                    <a:cubicBezTo>
                      <a:pt x="317" y="1"/>
                      <a:pt x="253" y="22"/>
                      <a:pt x="200" y="64"/>
                    </a:cubicBezTo>
                    <a:cubicBezTo>
                      <a:pt x="0" y="228"/>
                      <a:pt x="97" y="550"/>
                      <a:pt x="354" y="575"/>
                    </a:cubicBezTo>
                    <a:cubicBezTo>
                      <a:pt x="366" y="577"/>
                      <a:pt x="377" y="577"/>
                      <a:pt x="388" y="577"/>
                    </a:cubicBezTo>
                    <a:cubicBezTo>
                      <a:pt x="622" y="577"/>
                      <a:pt x="761" y="300"/>
                      <a:pt x="608" y="109"/>
                    </a:cubicBezTo>
                    <a:cubicBezTo>
                      <a:pt x="549" y="38"/>
                      <a:pt x="465" y="1"/>
                      <a:pt x="3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4" name="Google Shape;4114;p28"/>
              <p:cNvSpPr/>
              <p:nvPr/>
            </p:nvSpPr>
            <p:spPr>
              <a:xfrm>
                <a:off x="4312450" y="3910975"/>
                <a:ext cx="18400" cy="13975"/>
              </a:xfrm>
              <a:custGeom>
                <a:avLst/>
                <a:gdLst/>
                <a:ahLst/>
                <a:cxnLst/>
                <a:rect l="l" t="t" r="r" b="b"/>
                <a:pathLst>
                  <a:path w="736" h="559" extrusionOk="0">
                    <a:moveTo>
                      <a:pt x="369" y="1"/>
                    </a:moveTo>
                    <a:cubicBezTo>
                      <a:pt x="307" y="1"/>
                      <a:pt x="245" y="21"/>
                      <a:pt x="193" y="62"/>
                    </a:cubicBezTo>
                    <a:cubicBezTo>
                      <a:pt x="0" y="220"/>
                      <a:pt x="93" y="532"/>
                      <a:pt x="341" y="557"/>
                    </a:cubicBezTo>
                    <a:cubicBezTo>
                      <a:pt x="351" y="558"/>
                      <a:pt x="362" y="559"/>
                      <a:pt x="372" y="559"/>
                    </a:cubicBezTo>
                    <a:cubicBezTo>
                      <a:pt x="601" y="559"/>
                      <a:pt x="736" y="289"/>
                      <a:pt x="585" y="104"/>
                    </a:cubicBezTo>
                    <a:cubicBezTo>
                      <a:pt x="530" y="36"/>
                      <a:pt x="450" y="1"/>
                      <a:pt x="3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5" name="Google Shape;4115;p28"/>
              <p:cNvSpPr/>
              <p:nvPr/>
            </p:nvSpPr>
            <p:spPr>
              <a:xfrm>
                <a:off x="4299175" y="3894425"/>
                <a:ext cx="17775" cy="13500"/>
              </a:xfrm>
              <a:custGeom>
                <a:avLst/>
                <a:gdLst/>
                <a:ahLst/>
                <a:cxnLst/>
                <a:rect l="l" t="t" r="r" b="b"/>
                <a:pathLst>
                  <a:path w="711" h="540" extrusionOk="0">
                    <a:moveTo>
                      <a:pt x="357" y="1"/>
                    </a:moveTo>
                    <a:cubicBezTo>
                      <a:pt x="298" y="1"/>
                      <a:pt x="237" y="21"/>
                      <a:pt x="187" y="62"/>
                    </a:cubicBezTo>
                    <a:cubicBezTo>
                      <a:pt x="1" y="210"/>
                      <a:pt x="91" y="512"/>
                      <a:pt x="329" y="538"/>
                    </a:cubicBezTo>
                    <a:cubicBezTo>
                      <a:pt x="339" y="539"/>
                      <a:pt x="349" y="540"/>
                      <a:pt x="359" y="540"/>
                    </a:cubicBezTo>
                    <a:cubicBezTo>
                      <a:pt x="579" y="540"/>
                      <a:pt x="711" y="279"/>
                      <a:pt x="567" y="101"/>
                    </a:cubicBezTo>
                    <a:cubicBezTo>
                      <a:pt x="514" y="35"/>
                      <a:pt x="436" y="1"/>
                      <a:pt x="3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6" name="Google Shape;4116;p28"/>
              <p:cNvSpPr/>
              <p:nvPr/>
            </p:nvSpPr>
            <p:spPr>
              <a:xfrm>
                <a:off x="4285925" y="3877900"/>
                <a:ext cx="17150" cy="13000"/>
              </a:xfrm>
              <a:custGeom>
                <a:avLst/>
                <a:gdLst/>
                <a:ahLst/>
                <a:cxnLst/>
                <a:rect l="l" t="t" r="r" b="b"/>
                <a:pathLst>
                  <a:path w="686" h="520" extrusionOk="0">
                    <a:moveTo>
                      <a:pt x="345" y="0"/>
                    </a:moveTo>
                    <a:cubicBezTo>
                      <a:pt x="288" y="0"/>
                      <a:pt x="229" y="19"/>
                      <a:pt x="181" y="58"/>
                    </a:cubicBezTo>
                    <a:cubicBezTo>
                      <a:pt x="1" y="203"/>
                      <a:pt x="84" y="492"/>
                      <a:pt x="316" y="518"/>
                    </a:cubicBezTo>
                    <a:cubicBezTo>
                      <a:pt x="326" y="519"/>
                      <a:pt x="336" y="519"/>
                      <a:pt x="346" y="519"/>
                    </a:cubicBezTo>
                    <a:cubicBezTo>
                      <a:pt x="557" y="519"/>
                      <a:pt x="685" y="269"/>
                      <a:pt x="547" y="97"/>
                    </a:cubicBezTo>
                    <a:cubicBezTo>
                      <a:pt x="496" y="33"/>
                      <a:pt x="421" y="0"/>
                      <a:pt x="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7" name="Google Shape;4117;p28"/>
              <p:cNvSpPr/>
              <p:nvPr/>
            </p:nvSpPr>
            <p:spPr>
              <a:xfrm>
                <a:off x="4272600" y="3861400"/>
                <a:ext cx="16575" cy="12525"/>
              </a:xfrm>
              <a:custGeom>
                <a:avLst/>
                <a:gdLst/>
                <a:ahLst/>
                <a:cxnLst/>
                <a:rect l="l" t="t" r="r" b="b"/>
                <a:pathLst>
                  <a:path w="663" h="501" extrusionOk="0">
                    <a:moveTo>
                      <a:pt x="334" y="0"/>
                    </a:moveTo>
                    <a:cubicBezTo>
                      <a:pt x="279" y="0"/>
                      <a:pt x="223" y="18"/>
                      <a:pt x="177" y="56"/>
                    </a:cubicBezTo>
                    <a:cubicBezTo>
                      <a:pt x="0" y="198"/>
                      <a:pt x="84" y="477"/>
                      <a:pt x="305" y="500"/>
                    </a:cubicBezTo>
                    <a:cubicBezTo>
                      <a:pt x="315" y="501"/>
                      <a:pt x="324" y="501"/>
                      <a:pt x="333" y="501"/>
                    </a:cubicBezTo>
                    <a:cubicBezTo>
                      <a:pt x="541" y="501"/>
                      <a:pt x="663" y="261"/>
                      <a:pt x="527" y="91"/>
                    </a:cubicBezTo>
                    <a:cubicBezTo>
                      <a:pt x="478" y="31"/>
                      <a:pt x="406"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8" name="Google Shape;4118;p28"/>
              <p:cNvSpPr/>
              <p:nvPr/>
            </p:nvSpPr>
            <p:spPr>
              <a:xfrm>
                <a:off x="4259425" y="3844825"/>
                <a:ext cx="15850" cy="12075"/>
              </a:xfrm>
              <a:custGeom>
                <a:avLst/>
                <a:gdLst/>
                <a:ahLst/>
                <a:cxnLst/>
                <a:rect l="l" t="t" r="r" b="b"/>
                <a:pathLst>
                  <a:path w="634" h="483" extrusionOk="0">
                    <a:moveTo>
                      <a:pt x="316" y="1"/>
                    </a:moveTo>
                    <a:cubicBezTo>
                      <a:pt x="263" y="1"/>
                      <a:pt x="209" y="18"/>
                      <a:pt x="164" y="54"/>
                    </a:cubicBezTo>
                    <a:cubicBezTo>
                      <a:pt x="0" y="189"/>
                      <a:pt x="80" y="459"/>
                      <a:pt x="293" y="481"/>
                    </a:cubicBezTo>
                    <a:cubicBezTo>
                      <a:pt x="302" y="482"/>
                      <a:pt x="311" y="483"/>
                      <a:pt x="319" y="483"/>
                    </a:cubicBezTo>
                    <a:cubicBezTo>
                      <a:pt x="516" y="483"/>
                      <a:pt x="634" y="249"/>
                      <a:pt x="505" y="92"/>
                    </a:cubicBezTo>
                    <a:cubicBezTo>
                      <a:pt x="457" y="32"/>
                      <a:pt x="387" y="1"/>
                      <a:pt x="3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9" name="Google Shape;4119;p28"/>
              <p:cNvSpPr/>
              <p:nvPr/>
            </p:nvSpPr>
            <p:spPr>
              <a:xfrm>
                <a:off x="4246075" y="3828325"/>
                <a:ext cx="15375" cy="11625"/>
              </a:xfrm>
              <a:custGeom>
                <a:avLst/>
                <a:gdLst/>
                <a:ahLst/>
                <a:cxnLst/>
                <a:rect l="l" t="t" r="r" b="b"/>
                <a:pathLst>
                  <a:path w="615" h="465" extrusionOk="0">
                    <a:moveTo>
                      <a:pt x="307" y="1"/>
                    </a:moveTo>
                    <a:cubicBezTo>
                      <a:pt x="256" y="1"/>
                      <a:pt x="204" y="17"/>
                      <a:pt x="161" y="52"/>
                    </a:cubicBezTo>
                    <a:cubicBezTo>
                      <a:pt x="1" y="184"/>
                      <a:pt x="78" y="444"/>
                      <a:pt x="283" y="463"/>
                    </a:cubicBezTo>
                    <a:cubicBezTo>
                      <a:pt x="293" y="464"/>
                      <a:pt x="302" y="465"/>
                      <a:pt x="310" y="465"/>
                    </a:cubicBezTo>
                    <a:cubicBezTo>
                      <a:pt x="500" y="465"/>
                      <a:pt x="615" y="241"/>
                      <a:pt x="489" y="87"/>
                    </a:cubicBezTo>
                    <a:cubicBezTo>
                      <a:pt x="443" y="30"/>
                      <a:pt x="375" y="1"/>
                      <a:pt x="3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0" name="Google Shape;4120;p28"/>
              <p:cNvSpPr/>
              <p:nvPr/>
            </p:nvSpPr>
            <p:spPr>
              <a:xfrm>
                <a:off x="4232825" y="3811775"/>
                <a:ext cx="14750" cy="11225"/>
              </a:xfrm>
              <a:custGeom>
                <a:avLst/>
                <a:gdLst/>
                <a:ahLst/>
                <a:cxnLst/>
                <a:rect l="l" t="t" r="r" b="b"/>
                <a:pathLst>
                  <a:path w="590" h="449" extrusionOk="0">
                    <a:moveTo>
                      <a:pt x="295" y="0"/>
                    </a:moveTo>
                    <a:cubicBezTo>
                      <a:pt x="246" y="0"/>
                      <a:pt x="196" y="17"/>
                      <a:pt x="155" y="52"/>
                    </a:cubicBezTo>
                    <a:cubicBezTo>
                      <a:pt x="0" y="174"/>
                      <a:pt x="74" y="425"/>
                      <a:pt x="270" y="447"/>
                    </a:cubicBezTo>
                    <a:cubicBezTo>
                      <a:pt x="278" y="448"/>
                      <a:pt x="286" y="448"/>
                      <a:pt x="294" y="448"/>
                    </a:cubicBezTo>
                    <a:cubicBezTo>
                      <a:pt x="479" y="448"/>
                      <a:pt x="590" y="232"/>
                      <a:pt x="470" y="84"/>
                    </a:cubicBezTo>
                    <a:cubicBezTo>
                      <a:pt x="424" y="29"/>
                      <a:pt x="360" y="0"/>
                      <a:pt x="2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1" name="Google Shape;4121;p28"/>
              <p:cNvSpPr/>
              <p:nvPr/>
            </p:nvSpPr>
            <p:spPr>
              <a:xfrm>
                <a:off x="4219575" y="3795225"/>
                <a:ext cx="14025" cy="10725"/>
              </a:xfrm>
              <a:custGeom>
                <a:avLst/>
                <a:gdLst/>
                <a:ahLst/>
                <a:cxnLst/>
                <a:rect l="l" t="t" r="r" b="b"/>
                <a:pathLst>
                  <a:path w="561" h="429" extrusionOk="0">
                    <a:moveTo>
                      <a:pt x="281" y="1"/>
                    </a:moveTo>
                    <a:cubicBezTo>
                      <a:pt x="234" y="1"/>
                      <a:pt x="187" y="17"/>
                      <a:pt x="148" y="49"/>
                    </a:cubicBezTo>
                    <a:cubicBezTo>
                      <a:pt x="0" y="167"/>
                      <a:pt x="71" y="409"/>
                      <a:pt x="260" y="428"/>
                    </a:cubicBezTo>
                    <a:cubicBezTo>
                      <a:pt x="268" y="429"/>
                      <a:pt x="276" y="429"/>
                      <a:pt x="283" y="429"/>
                    </a:cubicBezTo>
                    <a:cubicBezTo>
                      <a:pt x="456" y="429"/>
                      <a:pt x="561" y="222"/>
                      <a:pt x="447" y="81"/>
                    </a:cubicBezTo>
                    <a:cubicBezTo>
                      <a:pt x="405" y="28"/>
                      <a:pt x="343" y="1"/>
                      <a:pt x="2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2" name="Google Shape;4122;p28"/>
              <p:cNvSpPr/>
              <p:nvPr/>
            </p:nvSpPr>
            <p:spPr>
              <a:xfrm>
                <a:off x="4206225" y="3778750"/>
                <a:ext cx="13475" cy="10250"/>
              </a:xfrm>
              <a:custGeom>
                <a:avLst/>
                <a:gdLst/>
                <a:ahLst/>
                <a:cxnLst/>
                <a:rect l="l" t="t" r="r" b="b"/>
                <a:pathLst>
                  <a:path w="539" h="410" extrusionOk="0">
                    <a:moveTo>
                      <a:pt x="272" y="0"/>
                    </a:moveTo>
                    <a:cubicBezTo>
                      <a:pt x="227" y="0"/>
                      <a:pt x="181" y="15"/>
                      <a:pt x="142" y="46"/>
                    </a:cubicBezTo>
                    <a:cubicBezTo>
                      <a:pt x="1" y="161"/>
                      <a:pt x="68" y="389"/>
                      <a:pt x="251" y="409"/>
                    </a:cubicBezTo>
                    <a:cubicBezTo>
                      <a:pt x="259" y="410"/>
                      <a:pt x="267" y="410"/>
                      <a:pt x="274" y="410"/>
                    </a:cubicBezTo>
                    <a:cubicBezTo>
                      <a:pt x="441" y="410"/>
                      <a:pt x="539" y="213"/>
                      <a:pt x="431" y="78"/>
                    </a:cubicBezTo>
                    <a:cubicBezTo>
                      <a:pt x="391" y="26"/>
                      <a:pt x="332" y="0"/>
                      <a:pt x="2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3" name="Google Shape;4123;p28"/>
              <p:cNvSpPr/>
              <p:nvPr/>
            </p:nvSpPr>
            <p:spPr>
              <a:xfrm>
                <a:off x="4192975" y="3762175"/>
                <a:ext cx="12925" cy="9800"/>
              </a:xfrm>
              <a:custGeom>
                <a:avLst/>
                <a:gdLst/>
                <a:ahLst/>
                <a:cxnLst/>
                <a:rect l="l" t="t" r="r" b="b"/>
                <a:pathLst>
                  <a:path w="517" h="392" extrusionOk="0">
                    <a:moveTo>
                      <a:pt x="259" y="0"/>
                    </a:moveTo>
                    <a:cubicBezTo>
                      <a:pt x="215" y="0"/>
                      <a:pt x="171" y="14"/>
                      <a:pt x="135" y="43"/>
                    </a:cubicBezTo>
                    <a:cubicBezTo>
                      <a:pt x="0" y="156"/>
                      <a:pt x="65" y="371"/>
                      <a:pt x="238" y="390"/>
                    </a:cubicBezTo>
                    <a:cubicBezTo>
                      <a:pt x="246" y="391"/>
                      <a:pt x="254" y="392"/>
                      <a:pt x="261" y="392"/>
                    </a:cubicBezTo>
                    <a:cubicBezTo>
                      <a:pt x="421" y="392"/>
                      <a:pt x="516" y="201"/>
                      <a:pt x="412" y="72"/>
                    </a:cubicBezTo>
                    <a:cubicBezTo>
                      <a:pt x="373" y="25"/>
                      <a:pt x="31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4" name="Google Shape;4124;p28"/>
              <p:cNvSpPr/>
              <p:nvPr/>
            </p:nvSpPr>
            <p:spPr>
              <a:xfrm>
                <a:off x="4179725" y="3745675"/>
                <a:ext cx="12250" cy="9275"/>
              </a:xfrm>
              <a:custGeom>
                <a:avLst/>
                <a:gdLst/>
                <a:ahLst/>
                <a:cxnLst/>
                <a:rect l="l" t="t" r="r" b="b"/>
                <a:pathLst>
                  <a:path w="490" h="371" extrusionOk="0">
                    <a:moveTo>
                      <a:pt x="244" y="0"/>
                    </a:moveTo>
                    <a:cubicBezTo>
                      <a:pt x="204" y="0"/>
                      <a:pt x="163" y="14"/>
                      <a:pt x="129" y="41"/>
                    </a:cubicBezTo>
                    <a:cubicBezTo>
                      <a:pt x="0" y="144"/>
                      <a:pt x="61" y="353"/>
                      <a:pt x="225" y="369"/>
                    </a:cubicBezTo>
                    <a:cubicBezTo>
                      <a:pt x="233" y="370"/>
                      <a:pt x="241" y="370"/>
                      <a:pt x="248" y="370"/>
                    </a:cubicBezTo>
                    <a:cubicBezTo>
                      <a:pt x="401" y="370"/>
                      <a:pt x="490" y="193"/>
                      <a:pt x="389" y="70"/>
                    </a:cubicBezTo>
                    <a:cubicBezTo>
                      <a:pt x="352" y="24"/>
                      <a:pt x="299" y="0"/>
                      <a:pt x="2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5" name="Google Shape;4125;p28"/>
              <p:cNvSpPr/>
              <p:nvPr/>
            </p:nvSpPr>
            <p:spPr>
              <a:xfrm>
                <a:off x="4166450" y="3729100"/>
                <a:ext cx="11650" cy="8875"/>
              </a:xfrm>
              <a:custGeom>
                <a:avLst/>
                <a:gdLst/>
                <a:ahLst/>
                <a:cxnLst/>
                <a:rect l="l" t="t" r="r" b="b"/>
                <a:pathLst>
                  <a:path w="466" h="355" extrusionOk="0">
                    <a:moveTo>
                      <a:pt x="231" y="0"/>
                    </a:moveTo>
                    <a:cubicBezTo>
                      <a:pt x="193" y="0"/>
                      <a:pt x="154" y="13"/>
                      <a:pt x="123" y="39"/>
                    </a:cubicBezTo>
                    <a:cubicBezTo>
                      <a:pt x="1" y="139"/>
                      <a:pt x="59" y="338"/>
                      <a:pt x="216" y="354"/>
                    </a:cubicBezTo>
                    <a:cubicBezTo>
                      <a:pt x="223" y="355"/>
                      <a:pt x="229" y="355"/>
                      <a:pt x="235" y="355"/>
                    </a:cubicBezTo>
                    <a:cubicBezTo>
                      <a:pt x="378" y="355"/>
                      <a:pt x="466" y="185"/>
                      <a:pt x="370" y="68"/>
                    </a:cubicBezTo>
                    <a:cubicBezTo>
                      <a:pt x="335" y="24"/>
                      <a:pt x="283" y="0"/>
                      <a:pt x="2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6" name="Google Shape;4126;p28"/>
              <p:cNvSpPr/>
              <p:nvPr/>
            </p:nvSpPr>
            <p:spPr>
              <a:xfrm>
                <a:off x="4153200" y="3712575"/>
                <a:ext cx="11000" cy="8375"/>
              </a:xfrm>
              <a:custGeom>
                <a:avLst/>
                <a:gdLst/>
                <a:ahLst/>
                <a:cxnLst/>
                <a:rect l="l" t="t" r="r" b="b"/>
                <a:pathLst>
                  <a:path w="440" h="335" extrusionOk="0">
                    <a:moveTo>
                      <a:pt x="221" y="1"/>
                    </a:moveTo>
                    <a:cubicBezTo>
                      <a:pt x="184" y="1"/>
                      <a:pt x="147" y="13"/>
                      <a:pt x="116" y="38"/>
                    </a:cubicBezTo>
                    <a:cubicBezTo>
                      <a:pt x="1" y="131"/>
                      <a:pt x="55" y="321"/>
                      <a:pt x="203" y="334"/>
                    </a:cubicBezTo>
                    <a:cubicBezTo>
                      <a:pt x="210" y="334"/>
                      <a:pt x="216" y="335"/>
                      <a:pt x="222" y="335"/>
                    </a:cubicBezTo>
                    <a:cubicBezTo>
                      <a:pt x="359" y="335"/>
                      <a:pt x="440" y="174"/>
                      <a:pt x="351" y="64"/>
                    </a:cubicBezTo>
                    <a:cubicBezTo>
                      <a:pt x="318" y="22"/>
                      <a:pt x="270" y="1"/>
                      <a:pt x="2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7" name="Google Shape;4127;p28"/>
              <p:cNvSpPr/>
              <p:nvPr/>
            </p:nvSpPr>
            <p:spPr>
              <a:xfrm>
                <a:off x="4139875" y="3696075"/>
                <a:ext cx="10450" cy="7925"/>
              </a:xfrm>
              <a:custGeom>
                <a:avLst/>
                <a:gdLst/>
                <a:ahLst/>
                <a:cxnLst/>
                <a:rect l="l" t="t" r="r" b="b"/>
                <a:pathLst>
                  <a:path w="418" h="317" extrusionOk="0">
                    <a:moveTo>
                      <a:pt x="209" y="1"/>
                    </a:moveTo>
                    <a:cubicBezTo>
                      <a:pt x="174" y="1"/>
                      <a:pt x="139" y="12"/>
                      <a:pt x="109" y="36"/>
                    </a:cubicBezTo>
                    <a:cubicBezTo>
                      <a:pt x="0" y="123"/>
                      <a:pt x="55" y="300"/>
                      <a:pt x="193" y="316"/>
                    </a:cubicBezTo>
                    <a:cubicBezTo>
                      <a:pt x="198" y="316"/>
                      <a:pt x="204" y="316"/>
                      <a:pt x="209" y="316"/>
                    </a:cubicBezTo>
                    <a:cubicBezTo>
                      <a:pt x="341" y="316"/>
                      <a:pt x="418" y="164"/>
                      <a:pt x="331" y="58"/>
                    </a:cubicBezTo>
                    <a:cubicBezTo>
                      <a:pt x="300" y="20"/>
                      <a:pt x="255" y="1"/>
                      <a:pt x="2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8" name="Google Shape;4128;p28"/>
              <p:cNvSpPr/>
              <p:nvPr/>
            </p:nvSpPr>
            <p:spPr>
              <a:xfrm>
                <a:off x="4343625" y="3913025"/>
                <a:ext cx="19050" cy="14425"/>
              </a:xfrm>
              <a:custGeom>
                <a:avLst/>
                <a:gdLst/>
                <a:ahLst/>
                <a:cxnLst/>
                <a:rect l="l" t="t" r="r" b="b"/>
                <a:pathLst>
                  <a:path w="762" h="577" extrusionOk="0">
                    <a:moveTo>
                      <a:pt x="381" y="0"/>
                    </a:moveTo>
                    <a:cubicBezTo>
                      <a:pt x="318" y="0"/>
                      <a:pt x="253" y="21"/>
                      <a:pt x="199" y="64"/>
                    </a:cubicBezTo>
                    <a:cubicBezTo>
                      <a:pt x="0" y="225"/>
                      <a:pt x="97" y="549"/>
                      <a:pt x="350" y="575"/>
                    </a:cubicBezTo>
                    <a:cubicBezTo>
                      <a:pt x="361" y="576"/>
                      <a:pt x="371" y="577"/>
                      <a:pt x="382" y="577"/>
                    </a:cubicBezTo>
                    <a:cubicBezTo>
                      <a:pt x="620" y="577"/>
                      <a:pt x="761" y="297"/>
                      <a:pt x="604" y="106"/>
                    </a:cubicBezTo>
                    <a:cubicBezTo>
                      <a:pt x="548" y="36"/>
                      <a:pt x="465" y="0"/>
                      <a:pt x="3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9" name="Google Shape;4129;p28"/>
              <p:cNvSpPr/>
              <p:nvPr/>
            </p:nvSpPr>
            <p:spPr>
              <a:xfrm>
                <a:off x="4330350" y="3896500"/>
                <a:ext cx="18425" cy="13925"/>
              </a:xfrm>
              <a:custGeom>
                <a:avLst/>
                <a:gdLst/>
                <a:ahLst/>
                <a:cxnLst/>
                <a:rect l="l" t="t" r="r" b="b"/>
                <a:pathLst>
                  <a:path w="737" h="557" extrusionOk="0">
                    <a:moveTo>
                      <a:pt x="371" y="0"/>
                    </a:moveTo>
                    <a:cubicBezTo>
                      <a:pt x="309" y="0"/>
                      <a:pt x="246" y="21"/>
                      <a:pt x="194" y="63"/>
                    </a:cubicBezTo>
                    <a:cubicBezTo>
                      <a:pt x="1" y="220"/>
                      <a:pt x="94" y="532"/>
                      <a:pt x="341" y="555"/>
                    </a:cubicBezTo>
                    <a:cubicBezTo>
                      <a:pt x="352" y="556"/>
                      <a:pt x="362" y="556"/>
                      <a:pt x="372" y="556"/>
                    </a:cubicBezTo>
                    <a:cubicBezTo>
                      <a:pt x="601" y="556"/>
                      <a:pt x="737" y="286"/>
                      <a:pt x="586" y="101"/>
                    </a:cubicBezTo>
                    <a:cubicBezTo>
                      <a:pt x="531" y="35"/>
                      <a:pt x="452" y="0"/>
                      <a:pt x="3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0" name="Google Shape;4130;p28"/>
              <p:cNvSpPr/>
              <p:nvPr/>
            </p:nvSpPr>
            <p:spPr>
              <a:xfrm>
                <a:off x="4317100" y="3879925"/>
                <a:ext cx="17775" cy="13550"/>
              </a:xfrm>
              <a:custGeom>
                <a:avLst/>
                <a:gdLst/>
                <a:ahLst/>
                <a:cxnLst/>
                <a:rect l="l" t="t" r="r" b="b"/>
                <a:pathLst>
                  <a:path w="711" h="542" extrusionOk="0">
                    <a:moveTo>
                      <a:pt x="357" y="1"/>
                    </a:moveTo>
                    <a:cubicBezTo>
                      <a:pt x="297" y="1"/>
                      <a:pt x="237" y="20"/>
                      <a:pt x="187" y="61"/>
                    </a:cubicBezTo>
                    <a:cubicBezTo>
                      <a:pt x="1" y="212"/>
                      <a:pt x="87" y="514"/>
                      <a:pt x="328" y="540"/>
                    </a:cubicBezTo>
                    <a:cubicBezTo>
                      <a:pt x="339" y="541"/>
                      <a:pt x="349" y="541"/>
                      <a:pt x="359" y="541"/>
                    </a:cubicBezTo>
                    <a:cubicBezTo>
                      <a:pt x="579" y="541"/>
                      <a:pt x="711" y="281"/>
                      <a:pt x="566" y="102"/>
                    </a:cubicBezTo>
                    <a:cubicBezTo>
                      <a:pt x="513" y="35"/>
                      <a:pt x="435" y="1"/>
                      <a:pt x="3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1" name="Google Shape;4131;p28"/>
              <p:cNvSpPr/>
              <p:nvPr/>
            </p:nvSpPr>
            <p:spPr>
              <a:xfrm>
                <a:off x="4303775" y="3863375"/>
                <a:ext cx="17200" cy="13050"/>
              </a:xfrm>
              <a:custGeom>
                <a:avLst/>
                <a:gdLst/>
                <a:ahLst/>
                <a:cxnLst/>
                <a:rect l="l" t="t" r="r" b="b"/>
                <a:pathLst>
                  <a:path w="688" h="522" extrusionOk="0">
                    <a:moveTo>
                      <a:pt x="345" y="1"/>
                    </a:moveTo>
                    <a:cubicBezTo>
                      <a:pt x="288" y="1"/>
                      <a:pt x="231" y="19"/>
                      <a:pt x="183" y="57"/>
                    </a:cubicBezTo>
                    <a:cubicBezTo>
                      <a:pt x="0" y="202"/>
                      <a:pt x="87" y="495"/>
                      <a:pt x="315" y="520"/>
                    </a:cubicBezTo>
                    <a:cubicBezTo>
                      <a:pt x="326" y="521"/>
                      <a:pt x="336" y="522"/>
                      <a:pt x="346" y="522"/>
                    </a:cubicBezTo>
                    <a:cubicBezTo>
                      <a:pt x="559" y="522"/>
                      <a:pt x="688" y="271"/>
                      <a:pt x="546" y="99"/>
                    </a:cubicBezTo>
                    <a:cubicBezTo>
                      <a:pt x="497" y="35"/>
                      <a:pt x="421" y="1"/>
                      <a:pt x="3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2" name="Google Shape;4132;p28"/>
              <p:cNvSpPr/>
              <p:nvPr/>
            </p:nvSpPr>
            <p:spPr>
              <a:xfrm>
                <a:off x="4290500" y="3846850"/>
                <a:ext cx="16600" cy="12625"/>
              </a:xfrm>
              <a:custGeom>
                <a:avLst/>
                <a:gdLst/>
                <a:ahLst/>
                <a:cxnLst/>
                <a:rect l="l" t="t" r="r" b="b"/>
                <a:pathLst>
                  <a:path w="664" h="505" extrusionOk="0">
                    <a:moveTo>
                      <a:pt x="333" y="1"/>
                    </a:moveTo>
                    <a:cubicBezTo>
                      <a:pt x="277" y="1"/>
                      <a:pt x="221" y="19"/>
                      <a:pt x="174" y="56"/>
                    </a:cubicBezTo>
                    <a:cubicBezTo>
                      <a:pt x="1" y="198"/>
                      <a:pt x="84" y="477"/>
                      <a:pt x="306" y="503"/>
                    </a:cubicBezTo>
                    <a:cubicBezTo>
                      <a:pt x="315" y="504"/>
                      <a:pt x="324" y="505"/>
                      <a:pt x="333" y="505"/>
                    </a:cubicBezTo>
                    <a:cubicBezTo>
                      <a:pt x="539" y="505"/>
                      <a:pt x="663" y="261"/>
                      <a:pt x="528" y="95"/>
                    </a:cubicBezTo>
                    <a:cubicBezTo>
                      <a:pt x="478" y="33"/>
                      <a:pt x="406"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3" name="Google Shape;4133;p28"/>
              <p:cNvSpPr/>
              <p:nvPr/>
            </p:nvSpPr>
            <p:spPr>
              <a:xfrm>
                <a:off x="4277250" y="3830350"/>
                <a:ext cx="15950" cy="12100"/>
              </a:xfrm>
              <a:custGeom>
                <a:avLst/>
                <a:gdLst/>
                <a:ahLst/>
                <a:cxnLst/>
                <a:rect l="l" t="t" r="r" b="b"/>
                <a:pathLst>
                  <a:path w="638" h="484" extrusionOk="0">
                    <a:moveTo>
                      <a:pt x="320" y="1"/>
                    </a:moveTo>
                    <a:cubicBezTo>
                      <a:pt x="266" y="1"/>
                      <a:pt x="212" y="18"/>
                      <a:pt x="168" y="54"/>
                    </a:cubicBezTo>
                    <a:cubicBezTo>
                      <a:pt x="1" y="189"/>
                      <a:pt x="81" y="459"/>
                      <a:pt x="296" y="482"/>
                    </a:cubicBezTo>
                    <a:cubicBezTo>
                      <a:pt x="305" y="483"/>
                      <a:pt x="314" y="483"/>
                      <a:pt x="323" y="483"/>
                    </a:cubicBezTo>
                    <a:cubicBezTo>
                      <a:pt x="519" y="483"/>
                      <a:pt x="638" y="250"/>
                      <a:pt x="508" y="90"/>
                    </a:cubicBezTo>
                    <a:cubicBezTo>
                      <a:pt x="461" y="31"/>
                      <a:pt x="390" y="1"/>
                      <a:pt x="3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4" name="Google Shape;4134;p28"/>
              <p:cNvSpPr/>
              <p:nvPr/>
            </p:nvSpPr>
            <p:spPr>
              <a:xfrm>
                <a:off x="4264000" y="3813800"/>
                <a:ext cx="15400" cy="11675"/>
              </a:xfrm>
              <a:custGeom>
                <a:avLst/>
                <a:gdLst/>
                <a:ahLst/>
                <a:cxnLst/>
                <a:rect l="l" t="t" r="r" b="b"/>
                <a:pathLst>
                  <a:path w="616" h="467" extrusionOk="0">
                    <a:moveTo>
                      <a:pt x="310" y="1"/>
                    </a:moveTo>
                    <a:cubicBezTo>
                      <a:pt x="258" y="1"/>
                      <a:pt x="206" y="18"/>
                      <a:pt x="161" y="54"/>
                    </a:cubicBezTo>
                    <a:cubicBezTo>
                      <a:pt x="0" y="183"/>
                      <a:pt x="77" y="443"/>
                      <a:pt x="286" y="466"/>
                    </a:cubicBezTo>
                    <a:cubicBezTo>
                      <a:pt x="294" y="466"/>
                      <a:pt x="302" y="467"/>
                      <a:pt x="310" y="467"/>
                    </a:cubicBezTo>
                    <a:cubicBezTo>
                      <a:pt x="501" y="467"/>
                      <a:pt x="615" y="241"/>
                      <a:pt x="489" y="87"/>
                    </a:cubicBezTo>
                    <a:cubicBezTo>
                      <a:pt x="443" y="30"/>
                      <a:pt x="377" y="1"/>
                      <a:pt x="3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5" name="Google Shape;4135;p28"/>
              <p:cNvSpPr/>
              <p:nvPr/>
            </p:nvSpPr>
            <p:spPr>
              <a:xfrm>
                <a:off x="4250750" y="3797300"/>
                <a:ext cx="14650" cy="11150"/>
              </a:xfrm>
              <a:custGeom>
                <a:avLst/>
                <a:gdLst/>
                <a:ahLst/>
                <a:cxnLst/>
                <a:rect l="l" t="t" r="r" b="b"/>
                <a:pathLst>
                  <a:path w="586" h="446" extrusionOk="0">
                    <a:moveTo>
                      <a:pt x="294" y="0"/>
                    </a:moveTo>
                    <a:cubicBezTo>
                      <a:pt x="245" y="0"/>
                      <a:pt x="196" y="16"/>
                      <a:pt x="154" y="49"/>
                    </a:cubicBezTo>
                    <a:cubicBezTo>
                      <a:pt x="0" y="174"/>
                      <a:pt x="74" y="425"/>
                      <a:pt x="270" y="444"/>
                    </a:cubicBezTo>
                    <a:cubicBezTo>
                      <a:pt x="279" y="445"/>
                      <a:pt x="288" y="446"/>
                      <a:pt x="297" y="446"/>
                    </a:cubicBezTo>
                    <a:cubicBezTo>
                      <a:pt x="480" y="446"/>
                      <a:pt x="586" y="228"/>
                      <a:pt x="466" y="81"/>
                    </a:cubicBezTo>
                    <a:cubicBezTo>
                      <a:pt x="422" y="28"/>
                      <a:pt x="358" y="0"/>
                      <a:pt x="2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6" name="Google Shape;4136;p28"/>
              <p:cNvSpPr/>
              <p:nvPr/>
            </p:nvSpPr>
            <p:spPr>
              <a:xfrm>
                <a:off x="4237400" y="3780725"/>
                <a:ext cx="14200" cy="10775"/>
              </a:xfrm>
              <a:custGeom>
                <a:avLst/>
                <a:gdLst/>
                <a:ahLst/>
                <a:cxnLst/>
                <a:rect l="l" t="t" r="r" b="b"/>
                <a:pathLst>
                  <a:path w="568" h="431" extrusionOk="0">
                    <a:moveTo>
                      <a:pt x="285" y="1"/>
                    </a:moveTo>
                    <a:cubicBezTo>
                      <a:pt x="237" y="1"/>
                      <a:pt x="189" y="17"/>
                      <a:pt x="148" y="50"/>
                    </a:cubicBezTo>
                    <a:cubicBezTo>
                      <a:pt x="1" y="169"/>
                      <a:pt x="71" y="407"/>
                      <a:pt x="261" y="429"/>
                    </a:cubicBezTo>
                    <a:cubicBezTo>
                      <a:pt x="269" y="430"/>
                      <a:pt x="277" y="431"/>
                      <a:pt x="284" y="431"/>
                    </a:cubicBezTo>
                    <a:cubicBezTo>
                      <a:pt x="460" y="431"/>
                      <a:pt x="567" y="224"/>
                      <a:pt x="450" y="79"/>
                    </a:cubicBezTo>
                    <a:cubicBezTo>
                      <a:pt x="409" y="28"/>
                      <a:pt x="347" y="1"/>
                      <a:pt x="2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7" name="Google Shape;4137;p28"/>
              <p:cNvSpPr/>
              <p:nvPr/>
            </p:nvSpPr>
            <p:spPr>
              <a:xfrm>
                <a:off x="4224150" y="3764200"/>
                <a:ext cx="13475" cy="10275"/>
              </a:xfrm>
              <a:custGeom>
                <a:avLst/>
                <a:gdLst/>
                <a:ahLst/>
                <a:cxnLst/>
                <a:rect l="l" t="t" r="r" b="b"/>
                <a:pathLst>
                  <a:path w="539" h="411" extrusionOk="0">
                    <a:moveTo>
                      <a:pt x="272" y="0"/>
                    </a:moveTo>
                    <a:cubicBezTo>
                      <a:pt x="226" y="0"/>
                      <a:pt x="180" y="15"/>
                      <a:pt x="142" y="46"/>
                    </a:cubicBezTo>
                    <a:cubicBezTo>
                      <a:pt x="0" y="162"/>
                      <a:pt x="68" y="390"/>
                      <a:pt x="251" y="409"/>
                    </a:cubicBezTo>
                    <a:cubicBezTo>
                      <a:pt x="259" y="410"/>
                      <a:pt x="266" y="410"/>
                      <a:pt x="274" y="410"/>
                    </a:cubicBezTo>
                    <a:cubicBezTo>
                      <a:pt x="440" y="410"/>
                      <a:pt x="538" y="213"/>
                      <a:pt x="431" y="78"/>
                    </a:cubicBezTo>
                    <a:cubicBezTo>
                      <a:pt x="391" y="27"/>
                      <a:pt x="332" y="0"/>
                      <a:pt x="2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8" name="Google Shape;4138;p28"/>
              <p:cNvSpPr/>
              <p:nvPr/>
            </p:nvSpPr>
            <p:spPr>
              <a:xfrm>
                <a:off x="4210875" y="3747700"/>
                <a:ext cx="12950" cy="9800"/>
              </a:xfrm>
              <a:custGeom>
                <a:avLst/>
                <a:gdLst/>
                <a:ahLst/>
                <a:cxnLst/>
                <a:rect l="l" t="t" r="r" b="b"/>
                <a:pathLst>
                  <a:path w="518" h="392" extrusionOk="0">
                    <a:moveTo>
                      <a:pt x="258" y="1"/>
                    </a:moveTo>
                    <a:cubicBezTo>
                      <a:pt x="215" y="1"/>
                      <a:pt x="172" y="15"/>
                      <a:pt x="136" y="44"/>
                    </a:cubicBezTo>
                    <a:cubicBezTo>
                      <a:pt x="1" y="153"/>
                      <a:pt x="65" y="372"/>
                      <a:pt x="239" y="391"/>
                    </a:cubicBezTo>
                    <a:cubicBezTo>
                      <a:pt x="245" y="392"/>
                      <a:pt x="252" y="392"/>
                      <a:pt x="258" y="392"/>
                    </a:cubicBezTo>
                    <a:cubicBezTo>
                      <a:pt x="420" y="392"/>
                      <a:pt x="517" y="203"/>
                      <a:pt x="412" y="73"/>
                    </a:cubicBezTo>
                    <a:cubicBezTo>
                      <a:pt x="372" y="25"/>
                      <a:pt x="315"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9" name="Google Shape;4139;p28"/>
              <p:cNvSpPr/>
              <p:nvPr/>
            </p:nvSpPr>
            <p:spPr>
              <a:xfrm>
                <a:off x="4197625" y="3731125"/>
                <a:ext cx="12300" cy="9350"/>
              </a:xfrm>
              <a:custGeom>
                <a:avLst/>
                <a:gdLst/>
                <a:ahLst/>
                <a:cxnLst/>
                <a:rect l="l" t="t" r="r" b="b"/>
                <a:pathLst>
                  <a:path w="492" h="374" extrusionOk="0">
                    <a:moveTo>
                      <a:pt x="245" y="1"/>
                    </a:moveTo>
                    <a:cubicBezTo>
                      <a:pt x="205" y="1"/>
                      <a:pt x="164" y="14"/>
                      <a:pt x="129" y="42"/>
                    </a:cubicBezTo>
                    <a:cubicBezTo>
                      <a:pt x="1" y="148"/>
                      <a:pt x="62" y="357"/>
                      <a:pt x="226" y="373"/>
                    </a:cubicBezTo>
                    <a:cubicBezTo>
                      <a:pt x="232" y="373"/>
                      <a:pt x="239" y="374"/>
                      <a:pt x="245" y="374"/>
                    </a:cubicBezTo>
                    <a:cubicBezTo>
                      <a:pt x="398" y="374"/>
                      <a:pt x="491" y="194"/>
                      <a:pt x="390" y="71"/>
                    </a:cubicBezTo>
                    <a:cubicBezTo>
                      <a:pt x="353" y="25"/>
                      <a:pt x="299" y="1"/>
                      <a:pt x="2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0" name="Google Shape;4140;p28"/>
              <p:cNvSpPr/>
              <p:nvPr/>
            </p:nvSpPr>
            <p:spPr>
              <a:xfrm>
                <a:off x="4184375" y="3714625"/>
                <a:ext cx="11625" cy="8825"/>
              </a:xfrm>
              <a:custGeom>
                <a:avLst/>
                <a:gdLst/>
                <a:ahLst/>
                <a:cxnLst/>
                <a:rect l="l" t="t" r="r" b="b"/>
                <a:pathLst>
                  <a:path w="465" h="353" extrusionOk="0">
                    <a:moveTo>
                      <a:pt x="232" y="1"/>
                    </a:moveTo>
                    <a:cubicBezTo>
                      <a:pt x="193" y="1"/>
                      <a:pt x="154" y="13"/>
                      <a:pt x="123" y="40"/>
                    </a:cubicBezTo>
                    <a:cubicBezTo>
                      <a:pt x="0" y="139"/>
                      <a:pt x="58" y="335"/>
                      <a:pt x="216" y="351"/>
                    </a:cubicBezTo>
                    <a:cubicBezTo>
                      <a:pt x="223" y="352"/>
                      <a:pt x="231" y="353"/>
                      <a:pt x="238" y="353"/>
                    </a:cubicBezTo>
                    <a:cubicBezTo>
                      <a:pt x="379" y="353"/>
                      <a:pt x="465" y="181"/>
                      <a:pt x="370" y="65"/>
                    </a:cubicBezTo>
                    <a:cubicBezTo>
                      <a:pt x="335" y="23"/>
                      <a:pt x="284" y="1"/>
                      <a:pt x="2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1" name="Google Shape;4141;p28"/>
              <p:cNvSpPr/>
              <p:nvPr/>
            </p:nvSpPr>
            <p:spPr>
              <a:xfrm>
                <a:off x="4171025" y="3698100"/>
                <a:ext cx="11100" cy="8400"/>
              </a:xfrm>
              <a:custGeom>
                <a:avLst/>
                <a:gdLst/>
                <a:ahLst/>
                <a:cxnLst/>
                <a:rect l="l" t="t" r="r" b="b"/>
                <a:pathLst>
                  <a:path w="444" h="336" extrusionOk="0">
                    <a:moveTo>
                      <a:pt x="223" y="1"/>
                    </a:moveTo>
                    <a:cubicBezTo>
                      <a:pt x="185" y="1"/>
                      <a:pt x="148" y="13"/>
                      <a:pt x="117" y="39"/>
                    </a:cubicBezTo>
                    <a:cubicBezTo>
                      <a:pt x="1" y="132"/>
                      <a:pt x="56" y="318"/>
                      <a:pt x="203" y="334"/>
                    </a:cubicBezTo>
                    <a:cubicBezTo>
                      <a:pt x="210" y="335"/>
                      <a:pt x="217" y="335"/>
                      <a:pt x="223" y="335"/>
                    </a:cubicBezTo>
                    <a:cubicBezTo>
                      <a:pt x="362" y="335"/>
                      <a:pt x="443" y="172"/>
                      <a:pt x="351" y="61"/>
                    </a:cubicBezTo>
                    <a:cubicBezTo>
                      <a:pt x="319" y="21"/>
                      <a:pt x="271" y="1"/>
                      <a:pt x="2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2" name="Google Shape;4142;p28"/>
              <p:cNvSpPr/>
              <p:nvPr/>
            </p:nvSpPr>
            <p:spPr>
              <a:xfrm>
                <a:off x="4157775" y="3681550"/>
                <a:ext cx="10475" cy="7975"/>
              </a:xfrm>
              <a:custGeom>
                <a:avLst/>
                <a:gdLst/>
                <a:ahLst/>
                <a:cxnLst/>
                <a:rect l="l" t="t" r="r" b="b"/>
                <a:pathLst>
                  <a:path w="419" h="319" extrusionOk="0">
                    <a:moveTo>
                      <a:pt x="209" y="0"/>
                    </a:moveTo>
                    <a:cubicBezTo>
                      <a:pt x="174" y="0"/>
                      <a:pt x="139" y="12"/>
                      <a:pt x="110" y="35"/>
                    </a:cubicBezTo>
                    <a:cubicBezTo>
                      <a:pt x="1" y="125"/>
                      <a:pt x="52" y="302"/>
                      <a:pt x="194" y="318"/>
                    </a:cubicBezTo>
                    <a:cubicBezTo>
                      <a:pt x="199" y="319"/>
                      <a:pt x="204" y="319"/>
                      <a:pt x="209" y="319"/>
                    </a:cubicBezTo>
                    <a:cubicBezTo>
                      <a:pt x="341" y="319"/>
                      <a:pt x="418" y="166"/>
                      <a:pt x="332" y="61"/>
                    </a:cubicBezTo>
                    <a:cubicBezTo>
                      <a:pt x="301" y="21"/>
                      <a:pt x="255" y="0"/>
                      <a:pt x="2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3" name="Google Shape;4143;p28"/>
              <p:cNvSpPr/>
              <p:nvPr/>
            </p:nvSpPr>
            <p:spPr>
              <a:xfrm>
                <a:off x="4348275" y="3881975"/>
                <a:ext cx="18425" cy="13975"/>
              </a:xfrm>
              <a:custGeom>
                <a:avLst/>
                <a:gdLst/>
                <a:ahLst/>
                <a:cxnLst/>
                <a:rect l="l" t="t" r="r" b="b"/>
                <a:pathLst>
                  <a:path w="737" h="559" extrusionOk="0">
                    <a:moveTo>
                      <a:pt x="368" y="1"/>
                    </a:moveTo>
                    <a:cubicBezTo>
                      <a:pt x="306" y="1"/>
                      <a:pt x="244" y="21"/>
                      <a:pt x="193" y="62"/>
                    </a:cubicBezTo>
                    <a:cubicBezTo>
                      <a:pt x="0" y="220"/>
                      <a:pt x="94" y="531"/>
                      <a:pt x="341" y="557"/>
                    </a:cubicBezTo>
                    <a:cubicBezTo>
                      <a:pt x="352" y="558"/>
                      <a:pt x="362" y="559"/>
                      <a:pt x="372" y="559"/>
                    </a:cubicBezTo>
                    <a:cubicBezTo>
                      <a:pt x="601" y="559"/>
                      <a:pt x="736" y="289"/>
                      <a:pt x="585" y="104"/>
                    </a:cubicBezTo>
                    <a:cubicBezTo>
                      <a:pt x="530" y="36"/>
                      <a:pt x="449" y="1"/>
                      <a:pt x="36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 name="Google Shape;4144;p28"/>
              <p:cNvSpPr/>
              <p:nvPr/>
            </p:nvSpPr>
            <p:spPr>
              <a:xfrm>
                <a:off x="4335025" y="3865425"/>
                <a:ext cx="17775" cy="13500"/>
              </a:xfrm>
              <a:custGeom>
                <a:avLst/>
                <a:gdLst/>
                <a:ahLst/>
                <a:cxnLst/>
                <a:rect l="l" t="t" r="r" b="b"/>
                <a:pathLst>
                  <a:path w="711" h="540" extrusionOk="0">
                    <a:moveTo>
                      <a:pt x="357" y="0"/>
                    </a:moveTo>
                    <a:cubicBezTo>
                      <a:pt x="297" y="0"/>
                      <a:pt x="237" y="21"/>
                      <a:pt x="187" y="62"/>
                    </a:cubicBezTo>
                    <a:cubicBezTo>
                      <a:pt x="0" y="210"/>
                      <a:pt x="87" y="512"/>
                      <a:pt x="328" y="538"/>
                    </a:cubicBezTo>
                    <a:cubicBezTo>
                      <a:pt x="338" y="539"/>
                      <a:pt x="349" y="540"/>
                      <a:pt x="359" y="540"/>
                    </a:cubicBezTo>
                    <a:cubicBezTo>
                      <a:pt x="578" y="540"/>
                      <a:pt x="710" y="279"/>
                      <a:pt x="566" y="101"/>
                    </a:cubicBezTo>
                    <a:cubicBezTo>
                      <a:pt x="513" y="35"/>
                      <a:pt x="435"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5" name="Google Shape;4145;p28"/>
              <p:cNvSpPr/>
              <p:nvPr/>
            </p:nvSpPr>
            <p:spPr>
              <a:xfrm>
                <a:off x="4321675" y="3848875"/>
                <a:ext cx="17250" cy="13100"/>
              </a:xfrm>
              <a:custGeom>
                <a:avLst/>
                <a:gdLst/>
                <a:ahLst/>
                <a:cxnLst/>
                <a:rect l="l" t="t" r="r" b="b"/>
                <a:pathLst>
                  <a:path w="690" h="524" extrusionOk="0">
                    <a:moveTo>
                      <a:pt x="345" y="1"/>
                    </a:moveTo>
                    <a:cubicBezTo>
                      <a:pt x="288" y="1"/>
                      <a:pt x="229" y="20"/>
                      <a:pt x="181" y="59"/>
                    </a:cubicBezTo>
                    <a:cubicBezTo>
                      <a:pt x="1" y="207"/>
                      <a:pt x="88" y="496"/>
                      <a:pt x="319" y="522"/>
                    </a:cubicBezTo>
                    <a:cubicBezTo>
                      <a:pt x="328" y="523"/>
                      <a:pt x="337" y="523"/>
                      <a:pt x="346" y="523"/>
                    </a:cubicBezTo>
                    <a:cubicBezTo>
                      <a:pt x="561" y="523"/>
                      <a:pt x="689" y="270"/>
                      <a:pt x="547" y="98"/>
                    </a:cubicBezTo>
                    <a:cubicBezTo>
                      <a:pt x="496" y="34"/>
                      <a:pt x="421" y="1"/>
                      <a:pt x="3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6" name="Google Shape;4146;p28"/>
              <p:cNvSpPr/>
              <p:nvPr/>
            </p:nvSpPr>
            <p:spPr>
              <a:xfrm>
                <a:off x="4308425" y="3832400"/>
                <a:ext cx="16575" cy="12550"/>
              </a:xfrm>
              <a:custGeom>
                <a:avLst/>
                <a:gdLst/>
                <a:ahLst/>
                <a:cxnLst/>
                <a:rect l="l" t="t" r="r" b="b"/>
                <a:pathLst>
                  <a:path w="663" h="502" extrusionOk="0">
                    <a:moveTo>
                      <a:pt x="334" y="0"/>
                    </a:moveTo>
                    <a:cubicBezTo>
                      <a:pt x="278" y="0"/>
                      <a:pt x="221" y="18"/>
                      <a:pt x="174" y="56"/>
                    </a:cubicBezTo>
                    <a:cubicBezTo>
                      <a:pt x="0" y="197"/>
                      <a:pt x="84" y="477"/>
                      <a:pt x="306" y="499"/>
                    </a:cubicBezTo>
                    <a:cubicBezTo>
                      <a:pt x="316" y="501"/>
                      <a:pt x="326" y="501"/>
                      <a:pt x="336" y="501"/>
                    </a:cubicBezTo>
                    <a:cubicBezTo>
                      <a:pt x="543" y="501"/>
                      <a:pt x="662" y="257"/>
                      <a:pt x="528" y="91"/>
                    </a:cubicBezTo>
                    <a:cubicBezTo>
                      <a:pt x="478" y="31"/>
                      <a:pt x="407"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7" name="Google Shape;4147;p28"/>
              <p:cNvSpPr/>
              <p:nvPr/>
            </p:nvSpPr>
            <p:spPr>
              <a:xfrm>
                <a:off x="4295175" y="3815825"/>
                <a:ext cx="15950" cy="12075"/>
              </a:xfrm>
              <a:custGeom>
                <a:avLst/>
                <a:gdLst/>
                <a:ahLst/>
                <a:cxnLst/>
                <a:rect l="l" t="t" r="r" b="b"/>
                <a:pathLst>
                  <a:path w="638" h="483" extrusionOk="0">
                    <a:moveTo>
                      <a:pt x="318" y="0"/>
                    </a:moveTo>
                    <a:cubicBezTo>
                      <a:pt x="265" y="0"/>
                      <a:pt x="211" y="18"/>
                      <a:pt x="167" y="54"/>
                    </a:cubicBezTo>
                    <a:cubicBezTo>
                      <a:pt x="0" y="189"/>
                      <a:pt x="81" y="459"/>
                      <a:pt x="293" y="481"/>
                    </a:cubicBezTo>
                    <a:cubicBezTo>
                      <a:pt x="302" y="482"/>
                      <a:pt x="311" y="483"/>
                      <a:pt x="320" y="483"/>
                    </a:cubicBezTo>
                    <a:cubicBezTo>
                      <a:pt x="519" y="483"/>
                      <a:pt x="637" y="249"/>
                      <a:pt x="508" y="92"/>
                    </a:cubicBezTo>
                    <a:cubicBezTo>
                      <a:pt x="460" y="32"/>
                      <a:pt x="389" y="0"/>
                      <a:pt x="3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8" name="Google Shape;4148;p28"/>
              <p:cNvSpPr/>
              <p:nvPr/>
            </p:nvSpPr>
            <p:spPr>
              <a:xfrm>
                <a:off x="4281900" y="3799325"/>
                <a:ext cx="15325" cy="11625"/>
              </a:xfrm>
              <a:custGeom>
                <a:avLst/>
                <a:gdLst/>
                <a:ahLst/>
                <a:cxnLst/>
                <a:rect l="l" t="t" r="r" b="b"/>
                <a:pathLst>
                  <a:path w="613" h="465" extrusionOk="0">
                    <a:moveTo>
                      <a:pt x="306" y="1"/>
                    </a:moveTo>
                    <a:cubicBezTo>
                      <a:pt x="255" y="1"/>
                      <a:pt x="204" y="17"/>
                      <a:pt x="162" y="52"/>
                    </a:cubicBezTo>
                    <a:cubicBezTo>
                      <a:pt x="1" y="183"/>
                      <a:pt x="78" y="444"/>
                      <a:pt x="284" y="463"/>
                    </a:cubicBezTo>
                    <a:cubicBezTo>
                      <a:pt x="293" y="464"/>
                      <a:pt x="302" y="465"/>
                      <a:pt x="311" y="465"/>
                    </a:cubicBezTo>
                    <a:cubicBezTo>
                      <a:pt x="500" y="465"/>
                      <a:pt x="612" y="241"/>
                      <a:pt x="486" y="87"/>
                    </a:cubicBezTo>
                    <a:cubicBezTo>
                      <a:pt x="440" y="30"/>
                      <a:pt x="373" y="1"/>
                      <a:pt x="3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9" name="Google Shape;4149;p28"/>
              <p:cNvSpPr/>
              <p:nvPr/>
            </p:nvSpPr>
            <p:spPr>
              <a:xfrm>
                <a:off x="4268575" y="3782775"/>
                <a:ext cx="14750" cy="11225"/>
              </a:xfrm>
              <a:custGeom>
                <a:avLst/>
                <a:gdLst/>
                <a:ahLst/>
                <a:cxnLst/>
                <a:rect l="l" t="t" r="r" b="b"/>
                <a:pathLst>
                  <a:path w="590" h="449" extrusionOk="0">
                    <a:moveTo>
                      <a:pt x="296" y="0"/>
                    </a:moveTo>
                    <a:cubicBezTo>
                      <a:pt x="246" y="0"/>
                      <a:pt x="196" y="17"/>
                      <a:pt x="155" y="52"/>
                    </a:cubicBezTo>
                    <a:cubicBezTo>
                      <a:pt x="0" y="174"/>
                      <a:pt x="74" y="424"/>
                      <a:pt x="274" y="447"/>
                    </a:cubicBezTo>
                    <a:cubicBezTo>
                      <a:pt x="282" y="448"/>
                      <a:pt x="289" y="448"/>
                      <a:pt x="297" y="448"/>
                    </a:cubicBezTo>
                    <a:cubicBezTo>
                      <a:pt x="482" y="448"/>
                      <a:pt x="590" y="232"/>
                      <a:pt x="470" y="84"/>
                    </a:cubicBezTo>
                    <a:cubicBezTo>
                      <a:pt x="426" y="29"/>
                      <a:pt x="361" y="0"/>
                      <a:pt x="29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0" name="Google Shape;4150;p28"/>
              <p:cNvSpPr/>
              <p:nvPr/>
            </p:nvSpPr>
            <p:spPr>
              <a:xfrm>
                <a:off x="4255325" y="3766225"/>
                <a:ext cx="14125" cy="10725"/>
              </a:xfrm>
              <a:custGeom>
                <a:avLst/>
                <a:gdLst/>
                <a:ahLst/>
                <a:cxnLst/>
                <a:rect l="l" t="t" r="r" b="b"/>
                <a:pathLst>
                  <a:path w="565" h="429" extrusionOk="0">
                    <a:moveTo>
                      <a:pt x="284" y="1"/>
                    </a:moveTo>
                    <a:cubicBezTo>
                      <a:pt x="237" y="1"/>
                      <a:pt x="188" y="16"/>
                      <a:pt x="148" y="48"/>
                    </a:cubicBezTo>
                    <a:cubicBezTo>
                      <a:pt x="0" y="167"/>
                      <a:pt x="71" y="408"/>
                      <a:pt x="261" y="428"/>
                    </a:cubicBezTo>
                    <a:cubicBezTo>
                      <a:pt x="268" y="428"/>
                      <a:pt x="276" y="429"/>
                      <a:pt x="284" y="429"/>
                    </a:cubicBezTo>
                    <a:cubicBezTo>
                      <a:pt x="460" y="429"/>
                      <a:pt x="564" y="222"/>
                      <a:pt x="450" y="81"/>
                    </a:cubicBezTo>
                    <a:cubicBezTo>
                      <a:pt x="408" y="28"/>
                      <a:pt x="347" y="1"/>
                      <a:pt x="2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1" name="Google Shape;4151;p28"/>
              <p:cNvSpPr/>
              <p:nvPr/>
            </p:nvSpPr>
            <p:spPr>
              <a:xfrm>
                <a:off x="4242050" y="3749725"/>
                <a:ext cx="13500" cy="10200"/>
              </a:xfrm>
              <a:custGeom>
                <a:avLst/>
                <a:gdLst/>
                <a:ahLst/>
                <a:cxnLst/>
                <a:rect l="l" t="t" r="r" b="b"/>
                <a:pathLst>
                  <a:path w="540" h="408" extrusionOk="0">
                    <a:moveTo>
                      <a:pt x="272" y="1"/>
                    </a:moveTo>
                    <a:cubicBezTo>
                      <a:pt x="226" y="1"/>
                      <a:pt x="180" y="16"/>
                      <a:pt x="142" y="46"/>
                    </a:cubicBezTo>
                    <a:cubicBezTo>
                      <a:pt x="1" y="159"/>
                      <a:pt x="68" y="390"/>
                      <a:pt x="252" y="406"/>
                    </a:cubicBezTo>
                    <a:cubicBezTo>
                      <a:pt x="259" y="407"/>
                      <a:pt x="267" y="408"/>
                      <a:pt x="275" y="408"/>
                    </a:cubicBezTo>
                    <a:cubicBezTo>
                      <a:pt x="441" y="408"/>
                      <a:pt x="539" y="211"/>
                      <a:pt x="432" y="75"/>
                    </a:cubicBezTo>
                    <a:cubicBezTo>
                      <a:pt x="392" y="26"/>
                      <a:pt x="332" y="1"/>
                      <a:pt x="2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2" name="Google Shape;4152;p28"/>
              <p:cNvSpPr/>
              <p:nvPr/>
            </p:nvSpPr>
            <p:spPr>
              <a:xfrm>
                <a:off x="4228800" y="3733150"/>
                <a:ext cx="12925" cy="9825"/>
              </a:xfrm>
              <a:custGeom>
                <a:avLst/>
                <a:gdLst/>
                <a:ahLst/>
                <a:cxnLst/>
                <a:rect l="l" t="t" r="r" b="b"/>
                <a:pathLst>
                  <a:path w="517" h="393" extrusionOk="0">
                    <a:moveTo>
                      <a:pt x="259" y="1"/>
                    </a:moveTo>
                    <a:cubicBezTo>
                      <a:pt x="215" y="1"/>
                      <a:pt x="172" y="15"/>
                      <a:pt x="136" y="44"/>
                    </a:cubicBezTo>
                    <a:cubicBezTo>
                      <a:pt x="1" y="157"/>
                      <a:pt x="65" y="372"/>
                      <a:pt x="238" y="391"/>
                    </a:cubicBezTo>
                    <a:cubicBezTo>
                      <a:pt x="246" y="392"/>
                      <a:pt x="254" y="393"/>
                      <a:pt x="261" y="393"/>
                    </a:cubicBezTo>
                    <a:cubicBezTo>
                      <a:pt x="421" y="393"/>
                      <a:pt x="516" y="202"/>
                      <a:pt x="412" y="73"/>
                    </a:cubicBezTo>
                    <a:cubicBezTo>
                      <a:pt x="374" y="26"/>
                      <a:pt x="31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3" name="Google Shape;4153;p28"/>
              <p:cNvSpPr/>
              <p:nvPr/>
            </p:nvSpPr>
            <p:spPr>
              <a:xfrm>
                <a:off x="4215550" y="3716675"/>
                <a:ext cx="12200" cy="9350"/>
              </a:xfrm>
              <a:custGeom>
                <a:avLst/>
                <a:gdLst/>
                <a:ahLst/>
                <a:cxnLst/>
                <a:rect l="l" t="t" r="r" b="b"/>
                <a:pathLst>
                  <a:path w="488" h="374" extrusionOk="0">
                    <a:moveTo>
                      <a:pt x="243" y="0"/>
                    </a:moveTo>
                    <a:cubicBezTo>
                      <a:pt x="203" y="0"/>
                      <a:pt x="162" y="14"/>
                      <a:pt x="129" y="41"/>
                    </a:cubicBezTo>
                    <a:cubicBezTo>
                      <a:pt x="0" y="144"/>
                      <a:pt x="61" y="353"/>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4" name="Google Shape;4154;p28"/>
              <p:cNvSpPr/>
              <p:nvPr/>
            </p:nvSpPr>
            <p:spPr>
              <a:xfrm>
                <a:off x="4202200" y="3700100"/>
                <a:ext cx="11750" cy="8875"/>
              </a:xfrm>
              <a:custGeom>
                <a:avLst/>
                <a:gdLst/>
                <a:ahLst/>
                <a:cxnLst/>
                <a:rect l="l" t="t" r="r" b="b"/>
                <a:pathLst>
                  <a:path w="470" h="355" extrusionOk="0">
                    <a:moveTo>
                      <a:pt x="236" y="1"/>
                    </a:moveTo>
                    <a:cubicBezTo>
                      <a:pt x="196" y="1"/>
                      <a:pt x="156" y="14"/>
                      <a:pt x="123" y="42"/>
                    </a:cubicBezTo>
                    <a:cubicBezTo>
                      <a:pt x="1" y="139"/>
                      <a:pt x="62" y="338"/>
                      <a:pt x="216" y="354"/>
                    </a:cubicBezTo>
                    <a:cubicBezTo>
                      <a:pt x="223" y="355"/>
                      <a:pt x="229" y="355"/>
                      <a:pt x="236" y="355"/>
                    </a:cubicBezTo>
                    <a:cubicBezTo>
                      <a:pt x="382" y="355"/>
                      <a:pt x="469" y="185"/>
                      <a:pt x="374" y="68"/>
                    </a:cubicBezTo>
                    <a:cubicBezTo>
                      <a:pt x="339" y="24"/>
                      <a:pt x="288" y="1"/>
                      <a:pt x="2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5" name="Google Shape;4155;p28"/>
              <p:cNvSpPr/>
              <p:nvPr/>
            </p:nvSpPr>
            <p:spPr>
              <a:xfrm>
                <a:off x="4188950" y="3683575"/>
                <a:ext cx="11100" cy="8375"/>
              </a:xfrm>
              <a:custGeom>
                <a:avLst/>
                <a:gdLst/>
                <a:ahLst/>
                <a:cxnLst/>
                <a:rect l="l" t="t" r="r" b="b"/>
                <a:pathLst>
                  <a:path w="444" h="335" extrusionOk="0">
                    <a:moveTo>
                      <a:pt x="223" y="0"/>
                    </a:moveTo>
                    <a:cubicBezTo>
                      <a:pt x="186" y="0"/>
                      <a:pt x="148" y="13"/>
                      <a:pt x="116" y="38"/>
                    </a:cubicBezTo>
                    <a:cubicBezTo>
                      <a:pt x="1" y="131"/>
                      <a:pt x="55" y="321"/>
                      <a:pt x="206" y="334"/>
                    </a:cubicBezTo>
                    <a:cubicBezTo>
                      <a:pt x="213" y="334"/>
                      <a:pt x="219" y="335"/>
                      <a:pt x="226" y="335"/>
                    </a:cubicBezTo>
                    <a:cubicBezTo>
                      <a:pt x="362" y="335"/>
                      <a:pt x="443" y="174"/>
                      <a:pt x="354" y="64"/>
                    </a:cubicBezTo>
                    <a:cubicBezTo>
                      <a:pt x="320" y="22"/>
                      <a:pt x="271" y="0"/>
                      <a:pt x="2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6" name="Google Shape;4156;p28"/>
              <p:cNvSpPr/>
              <p:nvPr/>
            </p:nvSpPr>
            <p:spPr>
              <a:xfrm>
                <a:off x="4175700" y="3667075"/>
                <a:ext cx="10450" cy="7925"/>
              </a:xfrm>
              <a:custGeom>
                <a:avLst/>
                <a:gdLst/>
                <a:ahLst/>
                <a:cxnLst/>
                <a:rect l="l" t="t" r="r" b="b"/>
                <a:pathLst>
                  <a:path w="418" h="317" extrusionOk="0">
                    <a:moveTo>
                      <a:pt x="209" y="0"/>
                    </a:moveTo>
                    <a:cubicBezTo>
                      <a:pt x="174" y="0"/>
                      <a:pt x="139" y="12"/>
                      <a:pt x="110" y="36"/>
                    </a:cubicBezTo>
                    <a:cubicBezTo>
                      <a:pt x="0" y="123"/>
                      <a:pt x="52" y="299"/>
                      <a:pt x="193" y="315"/>
                    </a:cubicBezTo>
                    <a:cubicBezTo>
                      <a:pt x="198" y="316"/>
                      <a:pt x="204" y="316"/>
                      <a:pt x="209" y="316"/>
                    </a:cubicBezTo>
                    <a:cubicBezTo>
                      <a:pt x="338" y="316"/>
                      <a:pt x="418" y="163"/>
                      <a:pt x="331" y="58"/>
                    </a:cubicBezTo>
                    <a:cubicBezTo>
                      <a:pt x="300" y="20"/>
                      <a:pt x="255" y="0"/>
                      <a:pt x="2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7" name="Google Shape;4157;p28"/>
              <p:cNvSpPr/>
              <p:nvPr/>
            </p:nvSpPr>
            <p:spPr>
              <a:xfrm>
                <a:off x="4339600" y="3834375"/>
                <a:ext cx="17125" cy="13050"/>
              </a:xfrm>
              <a:custGeom>
                <a:avLst/>
                <a:gdLst/>
                <a:ahLst/>
                <a:cxnLst/>
                <a:rect l="l" t="t" r="r" b="b"/>
                <a:pathLst>
                  <a:path w="685" h="522" extrusionOk="0">
                    <a:moveTo>
                      <a:pt x="342" y="1"/>
                    </a:moveTo>
                    <a:cubicBezTo>
                      <a:pt x="285" y="1"/>
                      <a:pt x="228" y="19"/>
                      <a:pt x="180" y="57"/>
                    </a:cubicBezTo>
                    <a:cubicBezTo>
                      <a:pt x="0" y="202"/>
                      <a:pt x="84" y="494"/>
                      <a:pt x="315" y="520"/>
                    </a:cubicBezTo>
                    <a:cubicBezTo>
                      <a:pt x="326" y="521"/>
                      <a:pt x="336" y="522"/>
                      <a:pt x="346" y="522"/>
                    </a:cubicBezTo>
                    <a:cubicBezTo>
                      <a:pt x="559" y="522"/>
                      <a:pt x="685" y="271"/>
                      <a:pt x="547" y="99"/>
                    </a:cubicBezTo>
                    <a:cubicBezTo>
                      <a:pt x="495" y="34"/>
                      <a:pt x="419" y="1"/>
                      <a:pt x="3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8" name="Google Shape;4158;p28"/>
              <p:cNvSpPr/>
              <p:nvPr/>
            </p:nvSpPr>
            <p:spPr>
              <a:xfrm>
                <a:off x="4326350" y="3817850"/>
                <a:ext cx="16575" cy="12625"/>
              </a:xfrm>
              <a:custGeom>
                <a:avLst/>
                <a:gdLst/>
                <a:ahLst/>
                <a:cxnLst/>
                <a:rect l="l" t="t" r="r" b="b"/>
                <a:pathLst>
                  <a:path w="663" h="505" extrusionOk="0">
                    <a:moveTo>
                      <a:pt x="331" y="1"/>
                    </a:moveTo>
                    <a:cubicBezTo>
                      <a:pt x="275" y="1"/>
                      <a:pt x="219" y="19"/>
                      <a:pt x="174" y="56"/>
                    </a:cubicBezTo>
                    <a:cubicBezTo>
                      <a:pt x="0" y="198"/>
                      <a:pt x="84" y="477"/>
                      <a:pt x="305" y="503"/>
                    </a:cubicBezTo>
                    <a:cubicBezTo>
                      <a:pt x="315" y="504"/>
                      <a:pt x="324" y="504"/>
                      <a:pt x="333" y="504"/>
                    </a:cubicBezTo>
                    <a:cubicBezTo>
                      <a:pt x="538" y="504"/>
                      <a:pt x="663" y="261"/>
                      <a:pt x="527" y="95"/>
                    </a:cubicBezTo>
                    <a:cubicBezTo>
                      <a:pt x="478" y="33"/>
                      <a:pt x="404" y="1"/>
                      <a:pt x="3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9" name="Google Shape;4159;p28"/>
              <p:cNvSpPr/>
              <p:nvPr/>
            </p:nvSpPr>
            <p:spPr>
              <a:xfrm>
                <a:off x="4313075" y="3801350"/>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0" name="Google Shape;4160;p28"/>
              <p:cNvSpPr/>
              <p:nvPr/>
            </p:nvSpPr>
            <p:spPr>
              <a:xfrm>
                <a:off x="4299750" y="3784800"/>
                <a:ext cx="15400" cy="11675"/>
              </a:xfrm>
              <a:custGeom>
                <a:avLst/>
                <a:gdLst/>
                <a:ahLst/>
                <a:cxnLst/>
                <a:rect l="l" t="t" r="r" b="b"/>
                <a:pathLst>
                  <a:path w="616" h="467" extrusionOk="0">
                    <a:moveTo>
                      <a:pt x="310" y="0"/>
                    </a:moveTo>
                    <a:cubicBezTo>
                      <a:pt x="258" y="0"/>
                      <a:pt x="206" y="18"/>
                      <a:pt x="161" y="54"/>
                    </a:cubicBezTo>
                    <a:cubicBezTo>
                      <a:pt x="0" y="183"/>
                      <a:pt x="78" y="443"/>
                      <a:pt x="286" y="466"/>
                    </a:cubicBezTo>
                    <a:cubicBezTo>
                      <a:pt x="294" y="466"/>
                      <a:pt x="302" y="467"/>
                      <a:pt x="310" y="467"/>
                    </a:cubicBezTo>
                    <a:cubicBezTo>
                      <a:pt x="502" y="467"/>
                      <a:pt x="616" y="241"/>
                      <a:pt x="489" y="86"/>
                    </a:cubicBezTo>
                    <a:cubicBezTo>
                      <a:pt x="443" y="30"/>
                      <a:pt x="377" y="0"/>
                      <a:pt x="3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1" name="Google Shape;4161;p28"/>
              <p:cNvSpPr/>
              <p:nvPr/>
            </p:nvSpPr>
            <p:spPr>
              <a:xfrm>
                <a:off x="4286500" y="3768275"/>
                <a:ext cx="14725" cy="11175"/>
              </a:xfrm>
              <a:custGeom>
                <a:avLst/>
                <a:gdLst/>
                <a:ahLst/>
                <a:cxnLst/>
                <a:rect l="l" t="t" r="r" b="b"/>
                <a:pathLst>
                  <a:path w="589" h="447" extrusionOk="0">
                    <a:moveTo>
                      <a:pt x="295" y="1"/>
                    </a:moveTo>
                    <a:cubicBezTo>
                      <a:pt x="246" y="1"/>
                      <a:pt x="196" y="17"/>
                      <a:pt x="154" y="50"/>
                    </a:cubicBezTo>
                    <a:cubicBezTo>
                      <a:pt x="0" y="175"/>
                      <a:pt x="74" y="426"/>
                      <a:pt x="273" y="445"/>
                    </a:cubicBezTo>
                    <a:cubicBezTo>
                      <a:pt x="282" y="446"/>
                      <a:pt x="291" y="447"/>
                      <a:pt x="300" y="447"/>
                    </a:cubicBezTo>
                    <a:cubicBezTo>
                      <a:pt x="480" y="447"/>
                      <a:pt x="589" y="229"/>
                      <a:pt x="469" y="82"/>
                    </a:cubicBezTo>
                    <a:cubicBezTo>
                      <a:pt x="425" y="29"/>
                      <a:pt x="360"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2" name="Google Shape;4162;p28"/>
              <p:cNvSpPr/>
              <p:nvPr/>
            </p:nvSpPr>
            <p:spPr>
              <a:xfrm>
                <a:off x="4273225" y="3751725"/>
                <a:ext cx="14125" cy="10775"/>
              </a:xfrm>
              <a:custGeom>
                <a:avLst/>
                <a:gdLst/>
                <a:ahLst/>
                <a:cxnLst/>
                <a:rect l="l" t="t" r="r" b="b"/>
                <a:pathLst>
                  <a:path w="565" h="431" extrusionOk="0">
                    <a:moveTo>
                      <a:pt x="284" y="1"/>
                    </a:moveTo>
                    <a:cubicBezTo>
                      <a:pt x="236" y="1"/>
                      <a:pt x="189" y="17"/>
                      <a:pt x="149" y="50"/>
                    </a:cubicBezTo>
                    <a:cubicBezTo>
                      <a:pt x="1" y="169"/>
                      <a:pt x="72" y="407"/>
                      <a:pt x="261" y="429"/>
                    </a:cubicBezTo>
                    <a:cubicBezTo>
                      <a:pt x="269" y="430"/>
                      <a:pt x="277" y="430"/>
                      <a:pt x="284" y="430"/>
                    </a:cubicBezTo>
                    <a:cubicBezTo>
                      <a:pt x="460" y="430"/>
                      <a:pt x="565" y="224"/>
                      <a:pt x="451" y="82"/>
                    </a:cubicBezTo>
                    <a:cubicBezTo>
                      <a:pt x="409" y="29"/>
                      <a:pt x="347" y="1"/>
                      <a:pt x="2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3" name="Google Shape;4163;p28"/>
              <p:cNvSpPr/>
              <p:nvPr/>
            </p:nvSpPr>
            <p:spPr>
              <a:xfrm>
                <a:off x="4259975" y="3735200"/>
                <a:ext cx="13475" cy="10275"/>
              </a:xfrm>
              <a:custGeom>
                <a:avLst/>
                <a:gdLst/>
                <a:ahLst/>
                <a:cxnLst/>
                <a:rect l="l" t="t" r="r" b="b"/>
                <a:pathLst>
                  <a:path w="539" h="411" extrusionOk="0">
                    <a:moveTo>
                      <a:pt x="269" y="0"/>
                    </a:moveTo>
                    <a:cubicBezTo>
                      <a:pt x="224" y="0"/>
                      <a:pt x="179" y="15"/>
                      <a:pt x="142" y="46"/>
                    </a:cubicBezTo>
                    <a:cubicBezTo>
                      <a:pt x="1" y="161"/>
                      <a:pt x="68" y="390"/>
                      <a:pt x="248" y="409"/>
                    </a:cubicBezTo>
                    <a:cubicBezTo>
                      <a:pt x="256" y="410"/>
                      <a:pt x="264" y="410"/>
                      <a:pt x="272" y="410"/>
                    </a:cubicBezTo>
                    <a:cubicBezTo>
                      <a:pt x="441" y="410"/>
                      <a:pt x="539" y="213"/>
                      <a:pt x="428" y="78"/>
                    </a:cubicBezTo>
                    <a:cubicBezTo>
                      <a:pt x="388" y="27"/>
                      <a:pt x="329" y="0"/>
                      <a:pt x="2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4" name="Google Shape;4164;p28"/>
              <p:cNvSpPr/>
              <p:nvPr/>
            </p:nvSpPr>
            <p:spPr>
              <a:xfrm>
                <a:off x="4246725" y="3718700"/>
                <a:ext cx="12825" cy="9725"/>
              </a:xfrm>
              <a:custGeom>
                <a:avLst/>
                <a:gdLst/>
                <a:ahLst/>
                <a:cxnLst/>
                <a:rect l="l" t="t" r="r" b="b"/>
                <a:pathLst>
                  <a:path w="513" h="389" extrusionOk="0">
                    <a:moveTo>
                      <a:pt x="257" y="0"/>
                    </a:moveTo>
                    <a:cubicBezTo>
                      <a:pt x="215" y="0"/>
                      <a:pt x="171" y="15"/>
                      <a:pt x="135" y="44"/>
                    </a:cubicBezTo>
                    <a:cubicBezTo>
                      <a:pt x="0" y="153"/>
                      <a:pt x="65" y="371"/>
                      <a:pt x="238" y="388"/>
                    </a:cubicBezTo>
                    <a:cubicBezTo>
                      <a:pt x="246" y="388"/>
                      <a:pt x="253" y="389"/>
                      <a:pt x="261" y="389"/>
                    </a:cubicBezTo>
                    <a:cubicBezTo>
                      <a:pt x="418" y="389"/>
                      <a:pt x="513" y="201"/>
                      <a:pt x="408" y="73"/>
                    </a:cubicBezTo>
                    <a:cubicBezTo>
                      <a:pt x="370" y="25"/>
                      <a:pt x="314" y="0"/>
                      <a:pt x="2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5" name="Google Shape;4165;p28"/>
              <p:cNvSpPr/>
              <p:nvPr/>
            </p:nvSpPr>
            <p:spPr>
              <a:xfrm>
                <a:off x="4233375" y="3702125"/>
                <a:ext cx="12300" cy="9350"/>
              </a:xfrm>
              <a:custGeom>
                <a:avLst/>
                <a:gdLst/>
                <a:ahLst/>
                <a:cxnLst/>
                <a:rect l="l" t="t" r="r" b="b"/>
                <a:pathLst>
                  <a:path w="492" h="374" extrusionOk="0">
                    <a:moveTo>
                      <a:pt x="246" y="1"/>
                    </a:moveTo>
                    <a:cubicBezTo>
                      <a:pt x="205" y="1"/>
                      <a:pt x="164" y="14"/>
                      <a:pt x="129" y="41"/>
                    </a:cubicBezTo>
                    <a:cubicBezTo>
                      <a:pt x="1" y="147"/>
                      <a:pt x="62" y="356"/>
                      <a:pt x="229" y="372"/>
                    </a:cubicBezTo>
                    <a:cubicBezTo>
                      <a:pt x="236" y="373"/>
                      <a:pt x="242" y="373"/>
                      <a:pt x="248" y="373"/>
                    </a:cubicBezTo>
                    <a:cubicBezTo>
                      <a:pt x="401" y="373"/>
                      <a:pt x="492" y="194"/>
                      <a:pt x="393" y="70"/>
                    </a:cubicBezTo>
                    <a:cubicBezTo>
                      <a:pt x="356" y="24"/>
                      <a:pt x="302" y="1"/>
                      <a:pt x="2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6" name="Google Shape;4166;p28"/>
              <p:cNvSpPr/>
              <p:nvPr/>
            </p:nvSpPr>
            <p:spPr>
              <a:xfrm>
                <a:off x="4220125" y="3685625"/>
                <a:ext cx="11650" cy="8825"/>
              </a:xfrm>
              <a:custGeom>
                <a:avLst/>
                <a:gdLst/>
                <a:ahLst/>
                <a:cxnLst/>
                <a:rect l="l" t="t" r="r" b="b"/>
                <a:pathLst>
                  <a:path w="466" h="353" extrusionOk="0">
                    <a:moveTo>
                      <a:pt x="234" y="1"/>
                    </a:moveTo>
                    <a:cubicBezTo>
                      <a:pt x="195" y="1"/>
                      <a:pt x="156" y="13"/>
                      <a:pt x="123" y="39"/>
                    </a:cubicBezTo>
                    <a:cubicBezTo>
                      <a:pt x="1" y="139"/>
                      <a:pt x="58" y="335"/>
                      <a:pt x="216" y="351"/>
                    </a:cubicBezTo>
                    <a:cubicBezTo>
                      <a:pt x="224" y="352"/>
                      <a:pt x="231" y="353"/>
                      <a:pt x="239" y="353"/>
                    </a:cubicBezTo>
                    <a:cubicBezTo>
                      <a:pt x="382" y="353"/>
                      <a:pt x="465" y="181"/>
                      <a:pt x="373" y="65"/>
                    </a:cubicBezTo>
                    <a:cubicBezTo>
                      <a:pt x="337" y="23"/>
                      <a:pt x="285" y="1"/>
                      <a:pt x="2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7" name="Google Shape;4167;p28"/>
              <p:cNvSpPr/>
              <p:nvPr/>
            </p:nvSpPr>
            <p:spPr>
              <a:xfrm>
                <a:off x="4206875" y="3669100"/>
                <a:ext cx="11075" cy="8400"/>
              </a:xfrm>
              <a:custGeom>
                <a:avLst/>
                <a:gdLst/>
                <a:ahLst/>
                <a:cxnLst/>
                <a:rect l="l" t="t" r="r" b="b"/>
                <a:pathLst>
                  <a:path w="443" h="336" extrusionOk="0">
                    <a:moveTo>
                      <a:pt x="222" y="1"/>
                    </a:moveTo>
                    <a:cubicBezTo>
                      <a:pt x="185" y="1"/>
                      <a:pt x="147" y="13"/>
                      <a:pt x="116" y="38"/>
                    </a:cubicBezTo>
                    <a:cubicBezTo>
                      <a:pt x="0" y="132"/>
                      <a:pt x="55" y="318"/>
                      <a:pt x="203" y="334"/>
                    </a:cubicBezTo>
                    <a:cubicBezTo>
                      <a:pt x="209" y="335"/>
                      <a:pt x="216" y="335"/>
                      <a:pt x="222" y="335"/>
                    </a:cubicBezTo>
                    <a:cubicBezTo>
                      <a:pt x="362" y="335"/>
                      <a:pt x="443" y="172"/>
                      <a:pt x="351" y="61"/>
                    </a:cubicBezTo>
                    <a:cubicBezTo>
                      <a:pt x="318" y="21"/>
                      <a:pt x="270" y="1"/>
                      <a:pt x="2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8" name="Google Shape;4168;p28"/>
              <p:cNvSpPr/>
              <p:nvPr/>
            </p:nvSpPr>
            <p:spPr>
              <a:xfrm>
                <a:off x="4193625" y="3652550"/>
                <a:ext cx="10450" cy="7975"/>
              </a:xfrm>
              <a:custGeom>
                <a:avLst/>
                <a:gdLst/>
                <a:ahLst/>
                <a:cxnLst/>
                <a:rect l="l" t="t" r="r" b="b"/>
                <a:pathLst>
                  <a:path w="418" h="319" extrusionOk="0">
                    <a:moveTo>
                      <a:pt x="208" y="0"/>
                    </a:moveTo>
                    <a:cubicBezTo>
                      <a:pt x="173" y="0"/>
                      <a:pt x="138" y="12"/>
                      <a:pt x="109" y="35"/>
                    </a:cubicBezTo>
                    <a:cubicBezTo>
                      <a:pt x="0" y="125"/>
                      <a:pt x="51" y="302"/>
                      <a:pt x="193" y="318"/>
                    </a:cubicBezTo>
                    <a:cubicBezTo>
                      <a:pt x="198" y="318"/>
                      <a:pt x="204" y="319"/>
                      <a:pt x="209" y="319"/>
                    </a:cubicBezTo>
                    <a:cubicBezTo>
                      <a:pt x="341" y="319"/>
                      <a:pt x="418" y="166"/>
                      <a:pt x="331" y="61"/>
                    </a:cubicBezTo>
                    <a:cubicBezTo>
                      <a:pt x="300" y="21"/>
                      <a:pt x="254" y="0"/>
                      <a:pt x="2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9" name="Google Shape;4169;p28"/>
              <p:cNvSpPr/>
              <p:nvPr/>
            </p:nvSpPr>
            <p:spPr>
              <a:xfrm>
                <a:off x="4344250" y="3803375"/>
                <a:ext cx="16600" cy="12550"/>
              </a:xfrm>
              <a:custGeom>
                <a:avLst/>
                <a:gdLst/>
                <a:ahLst/>
                <a:cxnLst/>
                <a:rect l="l" t="t" r="r" b="b"/>
                <a:pathLst>
                  <a:path w="664" h="502" extrusionOk="0">
                    <a:moveTo>
                      <a:pt x="333" y="1"/>
                    </a:moveTo>
                    <a:cubicBezTo>
                      <a:pt x="277" y="1"/>
                      <a:pt x="220" y="19"/>
                      <a:pt x="174" y="57"/>
                    </a:cubicBezTo>
                    <a:cubicBezTo>
                      <a:pt x="1" y="198"/>
                      <a:pt x="84" y="478"/>
                      <a:pt x="306" y="500"/>
                    </a:cubicBezTo>
                    <a:cubicBezTo>
                      <a:pt x="315" y="501"/>
                      <a:pt x="324" y="502"/>
                      <a:pt x="333" y="502"/>
                    </a:cubicBezTo>
                    <a:cubicBezTo>
                      <a:pt x="539" y="502"/>
                      <a:pt x="663" y="259"/>
                      <a:pt x="528" y="92"/>
                    </a:cubicBezTo>
                    <a:cubicBezTo>
                      <a:pt x="479" y="32"/>
                      <a:pt x="406"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0" name="Google Shape;4170;p28"/>
              <p:cNvSpPr/>
              <p:nvPr/>
            </p:nvSpPr>
            <p:spPr>
              <a:xfrm>
                <a:off x="4331000" y="3786825"/>
                <a:ext cx="15875" cy="12075"/>
              </a:xfrm>
              <a:custGeom>
                <a:avLst/>
                <a:gdLst/>
                <a:ahLst/>
                <a:cxnLst/>
                <a:rect l="l" t="t" r="r" b="b"/>
                <a:pathLst>
                  <a:path w="635" h="483" extrusionOk="0">
                    <a:moveTo>
                      <a:pt x="317" y="0"/>
                    </a:moveTo>
                    <a:cubicBezTo>
                      <a:pt x="265" y="0"/>
                      <a:pt x="212" y="18"/>
                      <a:pt x="168" y="54"/>
                    </a:cubicBezTo>
                    <a:cubicBezTo>
                      <a:pt x="1" y="189"/>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1" name="Google Shape;4171;p28"/>
              <p:cNvSpPr/>
              <p:nvPr/>
            </p:nvSpPr>
            <p:spPr>
              <a:xfrm>
                <a:off x="4317675" y="3770325"/>
                <a:ext cx="15375" cy="11625"/>
              </a:xfrm>
              <a:custGeom>
                <a:avLst/>
                <a:gdLst/>
                <a:ahLst/>
                <a:cxnLst/>
                <a:rect l="l" t="t" r="r" b="b"/>
                <a:pathLst>
                  <a:path w="615" h="465" extrusionOk="0">
                    <a:moveTo>
                      <a:pt x="306" y="0"/>
                    </a:moveTo>
                    <a:cubicBezTo>
                      <a:pt x="255" y="0"/>
                      <a:pt x="203" y="17"/>
                      <a:pt x="161" y="52"/>
                    </a:cubicBezTo>
                    <a:cubicBezTo>
                      <a:pt x="0" y="183"/>
                      <a:pt x="77" y="444"/>
                      <a:pt x="283" y="463"/>
                    </a:cubicBezTo>
                    <a:cubicBezTo>
                      <a:pt x="292" y="464"/>
                      <a:pt x="301" y="464"/>
                      <a:pt x="310" y="464"/>
                    </a:cubicBezTo>
                    <a:cubicBezTo>
                      <a:pt x="503" y="464"/>
                      <a:pt x="614" y="240"/>
                      <a:pt x="489" y="87"/>
                    </a:cubicBezTo>
                    <a:cubicBezTo>
                      <a:pt x="443" y="30"/>
                      <a:pt x="375" y="0"/>
                      <a:pt x="3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2" name="Google Shape;4172;p28"/>
              <p:cNvSpPr/>
              <p:nvPr/>
            </p:nvSpPr>
            <p:spPr>
              <a:xfrm>
                <a:off x="4304400" y="3753775"/>
                <a:ext cx="14775" cy="11200"/>
              </a:xfrm>
              <a:custGeom>
                <a:avLst/>
                <a:gdLst/>
                <a:ahLst/>
                <a:cxnLst/>
                <a:rect l="l" t="t" r="r" b="b"/>
                <a:pathLst>
                  <a:path w="591" h="448" extrusionOk="0">
                    <a:moveTo>
                      <a:pt x="296" y="0"/>
                    </a:moveTo>
                    <a:cubicBezTo>
                      <a:pt x="247" y="0"/>
                      <a:pt x="197" y="17"/>
                      <a:pt x="155" y="52"/>
                    </a:cubicBezTo>
                    <a:cubicBezTo>
                      <a:pt x="1" y="174"/>
                      <a:pt x="75" y="424"/>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3" name="Google Shape;4173;p28"/>
              <p:cNvSpPr/>
              <p:nvPr/>
            </p:nvSpPr>
            <p:spPr>
              <a:xfrm>
                <a:off x="4291150" y="3737225"/>
                <a:ext cx="14050" cy="10725"/>
              </a:xfrm>
              <a:custGeom>
                <a:avLst/>
                <a:gdLst/>
                <a:ahLst/>
                <a:cxnLst/>
                <a:rect l="l" t="t" r="r" b="b"/>
                <a:pathLst>
                  <a:path w="562" h="429" extrusionOk="0">
                    <a:moveTo>
                      <a:pt x="282" y="1"/>
                    </a:moveTo>
                    <a:cubicBezTo>
                      <a:pt x="235" y="1"/>
                      <a:pt x="187" y="16"/>
                      <a:pt x="148" y="48"/>
                    </a:cubicBezTo>
                    <a:cubicBezTo>
                      <a:pt x="1" y="167"/>
                      <a:pt x="71" y="408"/>
                      <a:pt x="261" y="427"/>
                    </a:cubicBezTo>
                    <a:cubicBezTo>
                      <a:pt x="269" y="428"/>
                      <a:pt x="276" y="429"/>
                      <a:pt x="284" y="429"/>
                    </a:cubicBezTo>
                    <a:cubicBezTo>
                      <a:pt x="457" y="429"/>
                      <a:pt x="561" y="222"/>
                      <a:pt x="447" y="80"/>
                    </a:cubicBezTo>
                    <a:cubicBezTo>
                      <a:pt x="405" y="28"/>
                      <a:pt x="344" y="1"/>
                      <a:pt x="2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4" name="Google Shape;4174;p28"/>
              <p:cNvSpPr/>
              <p:nvPr/>
            </p:nvSpPr>
            <p:spPr>
              <a:xfrm>
                <a:off x="4277900" y="3720725"/>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7"/>
                      <a:pt x="271" y="407"/>
                    </a:cubicBezTo>
                    <a:cubicBezTo>
                      <a:pt x="440" y="407"/>
                      <a:pt x="538" y="210"/>
                      <a:pt x="428" y="75"/>
                    </a:cubicBezTo>
                    <a:cubicBezTo>
                      <a:pt x="388" y="26"/>
                      <a:pt x="329" y="1"/>
                      <a:pt x="2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5" name="Google Shape;4175;p28"/>
              <p:cNvSpPr/>
              <p:nvPr/>
            </p:nvSpPr>
            <p:spPr>
              <a:xfrm>
                <a:off x="4264625" y="3704150"/>
                <a:ext cx="12850" cy="9825"/>
              </a:xfrm>
              <a:custGeom>
                <a:avLst/>
                <a:gdLst/>
                <a:ahLst/>
                <a:cxnLst/>
                <a:rect l="l" t="t" r="r" b="b"/>
                <a:pathLst>
                  <a:path w="514" h="393" extrusionOk="0">
                    <a:moveTo>
                      <a:pt x="257" y="1"/>
                    </a:moveTo>
                    <a:cubicBezTo>
                      <a:pt x="214" y="1"/>
                      <a:pt x="170" y="15"/>
                      <a:pt x="133" y="44"/>
                    </a:cubicBezTo>
                    <a:cubicBezTo>
                      <a:pt x="1" y="156"/>
                      <a:pt x="65" y="372"/>
                      <a:pt x="239" y="391"/>
                    </a:cubicBezTo>
                    <a:cubicBezTo>
                      <a:pt x="246" y="392"/>
                      <a:pt x="254" y="392"/>
                      <a:pt x="261" y="392"/>
                    </a:cubicBezTo>
                    <a:cubicBezTo>
                      <a:pt x="418" y="392"/>
                      <a:pt x="514" y="202"/>
                      <a:pt x="409" y="73"/>
                    </a:cubicBezTo>
                    <a:cubicBezTo>
                      <a:pt x="371" y="25"/>
                      <a:pt x="315" y="1"/>
                      <a:pt x="2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6" name="Google Shape;4176;p28"/>
              <p:cNvSpPr/>
              <p:nvPr/>
            </p:nvSpPr>
            <p:spPr>
              <a:xfrm>
                <a:off x="4251300" y="3687650"/>
                <a:ext cx="12275" cy="9300"/>
              </a:xfrm>
              <a:custGeom>
                <a:avLst/>
                <a:gdLst/>
                <a:ahLst/>
                <a:cxnLst/>
                <a:rect l="l" t="t" r="r" b="b"/>
                <a:pathLst>
                  <a:path w="491" h="372" extrusionOk="0">
                    <a:moveTo>
                      <a:pt x="247" y="1"/>
                    </a:moveTo>
                    <a:cubicBezTo>
                      <a:pt x="206" y="1"/>
                      <a:pt x="164" y="14"/>
                      <a:pt x="129" y="42"/>
                    </a:cubicBezTo>
                    <a:cubicBezTo>
                      <a:pt x="1" y="145"/>
                      <a:pt x="62" y="354"/>
                      <a:pt x="229" y="370"/>
                    </a:cubicBezTo>
                    <a:cubicBezTo>
                      <a:pt x="236" y="371"/>
                      <a:pt x="244" y="371"/>
                      <a:pt x="252" y="371"/>
                    </a:cubicBezTo>
                    <a:cubicBezTo>
                      <a:pt x="402" y="371"/>
                      <a:pt x="491" y="193"/>
                      <a:pt x="393" y="68"/>
                    </a:cubicBezTo>
                    <a:cubicBezTo>
                      <a:pt x="356" y="24"/>
                      <a:pt x="302" y="1"/>
                      <a:pt x="2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7" name="Google Shape;4177;p28"/>
              <p:cNvSpPr/>
              <p:nvPr/>
            </p:nvSpPr>
            <p:spPr>
              <a:xfrm>
                <a:off x="4238050" y="3671100"/>
                <a:ext cx="11650" cy="8875"/>
              </a:xfrm>
              <a:custGeom>
                <a:avLst/>
                <a:gdLst/>
                <a:ahLst/>
                <a:cxnLst/>
                <a:rect l="l" t="t" r="r" b="b"/>
                <a:pathLst>
                  <a:path w="466" h="355" extrusionOk="0">
                    <a:moveTo>
                      <a:pt x="234" y="1"/>
                    </a:moveTo>
                    <a:cubicBezTo>
                      <a:pt x="195" y="1"/>
                      <a:pt x="156" y="14"/>
                      <a:pt x="122" y="42"/>
                    </a:cubicBezTo>
                    <a:cubicBezTo>
                      <a:pt x="0" y="138"/>
                      <a:pt x="58" y="338"/>
                      <a:pt x="216" y="354"/>
                    </a:cubicBezTo>
                    <a:cubicBezTo>
                      <a:pt x="222" y="354"/>
                      <a:pt x="229" y="355"/>
                      <a:pt x="235" y="355"/>
                    </a:cubicBezTo>
                    <a:cubicBezTo>
                      <a:pt x="381" y="355"/>
                      <a:pt x="465" y="185"/>
                      <a:pt x="370" y="68"/>
                    </a:cubicBezTo>
                    <a:cubicBezTo>
                      <a:pt x="335" y="24"/>
                      <a:pt x="285" y="1"/>
                      <a:pt x="2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8" name="Google Shape;4178;p28"/>
              <p:cNvSpPr/>
              <p:nvPr/>
            </p:nvSpPr>
            <p:spPr>
              <a:xfrm>
                <a:off x="4224775" y="3654575"/>
                <a:ext cx="11025" cy="8375"/>
              </a:xfrm>
              <a:custGeom>
                <a:avLst/>
                <a:gdLst/>
                <a:ahLst/>
                <a:cxnLst/>
                <a:rect l="l" t="t" r="r" b="b"/>
                <a:pathLst>
                  <a:path w="441" h="335" extrusionOk="0">
                    <a:moveTo>
                      <a:pt x="222" y="0"/>
                    </a:moveTo>
                    <a:cubicBezTo>
                      <a:pt x="185" y="0"/>
                      <a:pt x="147" y="13"/>
                      <a:pt x="117" y="38"/>
                    </a:cubicBezTo>
                    <a:cubicBezTo>
                      <a:pt x="1" y="131"/>
                      <a:pt x="56" y="321"/>
                      <a:pt x="203" y="333"/>
                    </a:cubicBezTo>
                    <a:cubicBezTo>
                      <a:pt x="210" y="334"/>
                      <a:pt x="216" y="334"/>
                      <a:pt x="223" y="334"/>
                    </a:cubicBezTo>
                    <a:cubicBezTo>
                      <a:pt x="359" y="334"/>
                      <a:pt x="440" y="174"/>
                      <a:pt x="351" y="63"/>
                    </a:cubicBezTo>
                    <a:cubicBezTo>
                      <a:pt x="318" y="22"/>
                      <a:pt x="270" y="0"/>
                      <a:pt x="2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9" name="Google Shape;4179;p28"/>
              <p:cNvSpPr/>
              <p:nvPr/>
            </p:nvSpPr>
            <p:spPr>
              <a:xfrm>
                <a:off x="4211525" y="3638075"/>
                <a:ext cx="10400" cy="7900"/>
              </a:xfrm>
              <a:custGeom>
                <a:avLst/>
                <a:gdLst/>
                <a:ahLst/>
                <a:cxnLst/>
                <a:rect l="l" t="t" r="r" b="b"/>
                <a:pathLst>
                  <a:path w="416" h="316" extrusionOk="0">
                    <a:moveTo>
                      <a:pt x="210" y="0"/>
                    </a:moveTo>
                    <a:cubicBezTo>
                      <a:pt x="175" y="0"/>
                      <a:pt x="139" y="12"/>
                      <a:pt x="110" y="36"/>
                    </a:cubicBezTo>
                    <a:cubicBezTo>
                      <a:pt x="1" y="122"/>
                      <a:pt x="52" y="299"/>
                      <a:pt x="190" y="315"/>
                    </a:cubicBezTo>
                    <a:cubicBezTo>
                      <a:pt x="196" y="316"/>
                      <a:pt x="201" y="316"/>
                      <a:pt x="206" y="316"/>
                    </a:cubicBezTo>
                    <a:cubicBezTo>
                      <a:pt x="338" y="316"/>
                      <a:pt x="415" y="163"/>
                      <a:pt x="332" y="58"/>
                    </a:cubicBezTo>
                    <a:cubicBezTo>
                      <a:pt x="301" y="20"/>
                      <a:pt x="256" y="0"/>
                      <a:pt x="2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0" name="Google Shape;4180;p28"/>
              <p:cNvSpPr/>
              <p:nvPr/>
            </p:nvSpPr>
            <p:spPr>
              <a:xfrm>
                <a:off x="4348925" y="3772350"/>
                <a:ext cx="15950" cy="12075"/>
              </a:xfrm>
              <a:custGeom>
                <a:avLst/>
                <a:gdLst/>
                <a:ahLst/>
                <a:cxnLst/>
                <a:rect l="l" t="t" r="r" b="b"/>
                <a:pathLst>
                  <a:path w="638" h="483" extrusionOk="0">
                    <a:moveTo>
                      <a:pt x="318" y="1"/>
                    </a:moveTo>
                    <a:cubicBezTo>
                      <a:pt x="265" y="1"/>
                      <a:pt x="211" y="18"/>
                      <a:pt x="167" y="54"/>
                    </a:cubicBezTo>
                    <a:cubicBezTo>
                      <a:pt x="0" y="192"/>
                      <a:pt x="81" y="459"/>
                      <a:pt x="293" y="482"/>
                    </a:cubicBezTo>
                    <a:cubicBezTo>
                      <a:pt x="302" y="482"/>
                      <a:pt x="311" y="483"/>
                      <a:pt x="320" y="483"/>
                    </a:cubicBezTo>
                    <a:cubicBezTo>
                      <a:pt x="519" y="483"/>
                      <a:pt x="637" y="253"/>
                      <a:pt x="508" y="93"/>
                    </a:cubicBezTo>
                    <a:cubicBezTo>
                      <a:pt x="460" y="32"/>
                      <a:pt x="389" y="1"/>
                      <a:pt x="3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1" name="Google Shape;4181;p28"/>
              <p:cNvSpPr/>
              <p:nvPr/>
            </p:nvSpPr>
            <p:spPr>
              <a:xfrm>
                <a:off x="4335575" y="3755800"/>
                <a:ext cx="15400" cy="11675"/>
              </a:xfrm>
              <a:custGeom>
                <a:avLst/>
                <a:gdLst/>
                <a:ahLst/>
                <a:cxnLst/>
                <a:rect l="l" t="t" r="r" b="b"/>
                <a:pathLst>
                  <a:path w="616" h="467" extrusionOk="0">
                    <a:moveTo>
                      <a:pt x="309" y="0"/>
                    </a:moveTo>
                    <a:cubicBezTo>
                      <a:pt x="257" y="0"/>
                      <a:pt x="205" y="18"/>
                      <a:pt x="161" y="54"/>
                    </a:cubicBezTo>
                    <a:cubicBezTo>
                      <a:pt x="1" y="183"/>
                      <a:pt x="78" y="443"/>
                      <a:pt x="284" y="465"/>
                    </a:cubicBezTo>
                    <a:cubicBezTo>
                      <a:pt x="291" y="466"/>
                      <a:pt x="299" y="467"/>
                      <a:pt x="307" y="467"/>
                    </a:cubicBezTo>
                    <a:cubicBezTo>
                      <a:pt x="499" y="467"/>
                      <a:pt x="616" y="241"/>
                      <a:pt x="489" y="86"/>
                    </a:cubicBezTo>
                    <a:cubicBezTo>
                      <a:pt x="444" y="30"/>
                      <a:pt x="377" y="0"/>
                      <a:pt x="3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2" name="Google Shape;4182;p28"/>
              <p:cNvSpPr/>
              <p:nvPr/>
            </p:nvSpPr>
            <p:spPr>
              <a:xfrm>
                <a:off x="4322325" y="3739275"/>
                <a:ext cx="14750" cy="11175"/>
              </a:xfrm>
              <a:custGeom>
                <a:avLst/>
                <a:gdLst/>
                <a:ahLst/>
                <a:cxnLst/>
                <a:rect l="l" t="t" r="r" b="b"/>
                <a:pathLst>
                  <a:path w="590" h="447" extrusionOk="0">
                    <a:moveTo>
                      <a:pt x="294" y="1"/>
                    </a:moveTo>
                    <a:cubicBezTo>
                      <a:pt x="245" y="1"/>
                      <a:pt x="196" y="17"/>
                      <a:pt x="155" y="50"/>
                    </a:cubicBezTo>
                    <a:cubicBezTo>
                      <a:pt x="0" y="175"/>
                      <a:pt x="74" y="426"/>
                      <a:pt x="270" y="445"/>
                    </a:cubicBezTo>
                    <a:cubicBezTo>
                      <a:pt x="280" y="446"/>
                      <a:pt x="288" y="447"/>
                      <a:pt x="297" y="447"/>
                    </a:cubicBezTo>
                    <a:cubicBezTo>
                      <a:pt x="481" y="447"/>
                      <a:pt x="589" y="229"/>
                      <a:pt x="470" y="82"/>
                    </a:cubicBezTo>
                    <a:cubicBezTo>
                      <a:pt x="424" y="29"/>
                      <a:pt x="359" y="1"/>
                      <a:pt x="2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3" name="Google Shape;4183;p28"/>
              <p:cNvSpPr/>
              <p:nvPr/>
            </p:nvSpPr>
            <p:spPr>
              <a:xfrm>
                <a:off x="4309075" y="3722725"/>
                <a:ext cx="14100" cy="10775"/>
              </a:xfrm>
              <a:custGeom>
                <a:avLst/>
                <a:gdLst/>
                <a:ahLst/>
                <a:cxnLst/>
                <a:rect l="l" t="t" r="r" b="b"/>
                <a:pathLst>
                  <a:path w="564" h="431" extrusionOk="0">
                    <a:moveTo>
                      <a:pt x="281" y="1"/>
                    </a:moveTo>
                    <a:cubicBezTo>
                      <a:pt x="234" y="1"/>
                      <a:pt x="187" y="17"/>
                      <a:pt x="148" y="50"/>
                    </a:cubicBezTo>
                    <a:cubicBezTo>
                      <a:pt x="0" y="169"/>
                      <a:pt x="71" y="407"/>
                      <a:pt x="260" y="429"/>
                    </a:cubicBezTo>
                    <a:cubicBezTo>
                      <a:pt x="268" y="430"/>
                      <a:pt x="276" y="430"/>
                      <a:pt x="284" y="430"/>
                    </a:cubicBezTo>
                    <a:cubicBezTo>
                      <a:pt x="460" y="430"/>
                      <a:pt x="564" y="224"/>
                      <a:pt x="447" y="82"/>
                    </a:cubicBezTo>
                    <a:cubicBezTo>
                      <a:pt x="405" y="29"/>
                      <a:pt x="343" y="1"/>
                      <a:pt x="2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4" name="Google Shape;4184;p28"/>
              <p:cNvSpPr/>
              <p:nvPr/>
            </p:nvSpPr>
            <p:spPr>
              <a:xfrm>
                <a:off x="4295725" y="3706200"/>
                <a:ext cx="13575" cy="10250"/>
              </a:xfrm>
              <a:custGeom>
                <a:avLst/>
                <a:gdLst/>
                <a:ahLst/>
                <a:cxnLst/>
                <a:rect l="l" t="t" r="r" b="b"/>
                <a:pathLst>
                  <a:path w="543" h="410" extrusionOk="0">
                    <a:moveTo>
                      <a:pt x="273" y="0"/>
                    </a:moveTo>
                    <a:cubicBezTo>
                      <a:pt x="228" y="0"/>
                      <a:pt x="183" y="15"/>
                      <a:pt x="145" y="46"/>
                    </a:cubicBezTo>
                    <a:cubicBezTo>
                      <a:pt x="1" y="161"/>
                      <a:pt x="71" y="389"/>
                      <a:pt x="251" y="409"/>
                    </a:cubicBezTo>
                    <a:cubicBezTo>
                      <a:pt x="259" y="410"/>
                      <a:pt x="267" y="410"/>
                      <a:pt x="274" y="410"/>
                    </a:cubicBezTo>
                    <a:cubicBezTo>
                      <a:pt x="441" y="410"/>
                      <a:pt x="542" y="213"/>
                      <a:pt x="431" y="78"/>
                    </a:cubicBezTo>
                    <a:cubicBezTo>
                      <a:pt x="391" y="26"/>
                      <a:pt x="332" y="0"/>
                      <a:pt x="2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5" name="Google Shape;4185;p28"/>
              <p:cNvSpPr/>
              <p:nvPr/>
            </p:nvSpPr>
            <p:spPr>
              <a:xfrm>
                <a:off x="4282475" y="3689700"/>
                <a:ext cx="12925" cy="9725"/>
              </a:xfrm>
              <a:custGeom>
                <a:avLst/>
                <a:gdLst/>
                <a:ahLst/>
                <a:cxnLst/>
                <a:rect l="l" t="t" r="r" b="b"/>
                <a:pathLst>
                  <a:path w="517" h="389" extrusionOk="0">
                    <a:moveTo>
                      <a:pt x="259" y="0"/>
                    </a:moveTo>
                    <a:cubicBezTo>
                      <a:pt x="215" y="0"/>
                      <a:pt x="171" y="14"/>
                      <a:pt x="135" y="44"/>
                    </a:cubicBezTo>
                    <a:cubicBezTo>
                      <a:pt x="0" y="153"/>
                      <a:pt x="65" y="371"/>
                      <a:pt x="238" y="387"/>
                    </a:cubicBezTo>
                    <a:cubicBezTo>
                      <a:pt x="246" y="388"/>
                      <a:pt x="254" y="389"/>
                      <a:pt x="262" y="389"/>
                    </a:cubicBezTo>
                    <a:cubicBezTo>
                      <a:pt x="421" y="389"/>
                      <a:pt x="516" y="201"/>
                      <a:pt x="412" y="72"/>
                    </a:cubicBezTo>
                    <a:cubicBezTo>
                      <a:pt x="373" y="25"/>
                      <a:pt x="31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6" name="Google Shape;4186;p28"/>
              <p:cNvSpPr/>
              <p:nvPr/>
            </p:nvSpPr>
            <p:spPr>
              <a:xfrm>
                <a:off x="4269225" y="3673125"/>
                <a:ext cx="12275" cy="9350"/>
              </a:xfrm>
              <a:custGeom>
                <a:avLst/>
                <a:gdLst/>
                <a:ahLst/>
                <a:cxnLst/>
                <a:rect l="l" t="t" r="r" b="b"/>
                <a:pathLst>
                  <a:path w="491" h="374" extrusionOk="0">
                    <a:moveTo>
                      <a:pt x="245" y="0"/>
                    </a:moveTo>
                    <a:cubicBezTo>
                      <a:pt x="204" y="0"/>
                      <a:pt x="163" y="14"/>
                      <a:pt x="129" y="41"/>
                    </a:cubicBezTo>
                    <a:cubicBezTo>
                      <a:pt x="0" y="147"/>
                      <a:pt x="61" y="356"/>
                      <a:pt x="225" y="372"/>
                    </a:cubicBezTo>
                    <a:cubicBezTo>
                      <a:pt x="232" y="373"/>
                      <a:pt x="238" y="373"/>
                      <a:pt x="245" y="373"/>
                    </a:cubicBezTo>
                    <a:cubicBezTo>
                      <a:pt x="400" y="373"/>
                      <a:pt x="491" y="194"/>
                      <a:pt x="392" y="70"/>
                    </a:cubicBezTo>
                    <a:cubicBezTo>
                      <a:pt x="354" y="24"/>
                      <a:pt x="299" y="0"/>
                      <a:pt x="2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7" name="Google Shape;4187;p28"/>
              <p:cNvSpPr/>
              <p:nvPr/>
            </p:nvSpPr>
            <p:spPr>
              <a:xfrm>
                <a:off x="4255875" y="3656625"/>
                <a:ext cx="11725" cy="8825"/>
              </a:xfrm>
              <a:custGeom>
                <a:avLst/>
                <a:gdLst/>
                <a:ahLst/>
                <a:cxnLst/>
                <a:rect l="l" t="t" r="r" b="b"/>
                <a:pathLst>
                  <a:path w="469" h="353"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3" y="65"/>
                    </a:cubicBezTo>
                    <a:cubicBezTo>
                      <a:pt x="339" y="23"/>
                      <a:pt x="287" y="0"/>
                      <a:pt x="2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8" name="Google Shape;4188;p28"/>
              <p:cNvSpPr/>
              <p:nvPr/>
            </p:nvSpPr>
            <p:spPr>
              <a:xfrm>
                <a:off x="4242700" y="3640100"/>
                <a:ext cx="11025" cy="8375"/>
              </a:xfrm>
              <a:custGeom>
                <a:avLst/>
                <a:gdLst/>
                <a:ahLst/>
                <a:cxnLst/>
                <a:rect l="l" t="t" r="r" b="b"/>
                <a:pathLst>
                  <a:path w="441" h="335" extrusionOk="0">
                    <a:moveTo>
                      <a:pt x="222" y="1"/>
                    </a:moveTo>
                    <a:cubicBezTo>
                      <a:pt x="185" y="1"/>
                      <a:pt x="147" y="13"/>
                      <a:pt x="116" y="38"/>
                    </a:cubicBezTo>
                    <a:cubicBezTo>
                      <a:pt x="1" y="131"/>
                      <a:pt x="55" y="318"/>
                      <a:pt x="203" y="334"/>
                    </a:cubicBezTo>
                    <a:cubicBezTo>
                      <a:pt x="210" y="335"/>
                      <a:pt x="216" y="335"/>
                      <a:pt x="222" y="335"/>
                    </a:cubicBezTo>
                    <a:cubicBezTo>
                      <a:pt x="359" y="335"/>
                      <a:pt x="440" y="171"/>
                      <a:pt x="351" y="61"/>
                    </a:cubicBezTo>
                    <a:cubicBezTo>
                      <a:pt x="318" y="21"/>
                      <a:pt x="271" y="1"/>
                      <a:pt x="2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9" name="Google Shape;4189;p28"/>
              <p:cNvSpPr/>
              <p:nvPr/>
            </p:nvSpPr>
            <p:spPr>
              <a:xfrm>
                <a:off x="4229375" y="3623525"/>
                <a:ext cx="10450" cy="7925"/>
              </a:xfrm>
              <a:custGeom>
                <a:avLst/>
                <a:gdLst/>
                <a:ahLst/>
                <a:cxnLst/>
                <a:rect l="l" t="t" r="r" b="b"/>
                <a:pathLst>
                  <a:path w="418" h="317" extrusionOk="0">
                    <a:moveTo>
                      <a:pt x="212" y="1"/>
                    </a:moveTo>
                    <a:cubicBezTo>
                      <a:pt x="176" y="1"/>
                      <a:pt x="140" y="12"/>
                      <a:pt x="109" y="36"/>
                    </a:cubicBezTo>
                    <a:cubicBezTo>
                      <a:pt x="0" y="123"/>
                      <a:pt x="52" y="300"/>
                      <a:pt x="193" y="316"/>
                    </a:cubicBezTo>
                    <a:cubicBezTo>
                      <a:pt x="199" y="316"/>
                      <a:pt x="206" y="317"/>
                      <a:pt x="212" y="317"/>
                    </a:cubicBezTo>
                    <a:cubicBezTo>
                      <a:pt x="342" y="317"/>
                      <a:pt x="417" y="163"/>
                      <a:pt x="334" y="58"/>
                    </a:cubicBezTo>
                    <a:cubicBezTo>
                      <a:pt x="303" y="20"/>
                      <a:pt x="258" y="1"/>
                      <a:pt x="2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0" name="Google Shape;4190;p28"/>
              <p:cNvSpPr/>
              <p:nvPr/>
            </p:nvSpPr>
            <p:spPr>
              <a:xfrm>
                <a:off x="4340250" y="3724750"/>
                <a:ext cx="14675" cy="11225"/>
              </a:xfrm>
              <a:custGeom>
                <a:avLst/>
                <a:gdLst/>
                <a:ahLst/>
                <a:cxnLst/>
                <a:rect l="l" t="t" r="r" b="b"/>
                <a:pathLst>
                  <a:path w="587" h="449" extrusionOk="0">
                    <a:moveTo>
                      <a:pt x="295" y="1"/>
                    </a:moveTo>
                    <a:cubicBezTo>
                      <a:pt x="246" y="1"/>
                      <a:pt x="196" y="18"/>
                      <a:pt x="154" y="52"/>
                    </a:cubicBezTo>
                    <a:cubicBezTo>
                      <a:pt x="0" y="174"/>
                      <a:pt x="74" y="425"/>
                      <a:pt x="270" y="448"/>
                    </a:cubicBezTo>
                    <a:cubicBezTo>
                      <a:pt x="278" y="448"/>
                      <a:pt x="286" y="449"/>
                      <a:pt x="294" y="449"/>
                    </a:cubicBezTo>
                    <a:cubicBezTo>
                      <a:pt x="479" y="449"/>
                      <a:pt x="587" y="233"/>
                      <a:pt x="469" y="84"/>
                    </a:cubicBezTo>
                    <a:cubicBezTo>
                      <a:pt x="424" y="30"/>
                      <a:pt x="359"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1" name="Google Shape;4191;p28"/>
              <p:cNvSpPr/>
              <p:nvPr/>
            </p:nvSpPr>
            <p:spPr>
              <a:xfrm>
                <a:off x="4326975" y="3708225"/>
                <a:ext cx="14050" cy="10725"/>
              </a:xfrm>
              <a:custGeom>
                <a:avLst/>
                <a:gdLst/>
                <a:ahLst/>
                <a:cxnLst/>
                <a:rect l="l" t="t" r="r" b="b"/>
                <a:pathLst>
                  <a:path w="562" h="429" extrusionOk="0">
                    <a:moveTo>
                      <a:pt x="282" y="0"/>
                    </a:moveTo>
                    <a:cubicBezTo>
                      <a:pt x="235" y="0"/>
                      <a:pt x="188" y="16"/>
                      <a:pt x="149" y="48"/>
                    </a:cubicBezTo>
                    <a:cubicBezTo>
                      <a:pt x="1" y="167"/>
                      <a:pt x="72" y="408"/>
                      <a:pt x="258" y="427"/>
                    </a:cubicBezTo>
                    <a:cubicBezTo>
                      <a:pt x="266" y="428"/>
                      <a:pt x="274" y="429"/>
                      <a:pt x="281" y="429"/>
                    </a:cubicBezTo>
                    <a:cubicBezTo>
                      <a:pt x="457" y="429"/>
                      <a:pt x="562" y="222"/>
                      <a:pt x="448" y="80"/>
                    </a:cubicBezTo>
                    <a:cubicBezTo>
                      <a:pt x="406" y="27"/>
                      <a:pt x="344" y="0"/>
                      <a:pt x="2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2" name="Google Shape;4192;p28"/>
              <p:cNvSpPr/>
              <p:nvPr/>
            </p:nvSpPr>
            <p:spPr>
              <a:xfrm>
                <a:off x="4313725" y="3691725"/>
                <a:ext cx="13475" cy="10200"/>
              </a:xfrm>
              <a:custGeom>
                <a:avLst/>
                <a:gdLst/>
                <a:ahLst/>
                <a:cxnLst/>
                <a:rect l="l" t="t" r="r" b="b"/>
                <a:pathLst>
                  <a:path w="539" h="408" extrusionOk="0">
                    <a:moveTo>
                      <a:pt x="270" y="0"/>
                    </a:moveTo>
                    <a:cubicBezTo>
                      <a:pt x="225" y="0"/>
                      <a:pt x="180" y="15"/>
                      <a:pt x="142" y="46"/>
                    </a:cubicBezTo>
                    <a:cubicBezTo>
                      <a:pt x="1" y="159"/>
                      <a:pt x="68" y="390"/>
                      <a:pt x="248" y="406"/>
                    </a:cubicBezTo>
                    <a:cubicBezTo>
                      <a:pt x="256" y="407"/>
                      <a:pt x="264" y="407"/>
                      <a:pt x="272" y="407"/>
                    </a:cubicBezTo>
                    <a:cubicBezTo>
                      <a:pt x="441" y="407"/>
                      <a:pt x="539" y="210"/>
                      <a:pt x="428" y="75"/>
                    </a:cubicBezTo>
                    <a:cubicBezTo>
                      <a:pt x="388" y="26"/>
                      <a:pt x="329" y="0"/>
                      <a:pt x="2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3" name="Google Shape;4193;p28"/>
              <p:cNvSpPr/>
              <p:nvPr/>
            </p:nvSpPr>
            <p:spPr>
              <a:xfrm>
                <a:off x="4300400" y="3675150"/>
                <a:ext cx="12900" cy="9825"/>
              </a:xfrm>
              <a:custGeom>
                <a:avLst/>
                <a:gdLst/>
                <a:ahLst/>
                <a:cxnLst/>
                <a:rect l="l" t="t" r="r" b="b"/>
                <a:pathLst>
                  <a:path w="516" h="393" extrusionOk="0">
                    <a:moveTo>
                      <a:pt x="257" y="1"/>
                    </a:moveTo>
                    <a:cubicBezTo>
                      <a:pt x="214" y="1"/>
                      <a:pt x="171" y="15"/>
                      <a:pt x="135" y="44"/>
                    </a:cubicBezTo>
                    <a:cubicBezTo>
                      <a:pt x="0" y="156"/>
                      <a:pt x="64" y="372"/>
                      <a:pt x="238" y="391"/>
                    </a:cubicBezTo>
                    <a:cubicBezTo>
                      <a:pt x="246" y="392"/>
                      <a:pt x="253" y="392"/>
                      <a:pt x="261" y="392"/>
                    </a:cubicBezTo>
                    <a:cubicBezTo>
                      <a:pt x="421" y="392"/>
                      <a:pt x="516" y="202"/>
                      <a:pt x="411" y="73"/>
                    </a:cubicBezTo>
                    <a:cubicBezTo>
                      <a:pt x="371" y="25"/>
                      <a:pt x="314" y="1"/>
                      <a:pt x="2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4" name="Google Shape;4194;p28"/>
              <p:cNvSpPr/>
              <p:nvPr/>
            </p:nvSpPr>
            <p:spPr>
              <a:xfrm>
                <a:off x="4287125" y="3658650"/>
                <a:ext cx="12275" cy="9275"/>
              </a:xfrm>
              <a:custGeom>
                <a:avLst/>
                <a:gdLst/>
                <a:ahLst/>
                <a:cxnLst/>
                <a:rect l="l" t="t" r="r" b="b"/>
                <a:pathLst>
                  <a:path w="491" h="371" extrusionOk="0">
                    <a:moveTo>
                      <a:pt x="245" y="1"/>
                    </a:moveTo>
                    <a:cubicBezTo>
                      <a:pt x="205" y="1"/>
                      <a:pt x="164" y="14"/>
                      <a:pt x="129" y="42"/>
                    </a:cubicBezTo>
                    <a:cubicBezTo>
                      <a:pt x="1" y="145"/>
                      <a:pt x="62" y="354"/>
                      <a:pt x="226" y="370"/>
                    </a:cubicBezTo>
                    <a:cubicBezTo>
                      <a:pt x="234" y="371"/>
                      <a:pt x="241" y="371"/>
                      <a:pt x="249" y="371"/>
                    </a:cubicBezTo>
                    <a:cubicBezTo>
                      <a:pt x="399" y="371"/>
                      <a:pt x="491" y="193"/>
                      <a:pt x="390" y="71"/>
                    </a:cubicBezTo>
                    <a:cubicBezTo>
                      <a:pt x="353" y="25"/>
                      <a:pt x="299" y="1"/>
                      <a:pt x="2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5" name="Google Shape;4195;p28"/>
              <p:cNvSpPr/>
              <p:nvPr/>
            </p:nvSpPr>
            <p:spPr>
              <a:xfrm>
                <a:off x="4273875" y="3642100"/>
                <a:ext cx="11650" cy="8875"/>
              </a:xfrm>
              <a:custGeom>
                <a:avLst/>
                <a:gdLst/>
                <a:ahLst/>
                <a:cxnLst/>
                <a:rect l="l" t="t" r="r" b="b"/>
                <a:pathLst>
                  <a:path w="466" h="355" extrusionOk="0">
                    <a:moveTo>
                      <a:pt x="231" y="0"/>
                    </a:moveTo>
                    <a:cubicBezTo>
                      <a:pt x="192" y="0"/>
                      <a:pt x="154" y="13"/>
                      <a:pt x="123" y="39"/>
                    </a:cubicBezTo>
                    <a:cubicBezTo>
                      <a:pt x="1" y="138"/>
                      <a:pt x="58" y="337"/>
                      <a:pt x="216" y="354"/>
                    </a:cubicBezTo>
                    <a:cubicBezTo>
                      <a:pt x="222" y="354"/>
                      <a:pt x="229" y="355"/>
                      <a:pt x="235" y="355"/>
                    </a:cubicBezTo>
                    <a:cubicBezTo>
                      <a:pt x="378" y="355"/>
                      <a:pt x="466" y="184"/>
                      <a:pt x="370" y="68"/>
                    </a:cubicBezTo>
                    <a:cubicBezTo>
                      <a:pt x="335" y="23"/>
                      <a:pt x="283" y="0"/>
                      <a:pt x="2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6" name="Google Shape;4196;p28"/>
              <p:cNvSpPr/>
              <p:nvPr/>
            </p:nvSpPr>
            <p:spPr>
              <a:xfrm>
                <a:off x="4260550" y="3625575"/>
                <a:ext cx="11075" cy="8375"/>
              </a:xfrm>
              <a:custGeom>
                <a:avLst/>
                <a:gdLst/>
                <a:ahLst/>
                <a:cxnLst/>
                <a:rect l="l" t="t" r="r" b="b"/>
                <a:pathLst>
                  <a:path w="443" h="335" extrusionOk="0">
                    <a:moveTo>
                      <a:pt x="224" y="0"/>
                    </a:moveTo>
                    <a:cubicBezTo>
                      <a:pt x="187" y="0"/>
                      <a:pt x="150" y="13"/>
                      <a:pt x="119" y="38"/>
                    </a:cubicBezTo>
                    <a:cubicBezTo>
                      <a:pt x="0" y="131"/>
                      <a:pt x="58" y="320"/>
                      <a:pt x="206" y="333"/>
                    </a:cubicBezTo>
                    <a:cubicBezTo>
                      <a:pt x="212" y="334"/>
                      <a:pt x="219" y="334"/>
                      <a:pt x="225" y="334"/>
                    </a:cubicBezTo>
                    <a:cubicBezTo>
                      <a:pt x="361" y="334"/>
                      <a:pt x="443" y="174"/>
                      <a:pt x="354" y="63"/>
                    </a:cubicBezTo>
                    <a:cubicBezTo>
                      <a:pt x="321" y="21"/>
                      <a:pt x="273" y="0"/>
                      <a:pt x="2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7" name="Google Shape;4197;p28"/>
              <p:cNvSpPr/>
              <p:nvPr/>
            </p:nvSpPr>
            <p:spPr>
              <a:xfrm>
                <a:off x="4247275" y="3609075"/>
                <a:ext cx="10475" cy="7900"/>
              </a:xfrm>
              <a:custGeom>
                <a:avLst/>
                <a:gdLst/>
                <a:ahLst/>
                <a:cxnLst/>
                <a:rect l="l" t="t" r="r" b="b"/>
                <a:pathLst>
                  <a:path w="419" h="316" extrusionOk="0">
                    <a:moveTo>
                      <a:pt x="210" y="0"/>
                    </a:moveTo>
                    <a:cubicBezTo>
                      <a:pt x="175" y="0"/>
                      <a:pt x="139" y="12"/>
                      <a:pt x="110" y="36"/>
                    </a:cubicBezTo>
                    <a:cubicBezTo>
                      <a:pt x="1" y="122"/>
                      <a:pt x="55" y="299"/>
                      <a:pt x="194" y="315"/>
                    </a:cubicBezTo>
                    <a:cubicBezTo>
                      <a:pt x="199" y="316"/>
                      <a:pt x="204" y="316"/>
                      <a:pt x="210" y="316"/>
                    </a:cubicBezTo>
                    <a:cubicBezTo>
                      <a:pt x="341" y="316"/>
                      <a:pt x="418" y="163"/>
                      <a:pt x="332" y="58"/>
                    </a:cubicBezTo>
                    <a:cubicBezTo>
                      <a:pt x="301" y="20"/>
                      <a:pt x="256" y="0"/>
                      <a:pt x="2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8" name="Google Shape;4198;p28"/>
              <p:cNvSpPr/>
              <p:nvPr/>
            </p:nvSpPr>
            <p:spPr>
              <a:xfrm>
                <a:off x="4344825" y="3693725"/>
                <a:ext cx="14125" cy="10775"/>
              </a:xfrm>
              <a:custGeom>
                <a:avLst/>
                <a:gdLst/>
                <a:ahLst/>
                <a:cxnLst/>
                <a:rect l="l" t="t" r="r" b="b"/>
                <a:pathLst>
                  <a:path w="565" h="431" extrusionOk="0">
                    <a:moveTo>
                      <a:pt x="283" y="1"/>
                    </a:moveTo>
                    <a:cubicBezTo>
                      <a:pt x="236" y="1"/>
                      <a:pt x="188" y="16"/>
                      <a:pt x="148" y="50"/>
                    </a:cubicBezTo>
                    <a:cubicBezTo>
                      <a:pt x="0" y="169"/>
                      <a:pt x="71" y="406"/>
                      <a:pt x="261" y="429"/>
                    </a:cubicBezTo>
                    <a:cubicBezTo>
                      <a:pt x="269" y="430"/>
                      <a:pt x="276" y="430"/>
                      <a:pt x="284" y="430"/>
                    </a:cubicBezTo>
                    <a:cubicBezTo>
                      <a:pt x="460" y="430"/>
                      <a:pt x="564" y="223"/>
                      <a:pt x="450" y="82"/>
                    </a:cubicBezTo>
                    <a:cubicBezTo>
                      <a:pt x="408" y="29"/>
                      <a:pt x="346" y="1"/>
                      <a:pt x="2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9" name="Google Shape;4199;p28"/>
              <p:cNvSpPr/>
              <p:nvPr/>
            </p:nvSpPr>
            <p:spPr>
              <a:xfrm>
                <a:off x="4331575" y="3677200"/>
                <a:ext cx="13475" cy="10250"/>
              </a:xfrm>
              <a:custGeom>
                <a:avLst/>
                <a:gdLst/>
                <a:ahLst/>
                <a:cxnLst/>
                <a:rect l="l" t="t" r="r" b="b"/>
                <a:pathLst>
                  <a:path w="539" h="410" extrusionOk="0">
                    <a:moveTo>
                      <a:pt x="270" y="0"/>
                    </a:moveTo>
                    <a:cubicBezTo>
                      <a:pt x="224" y="0"/>
                      <a:pt x="179" y="15"/>
                      <a:pt x="141" y="45"/>
                    </a:cubicBezTo>
                    <a:cubicBezTo>
                      <a:pt x="0" y="161"/>
                      <a:pt x="68" y="389"/>
                      <a:pt x="251" y="409"/>
                    </a:cubicBezTo>
                    <a:cubicBezTo>
                      <a:pt x="259" y="409"/>
                      <a:pt x="266" y="410"/>
                      <a:pt x="274" y="410"/>
                    </a:cubicBezTo>
                    <a:cubicBezTo>
                      <a:pt x="440" y="410"/>
                      <a:pt x="538" y="213"/>
                      <a:pt x="431" y="78"/>
                    </a:cubicBezTo>
                    <a:cubicBezTo>
                      <a:pt x="390" y="26"/>
                      <a:pt x="330" y="0"/>
                      <a:pt x="2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0" name="Google Shape;4200;p28"/>
              <p:cNvSpPr/>
              <p:nvPr/>
            </p:nvSpPr>
            <p:spPr>
              <a:xfrm>
                <a:off x="4318300" y="3660700"/>
                <a:ext cx="12850" cy="9725"/>
              </a:xfrm>
              <a:custGeom>
                <a:avLst/>
                <a:gdLst/>
                <a:ahLst/>
                <a:cxnLst/>
                <a:rect l="l" t="t" r="r" b="b"/>
                <a:pathLst>
                  <a:path w="514" h="389" extrusionOk="0">
                    <a:moveTo>
                      <a:pt x="258" y="0"/>
                    </a:moveTo>
                    <a:cubicBezTo>
                      <a:pt x="215" y="0"/>
                      <a:pt x="172" y="14"/>
                      <a:pt x="136" y="43"/>
                    </a:cubicBezTo>
                    <a:cubicBezTo>
                      <a:pt x="1" y="153"/>
                      <a:pt x="65" y="371"/>
                      <a:pt x="239" y="387"/>
                    </a:cubicBezTo>
                    <a:cubicBezTo>
                      <a:pt x="246" y="388"/>
                      <a:pt x="254" y="389"/>
                      <a:pt x="262" y="389"/>
                    </a:cubicBezTo>
                    <a:cubicBezTo>
                      <a:pt x="421" y="389"/>
                      <a:pt x="513" y="201"/>
                      <a:pt x="409" y="72"/>
                    </a:cubicBezTo>
                    <a:cubicBezTo>
                      <a:pt x="371" y="25"/>
                      <a:pt x="314"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1" name="Google Shape;4201;p28"/>
              <p:cNvSpPr/>
              <p:nvPr/>
            </p:nvSpPr>
            <p:spPr>
              <a:xfrm>
                <a:off x="4305050" y="3644125"/>
                <a:ext cx="12300" cy="9350"/>
              </a:xfrm>
              <a:custGeom>
                <a:avLst/>
                <a:gdLst/>
                <a:ahLst/>
                <a:cxnLst/>
                <a:rect l="l" t="t" r="r" b="b"/>
                <a:pathLst>
                  <a:path w="492" h="374" extrusionOk="0">
                    <a:moveTo>
                      <a:pt x="245" y="0"/>
                    </a:moveTo>
                    <a:cubicBezTo>
                      <a:pt x="204" y="0"/>
                      <a:pt x="163" y="14"/>
                      <a:pt x="129" y="41"/>
                    </a:cubicBezTo>
                    <a:cubicBezTo>
                      <a:pt x="0" y="147"/>
                      <a:pt x="62" y="356"/>
                      <a:pt x="225" y="372"/>
                    </a:cubicBezTo>
                    <a:cubicBezTo>
                      <a:pt x="232" y="373"/>
                      <a:pt x="239" y="373"/>
                      <a:pt x="245" y="373"/>
                    </a:cubicBezTo>
                    <a:cubicBezTo>
                      <a:pt x="398" y="373"/>
                      <a:pt x="491" y="193"/>
                      <a:pt x="389" y="70"/>
                    </a:cubicBezTo>
                    <a:cubicBezTo>
                      <a:pt x="353" y="24"/>
                      <a:pt x="299" y="0"/>
                      <a:pt x="2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2" name="Google Shape;4202;p28"/>
              <p:cNvSpPr/>
              <p:nvPr/>
            </p:nvSpPr>
            <p:spPr>
              <a:xfrm>
                <a:off x="4291800" y="3627625"/>
                <a:ext cx="11575" cy="8800"/>
              </a:xfrm>
              <a:custGeom>
                <a:avLst/>
                <a:gdLst/>
                <a:ahLst/>
                <a:cxnLst/>
                <a:rect l="l" t="t" r="r" b="b"/>
                <a:pathLst>
                  <a:path w="463" h="352" extrusionOk="0">
                    <a:moveTo>
                      <a:pt x="231" y="0"/>
                    </a:moveTo>
                    <a:cubicBezTo>
                      <a:pt x="192" y="0"/>
                      <a:pt x="152" y="13"/>
                      <a:pt x="119" y="39"/>
                    </a:cubicBezTo>
                    <a:cubicBezTo>
                      <a:pt x="0" y="139"/>
                      <a:pt x="58" y="335"/>
                      <a:pt x="212" y="351"/>
                    </a:cubicBezTo>
                    <a:cubicBezTo>
                      <a:pt x="219" y="352"/>
                      <a:pt x="225" y="352"/>
                      <a:pt x="232" y="352"/>
                    </a:cubicBezTo>
                    <a:cubicBezTo>
                      <a:pt x="378" y="352"/>
                      <a:pt x="462" y="182"/>
                      <a:pt x="370" y="65"/>
                    </a:cubicBezTo>
                    <a:cubicBezTo>
                      <a:pt x="335" y="23"/>
                      <a:pt x="283" y="0"/>
                      <a:pt x="2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3" name="Google Shape;4203;p28"/>
              <p:cNvSpPr/>
              <p:nvPr/>
            </p:nvSpPr>
            <p:spPr>
              <a:xfrm>
                <a:off x="4278450" y="3611100"/>
                <a:ext cx="11100" cy="8375"/>
              </a:xfrm>
              <a:custGeom>
                <a:avLst/>
                <a:gdLst/>
                <a:ahLst/>
                <a:cxnLst/>
                <a:rect l="l" t="t" r="r" b="b"/>
                <a:pathLst>
                  <a:path w="444" h="335" extrusionOk="0">
                    <a:moveTo>
                      <a:pt x="226" y="0"/>
                    </a:moveTo>
                    <a:cubicBezTo>
                      <a:pt x="188" y="0"/>
                      <a:pt x="151" y="13"/>
                      <a:pt x="120" y="38"/>
                    </a:cubicBezTo>
                    <a:cubicBezTo>
                      <a:pt x="1" y="131"/>
                      <a:pt x="59" y="318"/>
                      <a:pt x="206" y="334"/>
                    </a:cubicBezTo>
                    <a:cubicBezTo>
                      <a:pt x="213" y="334"/>
                      <a:pt x="219" y="335"/>
                      <a:pt x="225" y="335"/>
                    </a:cubicBezTo>
                    <a:cubicBezTo>
                      <a:pt x="362" y="335"/>
                      <a:pt x="443" y="171"/>
                      <a:pt x="354" y="61"/>
                    </a:cubicBezTo>
                    <a:cubicBezTo>
                      <a:pt x="322" y="21"/>
                      <a:pt x="274" y="0"/>
                      <a:pt x="2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4" name="Google Shape;4204;p28"/>
              <p:cNvSpPr/>
              <p:nvPr/>
            </p:nvSpPr>
            <p:spPr>
              <a:xfrm>
                <a:off x="4265200" y="3594525"/>
                <a:ext cx="10450" cy="7925"/>
              </a:xfrm>
              <a:custGeom>
                <a:avLst/>
                <a:gdLst/>
                <a:ahLst/>
                <a:cxnLst/>
                <a:rect l="l" t="t" r="r" b="b"/>
                <a:pathLst>
                  <a:path w="418" h="317" extrusionOk="0">
                    <a:moveTo>
                      <a:pt x="210" y="1"/>
                    </a:moveTo>
                    <a:cubicBezTo>
                      <a:pt x="174" y="1"/>
                      <a:pt x="139" y="12"/>
                      <a:pt x="110" y="36"/>
                    </a:cubicBezTo>
                    <a:cubicBezTo>
                      <a:pt x="0" y="126"/>
                      <a:pt x="52" y="303"/>
                      <a:pt x="193" y="315"/>
                    </a:cubicBezTo>
                    <a:cubicBezTo>
                      <a:pt x="200" y="316"/>
                      <a:pt x="206" y="317"/>
                      <a:pt x="212" y="317"/>
                    </a:cubicBezTo>
                    <a:cubicBezTo>
                      <a:pt x="342" y="317"/>
                      <a:pt x="417" y="163"/>
                      <a:pt x="331" y="58"/>
                    </a:cubicBezTo>
                    <a:cubicBezTo>
                      <a:pt x="301" y="20"/>
                      <a:pt x="255" y="1"/>
                      <a:pt x="2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5" name="Google Shape;4205;p28"/>
              <p:cNvSpPr/>
              <p:nvPr/>
            </p:nvSpPr>
            <p:spPr>
              <a:xfrm>
                <a:off x="4336225" y="3646150"/>
                <a:ext cx="12825" cy="9825"/>
              </a:xfrm>
              <a:custGeom>
                <a:avLst/>
                <a:gdLst/>
                <a:ahLst/>
                <a:cxnLst/>
                <a:rect l="l" t="t" r="r" b="b"/>
                <a:pathLst>
                  <a:path w="513" h="393" extrusionOk="0">
                    <a:moveTo>
                      <a:pt x="258" y="0"/>
                    </a:moveTo>
                    <a:cubicBezTo>
                      <a:pt x="215" y="0"/>
                      <a:pt x="171" y="15"/>
                      <a:pt x="135" y="44"/>
                    </a:cubicBezTo>
                    <a:cubicBezTo>
                      <a:pt x="0" y="156"/>
                      <a:pt x="65" y="371"/>
                      <a:pt x="238" y="391"/>
                    </a:cubicBezTo>
                    <a:cubicBezTo>
                      <a:pt x="246" y="392"/>
                      <a:pt x="254" y="392"/>
                      <a:pt x="261" y="392"/>
                    </a:cubicBezTo>
                    <a:cubicBezTo>
                      <a:pt x="421" y="392"/>
                      <a:pt x="513" y="202"/>
                      <a:pt x="409" y="73"/>
                    </a:cubicBezTo>
                    <a:cubicBezTo>
                      <a:pt x="370" y="25"/>
                      <a:pt x="314"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6" name="Google Shape;4206;p28"/>
              <p:cNvSpPr/>
              <p:nvPr/>
            </p:nvSpPr>
            <p:spPr>
              <a:xfrm>
                <a:off x="4322875" y="3629650"/>
                <a:ext cx="12275" cy="9275"/>
              </a:xfrm>
              <a:custGeom>
                <a:avLst/>
                <a:gdLst/>
                <a:ahLst/>
                <a:cxnLst/>
                <a:rect l="l" t="t" r="r" b="b"/>
                <a:pathLst>
                  <a:path w="491" h="371" extrusionOk="0">
                    <a:moveTo>
                      <a:pt x="247" y="1"/>
                    </a:moveTo>
                    <a:cubicBezTo>
                      <a:pt x="206" y="1"/>
                      <a:pt x="166" y="14"/>
                      <a:pt x="133" y="42"/>
                    </a:cubicBezTo>
                    <a:cubicBezTo>
                      <a:pt x="1" y="145"/>
                      <a:pt x="62" y="353"/>
                      <a:pt x="229" y="369"/>
                    </a:cubicBezTo>
                    <a:cubicBezTo>
                      <a:pt x="237" y="370"/>
                      <a:pt x="245" y="371"/>
                      <a:pt x="252" y="371"/>
                    </a:cubicBezTo>
                    <a:cubicBezTo>
                      <a:pt x="402" y="371"/>
                      <a:pt x="491" y="193"/>
                      <a:pt x="393" y="71"/>
                    </a:cubicBezTo>
                    <a:cubicBezTo>
                      <a:pt x="356" y="25"/>
                      <a:pt x="302" y="1"/>
                      <a:pt x="2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7" name="Google Shape;4207;p28"/>
              <p:cNvSpPr/>
              <p:nvPr/>
            </p:nvSpPr>
            <p:spPr>
              <a:xfrm>
                <a:off x="4309625" y="3613075"/>
                <a:ext cx="11650" cy="8900"/>
              </a:xfrm>
              <a:custGeom>
                <a:avLst/>
                <a:gdLst/>
                <a:ahLst/>
                <a:cxnLst/>
                <a:rect l="l" t="t" r="r" b="b"/>
                <a:pathLst>
                  <a:path w="466" h="356" extrusionOk="0">
                    <a:moveTo>
                      <a:pt x="234" y="1"/>
                    </a:moveTo>
                    <a:cubicBezTo>
                      <a:pt x="195" y="1"/>
                      <a:pt x="156" y="13"/>
                      <a:pt x="123" y="39"/>
                    </a:cubicBezTo>
                    <a:cubicBezTo>
                      <a:pt x="1" y="139"/>
                      <a:pt x="59" y="338"/>
                      <a:pt x="216" y="354"/>
                    </a:cubicBezTo>
                    <a:cubicBezTo>
                      <a:pt x="223" y="355"/>
                      <a:pt x="229" y="355"/>
                      <a:pt x="236" y="355"/>
                    </a:cubicBezTo>
                    <a:cubicBezTo>
                      <a:pt x="381" y="355"/>
                      <a:pt x="466" y="185"/>
                      <a:pt x="373" y="68"/>
                    </a:cubicBezTo>
                    <a:cubicBezTo>
                      <a:pt x="338" y="24"/>
                      <a:pt x="286" y="1"/>
                      <a:pt x="2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8" name="Google Shape;4208;p28"/>
              <p:cNvSpPr/>
              <p:nvPr/>
            </p:nvSpPr>
            <p:spPr>
              <a:xfrm>
                <a:off x="4296375" y="3596550"/>
                <a:ext cx="11075" cy="8400"/>
              </a:xfrm>
              <a:custGeom>
                <a:avLst/>
                <a:gdLst/>
                <a:ahLst/>
                <a:cxnLst/>
                <a:rect l="l" t="t" r="r" b="b"/>
                <a:pathLst>
                  <a:path w="443" h="336" extrusionOk="0">
                    <a:moveTo>
                      <a:pt x="221" y="1"/>
                    </a:moveTo>
                    <a:cubicBezTo>
                      <a:pt x="184" y="1"/>
                      <a:pt x="147" y="13"/>
                      <a:pt x="116" y="38"/>
                    </a:cubicBezTo>
                    <a:cubicBezTo>
                      <a:pt x="0" y="132"/>
                      <a:pt x="55" y="321"/>
                      <a:pt x="206" y="334"/>
                    </a:cubicBezTo>
                    <a:cubicBezTo>
                      <a:pt x="213" y="335"/>
                      <a:pt x="219" y="335"/>
                      <a:pt x="225" y="335"/>
                    </a:cubicBezTo>
                    <a:cubicBezTo>
                      <a:pt x="362" y="335"/>
                      <a:pt x="443" y="175"/>
                      <a:pt x="351" y="64"/>
                    </a:cubicBezTo>
                    <a:cubicBezTo>
                      <a:pt x="318" y="22"/>
                      <a:pt x="270" y="1"/>
                      <a:pt x="2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9" name="Google Shape;4209;p28"/>
              <p:cNvSpPr/>
              <p:nvPr/>
            </p:nvSpPr>
            <p:spPr>
              <a:xfrm>
                <a:off x="4283125" y="3580075"/>
                <a:ext cx="10450" cy="7900"/>
              </a:xfrm>
              <a:custGeom>
                <a:avLst/>
                <a:gdLst/>
                <a:ahLst/>
                <a:cxnLst/>
                <a:rect l="l" t="t" r="r" b="b"/>
                <a:pathLst>
                  <a:path w="418" h="316" extrusionOk="0">
                    <a:moveTo>
                      <a:pt x="209" y="0"/>
                    </a:moveTo>
                    <a:cubicBezTo>
                      <a:pt x="174" y="0"/>
                      <a:pt x="139" y="12"/>
                      <a:pt x="109" y="35"/>
                    </a:cubicBezTo>
                    <a:cubicBezTo>
                      <a:pt x="0" y="122"/>
                      <a:pt x="52" y="299"/>
                      <a:pt x="193" y="315"/>
                    </a:cubicBezTo>
                    <a:cubicBezTo>
                      <a:pt x="198" y="315"/>
                      <a:pt x="203" y="316"/>
                      <a:pt x="208" y="316"/>
                    </a:cubicBezTo>
                    <a:cubicBezTo>
                      <a:pt x="338" y="316"/>
                      <a:pt x="418" y="163"/>
                      <a:pt x="331" y="58"/>
                    </a:cubicBezTo>
                    <a:cubicBezTo>
                      <a:pt x="300" y="20"/>
                      <a:pt x="255" y="0"/>
                      <a:pt x="2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0" name="Google Shape;4210;p28"/>
              <p:cNvSpPr/>
              <p:nvPr/>
            </p:nvSpPr>
            <p:spPr>
              <a:xfrm>
                <a:off x="4340800" y="3615125"/>
                <a:ext cx="12300" cy="9325"/>
              </a:xfrm>
              <a:custGeom>
                <a:avLst/>
                <a:gdLst/>
                <a:ahLst/>
                <a:cxnLst/>
                <a:rect l="l" t="t" r="r" b="b"/>
                <a:pathLst>
                  <a:path w="492" h="373" extrusionOk="0">
                    <a:moveTo>
                      <a:pt x="245" y="0"/>
                    </a:moveTo>
                    <a:cubicBezTo>
                      <a:pt x="204" y="0"/>
                      <a:pt x="164" y="13"/>
                      <a:pt x="129" y="41"/>
                    </a:cubicBezTo>
                    <a:cubicBezTo>
                      <a:pt x="1" y="147"/>
                      <a:pt x="62" y="356"/>
                      <a:pt x="226" y="372"/>
                    </a:cubicBezTo>
                    <a:cubicBezTo>
                      <a:pt x="232" y="373"/>
                      <a:pt x="239" y="373"/>
                      <a:pt x="245" y="373"/>
                    </a:cubicBezTo>
                    <a:cubicBezTo>
                      <a:pt x="398" y="373"/>
                      <a:pt x="491" y="193"/>
                      <a:pt x="389" y="70"/>
                    </a:cubicBezTo>
                    <a:cubicBezTo>
                      <a:pt x="353" y="24"/>
                      <a:pt x="299" y="0"/>
                      <a:pt x="2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1" name="Google Shape;4211;p28"/>
              <p:cNvSpPr/>
              <p:nvPr/>
            </p:nvSpPr>
            <p:spPr>
              <a:xfrm>
                <a:off x="4327550" y="3598625"/>
                <a:ext cx="11650" cy="8800"/>
              </a:xfrm>
              <a:custGeom>
                <a:avLst/>
                <a:gdLst/>
                <a:ahLst/>
                <a:cxnLst/>
                <a:rect l="l" t="t" r="r" b="b"/>
                <a:pathLst>
                  <a:path w="466" h="352" extrusionOk="0">
                    <a:moveTo>
                      <a:pt x="233" y="0"/>
                    </a:moveTo>
                    <a:cubicBezTo>
                      <a:pt x="195" y="0"/>
                      <a:pt x="156" y="13"/>
                      <a:pt x="122" y="39"/>
                    </a:cubicBezTo>
                    <a:cubicBezTo>
                      <a:pt x="0" y="139"/>
                      <a:pt x="58" y="335"/>
                      <a:pt x="216" y="351"/>
                    </a:cubicBezTo>
                    <a:cubicBezTo>
                      <a:pt x="222" y="351"/>
                      <a:pt x="229" y="352"/>
                      <a:pt x="235" y="352"/>
                    </a:cubicBezTo>
                    <a:cubicBezTo>
                      <a:pt x="381" y="352"/>
                      <a:pt x="465" y="182"/>
                      <a:pt x="370" y="65"/>
                    </a:cubicBezTo>
                    <a:cubicBezTo>
                      <a:pt x="335" y="22"/>
                      <a:pt x="284" y="0"/>
                      <a:pt x="2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2" name="Google Shape;4212;p28"/>
              <p:cNvSpPr/>
              <p:nvPr/>
            </p:nvSpPr>
            <p:spPr>
              <a:xfrm>
                <a:off x="4314300" y="3582100"/>
                <a:ext cx="11000" cy="8375"/>
              </a:xfrm>
              <a:custGeom>
                <a:avLst/>
                <a:gdLst/>
                <a:ahLst/>
                <a:cxnLst/>
                <a:rect l="l" t="t" r="r" b="b"/>
                <a:pathLst>
                  <a:path w="440" h="335" extrusionOk="0">
                    <a:moveTo>
                      <a:pt x="222" y="0"/>
                    </a:moveTo>
                    <a:cubicBezTo>
                      <a:pt x="184" y="0"/>
                      <a:pt x="147" y="13"/>
                      <a:pt x="116" y="38"/>
                    </a:cubicBezTo>
                    <a:cubicBezTo>
                      <a:pt x="0" y="131"/>
                      <a:pt x="55" y="318"/>
                      <a:pt x="203" y="334"/>
                    </a:cubicBezTo>
                    <a:cubicBezTo>
                      <a:pt x="209" y="334"/>
                      <a:pt x="215" y="335"/>
                      <a:pt x="222" y="335"/>
                    </a:cubicBezTo>
                    <a:cubicBezTo>
                      <a:pt x="358" y="335"/>
                      <a:pt x="440" y="171"/>
                      <a:pt x="350" y="60"/>
                    </a:cubicBezTo>
                    <a:cubicBezTo>
                      <a:pt x="318" y="21"/>
                      <a:pt x="270" y="0"/>
                      <a:pt x="2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3" name="Google Shape;4213;p28"/>
              <p:cNvSpPr/>
              <p:nvPr/>
            </p:nvSpPr>
            <p:spPr>
              <a:xfrm>
                <a:off x="4301025" y="3565550"/>
                <a:ext cx="10450" cy="7900"/>
              </a:xfrm>
              <a:custGeom>
                <a:avLst/>
                <a:gdLst/>
                <a:ahLst/>
                <a:cxnLst/>
                <a:rect l="l" t="t" r="r" b="b"/>
                <a:pathLst>
                  <a:path w="418" h="316" extrusionOk="0">
                    <a:moveTo>
                      <a:pt x="208" y="0"/>
                    </a:moveTo>
                    <a:cubicBezTo>
                      <a:pt x="173" y="0"/>
                      <a:pt x="139" y="11"/>
                      <a:pt x="110" y="35"/>
                    </a:cubicBezTo>
                    <a:cubicBezTo>
                      <a:pt x="1" y="125"/>
                      <a:pt x="52" y="301"/>
                      <a:pt x="190" y="314"/>
                    </a:cubicBezTo>
                    <a:cubicBezTo>
                      <a:pt x="197" y="315"/>
                      <a:pt x="203" y="315"/>
                      <a:pt x="210" y="315"/>
                    </a:cubicBezTo>
                    <a:cubicBezTo>
                      <a:pt x="340" y="315"/>
                      <a:pt x="418" y="161"/>
                      <a:pt x="332" y="57"/>
                    </a:cubicBezTo>
                    <a:cubicBezTo>
                      <a:pt x="300" y="20"/>
                      <a:pt x="254" y="0"/>
                      <a:pt x="2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14" name="Google Shape;4214;p28"/>
            <p:cNvSpPr/>
            <p:nvPr/>
          </p:nvSpPr>
          <p:spPr>
            <a:xfrm>
              <a:off x="7749041" y="2472313"/>
              <a:ext cx="1405843" cy="2694286"/>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15" name="Google Shape;4215;p28"/>
          <p:cNvSpPr/>
          <p:nvPr/>
        </p:nvSpPr>
        <p:spPr>
          <a:xfrm>
            <a:off x="8516694" y="51340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lt1"/>
          </a:solidFill>
          <a:ln w="19050" cap="flat" cmpd="sng">
            <a:solidFill>
              <a:schemeClr val="accent2"/>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6" name="Google Shape;4216;p28"/>
          <p:cNvSpPr/>
          <p:nvPr/>
        </p:nvSpPr>
        <p:spPr>
          <a:xfrm>
            <a:off x="5447784" y="2314763"/>
            <a:ext cx="324757" cy="375100"/>
          </a:xfrm>
          <a:custGeom>
            <a:avLst/>
            <a:gdLst/>
            <a:ahLst/>
            <a:cxnLst/>
            <a:rect l="l" t="t" r="r" b="b"/>
            <a:pathLst>
              <a:path w="3877" h="4478" extrusionOk="0">
                <a:moveTo>
                  <a:pt x="868" y="1"/>
                </a:moveTo>
                <a:lnTo>
                  <a:pt x="0" y="4478"/>
                </a:lnTo>
                <a:lnTo>
                  <a:pt x="3876" y="342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7" name="Google Shape;4217;p28"/>
          <p:cNvSpPr/>
          <p:nvPr/>
        </p:nvSpPr>
        <p:spPr>
          <a:xfrm>
            <a:off x="5623574" y="76680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ext 1">
  <p:cSld name="CUSTOM_5_1">
    <p:spTree>
      <p:nvGrpSpPr>
        <p:cNvPr id="1" name="Shape 4218"/>
        <p:cNvGrpSpPr/>
        <p:nvPr/>
      </p:nvGrpSpPr>
      <p:grpSpPr>
        <a:xfrm>
          <a:off x="0" y="0"/>
          <a:ext cx="0" cy="0"/>
          <a:chOff x="0" y="0"/>
          <a:chExt cx="0" cy="0"/>
        </a:xfrm>
      </p:grpSpPr>
      <p:sp>
        <p:nvSpPr>
          <p:cNvPr id="4219" name="Google Shape;4219;p29"/>
          <p:cNvSpPr txBox="1">
            <a:spLocks noGrp="1"/>
          </p:cNvSpPr>
          <p:nvPr>
            <p:ph type="subTitle" idx="1"/>
          </p:nvPr>
        </p:nvSpPr>
        <p:spPr>
          <a:xfrm>
            <a:off x="717425" y="2713625"/>
            <a:ext cx="3603900" cy="830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220" name="Google Shape;4220;p29"/>
          <p:cNvSpPr txBox="1">
            <a:spLocks noGrp="1"/>
          </p:cNvSpPr>
          <p:nvPr>
            <p:ph type="title"/>
          </p:nvPr>
        </p:nvSpPr>
        <p:spPr>
          <a:xfrm>
            <a:off x="717425" y="1801775"/>
            <a:ext cx="3359100" cy="7983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221" name="Google Shape;4221;p29"/>
          <p:cNvGrpSpPr/>
          <p:nvPr/>
        </p:nvGrpSpPr>
        <p:grpSpPr>
          <a:xfrm>
            <a:off x="-19194" y="-29871"/>
            <a:ext cx="1915602" cy="1690448"/>
            <a:chOff x="-19194" y="-29871"/>
            <a:chExt cx="1915602" cy="1690448"/>
          </a:xfrm>
        </p:grpSpPr>
        <p:sp>
          <p:nvSpPr>
            <p:cNvPr id="4222" name="Google Shape;4222;p29"/>
            <p:cNvSpPr/>
            <p:nvPr/>
          </p:nvSpPr>
          <p:spPr>
            <a:xfrm rot="-5400000" flipH="1">
              <a:off x="93383" y="-142448"/>
              <a:ext cx="1690448" cy="1915602"/>
            </a:xfrm>
            <a:custGeom>
              <a:avLst/>
              <a:gdLst/>
              <a:ahLst/>
              <a:cxnLst/>
              <a:rect l="l" t="t" r="r" b="b"/>
              <a:pathLst>
                <a:path w="19791" h="22427" extrusionOk="0">
                  <a:moveTo>
                    <a:pt x="1" y="200"/>
                  </a:moveTo>
                  <a:lnTo>
                    <a:pt x="19791" y="1"/>
                  </a:lnTo>
                  <a:cubicBezTo>
                    <a:pt x="8819" y="2389"/>
                    <a:pt x="11204" y="8993"/>
                    <a:pt x="7791" y="15690"/>
                  </a:cubicBezTo>
                  <a:cubicBezTo>
                    <a:pt x="5927" y="19354"/>
                    <a:pt x="3018" y="21346"/>
                    <a:pt x="226" y="224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3" name="Google Shape;4223;p29"/>
            <p:cNvSpPr/>
            <p:nvPr/>
          </p:nvSpPr>
          <p:spPr>
            <a:xfrm rot="-5400000" flipH="1">
              <a:off x="-66475" y="26365"/>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24" name="Google Shape;4224;p29"/>
          <p:cNvSpPr/>
          <p:nvPr/>
        </p:nvSpPr>
        <p:spPr>
          <a:xfrm>
            <a:off x="-19212" y="3760378"/>
            <a:ext cx="2677161" cy="1417636"/>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5" name="Google Shape;4225;p29"/>
          <p:cNvSpPr/>
          <p:nvPr/>
        </p:nvSpPr>
        <p:spPr>
          <a:xfrm>
            <a:off x="7486218" y="4211862"/>
            <a:ext cx="1671029" cy="952367"/>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6" name="Google Shape;4226;p29"/>
          <p:cNvSpPr/>
          <p:nvPr/>
        </p:nvSpPr>
        <p:spPr>
          <a:xfrm>
            <a:off x="3310431" y="3951264"/>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7" name="Google Shape;4227;p29"/>
          <p:cNvSpPr/>
          <p:nvPr/>
        </p:nvSpPr>
        <p:spPr>
          <a:xfrm>
            <a:off x="380235" y="3742252"/>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8" name="Google Shape;4228;p29"/>
          <p:cNvSpPr/>
          <p:nvPr/>
        </p:nvSpPr>
        <p:spPr>
          <a:xfrm>
            <a:off x="6249644" y="4002131"/>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9" name="Google Shape;4229;p29"/>
          <p:cNvSpPr/>
          <p:nvPr/>
        </p:nvSpPr>
        <p:spPr>
          <a:xfrm>
            <a:off x="5470959" y="4567388"/>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30" name="Google Shape;4230;p29"/>
          <p:cNvGrpSpPr/>
          <p:nvPr/>
        </p:nvGrpSpPr>
        <p:grpSpPr>
          <a:xfrm>
            <a:off x="4076525" y="300534"/>
            <a:ext cx="281055" cy="346846"/>
            <a:chOff x="368125" y="2950571"/>
            <a:chExt cx="281055" cy="346846"/>
          </a:xfrm>
        </p:grpSpPr>
        <p:sp>
          <p:nvSpPr>
            <p:cNvPr id="4231" name="Google Shape;4231;p29"/>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2" name="Google Shape;4232;p29"/>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33" name="Google Shape;4233;p29"/>
          <p:cNvGrpSpPr/>
          <p:nvPr/>
        </p:nvGrpSpPr>
        <p:grpSpPr>
          <a:xfrm>
            <a:off x="2318199" y="858755"/>
            <a:ext cx="402369" cy="316376"/>
            <a:chOff x="1163250" y="1972063"/>
            <a:chExt cx="106800" cy="83975"/>
          </a:xfrm>
        </p:grpSpPr>
        <p:sp>
          <p:nvSpPr>
            <p:cNvPr id="4234" name="Google Shape;4234;p29"/>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5" name="Google Shape;4235;p29"/>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6" name="Google Shape;4236;p29"/>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7" name="Google Shape;4237;p29"/>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8" name="Google Shape;4238;p29"/>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9" name="Google Shape;4239;p29"/>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0" name="Google Shape;4240;p29"/>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1" name="Google Shape;4241;p29"/>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2" name="Google Shape;4242;p29"/>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43" name="Google Shape;4243;p29"/>
          <p:cNvSpPr/>
          <p:nvPr/>
        </p:nvSpPr>
        <p:spPr>
          <a:xfrm>
            <a:off x="8255088" y="363614"/>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4" name="Google Shape;4244;p29"/>
          <p:cNvSpPr/>
          <p:nvPr/>
        </p:nvSpPr>
        <p:spPr>
          <a:xfrm>
            <a:off x="656200" y="1103913"/>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5" name="Google Shape;4245;p29"/>
          <p:cNvSpPr/>
          <p:nvPr/>
        </p:nvSpPr>
        <p:spPr>
          <a:xfrm>
            <a:off x="1219199" y="432350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hanks">
  <p:cSld name="CUSTOM_5_1_1">
    <p:spTree>
      <p:nvGrpSpPr>
        <p:cNvPr id="1" name="Shape 4246"/>
        <p:cNvGrpSpPr/>
        <p:nvPr/>
      </p:nvGrpSpPr>
      <p:grpSpPr>
        <a:xfrm>
          <a:off x="0" y="0"/>
          <a:ext cx="0" cy="0"/>
          <a:chOff x="0" y="0"/>
          <a:chExt cx="0" cy="0"/>
        </a:xfrm>
      </p:grpSpPr>
      <p:sp>
        <p:nvSpPr>
          <p:cNvPr id="4247" name="Google Shape;4247;p30"/>
          <p:cNvSpPr txBox="1">
            <a:spLocks noGrp="1"/>
          </p:cNvSpPr>
          <p:nvPr>
            <p:ph type="subTitle" idx="1"/>
          </p:nvPr>
        </p:nvSpPr>
        <p:spPr>
          <a:xfrm>
            <a:off x="793625" y="1342013"/>
            <a:ext cx="2536200" cy="1147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248" name="Google Shape;4248;p30"/>
          <p:cNvSpPr txBox="1">
            <a:spLocks noGrp="1"/>
          </p:cNvSpPr>
          <p:nvPr>
            <p:ph type="title"/>
          </p:nvPr>
        </p:nvSpPr>
        <p:spPr>
          <a:xfrm>
            <a:off x="793625" y="430175"/>
            <a:ext cx="3529800" cy="7983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67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249" name="Google Shape;4249;p30"/>
          <p:cNvSpPr txBox="1"/>
          <p:nvPr/>
        </p:nvSpPr>
        <p:spPr>
          <a:xfrm>
            <a:off x="793625" y="3645000"/>
            <a:ext cx="4302300" cy="615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n" sz="1200" b="1">
                <a:solidFill>
                  <a:schemeClr val="dk2"/>
                </a:solidFill>
                <a:latin typeface="Asap"/>
                <a:ea typeface="Asap"/>
                <a:cs typeface="Asap"/>
                <a:sym typeface="Asap"/>
              </a:rPr>
              <a:t>CRÉDITS:</a:t>
            </a:r>
            <a:r>
              <a:rPr lang="en" sz="1200">
                <a:solidFill>
                  <a:schemeClr val="dk1"/>
                </a:solidFill>
                <a:latin typeface="Asap"/>
                <a:ea typeface="Asap"/>
                <a:cs typeface="Asap"/>
                <a:sym typeface="Asap"/>
              </a:rPr>
              <a:t> Ce modèle de présentation a été créé par </a:t>
            </a:r>
            <a:r>
              <a:rPr lang="en" sz="1200" b="1">
                <a:solidFill>
                  <a:schemeClr val="dk2"/>
                </a:solidFill>
                <a:uFill>
                  <a:noFill/>
                </a:uFill>
                <a:latin typeface="Asap"/>
                <a:ea typeface="Asap"/>
                <a:cs typeface="Asap"/>
                <a:sym typeface="Asap"/>
                <a:hlinkClick r:id="rId2">
                  <a:extLst>
                    <a:ext uri="{A12FA001-AC4F-418D-AE19-62706E023703}">
                      <ahyp:hlinkClr xmlns:ahyp="http://schemas.microsoft.com/office/drawing/2018/hyperlinkcolor" val="tx"/>
                    </a:ext>
                  </a:extLst>
                </a:hlinkClick>
              </a:rPr>
              <a:t>Slidesgo</a:t>
            </a:r>
            <a:r>
              <a:rPr lang="en" sz="1200">
                <a:solidFill>
                  <a:schemeClr val="dk1"/>
                </a:solidFill>
                <a:latin typeface="Asap"/>
                <a:ea typeface="Asap"/>
                <a:cs typeface="Asap"/>
                <a:sym typeface="Asap"/>
              </a:rPr>
              <a:t>, comprenant des icônes de </a:t>
            </a:r>
            <a:r>
              <a:rPr lang="en" sz="1200" b="1">
                <a:solidFill>
                  <a:schemeClr val="dk2"/>
                </a:solidFill>
                <a:uFill>
                  <a:noFill/>
                </a:uFill>
                <a:latin typeface="Asap"/>
                <a:ea typeface="Asap"/>
                <a:cs typeface="Asap"/>
                <a:sym typeface="Asap"/>
                <a:hlinkClick r:id="rId3">
                  <a:extLst>
                    <a:ext uri="{A12FA001-AC4F-418D-AE19-62706E023703}">
                      <ahyp:hlinkClr xmlns:ahyp="http://schemas.microsoft.com/office/drawing/2018/hyperlinkcolor" val="tx"/>
                    </a:ext>
                  </a:extLst>
                </a:hlinkClick>
              </a:rPr>
              <a:t>Flaticon</a:t>
            </a:r>
            <a:r>
              <a:rPr lang="en" sz="1200">
                <a:solidFill>
                  <a:schemeClr val="dk1"/>
                </a:solidFill>
                <a:latin typeface="Asap"/>
                <a:ea typeface="Asap"/>
                <a:cs typeface="Asap"/>
                <a:sym typeface="Asap"/>
              </a:rPr>
              <a:t>, des infographies et des images de </a:t>
            </a:r>
            <a:r>
              <a:rPr lang="en" sz="1200" b="1">
                <a:solidFill>
                  <a:schemeClr val="dk2"/>
                </a:solidFill>
                <a:uFill>
                  <a:noFill/>
                </a:uFill>
                <a:latin typeface="Asap"/>
                <a:ea typeface="Asap"/>
                <a:cs typeface="Asap"/>
                <a:sym typeface="Asap"/>
                <a:hlinkClick r:id="rId4">
                  <a:extLst>
                    <a:ext uri="{A12FA001-AC4F-418D-AE19-62706E023703}">
                      <ahyp:hlinkClr xmlns:ahyp="http://schemas.microsoft.com/office/drawing/2018/hyperlinkcolor" val="tx"/>
                    </a:ext>
                  </a:extLst>
                </a:hlinkClick>
              </a:rPr>
              <a:t>Freepik</a:t>
            </a:r>
            <a:r>
              <a:rPr lang="en" sz="1200" b="1">
                <a:solidFill>
                  <a:schemeClr val="dk2"/>
                </a:solidFill>
                <a:latin typeface="Asap"/>
                <a:ea typeface="Asap"/>
                <a:cs typeface="Asap"/>
                <a:sym typeface="Asap"/>
              </a:rPr>
              <a:t> </a:t>
            </a:r>
            <a:r>
              <a:rPr lang="en" sz="1200">
                <a:solidFill>
                  <a:schemeClr val="dk1"/>
                </a:solidFill>
                <a:latin typeface="Asap"/>
                <a:ea typeface="Asap"/>
                <a:cs typeface="Asap"/>
                <a:sym typeface="Asap"/>
              </a:rPr>
              <a:t>et des illustrations de </a:t>
            </a:r>
            <a:r>
              <a:rPr lang="en" sz="1200" b="1">
                <a:solidFill>
                  <a:schemeClr val="dk2"/>
                </a:solidFill>
                <a:uFill>
                  <a:noFill/>
                </a:uFill>
                <a:latin typeface="Asap"/>
                <a:ea typeface="Asap"/>
                <a:cs typeface="Asap"/>
                <a:sym typeface="Asap"/>
                <a:hlinkClick r:id="rId5">
                  <a:extLst>
                    <a:ext uri="{A12FA001-AC4F-418D-AE19-62706E023703}">
                      <ahyp:hlinkClr xmlns:ahyp="http://schemas.microsoft.com/office/drawing/2018/hyperlinkcolor" val="tx"/>
                    </a:ext>
                  </a:extLst>
                </a:hlinkClick>
              </a:rPr>
              <a:t>Storyset</a:t>
            </a:r>
            <a:endParaRPr sz="1200" b="1">
              <a:solidFill>
                <a:schemeClr val="dk2"/>
              </a:solidFill>
              <a:latin typeface="Asap"/>
              <a:ea typeface="Asap"/>
              <a:cs typeface="Asap"/>
              <a:sym typeface="Asap"/>
            </a:endParaRPr>
          </a:p>
        </p:txBody>
      </p:sp>
      <p:grpSp>
        <p:nvGrpSpPr>
          <p:cNvPr id="4250" name="Google Shape;4250;p30"/>
          <p:cNvGrpSpPr/>
          <p:nvPr/>
        </p:nvGrpSpPr>
        <p:grpSpPr>
          <a:xfrm>
            <a:off x="6928153" y="-123"/>
            <a:ext cx="2245646" cy="5172024"/>
            <a:chOff x="6914326" y="-123"/>
            <a:chExt cx="2245646" cy="5172024"/>
          </a:xfrm>
        </p:grpSpPr>
        <p:grpSp>
          <p:nvGrpSpPr>
            <p:cNvPr id="4251" name="Google Shape;4251;p30"/>
            <p:cNvGrpSpPr/>
            <p:nvPr/>
          </p:nvGrpSpPr>
          <p:grpSpPr>
            <a:xfrm>
              <a:off x="7123441" y="2793741"/>
              <a:ext cx="2036531" cy="2155481"/>
              <a:chOff x="3844200" y="3565550"/>
              <a:chExt cx="524325" cy="554950"/>
            </a:xfrm>
          </p:grpSpPr>
          <p:sp>
            <p:nvSpPr>
              <p:cNvPr id="4252" name="Google Shape;4252;p30"/>
              <p:cNvSpPr/>
              <p:nvPr/>
            </p:nvSpPr>
            <p:spPr>
              <a:xfrm>
                <a:off x="3937150" y="4105850"/>
                <a:ext cx="15950" cy="12100"/>
              </a:xfrm>
              <a:custGeom>
                <a:avLst/>
                <a:gdLst/>
                <a:ahLst/>
                <a:cxnLst/>
                <a:rect l="l" t="t" r="r" b="b"/>
                <a:pathLst>
                  <a:path w="638" h="484" extrusionOk="0">
                    <a:moveTo>
                      <a:pt x="319" y="1"/>
                    </a:moveTo>
                    <a:cubicBezTo>
                      <a:pt x="265" y="1"/>
                      <a:pt x="212" y="18"/>
                      <a:pt x="168" y="54"/>
                    </a:cubicBezTo>
                    <a:cubicBezTo>
                      <a:pt x="1" y="192"/>
                      <a:pt x="81" y="459"/>
                      <a:pt x="293" y="482"/>
                    </a:cubicBezTo>
                    <a:cubicBezTo>
                      <a:pt x="302" y="483"/>
                      <a:pt x="312" y="483"/>
                      <a:pt x="320" y="483"/>
                    </a:cubicBezTo>
                    <a:cubicBezTo>
                      <a:pt x="520" y="483"/>
                      <a:pt x="638" y="250"/>
                      <a:pt x="509" y="93"/>
                    </a:cubicBezTo>
                    <a:cubicBezTo>
                      <a:pt x="461" y="32"/>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3" name="Google Shape;4253;p30"/>
              <p:cNvSpPr/>
              <p:nvPr/>
            </p:nvSpPr>
            <p:spPr>
              <a:xfrm>
                <a:off x="3923900" y="4089375"/>
                <a:ext cx="15300" cy="11625"/>
              </a:xfrm>
              <a:custGeom>
                <a:avLst/>
                <a:gdLst/>
                <a:ahLst/>
                <a:cxnLst/>
                <a:rect l="l" t="t" r="r" b="b"/>
                <a:pathLst>
                  <a:path w="612" h="465" extrusionOk="0">
                    <a:moveTo>
                      <a:pt x="305" y="0"/>
                    </a:moveTo>
                    <a:cubicBezTo>
                      <a:pt x="254" y="0"/>
                      <a:pt x="202" y="17"/>
                      <a:pt x="158" y="51"/>
                    </a:cubicBezTo>
                    <a:cubicBezTo>
                      <a:pt x="0" y="183"/>
                      <a:pt x="74" y="440"/>
                      <a:pt x="280" y="463"/>
                    </a:cubicBezTo>
                    <a:cubicBezTo>
                      <a:pt x="289" y="464"/>
                      <a:pt x="298" y="464"/>
                      <a:pt x="307" y="464"/>
                    </a:cubicBezTo>
                    <a:cubicBezTo>
                      <a:pt x="497" y="464"/>
                      <a:pt x="612" y="240"/>
                      <a:pt x="486" y="87"/>
                    </a:cubicBezTo>
                    <a:cubicBezTo>
                      <a:pt x="440" y="30"/>
                      <a:pt x="373" y="0"/>
                      <a:pt x="3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4" name="Google Shape;4254;p30"/>
              <p:cNvSpPr/>
              <p:nvPr/>
            </p:nvSpPr>
            <p:spPr>
              <a:xfrm>
                <a:off x="3910575" y="4072850"/>
                <a:ext cx="14750" cy="11175"/>
              </a:xfrm>
              <a:custGeom>
                <a:avLst/>
                <a:gdLst/>
                <a:ahLst/>
                <a:cxnLst/>
                <a:rect l="l" t="t" r="r" b="b"/>
                <a:pathLst>
                  <a:path w="590" h="447" extrusionOk="0">
                    <a:moveTo>
                      <a:pt x="297" y="0"/>
                    </a:moveTo>
                    <a:cubicBezTo>
                      <a:pt x="247" y="0"/>
                      <a:pt x="196" y="17"/>
                      <a:pt x="154" y="50"/>
                    </a:cubicBezTo>
                    <a:cubicBezTo>
                      <a:pt x="0" y="176"/>
                      <a:pt x="74" y="423"/>
                      <a:pt x="273" y="445"/>
                    </a:cubicBezTo>
                    <a:cubicBezTo>
                      <a:pt x="281" y="446"/>
                      <a:pt x="289" y="447"/>
                      <a:pt x="296" y="447"/>
                    </a:cubicBezTo>
                    <a:cubicBezTo>
                      <a:pt x="479" y="447"/>
                      <a:pt x="590" y="230"/>
                      <a:pt x="469" y="82"/>
                    </a:cubicBezTo>
                    <a:cubicBezTo>
                      <a:pt x="426" y="28"/>
                      <a:pt x="362"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5" name="Google Shape;4255;p30"/>
              <p:cNvSpPr/>
              <p:nvPr/>
            </p:nvSpPr>
            <p:spPr>
              <a:xfrm>
                <a:off x="3897300" y="4056275"/>
                <a:ext cx="14125" cy="10725"/>
              </a:xfrm>
              <a:custGeom>
                <a:avLst/>
                <a:gdLst/>
                <a:ahLst/>
                <a:cxnLst/>
                <a:rect l="l" t="t" r="r" b="b"/>
                <a:pathLst>
                  <a:path w="565" h="429" extrusionOk="0">
                    <a:moveTo>
                      <a:pt x="285" y="0"/>
                    </a:moveTo>
                    <a:cubicBezTo>
                      <a:pt x="237" y="0"/>
                      <a:pt x="189" y="16"/>
                      <a:pt x="149" y="48"/>
                    </a:cubicBezTo>
                    <a:cubicBezTo>
                      <a:pt x="1" y="170"/>
                      <a:pt x="71" y="408"/>
                      <a:pt x="261" y="427"/>
                    </a:cubicBezTo>
                    <a:cubicBezTo>
                      <a:pt x="269" y="428"/>
                      <a:pt x="277" y="428"/>
                      <a:pt x="284" y="428"/>
                    </a:cubicBezTo>
                    <a:cubicBezTo>
                      <a:pt x="460" y="428"/>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6" name="Google Shape;4256;p30"/>
              <p:cNvSpPr/>
              <p:nvPr/>
            </p:nvSpPr>
            <p:spPr>
              <a:xfrm>
                <a:off x="3884050" y="4039775"/>
                <a:ext cx="13475" cy="10200"/>
              </a:xfrm>
              <a:custGeom>
                <a:avLst/>
                <a:gdLst/>
                <a:ahLst/>
                <a:cxnLst/>
                <a:rect l="l" t="t" r="r" b="b"/>
                <a:pathLst>
                  <a:path w="539" h="408" extrusionOk="0">
                    <a:moveTo>
                      <a:pt x="270" y="0"/>
                    </a:moveTo>
                    <a:cubicBezTo>
                      <a:pt x="225" y="0"/>
                      <a:pt x="180" y="15"/>
                      <a:pt x="142" y="46"/>
                    </a:cubicBezTo>
                    <a:cubicBezTo>
                      <a:pt x="0" y="158"/>
                      <a:pt x="68" y="390"/>
                      <a:pt x="248" y="406"/>
                    </a:cubicBezTo>
                    <a:cubicBezTo>
                      <a:pt x="256" y="407"/>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7" name="Google Shape;4257;p30"/>
              <p:cNvSpPr/>
              <p:nvPr/>
            </p:nvSpPr>
            <p:spPr>
              <a:xfrm>
                <a:off x="3870800" y="4023200"/>
                <a:ext cx="12825" cy="9825"/>
              </a:xfrm>
              <a:custGeom>
                <a:avLst/>
                <a:gdLst/>
                <a:ahLst/>
                <a:cxnLst/>
                <a:rect l="l" t="t" r="r" b="b"/>
                <a:pathLst>
                  <a:path w="513" h="393" extrusionOk="0">
                    <a:moveTo>
                      <a:pt x="257" y="0"/>
                    </a:moveTo>
                    <a:cubicBezTo>
                      <a:pt x="214" y="0"/>
                      <a:pt x="171" y="15"/>
                      <a:pt x="135" y="44"/>
                    </a:cubicBezTo>
                    <a:cubicBezTo>
                      <a:pt x="0" y="153"/>
                      <a:pt x="64" y="371"/>
                      <a:pt x="238" y="391"/>
                    </a:cubicBezTo>
                    <a:cubicBezTo>
                      <a:pt x="246" y="392"/>
                      <a:pt x="253" y="392"/>
                      <a:pt x="261" y="392"/>
                    </a:cubicBezTo>
                    <a:cubicBezTo>
                      <a:pt x="418" y="392"/>
                      <a:pt x="513" y="202"/>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8" name="Google Shape;4258;p30"/>
              <p:cNvSpPr/>
              <p:nvPr/>
            </p:nvSpPr>
            <p:spPr>
              <a:xfrm>
                <a:off x="3857450" y="4006700"/>
                <a:ext cx="12300" cy="9350"/>
              </a:xfrm>
              <a:custGeom>
                <a:avLst/>
                <a:gdLst/>
                <a:ahLst/>
                <a:cxnLst/>
                <a:rect l="l" t="t" r="r" b="b"/>
                <a:pathLst>
                  <a:path w="492" h="374" extrusionOk="0">
                    <a:moveTo>
                      <a:pt x="247" y="1"/>
                    </a:moveTo>
                    <a:cubicBezTo>
                      <a:pt x="206" y="1"/>
                      <a:pt x="166" y="14"/>
                      <a:pt x="132" y="42"/>
                    </a:cubicBezTo>
                    <a:cubicBezTo>
                      <a:pt x="1" y="144"/>
                      <a:pt x="65" y="353"/>
                      <a:pt x="229" y="373"/>
                    </a:cubicBezTo>
                    <a:cubicBezTo>
                      <a:pt x="235" y="373"/>
                      <a:pt x="242" y="374"/>
                      <a:pt x="248" y="374"/>
                    </a:cubicBezTo>
                    <a:cubicBezTo>
                      <a:pt x="401" y="374"/>
                      <a:pt x="492" y="194"/>
                      <a:pt x="393" y="71"/>
                    </a:cubicBezTo>
                    <a:cubicBezTo>
                      <a:pt x="356"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9" name="Google Shape;4259;p30"/>
              <p:cNvSpPr/>
              <p:nvPr/>
            </p:nvSpPr>
            <p:spPr>
              <a:xfrm>
                <a:off x="3844200" y="3990175"/>
                <a:ext cx="11650" cy="8850"/>
              </a:xfrm>
              <a:custGeom>
                <a:avLst/>
                <a:gdLst/>
                <a:ahLst/>
                <a:cxnLst/>
                <a:rect l="l" t="t" r="r" b="b"/>
                <a:pathLst>
                  <a:path w="466" h="354" extrusionOk="0">
                    <a:moveTo>
                      <a:pt x="235" y="1"/>
                    </a:moveTo>
                    <a:cubicBezTo>
                      <a:pt x="196" y="1"/>
                      <a:pt x="156" y="14"/>
                      <a:pt x="123" y="41"/>
                    </a:cubicBezTo>
                    <a:cubicBezTo>
                      <a:pt x="0" y="137"/>
                      <a:pt x="58" y="336"/>
                      <a:pt x="216" y="352"/>
                    </a:cubicBezTo>
                    <a:cubicBezTo>
                      <a:pt x="222" y="353"/>
                      <a:pt x="229" y="353"/>
                      <a:pt x="235" y="353"/>
                    </a:cubicBezTo>
                    <a:cubicBezTo>
                      <a:pt x="381" y="353"/>
                      <a:pt x="465" y="183"/>
                      <a:pt x="370" y="66"/>
                    </a:cubicBezTo>
                    <a:cubicBezTo>
                      <a:pt x="336"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0" name="Google Shape;4260;p30"/>
              <p:cNvSpPr/>
              <p:nvPr/>
            </p:nvSpPr>
            <p:spPr>
              <a:xfrm>
                <a:off x="3968325" y="4107900"/>
                <a:ext cx="16525" cy="12600"/>
              </a:xfrm>
              <a:custGeom>
                <a:avLst/>
                <a:gdLst/>
                <a:ahLst/>
                <a:cxnLst/>
                <a:rect l="l" t="t" r="r" b="b"/>
                <a:pathLst>
                  <a:path w="661" h="504" extrusionOk="0">
                    <a:moveTo>
                      <a:pt x="330" y="0"/>
                    </a:moveTo>
                    <a:cubicBezTo>
                      <a:pt x="275" y="0"/>
                      <a:pt x="220" y="18"/>
                      <a:pt x="174" y="56"/>
                    </a:cubicBezTo>
                    <a:cubicBezTo>
                      <a:pt x="1" y="197"/>
                      <a:pt x="84" y="480"/>
                      <a:pt x="306" y="503"/>
                    </a:cubicBezTo>
                    <a:cubicBezTo>
                      <a:pt x="315" y="503"/>
                      <a:pt x="324" y="504"/>
                      <a:pt x="333" y="504"/>
                    </a:cubicBezTo>
                    <a:cubicBezTo>
                      <a:pt x="539" y="504"/>
                      <a:pt x="660" y="261"/>
                      <a:pt x="528" y="94"/>
                    </a:cubicBezTo>
                    <a:cubicBezTo>
                      <a:pt x="477" y="32"/>
                      <a:pt x="403" y="0"/>
                      <a:pt x="3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1" name="Google Shape;4261;p30"/>
              <p:cNvSpPr/>
              <p:nvPr/>
            </p:nvSpPr>
            <p:spPr>
              <a:xfrm>
                <a:off x="3955075" y="4091400"/>
                <a:ext cx="15875" cy="12075"/>
              </a:xfrm>
              <a:custGeom>
                <a:avLst/>
                <a:gdLst/>
                <a:ahLst/>
                <a:cxnLst/>
                <a:rect l="l" t="t" r="r" b="b"/>
                <a:pathLst>
                  <a:path w="635" h="483" extrusionOk="0">
                    <a:moveTo>
                      <a:pt x="318" y="0"/>
                    </a:moveTo>
                    <a:cubicBezTo>
                      <a:pt x="264" y="0"/>
                      <a:pt x="210" y="18"/>
                      <a:pt x="164" y="54"/>
                    </a:cubicBezTo>
                    <a:cubicBezTo>
                      <a:pt x="0" y="189"/>
                      <a:pt x="81" y="459"/>
                      <a:pt x="293" y="481"/>
                    </a:cubicBezTo>
                    <a:cubicBezTo>
                      <a:pt x="302" y="482"/>
                      <a:pt x="311" y="483"/>
                      <a:pt x="320" y="483"/>
                    </a:cubicBezTo>
                    <a:cubicBezTo>
                      <a:pt x="516" y="483"/>
                      <a:pt x="634" y="249"/>
                      <a:pt x="505" y="89"/>
                    </a:cubicBezTo>
                    <a:cubicBezTo>
                      <a:pt x="457"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2" name="Google Shape;4262;p30"/>
              <p:cNvSpPr/>
              <p:nvPr/>
            </p:nvSpPr>
            <p:spPr>
              <a:xfrm>
                <a:off x="3941725" y="4074825"/>
                <a:ext cx="15400" cy="11700"/>
              </a:xfrm>
              <a:custGeom>
                <a:avLst/>
                <a:gdLst/>
                <a:ahLst/>
                <a:cxnLst/>
                <a:rect l="l" t="t" r="r" b="b"/>
                <a:pathLst>
                  <a:path w="616" h="468" extrusionOk="0">
                    <a:moveTo>
                      <a:pt x="309" y="1"/>
                    </a:moveTo>
                    <a:cubicBezTo>
                      <a:pt x="257" y="1"/>
                      <a:pt x="205" y="18"/>
                      <a:pt x="162" y="55"/>
                    </a:cubicBezTo>
                    <a:cubicBezTo>
                      <a:pt x="1" y="183"/>
                      <a:pt x="78" y="444"/>
                      <a:pt x="284" y="466"/>
                    </a:cubicBezTo>
                    <a:cubicBezTo>
                      <a:pt x="293" y="467"/>
                      <a:pt x="302" y="468"/>
                      <a:pt x="310" y="468"/>
                    </a:cubicBezTo>
                    <a:cubicBezTo>
                      <a:pt x="501" y="468"/>
                      <a:pt x="615" y="241"/>
                      <a:pt x="489" y="87"/>
                    </a:cubicBezTo>
                    <a:cubicBezTo>
                      <a:pt x="444" y="31"/>
                      <a:pt x="377"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3" name="Google Shape;4263;p30"/>
              <p:cNvSpPr/>
              <p:nvPr/>
            </p:nvSpPr>
            <p:spPr>
              <a:xfrm>
                <a:off x="3928475" y="4058325"/>
                <a:ext cx="14775" cy="11150"/>
              </a:xfrm>
              <a:custGeom>
                <a:avLst/>
                <a:gdLst/>
                <a:ahLst/>
                <a:cxnLst/>
                <a:rect l="l" t="t" r="r" b="b"/>
                <a:pathLst>
                  <a:path w="591" h="446" extrusionOk="0">
                    <a:moveTo>
                      <a:pt x="295" y="0"/>
                    </a:moveTo>
                    <a:cubicBezTo>
                      <a:pt x="246" y="0"/>
                      <a:pt x="196" y="16"/>
                      <a:pt x="155" y="50"/>
                    </a:cubicBezTo>
                    <a:cubicBezTo>
                      <a:pt x="1" y="175"/>
                      <a:pt x="75" y="426"/>
                      <a:pt x="274" y="445"/>
                    </a:cubicBezTo>
                    <a:cubicBezTo>
                      <a:pt x="282" y="446"/>
                      <a:pt x="289" y="446"/>
                      <a:pt x="297" y="446"/>
                    </a:cubicBezTo>
                    <a:cubicBezTo>
                      <a:pt x="480"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4" name="Google Shape;4264;p30"/>
              <p:cNvSpPr/>
              <p:nvPr/>
            </p:nvSpPr>
            <p:spPr>
              <a:xfrm>
                <a:off x="3915225" y="4041800"/>
                <a:ext cx="14125" cy="10725"/>
              </a:xfrm>
              <a:custGeom>
                <a:avLst/>
                <a:gdLst/>
                <a:ahLst/>
                <a:cxnLst/>
                <a:rect l="l" t="t" r="r" b="b"/>
                <a:pathLst>
                  <a:path w="565" h="429" extrusionOk="0">
                    <a:moveTo>
                      <a:pt x="282" y="1"/>
                    </a:moveTo>
                    <a:cubicBezTo>
                      <a:pt x="235" y="1"/>
                      <a:pt x="187" y="16"/>
                      <a:pt x="148" y="48"/>
                    </a:cubicBezTo>
                    <a:cubicBezTo>
                      <a:pt x="0" y="167"/>
                      <a:pt x="71" y="405"/>
                      <a:pt x="261" y="428"/>
                    </a:cubicBezTo>
                    <a:cubicBezTo>
                      <a:pt x="269" y="428"/>
                      <a:pt x="276" y="429"/>
                      <a:pt x="284" y="429"/>
                    </a:cubicBezTo>
                    <a:cubicBezTo>
                      <a:pt x="460" y="429"/>
                      <a:pt x="564" y="222"/>
                      <a:pt x="450" y="81"/>
                    </a:cubicBezTo>
                    <a:cubicBezTo>
                      <a:pt x="407"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5" name="Google Shape;4265;p30"/>
              <p:cNvSpPr/>
              <p:nvPr/>
            </p:nvSpPr>
            <p:spPr>
              <a:xfrm>
                <a:off x="3901975" y="4025225"/>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6" y="410"/>
                      <a:pt x="263" y="411"/>
                      <a:pt x="271" y="411"/>
                    </a:cubicBezTo>
                    <a:cubicBezTo>
                      <a:pt x="440" y="411"/>
                      <a:pt x="538" y="214"/>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6" name="Google Shape;4266;p30"/>
              <p:cNvSpPr/>
              <p:nvPr/>
            </p:nvSpPr>
            <p:spPr>
              <a:xfrm>
                <a:off x="3888625" y="4008725"/>
                <a:ext cx="12925" cy="9750"/>
              </a:xfrm>
              <a:custGeom>
                <a:avLst/>
                <a:gdLst/>
                <a:ahLst/>
                <a:cxnLst/>
                <a:rect l="l" t="t" r="r" b="b"/>
                <a:pathLst>
                  <a:path w="517" h="390" extrusionOk="0">
                    <a:moveTo>
                      <a:pt x="260" y="1"/>
                    </a:moveTo>
                    <a:cubicBezTo>
                      <a:pt x="217" y="1"/>
                      <a:pt x="173" y="15"/>
                      <a:pt x="136" y="44"/>
                    </a:cubicBezTo>
                    <a:cubicBezTo>
                      <a:pt x="1" y="153"/>
                      <a:pt x="68" y="372"/>
                      <a:pt x="238" y="388"/>
                    </a:cubicBezTo>
                    <a:cubicBezTo>
                      <a:pt x="246" y="389"/>
                      <a:pt x="254" y="389"/>
                      <a:pt x="262" y="389"/>
                    </a:cubicBezTo>
                    <a:cubicBezTo>
                      <a:pt x="422" y="389"/>
                      <a:pt x="516"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7" name="Google Shape;4267;p30"/>
              <p:cNvSpPr/>
              <p:nvPr/>
            </p:nvSpPr>
            <p:spPr>
              <a:xfrm>
                <a:off x="3875375" y="3992175"/>
                <a:ext cx="12300" cy="9325"/>
              </a:xfrm>
              <a:custGeom>
                <a:avLst/>
                <a:gdLst/>
                <a:ahLst/>
                <a:cxnLst/>
                <a:rect l="l" t="t" r="r" b="b"/>
                <a:pathLst>
                  <a:path w="492" h="373" extrusionOk="0">
                    <a:moveTo>
                      <a:pt x="248" y="1"/>
                    </a:moveTo>
                    <a:cubicBezTo>
                      <a:pt x="206" y="1"/>
                      <a:pt x="164" y="15"/>
                      <a:pt x="129" y="44"/>
                    </a:cubicBezTo>
                    <a:cubicBezTo>
                      <a:pt x="0" y="147"/>
                      <a:pt x="61" y="356"/>
                      <a:pt x="229" y="372"/>
                    </a:cubicBezTo>
                    <a:cubicBezTo>
                      <a:pt x="235" y="373"/>
                      <a:pt x="242" y="373"/>
                      <a:pt x="248" y="373"/>
                    </a:cubicBezTo>
                    <a:cubicBezTo>
                      <a:pt x="400" y="373"/>
                      <a:pt x="491" y="193"/>
                      <a:pt x="392" y="70"/>
                    </a:cubicBezTo>
                    <a:cubicBezTo>
                      <a:pt x="356" y="25"/>
                      <a:pt x="302" y="1"/>
                      <a:pt x="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8" name="Google Shape;4268;p30"/>
              <p:cNvSpPr/>
              <p:nvPr/>
            </p:nvSpPr>
            <p:spPr>
              <a:xfrm>
                <a:off x="3862125" y="3975675"/>
                <a:ext cx="11650" cy="8875"/>
              </a:xfrm>
              <a:custGeom>
                <a:avLst/>
                <a:gdLst/>
                <a:ahLst/>
                <a:cxnLst/>
                <a:rect l="l" t="t" r="r" b="b"/>
                <a:pathLst>
                  <a:path w="466" h="355" extrusionOk="0">
                    <a:moveTo>
                      <a:pt x="233" y="0"/>
                    </a:moveTo>
                    <a:cubicBezTo>
                      <a:pt x="194" y="0"/>
                      <a:pt x="155" y="13"/>
                      <a:pt x="122" y="39"/>
                    </a:cubicBezTo>
                    <a:cubicBezTo>
                      <a:pt x="0" y="139"/>
                      <a:pt x="58" y="335"/>
                      <a:pt x="215" y="354"/>
                    </a:cubicBezTo>
                    <a:cubicBezTo>
                      <a:pt x="222" y="355"/>
                      <a:pt x="228" y="355"/>
                      <a:pt x="235" y="355"/>
                    </a:cubicBezTo>
                    <a:cubicBezTo>
                      <a:pt x="381" y="355"/>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9" name="Google Shape;4269;p30"/>
              <p:cNvSpPr/>
              <p:nvPr/>
            </p:nvSpPr>
            <p:spPr>
              <a:xfrm>
                <a:off x="3848850" y="3959150"/>
                <a:ext cx="11025" cy="8375"/>
              </a:xfrm>
              <a:custGeom>
                <a:avLst/>
                <a:gdLst/>
                <a:ahLst/>
                <a:cxnLst/>
                <a:rect l="l" t="t" r="r" b="b"/>
                <a:pathLst>
                  <a:path w="441" h="335" extrusionOk="0">
                    <a:moveTo>
                      <a:pt x="223" y="0"/>
                    </a:moveTo>
                    <a:cubicBezTo>
                      <a:pt x="185" y="0"/>
                      <a:pt x="148" y="13"/>
                      <a:pt x="117" y="38"/>
                    </a:cubicBezTo>
                    <a:cubicBezTo>
                      <a:pt x="1" y="131"/>
                      <a:pt x="55" y="318"/>
                      <a:pt x="203" y="334"/>
                    </a:cubicBezTo>
                    <a:cubicBezTo>
                      <a:pt x="210" y="334"/>
                      <a:pt x="216" y="335"/>
                      <a:pt x="222" y="335"/>
                    </a:cubicBezTo>
                    <a:cubicBezTo>
                      <a:pt x="359" y="335"/>
                      <a:pt x="440" y="171"/>
                      <a:pt x="351" y="60"/>
                    </a:cubicBezTo>
                    <a:cubicBezTo>
                      <a:pt x="319" y="21"/>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0" name="Google Shape;4270;p30"/>
              <p:cNvSpPr/>
              <p:nvPr/>
            </p:nvSpPr>
            <p:spPr>
              <a:xfrm>
                <a:off x="3986250" y="4093425"/>
                <a:ext cx="16500" cy="12550"/>
              </a:xfrm>
              <a:custGeom>
                <a:avLst/>
                <a:gdLst/>
                <a:ahLst/>
                <a:cxnLst/>
                <a:rect l="l" t="t" r="r" b="b"/>
                <a:pathLst>
                  <a:path w="660" h="502" extrusionOk="0">
                    <a:moveTo>
                      <a:pt x="331" y="0"/>
                    </a:moveTo>
                    <a:cubicBezTo>
                      <a:pt x="276" y="0"/>
                      <a:pt x="220" y="19"/>
                      <a:pt x="174" y="56"/>
                    </a:cubicBezTo>
                    <a:cubicBezTo>
                      <a:pt x="0" y="198"/>
                      <a:pt x="81" y="477"/>
                      <a:pt x="306" y="500"/>
                    </a:cubicBezTo>
                    <a:cubicBezTo>
                      <a:pt x="316" y="501"/>
                      <a:pt x="326" y="502"/>
                      <a:pt x="336" y="502"/>
                    </a:cubicBezTo>
                    <a:cubicBezTo>
                      <a:pt x="540" y="502"/>
                      <a:pt x="659" y="257"/>
                      <a:pt x="527" y="92"/>
                    </a:cubicBezTo>
                    <a:cubicBezTo>
                      <a:pt x="476" y="32"/>
                      <a:pt x="404"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1" name="Google Shape;4271;p30"/>
              <p:cNvSpPr/>
              <p:nvPr/>
            </p:nvSpPr>
            <p:spPr>
              <a:xfrm>
                <a:off x="3973000" y="4076850"/>
                <a:ext cx="15850" cy="12075"/>
              </a:xfrm>
              <a:custGeom>
                <a:avLst/>
                <a:gdLst/>
                <a:ahLst/>
                <a:cxnLst/>
                <a:rect l="l" t="t" r="r" b="b"/>
                <a:pathLst>
                  <a:path w="634" h="483" extrusionOk="0">
                    <a:moveTo>
                      <a:pt x="316" y="1"/>
                    </a:moveTo>
                    <a:cubicBezTo>
                      <a:pt x="263" y="1"/>
                      <a:pt x="209" y="18"/>
                      <a:pt x="164" y="54"/>
                    </a:cubicBezTo>
                    <a:cubicBezTo>
                      <a:pt x="0" y="192"/>
                      <a:pt x="80" y="459"/>
                      <a:pt x="293" y="482"/>
                    </a:cubicBezTo>
                    <a:cubicBezTo>
                      <a:pt x="302" y="482"/>
                      <a:pt x="311" y="483"/>
                      <a:pt x="319" y="483"/>
                    </a:cubicBezTo>
                    <a:cubicBezTo>
                      <a:pt x="516" y="483"/>
                      <a:pt x="634" y="250"/>
                      <a:pt x="505" y="93"/>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2" name="Google Shape;4272;p30"/>
              <p:cNvSpPr/>
              <p:nvPr/>
            </p:nvSpPr>
            <p:spPr>
              <a:xfrm>
                <a:off x="3959650" y="4060350"/>
                <a:ext cx="15300" cy="11625"/>
              </a:xfrm>
              <a:custGeom>
                <a:avLst/>
                <a:gdLst/>
                <a:ahLst/>
                <a:cxnLst/>
                <a:rect l="l" t="t" r="r" b="b"/>
                <a:pathLst>
                  <a:path w="612" h="465" extrusionOk="0">
                    <a:moveTo>
                      <a:pt x="307" y="1"/>
                    </a:moveTo>
                    <a:cubicBezTo>
                      <a:pt x="256" y="1"/>
                      <a:pt x="204" y="18"/>
                      <a:pt x="161" y="52"/>
                    </a:cubicBezTo>
                    <a:cubicBezTo>
                      <a:pt x="1" y="184"/>
                      <a:pt x="78" y="441"/>
                      <a:pt x="283" y="463"/>
                    </a:cubicBezTo>
                    <a:cubicBezTo>
                      <a:pt x="293" y="464"/>
                      <a:pt x="302" y="465"/>
                      <a:pt x="310" y="465"/>
                    </a:cubicBezTo>
                    <a:cubicBezTo>
                      <a:pt x="500" y="465"/>
                      <a:pt x="612" y="241"/>
                      <a:pt x="489" y="87"/>
                    </a:cubicBezTo>
                    <a:cubicBezTo>
                      <a:pt x="443" y="31"/>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3" name="Google Shape;4273;p30"/>
              <p:cNvSpPr/>
              <p:nvPr/>
            </p:nvSpPr>
            <p:spPr>
              <a:xfrm>
                <a:off x="3946400" y="4043800"/>
                <a:ext cx="14675" cy="11150"/>
              </a:xfrm>
              <a:custGeom>
                <a:avLst/>
                <a:gdLst/>
                <a:ahLst/>
                <a:cxnLst/>
                <a:rect l="l" t="t" r="r" b="b"/>
                <a:pathLst>
                  <a:path w="587" h="446" extrusionOk="0">
                    <a:moveTo>
                      <a:pt x="295" y="1"/>
                    </a:moveTo>
                    <a:cubicBezTo>
                      <a:pt x="246" y="1"/>
                      <a:pt x="196" y="17"/>
                      <a:pt x="155" y="52"/>
                    </a:cubicBezTo>
                    <a:cubicBezTo>
                      <a:pt x="0" y="177"/>
                      <a:pt x="74" y="425"/>
                      <a:pt x="270" y="444"/>
                    </a:cubicBezTo>
                    <a:cubicBezTo>
                      <a:pt x="280" y="445"/>
                      <a:pt x="289" y="446"/>
                      <a:pt x="297" y="446"/>
                    </a:cubicBezTo>
                    <a:cubicBezTo>
                      <a:pt x="480" y="446"/>
                      <a:pt x="586" y="231"/>
                      <a:pt x="470" y="84"/>
                    </a:cubicBezTo>
                    <a:cubicBezTo>
                      <a:pt x="424"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4" name="Google Shape;4274;p30"/>
              <p:cNvSpPr/>
              <p:nvPr/>
            </p:nvSpPr>
            <p:spPr>
              <a:xfrm>
                <a:off x="3933150" y="4027275"/>
                <a:ext cx="14100" cy="10725"/>
              </a:xfrm>
              <a:custGeom>
                <a:avLst/>
                <a:gdLst/>
                <a:ahLst/>
                <a:cxnLst/>
                <a:rect l="l" t="t" r="r" b="b"/>
                <a:pathLst>
                  <a:path w="564" h="429" extrusionOk="0">
                    <a:moveTo>
                      <a:pt x="281" y="0"/>
                    </a:moveTo>
                    <a:cubicBezTo>
                      <a:pt x="234" y="0"/>
                      <a:pt x="187" y="16"/>
                      <a:pt x="148" y="48"/>
                    </a:cubicBezTo>
                    <a:cubicBezTo>
                      <a:pt x="0" y="170"/>
                      <a:pt x="71" y="408"/>
                      <a:pt x="260" y="427"/>
                    </a:cubicBezTo>
                    <a:cubicBezTo>
                      <a:pt x="268" y="428"/>
                      <a:pt x="276" y="428"/>
                      <a:pt x="284" y="428"/>
                    </a:cubicBezTo>
                    <a:cubicBezTo>
                      <a:pt x="459" y="428"/>
                      <a:pt x="564" y="222"/>
                      <a:pt x="447" y="80"/>
                    </a:cubicBezTo>
                    <a:cubicBezTo>
                      <a:pt x="405" y="27"/>
                      <a:pt x="34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5" name="Google Shape;4275;p30"/>
              <p:cNvSpPr/>
              <p:nvPr/>
            </p:nvSpPr>
            <p:spPr>
              <a:xfrm>
                <a:off x="3919800" y="4010775"/>
                <a:ext cx="13550" cy="10175"/>
              </a:xfrm>
              <a:custGeom>
                <a:avLst/>
                <a:gdLst/>
                <a:ahLst/>
                <a:cxnLst/>
                <a:rect l="l" t="t" r="r" b="b"/>
                <a:pathLst>
                  <a:path w="542" h="407" extrusionOk="0">
                    <a:moveTo>
                      <a:pt x="274" y="0"/>
                    </a:moveTo>
                    <a:cubicBezTo>
                      <a:pt x="228" y="0"/>
                      <a:pt x="183" y="15"/>
                      <a:pt x="145" y="46"/>
                    </a:cubicBezTo>
                    <a:cubicBezTo>
                      <a:pt x="1" y="158"/>
                      <a:pt x="71" y="390"/>
                      <a:pt x="251" y="406"/>
                    </a:cubicBezTo>
                    <a:cubicBezTo>
                      <a:pt x="259" y="407"/>
                      <a:pt x="267" y="407"/>
                      <a:pt x="274" y="407"/>
                    </a:cubicBezTo>
                    <a:cubicBezTo>
                      <a:pt x="441" y="407"/>
                      <a:pt x="542" y="210"/>
                      <a:pt x="431" y="75"/>
                    </a:cubicBezTo>
                    <a:cubicBezTo>
                      <a:pt x="391" y="26"/>
                      <a:pt x="333" y="0"/>
                      <a:pt x="2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6" name="Google Shape;4276;p30"/>
              <p:cNvSpPr/>
              <p:nvPr/>
            </p:nvSpPr>
            <p:spPr>
              <a:xfrm>
                <a:off x="3906550" y="3994200"/>
                <a:ext cx="12925" cy="9800"/>
              </a:xfrm>
              <a:custGeom>
                <a:avLst/>
                <a:gdLst/>
                <a:ahLst/>
                <a:cxnLst/>
                <a:rect l="l" t="t" r="r" b="b"/>
                <a:pathLst>
                  <a:path w="517" h="392" extrusionOk="0">
                    <a:moveTo>
                      <a:pt x="259" y="0"/>
                    </a:moveTo>
                    <a:cubicBezTo>
                      <a:pt x="215" y="0"/>
                      <a:pt x="171" y="14"/>
                      <a:pt x="135" y="44"/>
                    </a:cubicBezTo>
                    <a:cubicBezTo>
                      <a:pt x="0" y="153"/>
                      <a:pt x="65" y="371"/>
                      <a:pt x="238" y="391"/>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7" name="Google Shape;4277;p30"/>
              <p:cNvSpPr/>
              <p:nvPr/>
            </p:nvSpPr>
            <p:spPr>
              <a:xfrm>
                <a:off x="3893300" y="3977700"/>
                <a:ext cx="12275" cy="9350"/>
              </a:xfrm>
              <a:custGeom>
                <a:avLst/>
                <a:gdLst/>
                <a:ahLst/>
                <a:cxnLst/>
                <a:rect l="l" t="t" r="r" b="b"/>
                <a:pathLst>
                  <a:path w="491" h="374" extrusionOk="0">
                    <a:moveTo>
                      <a:pt x="244" y="1"/>
                    </a:moveTo>
                    <a:cubicBezTo>
                      <a:pt x="204" y="1"/>
                      <a:pt x="163" y="14"/>
                      <a:pt x="129" y="42"/>
                    </a:cubicBezTo>
                    <a:cubicBezTo>
                      <a:pt x="0" y="144"/>
                      <a:pt x="61" y="353"/>
                      <a:pt x="228" y="373"/>
                    </a:cubicBezTo>
                    <a:cubicBezTo>
                      <a:pt x="235" y="373"/>
                      <a:pt x="241" y="373"/>
                      <a:pt x="248" y="373"/>
                    </a:cubicBezTo>
                    <a:cubicBezTo>
                      <a:pt x="400" y="373"/>
                      <a:pt x="491" y="194"/>
                      <a:pt x="389" y="70"/>
                    </a:cubicBezTo>
                    <a:cubicBezTo>
                      <a:pt x="352" y="24"/>
                      <a:pt x="299" y="1"/>
                      <a:pt x="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8" name="Google Shape;4278;p30"/>
              <p:cNvSpPr/>
              <p:nvPr/>
            </p:nvSpPr>
            <p:spPr>
              <a:xfrm>
                <a:off x="3880025" y="3961150"/>
                <a:ext cx="11650" cy="8875"/>
              </a:xfrm>
              <a:custGeom>
                <a:avLst/>
                <a:gdLst/>
                <a:ahLst/>
                <a:cxnLst/>
                <a:rect l="l" t="t" r="r" b="b"/>
                <a:pathLst>
                  <a:path w="466" h="355" extrusionOk="0">
                    <a:moveTo>
                      <a:pt x="233" y="0"/>
                    </a:moveTo>
                    <a:cubicBezTo>
                      <a:pt x="194" y="0"/>
                      <a:pt x="155" y="14"/>
                      <a:pt x="123" y="41"/>
                    </a:cubicBezTo>
                    <a:cubicBezTo>
                      <a:pt x="1" y="138"/>
                      <a:pt x="59" y="337"/>
                      <a:pt x="216" y="353"/>
                    </a:cubicBezTo>
                    <a:cubicBezTo>
                      <a:pt x="223" y="354"/>
                      <a:pt x="229" y="354"/>
                      <a:pt x="235" y="354"/>
                    </a:cubicBezTo>
                    <a:cubicBezTo>
                      <a:pt x="378" y="354"/>
                      <a:pt x="466" y="184"/>
                      <a:pt x="370" y="67"/>
                    </a:cubicBezTo>
                    <a:cubicBezTo>
                      <a:pt x="336" y="23"/>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9" name="Google Shape;4279;p30"/>
              <p:cNvSpPr/>
              <p:nvPr/>
            </p:nvSpPr>
            <p:spPr>
              <a:xfrm>
                <a:off x="3866775" y="3944625"/>
                <a:ext cx="11000" cy="8350"/>
              </a:xfrm>
              <a:custGeom>
                <a:avLst/>
                <a:gdLst/>
                <a:ahLst/>
                <a:cxnLst/>
                <a:rect l="l" t="t" r="r" b="b"/>
                <a:pathLst>
                  <a:path w="440" h="334" extrusionOk="0">
                    <a:moveTo>
                      <a:pt x="219" y="1"/>
                    </a:moveTo>
                    <a:cubicBezTo>
                      <a:pt x="182" y="1"/>
                      <a:pt x="144" y="13"/>
                      <a:pt x="113" y="37"/>
                    </a:cubicBezTo>
                    <a:cubicBezTo>
                      <a:pt x="1" y="130"/>
                      <a:pt x="55" y="317"/>
                      <a:pt x="203" y="333"/>
                    </a:cubicBezTo>
                    <a:cubicBezTo>
                      <a:pt x="210" y="334"/>
                      <a:pt x="216" y="334"/>
                      <a:pt x="222" y="334"/>
                    </a:cubicBezTo>
                    <a:cubicBezTo>
                      <a:pt x="359" y="334"/>
                      <a:pt x="440" y="174"/>
                      <a:pt x="351" y="63"/>
                    </a:cubicBezTo>
                    <a:cubicBezTo>
                      <a:pt x="318" y="22"/>
                      <a:pt x="268" y="1"/>
                      <a:pt x="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0" name="Google Shape;4280;p30"/>
              <p:cNvSpPr/>
              <p:nvPr/>
            </p:nvSpPr>
            <p:spPr>
              <a:xfrm>
                <a:off x="3853450" y="3928100"/>
                <a:ext cx="10450" cy="7925"/>
              </a:xfrm>
              <a:custGeom>
                <a:avLst/>
                <a:gdLst/>
                <a:ahLst/>
                <a:cxnLst/>
                <a:rect l="l" t="t" r="r" b="b"/>
                <a:pathLst>
                  <a:path w="418" h="317" extrusionOk="0">
                    <a:moveTo>
                      <a:pt x="211" y="1"/>
                    </a:moveTo>
                    <a:cubicBezTo>
                      <a:pt x="176" y="1"/>
                      <a:pt x="140" y="12"/>
                      <a:pt x="109" y="36"/>
                    </a:cubicBezTo>
                    <a:cubicBezTo>
                      <a:pt x="0" y="123"/>
                      <a:pt x="55" y="300"/>
                      <a:pt x="193" y="316"/>
                    </a:cubicBezTo>
                    <a:cubicBezTo>
                      <a:pt x="199" y="317"/>
                      <a:pt x="206" y="317"/>
                      <a:pt x="212" y="317"/>
                    </a:cubicBezTo>
                    <a:cubicBezTo>
                      <a:pt x="342" y="317"/>
                      <a:pt x="417" y="163"/>
                      <a:pt x="334" y="59"/>
                    </a:cubicBezTo>
                    <a:cubicBezTo>
                      <a:pt x="302" y="21"/>
                      <a:pt x="257" y="1"/>
                      <a:pt x="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1" name="Google Shape;4281;p30"/>
              <p:cNvSpPr/>
              <p:nvPr/>
            </p:nvSpPr>
            <p:spPr>
              <a:xfrm>
                <a:off x="4017350" y="4095400"/>
                <a:ext cx="17200" cy="13075"/>
              </a:xfrm>
              <a:custGeom>
                <a:avLst/>
                <a:gdLst/>
                <a:ahLst/>
                <a:cxnLst/>
                <a:rect l="l" t="t" r="r" b="b"/>
                <a:pathLst>
                  <a:path w="688" h="523" extrusionOk="0">
                    <a:moveTo>
                      <a:pt x="345" y="1"/>
                    </a:moveTo>
                    <a:cubicBezTo>
                      <a:pt x="288" y="1"/>
                      <a:pt x="231" y="19"/>
                      <a:pt x="183" y="58"/>
                    </a:cubicBezTo>
                    <a:cubicBezTo>
                      <a:pt x="0" y="202"/>
                      <a:pt x="87" y="495"/>
                      <a:pt x="318" y="520"/>
                    </a:cubicBezTo>
                    <a:cubicBezTo>
                      <a:pt x="329" y="522"/>
                      <a:pt x="339" y="522"/>
                      <a:pt x="349" y="522"/>
                    </a:cubicBezTo>
                    <a:cubicBezTo>
                      <a:pt x="559" y="522"/>
                      <a:pt x="688" y="271"/>
                      <a:pt x="550" y="99"/>
                    </a:cubicBezTo>
                    <a:cubicBezTo>
                      <a:pt x="498" y="35"/>
                      <a:pt x="422"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2" name="Google Shape;4282;p30"/>
              <p:cNvSpPr/>
              <p:nvPr/>
            </p:nvSpPr>
            <p:spPr>
              <a:xfrm>
                <a:off x="4004075" y="4078875"/>
                <a:ext cx="16600" cy="12625"/>
              </a:xfrm>
              <a:custGeom>
                <a:avLst/>
                <a:gdLst/>
                <a:ahLst/>
                <a:cxnLst/>
                <a:rect l="l" t="t" r="r" b="b"/>
                <a:pathLst>
                  <a:path w="664" h="505" extrusionOk="0">
                    <a:moveTo>
                      <a:pt x="333" y="1"/>
                    </a:moveTo>
                    <a:cubicBezTo>
                      <a:pt x="277" y="1"/>
                      <a:pt x="221" y="19"/>
                      <a:pt x="174" y="57"/>
                    </a:cubicBezTo>
                    <a:cubicBezTo>
                      <a:pt x="1" y="198"/>
                      <a:pt x="84" y="481"/>
                      <a:pt x="306" y="503"/>
                    </a:cubicBezTo>
                    <a:cubicBezTo>
                      <a:pt x="315" y="504"/>
                      <a:pt x="325" y="505"/>
                      <a:pt x="334" y="505"/>
                    </a:cubicBezTo>
                    <a:cubicBezTo>
                      <a:pt x="542" y="505"/>
                      <a:pt x="663" y="262"/>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3" name="Google Shape;4283;p30"/>
              <p:cNvSpPr/>
              <p:nvPr/>
            </p:nvSpPr>
            <p:spPr>
              <a:xfrm>
                <a:off x="3990825" y="4062400"/>
                <a:ext cx="15950" cy="12075"/>
              </a:xfrm>
              <a:custGeom>
                <a:avLst/>
                <a:gdLst/>
                <a:ahLst/>
                <a:cxnLst/>
                <a:rect l="l" t="t" r="r" b="b"/>
                <a:pathLst>
                  <a:path w="638" h="483" extrusionOk="0">
                    <a:moveTo>
                      <a:pt x="320" y="0"/>
                    </a:moveTo>
                    <a:cubicBezTo>
                      <a:pt x="266" y="0"/>
                      <a:pt x="212" y="18"/>
                      <a:pt x="168" y="54"/>
                    </a:cubicBezTo>
                    <a:cubicBezTo>
                      <a:pt x="1" y="189"/>
                      <a:pt x="81" y="459"/>
                      <a:pt x="296" y="481"/>
                    </a:cubicBezTo>
                    <a:cubicBezTo>
                      <a:pt x="305" y="482"/>
                      <a:pt x="314" y="482"/>
                      <a:pt x="323" y="482"/>
                    </a:cubicBezTo>
                    <a:cubicBezTo>
                      <a:pt x="519" y="482"/>
                      <a:pt x="638" y="249"/>
                      <a:pt x="508" y="89"/>
                    </a:cubicBezTo>
                    <a:cubicBezTo>
                      <a:pt x="461" y="30"/>
                      <a:pt x="390" y="0"/>
                      <a:pt x="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4" name="Google Shape;4284;p30"/>
              <p:cNvSpPr/>
              <p:nvPr/>
            </p:nvSpPr>
            <p:spPr>
              <a:xfrm>
                <a:off x="3977575" y="4045825"/>
                <a:ext cx="15300" cy="11700"/>
              </a:xfrm>
              <a:custGeom>
                <a:avLst/>
                <a:gdLst/>
                <a:ahLst/>
                <a:cxnLst/>
                <a:rect l="l" t="t" r="r" b="b"/>
                <a:pathLst>
                  <a:path w="612" h="468" extrusionOk="0">
                    <a:moveTo>
                      <a:pt x="309" y="1"/>
                    </a:moveTo>
                    <a:cubicBezTo>
                      <a:pt x="257" y="1"/>
                      <a:pt x="204" y="18"/>
                      <a:pt x="161" y="55"/>
                    </a:cubicBezTo>
                    <a:cubicBezTo>
                      <a:pt x="0" y="183"/>
                      <a:pt x="77" y="443"/>
                      <a:pt x="283" y="466"/>
                    </a:cubicBezTo>
                    <a:cubicBezTo>
                      <a:pt x="292" y="467"/>
                      <a:pt x="301" y="467"/>
                      <a:pt x="310" y="467"/>
                    </a:cubicBezTo>
                    <a:cubicBezTo>
                      <a:pt x="500" y="467"/>
                      <a:pt x="612" y="240"/>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5" name="Google Shape;4285;p30"/>
              <p:cNvSpPr/>
              <p:nvPr/>
            </p:nvSpPr>
            <p:spPr>
              <a:xfrm>
                <a:off x="3964325" y="4029325"/>
                <a:ext cx="14675" cy="11150"/>
              </a:xfrm>
              <a:custGeom>
                <a:avLst/>
                <a:gdLst/>
                <a:ahLst/>
                <a:cxnLst/>
                <a:rect l="l" t="t" r="r" b="b"/>
                <a:pathLst>
                  <a:path w="587" h="446" extrusionOk="0">
                    <a:moveTo>
                      <a:pt x="294" y="0"/>
                    </a:moveTo>
                    <a:cubicBezTo>
                      <a:pt x="245" y="0"/>
                      <a:pt x="196" y="16"/>
                      <a:pt x="154" y="49"/>
                    </a:cubicBezTo>
                    <a:cubicBezTo>
                      <a:pt x="0" y="175"/>
                      <a:pt x="74" y="425"/>
                      <a:pt x="270" y="445"/>
                    </a:cubicBezTo>
                    <a:cubicBezTo>
                      <a:pt x="278" y="445"/>
                      <a:pt x="286" y="446"/>
                      <a:pt x="293" y="446"/>
                    </a:cubicBezTo>
                    <a:cubicBezTo>
                      <a:pt x="479" y="446"/>
                      <a:pt x="586" y="230"/>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6" name="Google Shape;4286;p30"/>
              <p:cNvSpPr/>
              <p:nvPr/>
            </p:nvSpPr>
            <p:spPr>
              <a:xfrm>
                <a:off x="3951050" y="4012800"/>
                <a:ext cx="14025" cy="10650"/>
              </a:xfrm>
              <a:custGeom>
                <a:avLst/>
                <a:gdLst/>
                <a:ahLst/>
                <a:cxnLst/>
                <a:rect l="l" t="t" r="r" b="b"/>
                <a:pathLst>
                  <a:path w="561" h="426" extrusionOk="0">
                    <a:moveTo>
                      <a:pt x="282" y="1"/>
                    </a:moveTo>
                    <a:cubicBezTo>
                      <a:pt x="235" y="1"/>
                      <a:pt x="188" y="16"/>
                      <a:pt x="149" y="48"/>
                    </a:cubicBezTo>
                    <a:cubicBezTo>
                      <a:pt x="1" y="167"/>
                      <a:pt x="71" y="405"/>
                      <a:pt x="261" y="424"/>
                    </a:cubicBezTo>
                    <a:cubicBezTo>
                      <a:pt x="270" y="425"/>
                      <a:pt x="279" y="426"/>
                      <a:pt x="288" y="426"/>
                    </a:cubicBezTo>
                    <a:cubicBezTo>
                      <a:pt x="458" y="426"/>
                      <a:pt x="561" y="221"/>
                      <a:pt x="447" y="80"/>
                    </a:cubicBezTo>
                    <a:cubicBezTo>
                      <a:pt x="406"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7" name="Google Shape;4287;p30"/>
              <p:cNvSpPr/>
              <p:nvPr/>
            </p:nvSpPr>
            <p:spPr>
              <a:xfrm>
                <a:off x="3937725" y="3996225"/>
                <a:ext cx="13550" cy="10275"/>
              </a:xfrm>
              <a:custGeom>
                <a:avLst/>
                <a:gdLst/>
                <a:ahLst/>
                <a:cxnLst/>
                <a:rect l="l" t="t" r="r" b="b"/>
                <a:pathLst>
                  <a:path w="542" h="411" extrusionOk="0">
                    <a:moveTo>
                      <a:pt x="272" y="1"/>
                    </a:moveTo>
                    <a:cubicBezTo>
                      <a:pt x="226" y="1"/>
                      <a:pt x="180" y="16"/>
                      <a:pt x="142" y="46"/>
                    </a:cubicBezTo>
                    <a:cubicBezTo>
                      <a:pt x="0" y="162"/>
                      <a:pt x="68" y="390"/>
                      <a:pt x="251" y="409"/>
                    </a:cubicBezTo>
                    <a:cubicBezTo>
                      <a:pt x="259" y="410"/>
                      <a:pt x="266" y="410"/>
                      <a:pt x="274" y="410"/>
                    </a:cubicBezTo>
                    <a:cubicBezTo>
                      <a:pt x="441" y="410"/>
                      <a:pt x="542" y="213"/>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8" name="Google Shape;4288;p30"/>
              <p:cNvSpPr/>
              <p:nvPr/>
            </p:nvSpPr>
            <p:spPr>
              <a:xfrm>
                <a:off x="3924450" y="3979725"/>
                <a:ext cx="12925" cy="9750"/>
              </a:xfrm>
              <a:custGeom>
                <a:avLst/>
                <a:gdLst/>
                <a:ahLst/>
                <a:cxnLst/>
                <a:rect l="l" t="t" r="r" b="b"/>
                <a:pathLst>
                  <a:path w="517" h="390" extrusionOk="0">
                    <a:moveTo>
                      <a:pt x="258" y="1"/>
                    </a:moveTo>
                    <a:cubicBezTo>
                      <a:pt x="215" y="1"/>
                      <a:pt x="172" y="15"/>
                      <a:pt x="136" y="44"/>
                    </a:cubicBezTo>
                    <a:cubicBezTo>
                      <a:pt x="1" y="153"/>
                      <a:pt x="65" y="372"/>
                      <a:pt x="239" y="388"/>
                    </a:cubicBezTo>
                    <a:cubicBezTo>
                      <a:pt x="247" y="389"/>
                      <a:pt x="254" y="389"/>
                      <a:pt x="262" y="389"/>
                    </a:cubicBezTo>
                    <a:cubicBezTo>
                      <a:pt x="422" y="389"/>
                      <a:pt x="517" y="202"/>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9" name="Google Shape;4289;p30"/>
              <p:cNvSpPr/>
              <p:nvPr/>
            </p:nvSpPr>
            <p:spPr>
              <a:xfrm>
                <a:off x="3911200" y="3963175"/>
                <a:ext cx="12300" cy="9325"/>
              </a:xfrm>
              <a:custGeom>
                <a:avLst/>
                <a:gdLst/>
                <a:ahLst/>
                <a:cxnLst/>
                <a:rect l="l" t="t" r="r" b="b"/>
                <a:pathLst>
                  <a:path w="492" h="373" extrusionOk="0">
                    <a:moveTo>
                      <a:pt x="247" y="1"/>
                    </a:moveTo>
                    <a:cubicBezTo>
                      <a:pt x="206" y="1"/>
                      <a:pt x="164" y="15"/>
                      <a:pt x="129" y="44"/>
                    </a:cubicBezTo>
                    <a:cubicBezTo>
                      <a:pt x="1" y="147"/>
                      <a:pt x="62" y="356"/>
                      <a:pt x="226" y="372"/>
                    </a:cubicBezTo>
                    <a:cubicBezTo>
                      <a:pt x="232" y="372"/>
                      <a:pt x="239" y="373"/>
                      <a:pt x="245" y="373"/>
                    </a:cubicBezTo>
                    <a:cubicBezTo>
                      <a:pt x="401" y="373"/>
                      <a:pt x="491" y="193"/>
                      <a:pt x="390" y="70"/>
                    </a:cubicBezTo>
                    <a:cubicBezTo>
                      <a:pt x="353" y="24"/>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0" name="Google Shape;4290;p30"/>
              <p:cNvSpPr/>
              <p:nvPr/>
            </p:nvSpPr>
            <p:spPr>
              <a:xfrm>
                <a:off x="3897950" y="3946675"/>
                <a:ext cx="11650" cy="8875"/>
              </a:xfrm>
              <a:custGeom>
                <a:avLst/>
                <a:gdLst/>
                <a:ahLst/>
                <a:cxnLst/>
                <a:rect l="l" t="t" r="r" b="b"/>
                <a:pathLst>
                  <a:path w="466" h="355" extrusionOk="0">
                    <a:moveTo>
                      <a:pt x="232" y="0"/>
                    </a:moveTo>
                    <a:cubicBezTo>
                      <a:pt x="193" y="0"/>
                      <a:pt x="154" y="13"/>
                      <a:pt x="123" y="39"/>
                    </a:cubicBezTo>
                    <a:cubicBezTo>
                      <a:pt x="0" y="138"/>
                      <a:pt x="58" y="334"/>
                      <a:pt x="216" y="354"/>
                    </a:cubicBezTo>
                    <a:cubicBezTo>
                      <a:pt x="222" y="354"/>
                      <a:pt x="228" y="355"/>
                      <a:pt x="235" y="355"/>
                    </a:cubicBezTo>
                    <a:cubicBezTo>
                      <a:pt x="378" y="355"/>
                      <a:pt x="466" y="182"/>
                      <a:pt x="370" y="65"/>
                    </a:cubicBezTo>
                    <a:cubicBezTo>
                      <a:pt x="335" y="22"/>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1" name="Google Shape;4291;p30"/>
              <p:cNvSpPr/>
              <p:nvPr/>
            </p:nvSpPr>
            <p:spPr>
              <a:xfrm>
                <a:off x="3884600" y="3930150"/>
                <a:ext cx="11100" cy="8375"/>
              </a:xfrm>
              <a:custGeom>
                <a:avLst/>
                <a:gdLst/>
                <a:ahLst/>
                <a:cxnLst/>
                <a:rect l="l" t="t" r="r" b="b"/>
                <a:pathLst>
                  <a:path w="444" h="335" extrusionOk="0">
                    <a:moveTo>
                      <a:pt x="226" y="0"/>
                    </a:moveTo>
                    <a:cubicBezTo>
                      <a:pt x="189" y="0"/>
                      <a:pt x="151" y="12"/>
                      <a:pt x="120" y="38"/>
                    </a:cubicBezTo>
                    <a:cubicBezTo>
                      <a:pt x="1" y="131"/>
                      <a:pt x="59" y="317"/>
                      <a:pt x="207" y="333"/>
                    </a:cubicBezTo>
                    <a:cubicBezTo>
                      <a:pt x="213" y="334"/>
                      <a:pt x="219" y="334"/>
                      <a:pt x="226" y="334"/>
                    </a:cubicBezTo>
                    <a:cubicBezTo>
                      <a:pt x="362" y="334"/>
                      <a:pt x="444" y="171"/>
                      <a:pt x="354" y="60"/>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2" name="Google Shape;4292;p30"/>
              <p:cNvSpPr/>
              <p:nvPr/>
            </p:nvSpPr>
            <p:spPr>
              <a:xfrm>
                <a:off x="3871350" y="3913575"/>
                <a:ext cx="10450" cy="7925"/>
              </a:xfrm>
              <a:custGeom>
                <a:avLst/>
                <a:gdLst/>
                <a:ahLst/>
                <a:cxnLst/>
                <a:rect l="l" t="t" r="r" b="b"/>
                <a:pathLst>
                  <a:path w="418" h="317" extrusionOk="0">
                    <a:moveTo>
                      <a:pt x="209" y="0"/>
                    </a:moveTo>
                    <a:cubicBezTo>
                      <a:pt x="174" y="0"/>
                      <a:pt x="139" y="12"/>
                      <a:pt x="110" y="36"/>
                    </a:cubicBezTo>
                    <a:cubicBezTo>
                      <a:pt x="1" y="126"/>
                      <a:pt x="55" y="302"/>
                      <a:pt x="194" y="315"/>
                    </a:cubicBezTo>
                    <a:cubicBezTo>
                      <a:pt x="200" y="316"/>
                      <a:pt x="207" y="316"/>
                      <a:pt x="213" y="316"/>
                    </a:cubicBezTo>
                    <a:cubicBezTo>
                      <a:pt x="343" y="316"/>
                      <a:pt x="417" y="165"/>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3" name="Google Shape;4293;p30"/>
              <p:cNvSpPr/>
              <p:nvPr/>
            </p:nvSpPr>
            <p:spPr>
              <a:xfrm>
                <a:off x="4048525" y="4097525"/>
                <a:ext cx="17850" cy="13500"/>
              </a:xfrm>
              <a:custGeom>
                <a:avLst/>
                <a:gdLst/>
                <a:ahLst/>
                <a:cxnLst/>
                <a:rect l="l" t="t" r="r" b="b"/>
                <a:pathLst>
                  <a:path w="714" h="540" extrusionOk="0">
                    <a:moveTo>
                      <a:pt x="358" y="0"/>
                    </a:moveTo>
                    <a:cubicBezTo>
                      <a:pt x="298" y="0"/>
                      <a:pt x="239" y="20"/>
                      <a:pt x="190" y="59"/>
                    </a:cubicBezTo>
                    <a:cubicBezTo>
                      <a:pt x="0" y="210"/>
                      <a:pt x="90" y="513"/>
                      <a:pt x="331" y="538"/>
                    </a:cubicBezTo>
                    <a:cubicBezTo>
                      <a:pt x="341" y="539"/>
                      <a:pt x="352" y="540"/>
                      <a:pt x="362" y="540"/>
                    </a:cubicBezTo>
                    <a:cubicBezTo>
                      <a:pt x="581" y="540"/>
                      <a:pt x="713" y="279"/>
                      <a:pt x="569" y="101"/>
                    </a:cubicBezTo>
                    <a:cubicBezTo>
                      <a:pt x="515"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4" name="Google Shape;4294;p30"/>
              <p:cNvSpPr/>
              <p:nvPr/>
            </p:nvSpPr>
            <p:spPr>
              <a:xfrm>
                <a:off x="4035250" y="4080925"/>
                <a:ext cx="17150" cy="13000"/>
              </a:xfrm>
              <a:custGeom>
                <a:avLst/>
                <a:gdLst/>
                <a:ahLst/>
                <a:cxnLst/>
                <a:rect l="l" t="t" r="r" b="b"/>
                <a:pathLst>
                  <a:path w="686" h="520" extrusionOk="0">
                    <a:moveTo>
                      <a:pt x="345" y="0"/>
                    </a:moveTo>
                    <a:cubicBezTo>
                      <a:pt x="288" y="0"/>
                      <a:pt x="229" y="19"/>
                      <a:pt x="181" y="58"/>
                    </a:cubicBezTo>
                    <a:cubicBezTo>
                      <a:pt x="1" y="203"/>
                      <a:pt x="88" y="495"/>
                      <a:pt x="316" y="518"/>
                    </a:cubicBezTo>
                    <a:cubicBezTo>
                      <a:pt x="326" y="519"/>
                      <a:pt x="337" y="520"/>
                      <a:pt x="347" y="520"/>
                    </a:cubicBezTo>
                    <a:cubicBezTo>
                      <a:pt x="560" y="520"/>
                      <a:pt x="685" y="272"/>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5" name="Google Shape;4295;p30"/>
              <p:cNvSpPr/>
              <p:nvPr/>
            </p:nvSpPr>
            <p:spPr>
              <a:xfrm>
                <a:off x="4022000" y="4064425"/>
                <a:ext cx="16575" cy="12550"/>
              </a:xfrm>
              <a:custGeom>
                <a:avLst/>
                <a:gdLst/>
                <a:ahLst/>
                <a:cxnLst/>
                <a:rect l="l" t="t" r="r" b="b"/>
                <a:pathLst>
                  <a:path w="663" h="502" extrusionOk="0">
                    <a:moveTo>
                      <a:pt x="334" y="0"/>
                    </a:moveTo>
                    <a:cubicBezTo>
                      <a:pt x="278" y="0"/>
                      <a:pt x="221" y="19"/>
                      <a:pt x="174" y="56"/>
                    </a:cubicBezTo>
                    <a:cubicBezTo>
                      <a:pt x="0" y="198"/>
                      <a:pt x="84" y="477"/>
                      <a:pt x="306" y="500"/>
                    </a:cubicBezTo>
                    <a:cubicBezTo>
                      <a:pt x="316" y="501"/>
                      <a:pt x="326" y="501"/>
                      <a:pt x="336" y="501"/>
                    </a:cubicBezTo>
                    <a:cubicBezTo>
                      <a:pt x="543" y="501"/>
                      <a:pt x="662" y="257"/>
                      <a:pt x="528" y="92"/>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6" name="Google Shape;4296;p30"/>
              <p:cNvSpPr/>
              <p:nvPr/>
            </p:nvSpPr>
            <p:spPr>
              <a:xfrm>
                <a:off x="4008750" y="4047850"/>
                <a:ext cx="15950" cy="12075"/>
              </a:xfrm>
              <a:custGeom>
                <a:avLst/>
                <a:gdLst/>
                <a:ahLst/>
                <a:cxnLst/>
                <a:rect l="l" t="t" r="r" b="b"/>
                <a:pathLst>
                  <a:path w="638" h="483" extrusionOk="0">
                    <a:moveTo>
                      <a:pt x="318" y="1"/>
                    </a:moveTo>
                    <a:cubicBezTo>
                      <a:pt x="265" y="1"/>
                      <a:pt x="211" y="18"/>
                      <a:pt x="167" y="54"/>
                    </a:cubicBezTo>
                    <a:cubicBezTo>
                      <a:pt x="0" y="192"/>
                      <a:pt x="81" y="459"/>
                      <a:pt x="296" y="481"/>
                    </a:cubicBezTo>
                    <a:cubicBezTo>
                      <a:pt x="305" y="482"/>
                      <a:pt x="314" y="483"/>
                      <a:pt x="323" y="483"/>
                    </a:cubicBezTo>
                    <a:cubicBezTo>
                      <a:pt x="519" y="483"/>
                      <a:pt x="637" y="249"/>
                      <a:pt x="508" y="92"/>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7" name="Google Shape;4297;p30"/>
              <p:cNvSpPr/>
              <p:nvPr/>
            </p:nvSpPr>
            <p:spPr>
              <a:xfrm>
                <a:off x="3995475" y="4031350"/>
                <a:ext cx="15325" cy="11625"/>
              </a:xfrm>
              <a:custGeom>
                <a:avLst/>
                <a:gdLst/>
                <a:ahLst/>
                <a:cxnLst/>
                <a:rect l="l" t="t" r="r" b="b"/>
                <a:pathLst>
                  <a:path w="613" h="465" extrusionOk="0">
                    <a:moveTo>
                      <a:pt x="306" y="1"/>
                    </a:moveTo>
                    <a:cubicBezTo>
                      <a:pt x="255" y="1"/>
                      <a:pt x="204" y="17"/>
                      <a:pt x="162" y="52"/>
                    </a:cubicBezTo>
                    <a:cubicBezTo>
                      <a:pt x="1" y="184"/>
                      <a:pt x="78" y="441"/>
                      <a:pt x="284" y="463"/>
                    </a:cubicBezTo>
                    <a:cubicBezTo>
                      <a:pt x="293" y="464"/>
                      <a:pt x="302" y="465"/>
                      <a:pt x="311" y="465"/>
                    </a:cubicBezTo>
                    <a:cubicBezTo>
                      <a:pt x="500" y="465"/>
                      <a:pt x="612" y="241"/>
                      <a:pt x="489" y="87"/>
                    </a:cubicBezTo>
                    <a:cubicBezTo>
                      <a:pt x="442" y="30"/>
                      <a:pt x="374"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8" name="Google Shape;4298;p30"/>
              <p:cNvSpPr/>
              <p:nvPr/>
            </p:nvSpPr>
            <p:spPr>
              <a:xfrm>
                <a:off x="3982225" y="4014800"/>
                <a:ext cx="14675" cy="11150"/>
              </a:xfrm>
              <a:custGeom>
                <a:avLst/>
                <a:gdLst/>
                <a:ahLst/>
                <a:cxnLst/>
                <a:rect l="l" t="t" r="r" b="b"/>
                <a:pathLst>
                  <a:path w="587" h="446" extrusionOk="0">
                    <a:moveTo>
                      <a:pt x="293" y="0"/>
                    </a:moveTo>
                    <a:cubicBezTo>
                      <a:pt x="243" y="0"/>
                      <a:pt x="193" y="17"/>
                      <a:pt x="152" y="52"/>
                    </a:cubicBezTo>
                    <a:cubicBezTo>
                      <a:pt x="1" y="177"/>
                      <a:pt x="75" y="425"/>
                      <a:pt x="271" y="444"/>
                    </a:cubicBezTo>
                    <a:cubicBezTo>
                      <a:pt x="280" y="445"/>
                      <a:pt x="289" y="445"/>
                      <a:pt x="297" y="445"/>
                    </a:cubicBezTo>
                    <a:cubicBezTo>
                      <a:pt x="478" y="445"/>
                      <a:pt x="586" y="231"/>
                      <a:pt x="467" y="84"/>
                    </a:cubicBezTo>
                    <a:cubicBezTo>
                      <a:pt x="423" y="29"/>
                      <a:pt x="358" y="0"/>
                      <a:pt x="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9" name="Google Shape;4299;p30"/>
              <p:cNvSpPr/>
              <p:nvPr/>
            </p:nvSpPr>
            <p:spPr>
              <a:xfrm>
                <a:off x="3968900" y="3998250"/>
                <a:ext cx="14125" cy="10750"/>
              </a:xfrm>
              <a:custGeom>
                <a:avLst/>
                <a:gdLst/>
                <a:ahLst/>
                <a:cxnLst/>
                <a:rect l="l" t="t" r="r" b="b"/>
                <a:pathLst>
                  <a:path w="565" h="430" extrusionOk="0">
                    <a:moveTo>
                      <a:pt x="284" y="1"/>
                    </a:moveTo>
                    <a:cubicBezTo>
                      <a:pt x="237" y="1"/>
                      <a:pt x="188" y="17"/>
                      <a:pt x="148" y="49"/>
                    </a:cubicBezTo>
                    <a:cubicBezTo>
                      <a:pt x="0" y="171"/>
                      <a:pt x="71" y="409"/>
                      <a:pt x="261" y="428"/>
                    </a:cubicBezTo>
                    <a:cubicBezTo>
                      <a:pt x="268" y="429"/>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0" name="Google Shape;4300;p30"/>
              <p:cNvSpPr/>
              <p:nvPr/>
            </p:nvSpPr>
            <p:spPr>
              <a:xfrm>
                <a:off x="3955625" y="3981750"/>
                <a:ext cx="13500" cy="10200"/>
              </a:xfrm>
              <a:custGeom>
                <a:avLst/>
                <a:gdLst/>
                <a:ahLst/>
                <a:cxnLst/>
                <a:rect l="l" t="t" r="r" b="b"/>
                <a:pathLst>
                  <a:path w="540" h="408" extrusionOk="0">
                    <a:moveTo>
                      <a:pt x="271" y="1"/>
                    </a:moveTo>
                    <a:cubicBezTo>
                      <a:pt x="226" y="1"/>
                      <a:pt x="180" y="16"/>
                      <a:pt x="142" y="47"/>
                    </a:cubicBezTo>
                    <a:cubicBezTo>
                      <a:pt x="1" y="159"/>
                      <a:pt x="68" y="390"/>
                      <a:pt x="252" y="407"/>
                    </a:cubicBezTo>
                    <a:cubicBezTo>
                      <a:pt x="259" y="407"/>
                      <a:pt x="267" y="408"/>
                      <a:pt x="275" y="408"/>
                    </a:cubicBezTo>
                    <a:cubicBezTo>
                      <a:pt x="441" y="408"/>
                      <a:pt x="539" y="211"/>
                      <a:pt x="432" y="76"/>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1" name="Google Shape;4301;p30"/>
              <p:cNvSpPr/>
              <p:nvPr/>
            </p:nvSpPr>
            <p:spPr>
              <a:xfrm>
                <a:off x="3942375" y="3965200"/>
                <a:ext cx="12850" cy="9800"/>
              </a:xfrm>
              <a:custGeom>
                <a:avLst/>
                <a:gdLst/>
                <a:ahLst/>
                <a:cxnLst/>
                <a:rect l="l" t="t" r="r" b="b"/>
                <a:pathLst>
                  <a:path w="514" h="392" extrusionOk="0">
                    <a:moveTo>
                      <a:pt x="258" y="0"/>
                    </a:moveTo>
                    <a:cubicBezTo>
                      <a:pt x="215" y="0"/>
                      <a:pt x="172" y="14"/>
                      <a:pt x="136" y="43"/>
                    </a:cubicBezTo>
                    <a:cubicBezTo>
                      <a:pt x="1" y="153"/>
                      <a:pt x="65" y="371"/>
                      <a:pt x="238" y="390"/>
                    </a:cubicBezTo>
                    <a:cubicBezTo>
                      <a:pt x="246" y="391"/>
                      <a:pt x="254" y="392"/>
                      <a:pt x="261" y="392"/>
                    </a:cubicBezTo>
                    <a:cubicBezTo>
                      <a:pt x="421" y="392"/>
                      <a:pt x="513" y="201"/>
                      <a:pt x="409" y="72"/>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2" name="Google Shape;4302;p30"/>
              <p:cNvSpPr/>
              <p:nvPr/>
            </p:nvSpPr>
            <p:spPr>
              <a:xfrm>
                <a:off x="3929125" y="3948625"/>
                <a:ext cx="12275" cy="9350"/>
              </a:xfrm>
              <a:custGeom>
                <a:avLst/>
                <a:gdLst/>
                <a:ahLst/>
                <a:cxnLst/>
                <a:rect l="l" t="t" r="r" b="b"/>
                <a:pathLst>
                  <a:path w="491" h="374" extrusionOk="0">
                    <a:moveTo>
                      <a:pt x="247" y="1"/>
                    </a:moveTo>
                    <a:cubicBezTo>
                      <a:pt x="206" y="1"/>
                      <a:pt x="164" y="15"/>
                      <a:pt x="129" y="44"/>
                    </a:cubicBezTo>
                    <a:cubicBezTo>
                      <a:pt x="0" y="147"/>
                      <a:pt x="61" y="356"/>
                      <a:pt x="225" y="372"/>
                    </a:cubicBezTo>
                    <a:cubicBezTo>
                      <a:pt x="233" y="373"/>
                      <a:pt x="241" y="373"/>
                      <a:pt x="248" y="373"/>
                    </a:cubicBezTo>
                    <a:cubicBezTo>
                      <a:pt x="399" y="373"/>
                      <a:pt x="490" y="193"/>
                      <a:pt x="389" y="70"/>
                    </a:cubicBezTo>
                    <a:cubicBezTo>
                      <a:pt x="353" y="25"/>
                      <a:pt x="300"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3" name="Google Shape;4303;p30"/>
              <p:cNvSpPr/>
              <p:nvPr/>
            </p:nvSpPr>
            <p:spPr>
              <a:xfrm>
                <a:off x="3915775" y="3932150"/>
                <a:ext cx="11750" cy="8875"/>
              </a:xfrm>
              <a:custGeom>
                <a:avLst/>
                <a:gdLst/>
                <a:ahLst/>
                <a:cxnLst/>
                <a:rect l="l" t="t" r="r" b="b"/>
                <a:pathLst>
                  <a:path w="470" h="355" extrusionOk="0">
                    <a:moveTo>
                      <a:pt x="236" y="0"/>
                    </a:moveTo>
                    <a:cubicBezTo>
                      <a:pt x="197" y="0"/>
                      <a:pt x="158" y="14"/>
                      <a:pt x="126" y="41"/>
                    </a:cubicBezTo>
                    <a:cubicBezTo>
                      <a:pt x="1" y="138"/>
                      <a:pt x="62" y="337"/>
                      <a:pt x="216" y="353"/>
                    </a:cubicBezTo>
                    <a:cubicBezTo>
                      <a:pt x="223" y="354"/>
                      <a:pt x="229" y="354"/>
                      <a:pt x="236" y="354"/>
                    </a:cubicBezTo>
                    <a:cubicBezTo>
                      <a:pt x="382" y="354"/>
                      <a:pt x="469" y="184"/>
                      <a:pt x="374" y="67"/>
                    </a:cubicBezTo>
                    <a:cubicBezTo>
                      <a:pt x="339" y="23"/>
                      <a:pt x="288"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4" name="Google Shape;4304;p30"/>
              <p:cNvSpPr/>
              <p:nvPr/>
            </p:nvSpPr>
            <p:spPr>
              <a:xfrm>
                <a:off x="3902525" y="3915625"/>
                <a:ext cx="11100" cy="8350"/>
              </a:xfrm>
              <a:custGeom>
                <a:avLst/>
                <a:gdLst/>
                <a:ahLst/>
                <a:cxnLst/>
                <a:rect l="l" t="t" r="r" b="b"/>
                <a:pathLst>
                  <a:path w="444" h="334" extrusionOk="0">
                    <a:moveTo>
                      <a:pt x="221" y="1"/>
                    </a:moveTo>
                    <a:cubicBezTo>
                      <a:pt x="184" y="1"/>
                      <a:pt x="148" y="12"/>
                      <a:pt x="116" y="37"/>
                    </a:cubicBezTo>
                    <a:cubicBezTo>
                      <a:pt x="1" y="130"/>
                      <a:pt x="58" y="317"/>
                      <a:pt x="206" y="333"/>
                    </a:cubicBezTo>
                    <a:cubicBezTo>
                      <a:pt x="213" y="333"/>
                      <a:pt x="219" y="334"/>
                      <a:pt x="226" y="334"/>
                    </a:cubicBezTo>
                    <a:cubicBezTo>
                      <a:pt x="362" y="334"/>
                      <a:pt x="443" y="173"/>
                      <a:pt x="351" y="63"/>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5" name="Google Shape;4305;p30"/>
              <p:cNvSpPr/>
              <p:nvPr/>
            </p:nvSpPr>
            <p:spPr>
              <a:xfrm>
                <a:off x="3889275" y="3899100"/>
                <a:ext cx="10450" cy="7925"/>
              </a:xfrm>
              <a:custGeom>
                <a:avLst/>
                <a:gdLst/>
                <a:ahLst/>
                <a:cxnLst/>
                <a:rect l="l" t="t" r="r" b="b"/>
                <a:pathLst>
                  <a:path w="418" h="317" extrusionOk="0">
                    <a:moveTo>
                      <a:pt x="213" y="1"/>
                    </a:moveTo>
                    <a:cubicBezTo>
                      <a:pt x="178" y="1"/>
                      <a:pt x="142" y="12"/>
                      <a:pt x="113" y="36"/>
                    </a:cubicBezTo>
                    <a:cubicBezTo>
                      <a:pt x="0" y="123"/>
                      <a:pt x="55" y="300"/>
                      <a:pt x="193" y="316"/>
                    </a:cubicBezTo>
                    <a:cubicBezTo>
                      <a:pt x="200" y="316"/>
                      <a:pt x="206" y="317"/>
                      <a:pt x="212" y="317"/>
                    </a:cubicBezTo>
                    <a:cubicBezTo>
                      <a:pt x="342" y="317"/>
                      <a:pt x="417" y="163"/>
                      <a:pt x="335" y="59"/>
                    </a:cubicBezTo>
                    <a:cubicBezTo>
                      <a:pt x="304" y="20"/>
                      <a:pt x="258" y="1"/>
                      <a:pt x="2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6" name="Google Shape;4306;p30"/>
              <p:cNvSpPr/>
              <p:nvPr/>
            </p:nvSpPr>
            <p:spPr>
              <a:xfrm>
                <a:off x="4079775" y="4099525"/>
                <a:ext cx="18325" cy="13925"/>
              </a:xfrm>
              <a:custGeom>
                <a:avLst/>
                <a:gdLst/>
                <a:ahLst/>
                <a:cxnLst/>
                <a:rect l="l" t="t" r="r" b="b"/>
                <a:pathLst>
                  <a:path w="733" h="557" extrusionOk="0">
                    <a:moveTo>
                      <a:pt x="369" y="0"/>
                    </a:moveTo>
                    <a:cubicBezTo>
                      <a:pt x="307" y="0"/>
                      <a:pt x="245" y="21"/>
                      <a:pt x="193" y="63"/>
                    </a:cubicBezTo>
                    <a:cubicBezTo>
                      <a:pt x="0" y="220"/>
                      <a:pt x="93" y="532"/>
                      <a:pt x="341" y="555"/>
                    </a:cubicBezTo>
                    <a:cubicBezTo>
                      <a:pt x="351" y="556"/>
                      <a:pt x="361" y="556"/>
                      <a:pt x="371" y="556"/>
                    </a:cubicBezTo>
                    <a:cubicBezTo>
                      <a:pt x="598" y="556"/>
                      <a:pt x="733" y="286"/>
                      <a:pt x="585" y="102"/>
                    </a:cubicBezTo>
                    <a:cubicBezTo>
                      <a:pt x="529" y="35"/>
                      <a:pt x="449" y="0"/>
                      <a:pt x="3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7" name="Google Shape;4307;p30"/>
              <p:cNvSpPr/>
              <p:nvPr/>
            </p:nvSpPr>
            <p:spPr>
              <a:xfrm>
                <a:off x="4066425" y="4082975"/>
                <a:ext cx="17800" cy="13500"/>
              </a:xfrm>
              <a:custGeom>
                <a:avLst/>
                <a:gdLst/>
                <a:ahLst/>
                <a:cxnLst/>
                <a:rect l="l" t="t" r="r" b="b"/>
                <a:pathLst>
                  <a:path w="712" h="540" extrusionOk="0">
                    <a:moveTo>
                      <a:pt x="356" y="1"/>
                    </a:moveTo>
                    <a:cubicBezTo>
                      <a:pt x="298" y="1"/>
                      <a:pt x="238" y="20"/>
                      <a:pt x="187" y="60"/>
                    </a:cubicBezTo>
                    <a:cubicBezTo>
                      <a:pt x="1" y="211"/>
                      <a:pt x="91" y="513"/>
                      <a:pt x="328" y="539"/>
                    </a:cubicBezTo>
                    <a:cubicBezTo>
                      <a:pt x="338" y="539"/>
                      <a:pt x="347" y="540"/>
                      <a:pt x="356" y="540"/>
                    </a:cubicBezTo>
                    <a:cubicBezTo>
                      <a:pt x="581" y="540"/>
                      <a:pt x="711" y="281"/>
                      <a:pt x="566" y="102"/>
                    </a:cubicBezTo>
                    <a:cubicBezTo>
                      <a:pt x="513" y="35"/>
                      <a:pt x="435" y="1"/>
                      <a:pt x="3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8" name="Google Shape;4308;p30"/>
              <p:cNvSpPr/>
              <p:nvPr/>
            </p:nvSpPr>
            <p:spPr>
              <a:xfrm>
                <a:off x="4053175" y="4066450"/>
                <a:ext cx="17125" cy="13025"/>
              </a:xfrm>
              <a:custGeom>
                <a:avLst/>
                <a:gdLst/>
                <a:ahLst/>
                <a:cxnLst/>
                <a:rect l="l" t="t" r="r" b="b"/>
                <a:pathLst>
                  <a:path w="685" h="521" extrusionOk="0">
                    <a:moveTo>
                      <a:pt x="345" y="1"/>
                    </a:moveTo>
                    <a:cubicBezTo>
                      <a:pt x="287" y="1"/>
                      <a:pt x="229" y="20"/>
                      <a:pt x="180" y="59"/>
                    </a:cubicBezTo>
                    <a:cubicBezTo>
                      <a:pt x="0" y="203"/>
                      <a:pt x="87" y="493"/>
                      <a:pt x="315" y="518"/>
                    </a:cubicBezTo>
                    <a:cubicBezTo>
                      <a:pt x="326" y="519"/>
                      <a:pt x="336" y="520"/>
                      <a:pt x="346" y="520"/>
                    </a:cubicBezTo>
                    <a:cubicBezTo>
                      <a:pt x="559" y="520"/>
                      <a:pt x="685" y="269"/>
                      <a:pt x="547" y="97"/>
                    </a:cubicBezTo>
                    <a:cubicBezTo>
                      <a:pt x="496" y="33"/>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9" name="Google Shape;4309;p30"/>
              <p:cNvSpPr/>
              <p:nvPr/>
            </p:nvSpPr>
            <p:spPr>
              <a:xfrm>
                <a:off x="4039925" y="4049875"/>
                <a:ext cx="16575" cy="12625"/>
              </a:xfrm>
              <a:custGeom>
                <a:avLst/>
                <a:gdLst/>
                <a:ahLst/>
                <a:cxnLst/>
                <a:rect l="l" t="t" r="r" b="b"/>
                <a:pathLst>
                  <a:path w="663" h="505" extrusionOk="0">
                    <a:moveTo>
                      <a:pt x="331" y="1"/>
                    </a:moveTo>
                    <a:cubicBezTo>
                      <a:pt x="275" y="1"/>
                      <a:pt x="219" y="19"/>
                      <a:pt x="174" y="56"/>
                    </a:cubicBezTo>
                    <a:cubicBezTo>
                      <a:pt x="0" y="198"/>
                      <a:pt x="84" y="481"/>
                      <a:pt x="305" y="503"/>
                    </a:cubicBezTo>
                    <a:cubicBezTo>
                      <a:pt x="315" y="504"/>
                      <a:pt x="324" y="505"/>
                      <a:pt x="333" y="505"/>
                    </a:cubicBezTo>
                    <a:cubicBezTo>
                      <a:pt x="538" y="505"/>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0" name="Google Shape;4310;p30"/>
              <p:cNvSpPr/>
              <p:nvPr/>
            </p:nvSpPr>
            <p:spPr>
              <a:xfrm>
                <a:off x="4026650" y="4033375"/>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1" name="Google Shape;4311;p30"/>
              <p:cNvSpPr/>
              <p:nvPr/>
            </p:nvSpPr>
            <p:spPr>
              <a:xfrm>
                <a:off x="4013400" y="4016825"/>
                <a:ext cx="15325" cy="11675"/>
              </a:xfrm>
              <a:custGeom>
                <a:avLst/>
                <a:gdLst/>
                <a:ahLst/>
                <a:cxnLst/>
                <a:rect l="l" t="t" r="r" b="b"/>
                <a:pathLst>
                  <a:path w="613" h="467" extrusionOk="0">
                    <a:moveTo>
                      <a:pt x="308" y="1"/>
                    </a:moveTo>
                    <a:cubicBezTo>
                      <a:pt x="256" y="1"/>
                      <a:pt x="205" y="18"/>
                      <a:pt x="161" y="54"/>
                    </a:cubicBezTo>
                    <a:cubicBezTo>
                      <a:pt x="1" y="183"/>
                      <a:pt x="78" y="443"/>
                      <a:pt x="283" y="466"/>
                    </a:cubicBezTo>
                    <a:cubicBezTo>
                      <a:pt x="291" y="467"/>
                      <a:pt x="299" y="467"/>
                      <a:pt x="307" y="467"/>
                    </a:cubicBezTo>
                    <a:cubicBezTo>
                      <a:pt x="499" y="467"/>
                      <a:pt x="613" y="241"/>
                      <a:pt x="486" y="87"/>
                    </a:cubicBezTo>
                    <a:cubicBezTo>
                      <a:pt x="440" y="30"/>
                      <a:pt x="374"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2" name="Google Shape;4312;p30"/>
              <p:cNvSpPr/>
              <p:nvPr/>
            </p:nvSpPr>
            <p:spPr>
              <a:xfrm>
                <a:off x="4000075" y="4000325"/>
                <a:ext cx="14750" cy="11150"/>
              </a:xfrm>
              <a:custGeom>
                <a:avLst/>
                <a:gdLst/>
                <a:ahLst/>
                <a:cxnLst/>
                <a:rect l="l" t="t" r="r" b="b"/>
                <a:pathLst>
                  <a:path w="590" h="446" extrusionOk="0">
                    <a:moveTo>
                      <a:pt x="295" y="0"/>
                    </a:moveTo>
                    <a:cubicBezTo>
                      <a:pt x="246" y="0"/>
                      <a:pt x="196" y="16"/>
                      <a:pt x="154" y="49"/>
                    </a:cubicBezTo>
                    <a:cubicBezTo>
                      <a:pt x="0" y="175"/>
                      <a:pt x="74" y="425"/>
                      <a:pt x="273" y="444"/>
                    </a:cubicBezTo>
                    <a:cubicBezTo>
                      <a:pt x="281" y="445"/>
                      <a:pt x="289" y="446"/>
                      <a:pt x="296" y="446"/>
                    </a:cubicBezTo>
                    <a:cubicBezTo>
                      <a:pt x="479" y="446"/>
                      <a:pt x="590" y="229"/>
                      <a:pt x="469" y="81"/>
                    </a:cubicBezTo>
                    <a:cubicBezTo>
                      <a:pt x="425" y="28"/>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3" name="Google Shape;4313;p30"/>
              <p:cNvSpPr/>
              <p:nvPr/>
            </p:nvSpPr>
            <p:spPr>
              <a:xfrm>
                <a:off x="3986800" y="3983800"/>
                <a:ext cx="14100" cy="10650"/>
              </a:xfrm>
              <a:custGeom>
                <a:avLst/>
                <a:gdLst/>
                <a:ahLst/>
                <a:cxnLst/>
                <a:rect l="l" t="t" r="r" b="b"/>
                <a:pathLst>
                  <a:path w="564" h="426" extrusionOk="0">
                    <a:moveTo>
                      <a:pt x="285" y="0"/>
                    </a:moveTo>
                    <a:cubicBezTo>
                      <a:pt x="237" y="0"/>
                      <a:pt x="189" y="16"/>
                      <a:pt x="149" y="48"/>
                    </a:cubicBezTo>
                    <a:cubicBezTo>
                      <a:pt x="1" y="167"/>
                      <a:pt x="72" y="405"/>
                      <a:pt x="261" y="424"/>
                    </a:cubicBezTo>
                    <a:cubicBezTo>
                      <a:pt x="270" y="425"/>
                      <a:pt x="279" y="426"/>
                      <a:pt x="288" y="426"/>
                    </a:cubicBezTo>
                    <a:cubicBezTo>
                      <a:pt x="462" y="426"/>
                      <a:pt x="564" y="221"/>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4" name="Google Shape;4314;p30"/>
              <p:cNvSpPr/>
              <p:nvPr/>
            </p:nvSpPr>
            <p:spPr>
              <a:xfrm>
                <a:off x="3973550" y="3967225"/>
                <a:ext cx="13475" cy="10275"/>
              </a:xfrm>
              <a:custGeom>
                <a:avLst/>
                <a:gdLst/>
                <a:ahLst/>
                <a:cxnLst/>
                <a:rect l="l" t="t" r="r" b="b"/>
                <a:pathLst>
                  <a:path w="539" h="411" extrusionOk="0">
                    <a:moveTo>
                      <a:pt x="269" y="1"/>
                    </a:moveTo>
                    <a:cubicBezTo>
                      <a:pt x="224" y="1"/>
                      <a:pt x="179" y="16"/>
                      <a:pt x="142" y="46"/>
                    </a:cubicBezTo>
                    <a:cubicBezTo>
                      <a:pt x="1" y="162"/>
                      <a:pt x="68" y="390"/>
                      <a:pt x="248" y="409"/>
                    </a:cubicBezTo>
                    <a:cubicBezTo>
                      <a:pt x="256" y="410"/>
                      <a:pt x="264" y="410"/>
                      <a:pt x="272" y="410"/>
                    </a:cubicBezTo>
                    <a:cubicBezTo>
                      <a:pt x="441" y="410"/>
                      <a:pt x="539" y="213"/>
                      <a:pt x="428" y="78"/>
                    </a:cubicBezTo>
                    <a:cubicBezTo>
                      <a:pt x="388" y="27"/>
                      <a:pt x="329"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5" name="Google Shape;4315;p30"/>
              <p:cNvSpPr/>
              <p:nvPr/>
            </p:nvSpPr>
            <p:spPr>
              <a:xfrm>
                <a:off x="3960300" y="3950725"/>
                <a:ext cx="12850" cy="9800"/>
              </a:xfrm>
              <a:custGeom>
                <a:avLst/>
                <a:gdLst/>
                <a:ahLst/>
                <a:cxnLst/>
                <a:rect l="l" t="t" r="r" b="b"/>
                <a:pathLst>
                  <a:path w="514" h="392" extrusionOk="0">
                    <a:moveTo>
                      <a:pt x="257" y="1"/>
                    </a:moveTo>
                    <a:cubicBezTo>
                      <a:pt x="215" y="1"/>
                      <a:pt x="171" y="15"/>
                      <a:pt x="135" y="44"/>
                    </a:cubicBezTo>
                    <a:cubicBezTo>
                      <a:pt x="0" y="153"/>
                      <a:pt x="65" y="372"/>
                      <a:pt x="238" y="391"/>
                    </a:cubicBezTo>
                    <a:cubicBezTo>
                      <a:pt x="245" y="392"/>
                      <a:pt x="251" y="392"/>
                      <a:pt x="257" y="392"/>
                    </a:cubicBezTo>
                    <a:cubicBezTo>
                      <a:pt x="417" y="392"/>
                      <a:pt x="514" y="203"/>
                      <a:pt x="408" y="73"/>
                    </a:cubicBezTo>
                    <a:cubicBezTo>
                      <a:pt x="370"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6" name="Google Shape;4316;p30"/>
              <p:cNvSpPr/>
              <p:nvPr/>
            </p:nvSpPr>
            <p:spPr>
              <a:xfrm>
                <a:off x="3946950" y="3934175"/>
                <a:ext cx="12300" cy="9325"/>
              </a:xfrm>
              <a:custGeom>
                <a:avLst/>
                <a:gdLst/>
                <a:ahLst/>
                <a:cxnLst/>
                <a:rect l="l" t="t" r="r" b="b"/>
                <a:pathLst>
                  <a:path w="492" h="373" extrusionOk="0">
                    <a:moveTo>
                      <a:pt x="249" y="0"/>
                    </a:moveTo>
                    <a:cubicBezTo>
                      <a:pt x="208" y="0"/>
                      <a:pt x="166" y="15"/>
                      <a:pt x="133" y="44"/>
                    </a:cubicBezTo>
                    <a:cubicBezTo>
                      <a:pt x="1" y="147"/>
                      <a:pt x="65" y="356"/>
                      <a:pt x="229" y="372"/>
                    </a:cubicBezTo>
                    <a:cubicBezTo>
                      <a:pt x="236" y="372"/>
                      <a:pt x="242" y="373"/>
                      <a:pt x="248" y="373"/>
                    </a:cubicBezTo>
                    <a:cubicBezTo>
                      <a:pt x="401" y="373"/>
                      <a:pt x="492" y="193"/>
                      <a:pt x="393" y="70"/>
                    </a:cubicBezTo>
                    <a:cubicBezTo>
                      <a:pt x="357" y="24"/>
                      <a:pt x="303" y="0"/>
                      <a:pt x="2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7" name="Google Shape;4317;p30"/>
              <p:cNvSpPr/>
              <p:nvPr/>
            </p:nvSpPr>
            <p:spPr>
              <a:xfrm>
                <a:off x="3933700" y="3917600"/>
                <a:ext cx="11650" cy="8875"/>
              </a:xfrm>
              <a:custGeom>
                <a:avLst/>
                <a:gdLst/>
                <a:ahLst/>
                <a:cxnLst/>
                <a:rect l="l" t="t" r="r" b="b"/>
                <a:pathLst>
                  <a:path w="466" h="355" extrusionOk="0">
                    <a:moveTo>
                      <a:pt x="236" y="0"/>
                    </a:moveTo>
                    <a:cubicBezTo>
                      <a:pt x="196" y="0"/>
                      <a:pt x="156" y="14"/>
                      <a:pt x="123" y="42"/>
                    </a:cubicBezTo>
                    <a:cubicBezTo>
                      <a:pt x="1" y="138"/>
                      <a:pt x="58" y="337"/>
                      <a:pt x="216" y="353"/>
                    </a:cubicBezTo>
                    <a:cubicBezTo>
                      <a:pt x="223" y="354"/>
                      <a:pt x="229" y="354"/>
                      <a:pt x="235" y="354"/>
                    </a:cubicBezTo>
                    <a:cubicBezTo>
                      <a:pt x="381" y="354"/>
                      <a:pt x="466" y="184"/>
                      <a:pt x="373" y="67"/>
                    </a:cubicBezTo>
                    <a:cubicBezTo>
                      <a:pt x="339" y="24"/>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8" name="Google Shape;4318;p30"/>
              <p:cNvSpPr/>
              <p:nvPr/>
            </p:nvSpPr>
            <p:spPr>
              <a:xfrm>
                <a:off x="3920450" y="3901125"/>
                <a:ext cx="11000" cy="8400"/>
              </a:xfrm>
              <a:custGeom>
                <a:avLst/>
                <a:gdLst/>
                <a:ahLst/>
                <a:cxnLst/>
                <a:rect l="l" t="t" r="r" b="b"/>
                <a:pathLst>
                  <a:path w="440" h="336" extrusionOk="0">
                    <a:moveTo>
                      <a:pt x="222" y="1"/>
                    </a:moveTo>
                    <a:cubicBezTo>
                      <a:pt x="185" y="1"/>
                      <a:pt x="147" y="13"/>
                      <a:pt x="116" y="39"/>
                    </a:cubicBezTo>
                    <a:cubicBezTo>
                      <a:pt x="0" y="132"/>
                      <a:pt x="55" y="318"/>
                      <a:pt x="203" y="334"/>
                    </a:cubicBezTo>
                    <a:cubicBezTo>
                      <a:pt x="209" y="335"/>
                      <a:pt x="216" y="335"/>
                      <a:pt x="222" y="335"/>
                    </a:cubicBezTo>
                    <a:cubicBezTo>
                      <a:pt x="358" y="335"/>
                      <a:pt x="440"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9" name="Google Shape;4319;p30"/>
              <p:cNvSpPr/>
              <p:nvPr/>
            </p:nvSpPr>
            <p:spPr>
              <a:xfrm>
                <a:off x="3907200" y="3884650"/>
                <a:ext cx="10450" cy="7900"/>
              </a:xfrm>
              <a:custGeom>
                <a:avLst/>
                <a:gdLst/>
                <a:ahLst/>
                <a:cxnLst/>
                <a:rect l="l" t="t" r="r" b="b"/>
                <a:pathLst>
                  <a:path w="418" h="316" extrusionOk="0">
                    <a:moveTo>
                      <a:pt x="209" y="0"/>
                    </a:moveTo>
                    <a:cubicBezTo>
                      <a:pt x="174" y="0"/>
                      <a:pt x="139" y="12"/>
                      <a:pt x="109" y="36"/>
                    </a:cubicBezTo>
                    <a:cubicBezTo>
                      <a:pt x="0" y="122"/>
                      <a:pt x="51" y="299"/>
                      <a:pt x="193" y="315"/>
                    </a:cubicBezTo>
                    <a:cubicBezTo>
                      <a:pt x="198" y="316"/>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0" name="Google Shape;4320;p30"/>
              <p:cNvSpPr/>
              <p:nvPr/>
            </p:nvSpPr>
            <p:spPr>
              <a:xfrm>
                <a:off x="4110950" y="4101525"/>
                <a:ext cx="18950" cy="14425"/>
              </a:xfrm>
              <a:custGeom>
                <a:avLst/>
                <a:gdLst/>
                <a:ahLst/>
                <a:cxnLst/>
                <a:rect l="l" t="t" r="r" b="b"/>
                <a:pathLst>
                  <a:path w="758" h="577" extrusionOk="0">
                    <a:moveTo>
                      <a:pt x="381" y="0"/>
                    </a:moveTo>
                    <a:cubicBezTo>
                      <a:pt x="317" y="0"/>
                      <a:pt x="252" y="22"/>
                      <a:pt x="199" y="67"/>
                    </a:cubicBezTo>
                    <a:cubicBezTo>
                      <a:pt x="0" y="227"/>
                      <a:pt x="93" y="549"/>
                      <a:pt x="350" y="574"/>
                    </a:cubicBezTo>
                    <a:cubicBezTo>
                      <a:pt x="362" y="576"/>
                      <a:pt x="374" y="576"/>
                      <a:pt x="385" y="576"/>
                    </a:cubicBezTo>
                    <a:cubicBezTo>
                      <a:pt x="618" y="576"/>
                      <a:pt x="758" y="298"/>
                      <a:pt x="604"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1" name="Google Shape;4321;p30"/>
              <p:cNvSpPr/>
              <p:nvPr/>
            </p:nvSpPr>
            <p:spPr>
              <a:xfrm>
                <a:off x="4097600" y="4085000"/>
                <a:ext cx="18500" cy="13975"/>
              </a:xfrm>
              <a:custGeom>
                <a:avLst/>
                <a:gdLst/>
                <a:ahLst/>
                <a:cxnLst/>
                <a:rect l="l" t="t" r="r" b="b"/>
                <a:pathLst>
                  <a:path w="740" h="559" extrusionOk="0">
                    <a:moveTo>
                      <a:pt x="369" y="1"/>
                    </a:moveTo>
                    <a:cubicBezTo>
                      <a:pt x="308" y="1"/>
                      <a:pt x="246" y="21"/>
                      <a:pt x="193" y="62"/>
                    </a:cubicBezTo>
                    <a:cubicBezTo>
                      <a:pt x="1" y="220"/>
                      <a:pt x="94" y="532"/>
                      <a:pt x="341" y="557"/>
                    </a:cubicBezTo>
                    <a:cubicBezTo>
                      <a:pt x="352" y="558"/>
                      <a:pt x="362" y="559"/>
                      <a:pt x="372" y="559"/>
                    </a:cubicBezTo>
                    <a:cubicBezTo>
                      <a:pt x="602" y="559"/>
                      <a:pt x="740" y="289"/>
                      <a:pt x="589" y="104"/>
                    </a:cubicBezTo>
                    <a:cubicBezTo>
                      <a:pt x="532" y="36"/>
                      <a:pt x="451"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2" name="Google Shape;4322;p30"/>
              <p:cNvSpPr/>
              <p:nvPr/>
            </p:nvSpPr>
            <p:spPr>
              <a:xfrm>
                <a:off x="4084350" y="4068450"/>
                <a:ext cx="17775" cy="13500"/>
              </a:xfrm>
              <a:custGeom>
                <a:avLst/>
                <a:gdLst/>
                <a:ahLst/>
                <a:cxnLst/>
                <a:rect l="l" t="t" r="r" b="b"/>
                <a:pathLst>
                  <a:path w="711" h="540" extrusionOk="0">
                    <a:moveTo>
                      <a:pt x="357" y="1"/>
                    </a:moveTo>
                    <a:cubicBezTo>
                      <a:pt x="297" y="1"/>
                      <a:pt x="237" y="21"/>
                      <a:pt x="187" y="62"/>
                    </a:cubicBezTo>
                    <a:cubicBezTo>
                      <a:pt x="0" y="213"/>
                      <a:pt x="90" y="512"/>
                      <a:pt x="328" y="538"/>
                    </a:cubicBezTo>
                    <a:cubicBezTo>
                      <a:pt x="339" y="539"/>
                      <a:pt x="349" y="540"/>
                      <a:pt x="359" y="540"/>
                    </a:cubicBezTo>
                    <a:cubicBezTo>
                      <a:pt x="582" y="540"/>
                      <a:pt x="710"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3" name="Google Shape;4323;p30"/>
              <p:cNvSpPr/>
              <p:nvPr/>
            </p:nvSpPr>
            <p:spPr>
              <a:xfrm>
                <a:off x="4071100" y="4051925"/>
                <a:ext cx="17125" cy="13000"/>
              </a:xfrm>
              <a:custGeom>
                <a:avLst/>
                <a:gdLst/>
                <a:ahLst/>
                <a:cxnLst/>
                <a:rect l="l" t="t" r="r" b="b"/>
                <a:pathLst>
                  <a:path w="685" h="520" extrusionOk="0">
                    <a:moveTo>
                      <a:pt x="345" y="0"/>
                    </a:moveTo>
                    <a:cubicBezTo>
                      <a:pt x="287" y="0"/>
                      <a:pt x="229" y="19"/>
                      <a:pt x="180" y="58"/>
                    </a:cubicBezTo>
                    <a:cubicBezTo>
                      <a:pt x="0" y="203"/>
                      <a:pt x="84" y="495"/>
                      <a:pt x="315" y="518"/>
                    </a:cubicBezTo>
                    <a:cubicBezTo>
                      <a:pt x="326" y="519"/>
                      <a:pt x="336" y="519"/>
                      <a:pt x="346" y="519"/>
                    </a:cubicBezTo>
                    <a:cubicBezTo>
                      <a:pt x="559" y="519"/>
                      <a:pt x="684" y="271"/>
                      <a:pt x="546" y="97"/>
                    </a:cubicBezTo>
                    <a:cubicBezTo>
                      <a:pt x="495"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4" name="Google Shape;4324;p30"/>
              <p:cNvSpPr/>
              <p:nvPr/>
            </p:nvSpPr>
            <p:spPr>
              <a:xfrm>
                <a:off x="4057825" y="4035425"/>
                <a:ext cx="16600" cy="12625"/>
              </a:xfrm>
              <a:custGeom>
                <a:avLst/>
                <a:gdLst/>
                <a:ahLst/>
                <a:cxnLst/>
                <a:rect l="l" t="t" r="r" b="b"/>
                <a:pathLst>
                  <a:path w="664" h="505" extrusionOk="0">
                    <a:moveTo>
                      <a:pt x="331" y="0"/>
                    </a:moveTo>
                    <a:cubicBezTo>
                      <a:pt x="276" y="0"/>
                      <a:pt x="220" y="19"/>
                      <a:pt x="174" y="56"/>
                    </a:cubicBezTo>
                    <a:cubicBezTo>
                      <a:pt x="1" y="197"/>
                      <a:pt x="84" y="477"/>
                      <a:pt x="306" y="503"/>
                    </a:cubicBezTo>
                    <a:cubicBezTo>
                      <a:pt x="315" y="504"/>
                      <a:pt x="324" y="504"/>
                      <a:pt x="333" y="504"/>
                    </a:cubicBezTo>
                    <a:cubicBezTo>
                      <a:pt x="539" y="504"/>
                      <a:pt x="663" y="261"/>
                      <a:pt x="528" y="95"/>
                    </a:cubicBezTo>
                    <a:cubicBezTo>
                      <a:pt x="478" y="32"/>
                      <a:pt x="405"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5" name="Google Shape;4325;p30"/>
              <p:cNvSpPr/>
              <p:nvPr/>
            </p:nvSpPr>
            <p:spPr>
              <a:xfrm>
                <a:off x="4044575" y="4018850"/>
                <a:ext cx="15875" cy="12075"/>
              </a:xfrm>
              <a:custGeom>
                <a:avLst/>
                <a:gdLst/>
                <a:ahLst/>
                <a:cxnLst/>
                <a:rect l="l" t="t" r="r" b="b"/>
                <a:pathLst>
                  <a:path w="635" h="483" extrusionOk="0">
                    <a:moveTo>
                      <a:pt x="317" y="0"/>
                    </a:moveTo>
                    <a:cubicBezTo>
                      <a:pt x="265" y="0"/>
                      <a:pt x="212" y="18"/>
                      <a:pt x="168" y="54"/>
                    </a:cubicBezTo>
                    <a:cubicBezTo>
                      <a:pt x="1" y="192"/>
                      <a:pt x="81" y="459"/>
                      <a:pt x="293" y="481"/>
                    </a:cubicBezTo>
                    <a:cubicBezTo>
                      <a:pt x="302" y="482"/>
                      <a:pt x="311" y="483"/>
                      <a:pt x="320" y="483"/>
                    </a:cubicBezTo>
                    <a:cubicBezTo>
                      <a:pt x="519" y="483"/>
                      <a:pt x="634" y="249"/>
                      <a:pt x="508" y="92"/>
                    </a:cubicBezTo>
                    <a:cubicBezTo>
                      <a:pt x="459"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6" name="Google Shape;4326;p30"/>
              <p:cNvSpPr/>
              <p:nvPr/>
            </p:nvSpPr>
            <p:spPr>
              <a:xfrm>
                <a:off x="4031250" y="4002350"/>
                <a:ext cx="15375" cy="11625"/>
              </a:xfrm>
              <a:custGeom>
                <a:avLst/>
                <a:gdLst/>
                <a:ahLst/>
                <a:cxnLst/>
                <a:rect l="l" t="t" r="r" b="b"/>
                <a:pathLst>
                  <a:path w="615" h="465" extrusionOk="0">
                    <a:moveTo>
                      <a:pt x="306" y="1"/>
                    </a:moveTo>
                    <a:cubicBezTo>
                      <a:pt x="255" y="1"/>
                      <a:pt x="203" y="17"/>
                      <a:pt x="161" y="52"/>
                    </a:cubicBezTo>
                    <a:cubicBezTo>
                      <a:pt x="0" y="184"/>
                      <a:pt x="77" y="444"/>
                      <a:pt x="283" y="463"/>
                    </a:cubicBezTo>
                    <a:cubicBezTo>
                      <a:pt x="292" y="464"/>
                      <a:pt x="301" y="465"/>
                      <a:pt x="310" y="465"/>
                    </a:cubicBezTo>
                    <a:cubicBezTo>
                      <a:pt x="503" y="465"/>
                      <a:pt x="614" y="241"/>
                      <a:pt x="489" y="87"/>
                    </a:cubicBezTo>
                    <a:cubicBezTo>
                      <a:pt x="443" y="30"/>
                      <a:pt x="375"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7" name="Google Shape;4327;p30"/>
              <p:cNvSpPr/>
              <p:nvPr/>
            </p:nvSpPr>
            <p:spPr>
              <a:xfrm>
                <a:off x="4017975" y="3985800"/>
                <a:ext cx="14775" cy="11225"/>
              </a:xfrm>
              <a:custGeom>
                <a:avLst/>
                <a:gdLst/>
                <a:ahLst/>
                <a:cxnLst/>
                <a:rect l="l" t="t" r="r" b="b"/>
                <a:pathLst>
                  <a:path w="591" h="449" extrusionOk="0">
                    <a:moveTo>
                      <a:pt x="296" y="0"/>
                    </a:moveTo>
                    <a:cubicBezTo>
                      <a:pt x="247" y="0"/>
                      <a:pt x="197" y="17"/>
                      <a:pt x="155" y="52"/>
                    </a:cubicBezTo>
                    <a:cubicBezTo>
                      <a:pt x="1" y="177"/>
                      <a:pt x="75" y="425"/>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8" name="Google Shape;4328;p30"/>
              <p:cNvSpPr/>
              <p:nvPr/>
            </p:nvSpPr>
            <p:spPr>
              <a:xfrm>
                <a:off x="4004725" y="3969250"/>
                <a:ext cx="14125" cy="10725"/>
              </a:xfrm>
              <a:custGeom>
                <a:avLst/>
                <a:gdLst/>
                <a:ahLst/>
                <a:cxnLst/>
                <a:rect l="l" t="t" r="r" b="b"/>
                <a:pathLst>
                  <a:path w="565" h="429" extrusionOk="0">
                    <a:moveTo>
                      <a:pt x="284" y="1"/>
                    </a:moveTo>
                    <a:cubicBezTo>
                      <a:pt x="236" y="1"/>
                      <a:pt x="189" y="16"/>
                      <a:pt x="148" y="48"/>
                    </a:cubicBezTo>
                    <a:cubicBezTo>
                      <a:pt x="1" y="171"/>
                      <a:pt x="71" y="408"/>
                      <a:pt x="261" y="428"/>
                    </a:cubicBezTo>
                    <a:cubicBezTo>
                      <a:pt x="269" y="429"/>
                      <a:pt x="277" y="429"/>
                      <a:pt x="284" y="429"/>
                    </a:cubicBezTo>
                    <a:cubicBezTo>
                      <a:pt x="460" y="429"/>
                      <a:pt x="564" y="222"/>
                      <a:pt x="450" y="81"/>
                    </a:cubicBezTo>
                    <a:cubicBezTo>
                      <a:pt x="407" y="28"/>
                      <a:pt x="345"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9" name="Google Shape;4329;p30"/>
              <p:cNvSpPr/>
              <p:nvPr/>
            </p:nvSpPr>
            <p:spPr>
              <a:xfrm>
                <a:off x="3991475" y="395275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0" name="Google Shape;4330;p30"/>
              <p:cNvSpPr/>
              <p:nvPr/>
            </p:nvSpPr>
            <p:spPr>
              <a:xfrm>
                <a:off x="3978125" y="3936175"/>
                <a:ext cx="12925" cy="9825"/>
              </a:xfrm>
              <a:custGeom>
                <a:avLst/>
                <a:gdLst/>
                <a:ahLst/>
                <a:cxnLst/>
                <a:rect l="l" t="t" r="r" b="b"/>
                <a:pathLst>
                  <a:path w="517" h="393" extrusionOk="0">
                    <a:moveTo>
                      <a:pt x="260" y="1"/>
                    </a:moveTo>
                    <a:cubicBezTo>
                      <a:pt x="217" y="1"/>
                      <a:pt x="173" y="15"/>
                      <a:pt x="136" y="44"/>
                    </a:cubicBezTo>
                    <a:cubicBezTo>
                      <a:pt x="1" y="153"/>
                      <a:pt x="68" y="372"/>
                      <a:pt x="239" y="391"/>
                    </a:cubicBezTo>
                    <a:cubicBezTo>
                      <a:pt x="246" y="392"/>
                      <a:pt x="254" y="393"/>
                      <a:pt x="262" y="393"/>
                    </a:cubicBezTo>
                    <a:cubicBezTo>
                      <a:pt x="421" y="393"/>
                      <a:pt x="517"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1" name="Google Shape;4331;p30"/>
              <p:cNvSpPr/>
              <p:nvPr/>
            </p:nvSpPr>
            <p:spPr>
              <a:xfrm>
                <a:off x="3964875" y="3919700"/>
                <a:ext cx="12275" cy="9275"/>
              </a:xfrm>
              <a:custGeom>
                <a:avLst/>
                <a:gdLst/>
                <a:ahLst/>
                <a:cxnLst/>
                <a:rect l="l" t="t" r="r" b="b"/>
                <a:pathLst>
                  <a:path w="491" h="371" extrusionOk="0">
                    <a:moveTo>
                      <a:pt x="246" y="0"/>
                    </a:moveTo>
                    <a:cubicBezTo>
                      <a:pt x="205" y="0"/>
                      <a:pt x="163" y="14"/>
                      <a:pt x="129" y="41"/>
                    </a:cubicBezTo>
                    <a:cubicBezTo>
                      <a:pt x="1" y="147"/>
                      <a:pt x="65" y="353"/>
                      <a:pt x="229" y="369"/>
                    </a:cubicBezTo>
                    <a:cubicBezTo>
                      <a:pt x="236" y="370"/>
                      <a:pt x="244" y="370"/>
                      <a:pt x="252" y="370"/>
                    </a:cubicBezTo>
                    <a:cubicBezTo>
                      <a:pt x="402" y="370"/>
                      <a:pt x="491" y="193"/>
                      <a:pt x="393" y="70"/>
                    </a:cubicBezTo>
                    <a:cubicBezTo>
                      <a:pt x="356" y="24"/>
                      <a:pt x="301" y="0"/>
                      <a:pt x="2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2" name="Google Shape;4332;p30"/>
              <p:cNvSpPr/>
              <p:nvPr/>
            </p:nvSpPr>
            <p:spPr>
              <a:xfrm>
                <a:off x="3951625" y="3903150"/>
                <a:ext cx="11650" cy="8850"/>
              </a:xfrm>
              <a:custGeom>
                <a:avLst/>
                <a:gdLst/>
                <a:ahLst/>
                <a:cxnLst/>
                <a:rect l="l" t="t" r="r" b="b"/>
                <a:pathLst>
                  <a:path w="466" h="354" extrusionOk="0">
                    <a:moveTo>
                      <a:pt x="234" y="0"/>
                    </a:moveTo>
                    <a:cubicBezTo>
                      <a:pt x="195" y="0"/>
                      <a:pt x="156" y="13"/>
                      <a:pt x="122"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3" name="Google Shape;4333;p30"/>
              <p:cNvSpPr/>
              <p:nvPr/>
            </p:nvSpPr>
            <p:spPr>
              <a:xfrm>
                <a:off x="3938350" y="3886600"/>
                <a:ext cx="11025" cy="8375"/>
              </a:xfrm>
              <a:custGeom>
                <a:avLst/>
                <a:gdLst/>
                <a:ahLst/>
                <a:cxnLst/>
                <a:rect l="l" t="t" r="r" b="b"/>
                <a:pathLst>
                  <a:path w="441" h="335" extrusionOk="0">
                    <a:moveTo>
                      <a:pt x="222" y="0"/>
                    </a:moveTo>
                    <a:cubicBezTo>
                      <a:pt x="185" y="0"/>
                      <a:pt x="147" y="13"/>
                      <a:pt x="117" y="38"/>
                    </a:cubicBezTo>
                    <a:cubicBezTo>
                      <a:pt x="1" y="131"/>
                      <a:pt x="56" y="318"/>
                      <a:pt x="203" y="334"/>
                    </a:cubicBezTo>
                    <a:cubicBezTo>
                      <a:pt x="210" y="334"/>
                      <a:pt x="216" y="335"/>
                      <a:pt x="223" y="335"/>
                    </a:cubicBezTo>
                    <a:cubicBezTo>
                      <a:pt x="359" y="335"/>
                      <a:pt x="440" y="174"/>
                      <a:pt x="351" y="64"/>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4" name="Google Shape;4334;p30"/>
              <p:cNvSpPr/>
              <p:nvPr/>
            </p:nvSpPr>
            <p:spPr>
              <a:xfrm>
                <a:off x="3925100" y="3870100"/>
                <a:ext cx="10450" cy="7925"/>
              </a:xfrm>
              <a:custGeom>
                <a:avLst/>
                <a:gdLst/>
                <a:ahLst/>
                <a:cxnLst/>
                <a:rect l="l" t="t" r="r" b="b"/>
                <a:pathLst>
                  <a:path w="418" h="317" extrusionOk="0">
                    <a:moveTo>
                      <a:pt x="210" y="1"/>
                    </a:moveTo>
                    <a:cubicBezTo>
                      <a:pt x="175" y="1"/>
                      <a:pt x="139" y="12"/>
                      <a:pt x="110" y="36"/>
                    </a:cubicBezTo>
                    <a:cubicBezTo>
                      <a:pt x="1" y="123"/>
                      <a:pt x="52" y="299"/>
                      <a:pt x="190" y="315"/>
                    </a:cubicBezTo>
                    <a:cubicBezTo>
                      <a:pt x="197" y="316"/>
                      <a:pt x="203" y="317"/>
                      <a:pt x="209" y="317"/>
                    </a:cubicBezTo>
                    <a:cubicBezTo>
                      <a:pt x="340" y="317"/>
                      <a:pt x="418" y="163"/>
                      <a:pt x="332" y="58"/>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5" name="Google Shape;4335;p30"/>
              <p:cNvSpPr/>
              <p:nvPr/>
            </p:nvSpPr>
            <p:spPr>
              <a:xfrm>
                <a:off x="4128775" y="4087050"/>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4" y="576"/>
                      <a:pt x="375" y="576"/>
                      <a:pt x="385" y="576"/>
                    </a:cubicBezTo>
                    <a:cubicBezTo>
                      <a:pt x="621" y="576"/>
                      <a:pt x="762" y="297"/>
                      <a:pt x="608" y="106"/>
                    </a:cubicBezTo>
                    <a:cubicBezTo>
                      <a:pt x="551"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6" name="Google Shape;4336;p30"/>
              <p:cNvSpPr/>
              <p:nvPr/>
            </p:nvSpPr>
            <p:spPr>
              <a:xfrm>
                <a:off x="4115525" y="4070525"/>
                <a:ext cx="18400" cy="13925"/>
              </a:xfrm>
              <a:custGeom>
                <a:avLst/>
                <a:gdLst/>
                <a:ahLst/>
                <a:cxnLst/>
                <a:rect l="l" t="t" r="r" b="b"/>
                <a:pathLst>
                  <a:path w="736" h="557" extrusionOk="0">
                    <a:moveTo>
                      <a:pt x="370" y="0"/>
                    </a:moveTo>
                    <a:cubicBezTo>
                      <a:pt x="308" y="0"/>
                      <a:pt x="245" y="21"/>
                      <a:pt x="193" y="63"/>
                    </a:cubicBezTo>
                    <a:cubicBezTo>
                      <a:pt x="0" y="220"/>
                      <a:pt x="93" y="532"/>
                      <a:pt x="341" y="555"/>
                    </a:cubicBezTo>
                    <a:cubicBezTo>
                      <a:pt x="351" y="556"/>
                      <a:pt x="362" y="556"/>
                      <a:pt x="372" y="556"/>
                    </a:cubicBezTo>
                    <a:cubicBezTo>
                      <a:pt x="601" y="556"/>
                      <a:pt x="736" y="286"/>
                      <a:pt x="585" y="101"/>
                    </a:cubicBezTo>
                    <a:cubicBezTo>
                      <a:pt x="531" y="34"/>
                      <a:pt x="451" y="0"/>
                      <a:pt x="3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7" name="Google Shape;4337;p30"/>
              <p:cNvSpPr/>
              <p:nvPr/>
            </p:nvSpPr>
            <p:spPr>
              <a:xfrm>
                <a:off x="4102275" y="4053975"/>
                <a:ext cx="17775" cy="13525"/>
              </a:xfrm>
              <a:custGeom>
                <a:avLst/>
                <a:gdLst/>
                <a:ahLst/>
                <a:cxnLst/>
                <a:rect l="l" t="t" r="r" b="b"/>
                <a:pathLst>
                  <a:path w="711" h="541" extrusionOk="0">
                    <a:moveTo>
                      <a:pt x="354" y="0"/>
                    </a:moveTo>
                    <a:cubicBezTo>
                      <a:pt x="295" y="0"/>
                      <a:pt x="236" y="20"/>
                      <a:pt x="186" y="60"/>
                    </a:cubicBezTo>
                    <a:cubicBezTo>
                      <a:pt x="0" y="211"/>
                      <a:pt x="90" y="513"/>
                      <a:pt x="328" y="538"/>
                    </a:cubicBezTo>
                    <a:cubicBezTo>
                      <a:pt x="338" y="540"/>
                      <a:pt x="348" y="540"/>
                      <a:pt x="359" y="540"/>
                    </a:cubicBezTo>
                    <a:cubicBezTo>
                      <a:pt x="578" y="540"/>
                      <a:pt x="710" y="280"/>
                      <a:pt x="566" y="101"/>
                    </a:cubicBezTo>
                    <a:cubicBezTo>
                      <a:pt x="512" y="35"/>
                      <a:pt x="434" y="0"/>
                      <a:pt x="3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8" name="Google Shape;4338;p30"/>
              <p:cNvSpPr/>
              <p:nvPr/>
            </p:nvSpPr>
            <p:spPr>
              <a:xfrm>
                <a:off x="4089000" y="4037400"/>
                <a:ext cx="17150" cy="13050"/>
              </a:xfrm>
              <a:custGeom>
                <a:avLst/>
                <a:gdLst/>
                <a:ahLst/>
                <a:cxnLst/>
                <a:rect l="l" t="t" r="r" b="b"/>
                <a:pathLst>
                  <a:path w="686" h="522" extrusionOk="0">
                    <a:moveTo>
                      <a:pt x="342" y="1"/>
                    </a:moveTo>
                    <a:cubicBezTo>
                      <a:pt x="286" y="1"/>
                      <a:pt x="229" y="19"/>
                      <a:pt x="181" y="57"/>
                    </a:cubicBezTo>
                    <a:cubicBezTo>
                      <a:pt x="1" y="202"/>
                      <a:pt x="84" y="494"/>
                      <a:pt x="316" y="520"/>
                    </a:cubicBezTo>
                    <a:cubicBezTo>
                      <a:pt x="326" y="521"/>
                      <a:pt x="336" y="522"/>
                      <a:pt x="346" y="522"/>
                    </a:cubicBezTo>
                    <a:cubicBezTo>
                      <a:pt x="557"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9" name="Google Shape;4339;p30"/>
              <p:cNvSpPr/>
              <p:nvPr/>
            </p:nvSpPr>
            <p:spPr>
              <a:xfrm>
                <a:off x="4075750" y="4020875"/>
                <a:ext cx="16500" cy="12625"/>
              </a:xfrm>
              <a:custGeom>
                <a:avLst/>
                <a:gdLst/>
                <a:ahLst/>
                <a:cxnLst/>
                <a:rect l="l" t="t" r="r" b="b"/>
                <a:pathLst>
                  <a:path w="660" h="505" extrusionOk="0">
                    <a:moveTo>
                      <a:pt x="330" y="1"/>
                    </a:moveTo>
                    <a:cubicBezTo>
                      <a:pt x="275" y="1"/>
                      <a:pt x="220" y="19"/>
                      <a:pt x="174" y="56"/>
                    </a:cubicBezTo>
                    <a:cubicBezTo>
                      <a:pt x="0" y="198"/>
                      <a:pt x="81" y="481"/>
                      <a:pt x="306" y="503"/>
                    </a:cubicBezTo>
                    <a:cubicBezTo>
                      <a:pt x="315" y="504"/>
                      <a:pt x="324" y="504"/>
                      <a:pt x="333" y="504"/>
                    </a:cubicBezTo>
                    <a:cubicBezTo>
                      <a:pt x="538" y="504"/>
                      <a:pt x="660" y="261"/>
                      <a:pt x="524" y="95"/>
                    </a:cubicBezTo>
                    <a:cubicBezTo>
                      <a:pt x="475"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0" name="Google Shape;4340;p30"/>
              <p:cNvSpPr/>
              <p:nvPr/>
            </p:nvSpPr>
            <p:spPr>
              <a:xfrm>
                <a:off x="4062500" y="4004375"/>
                <a:ext cx="15850" cy="12100"/>
              </a:xfrm>
              <a:custGeom>
                <a:avLst/>
                <a:gdLst/>
                <a:ahLst/>
                <a:cxnLst/>
                <a:rect l="l" t="t" r="r" b="b"/>
                <a:pathLst>
                  <a:path w="634" h="484" extrusionOk="0">
                    <a:moveTo>
                      <a:pt x="317" y="1"/>
                    </a:moveTo>
                    <a:cubicBezTo>
                      <a:pt x="264" y="1"/>
                      <a:pt x="210" y="18"/>
                      <a:pt x="164" y="54"/>
                    </a:cubicBezTo>
                    <a:cubicBezTo>
                      <a:pt x="0" y="189"/>
                      <a:pt x="81" y="459"/>
                      <a:pt x="293" y="482"/>
                    </a:cubicBezTo>
                    <a:cubicBezTo>
                      <a:pt x="302" y="483"/>
                      <a:pt x="311" y="483"/>
                      <a:pt x="319" y="483"/>
                    </a:cubicBezTo>
                    <a:cubicBezTo>
                      <a:pt x="516" y="483"/>
                      <a:pt x="634" y="250"/>
                      <a:pt x="505" y="90"/>
                    </a:cubicBezTo>
                    <a:cubicBezTo>
                      <a:pt x="457" y="31"/>
                      <a:pt x="388" y="1"/>
                      <a:pt x="3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1" name="Google Shape;4341;p30"/>
              <p:cNvSpPr/>
              <p:nvPr/>
            </p:nvSpPr>
            <p:spPr>
              <a:xfrm>
                <a:off x="4049150" y="3987825"/>
                <a:ext cx="15400" cy="11675"/>
              </a:xfrm>
              <a:custGeom>
                <a:avLst/>
                <a:gdLst/>
                <a:ahLst/>
                <a:cxnLst/>
                <a:rect l="l" t="t" r="r" b="b"/>
                <a:pathLst>
                  <a:path w="616" h="467" extrusionOk="0">
                    <a:moveTo>
                      <a:pt x="309" y="0"/>
                    </a:moveTo>
                    <a:cubicBezTo>
                      <a:pt x="257" y="0"/>
                      <a:pt x="205" y="18"/>
                      <a:pt x="161" y="54"/>
                    </a:cubicBezTo>
                    <a:cubicBezTo>
                      <a:pt x="1" y="183"/>
                      <a:pt x="78" y="443"/>
                      <a:pt x="284" y="466"/>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2" name="Google Shape;4342;p30"/>
              <p:cNvSpPr/>
              <p:nvPr/>
            </p:nvSpPr>
            <p:spPr>
              <a:xfrm>
                <a:off x="4035900" y="3971300"/>
                <a:ext cx="14675" cy="11175"/>
              </a:xfrm>
              <a:custGeom>
                <a:avLst/>
                <a:gdLst/>
                <a:ahLst/>
                <a:cxnLst/>
                <a:rect l="l" t="t" r="r" b="b"/>
                <a:pathLst>
                  <a:path w="587" h="447" extrusionOk="0">
                    <a:moveTo>
                      <a:pt x="295" y="1"/>
                    </a:moveTo>
                    <a:cubicBezTo>
                      <a:pt x="246" y="1"/>
                      <a:pt x="196" y="17"/>
                      <a:pt x="155" y="50"/>
                    </a:cubicBezTo>
                    <a:cubicBezTo>
                      <a:pt x="0" y="175"/>
                      <a:pt x="74" y="426"/>
                      <a:pt x="270" y="445"/>
                    </a:cubicBezTo>
                    <a:cubicBezTo>
                      <a:pt x="278" y="446"/>
                      <a:pt x="286" y="446"/>
                      <a:pt x="294" y="446"/>
                    </a:cubicBezTo>
                    <a:cubicBezTo>
                      <a:pt x="479" y="446"/>
                      <a:pt x="587" y="230"/>
                      <a:pt x="470" y="82"/>
                    </a:cubicBezTo>
                    <a:cubicBezTo>
                      <a:pt x="426" y="29"/>
                      <a:pt x="361"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3" name="Google Shape;4343;p30"/>
              <p:cNvSpPr/>
              <p:nvPr/>
            </p:nvSpPr>
            <p:spPr>
              <a:xfrm>
                <a:off x="4022650" y="3954750"/>
                <a:ext cx="14100" cy="10700"/>
              </a:xfrm>
              <a:custGeom>
                <a:avLst/>
                <a:gdLst/>
                <a:ahLst/>
                <a:cxnLst/>
                <a:rect l="l" t="t" r="r" b="b"/>
                <a:pathLst>
                  <a:path w="564" h="428" extrusionOk="0">
                    <a:moveTo>
                      <a:pt x="281" y="1"/>
                    </a:moveTo>
                    <a:cubicBezTo>
                      <a:pt x="234" y="1"/>
                      <a:pt x="187" y="17"/>
                      <a:pt x="148" y="50"/>
                    </a:cubicBezTo>
                    <a:cubicBezTo>
                      <a:pt x="0" y="169"/>
                      <a:pt x="71" y="407"/>
                      <a:pt x="261" y="426"/>
                    </a:cubicBezTo>
                    <a:cubicBezTo>
                      <a:pt x="270" y="427"/>
                      <a:pt x="279" y="428"/>
                      <a:pt x="287" y="428"/>
                    </a:cubicBezTo>
                    <a:cubicBezTo>
                      <a:pt x="461" y="428"/>
                      <a:pt x="563" y="223"/>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4" name="Google Shape;4344;p30"/>
              <p:cNvSpPr/>
              <p:nvPr/>
            </p:nvSpPr>
            <p:spPr>
              <a:xfrm>
                <a:off x="4009375" y="3938225"/>
                <a:ext cx="13500" cy="10275"/>
              </a:xfrm>
              <a:custGeom>
                <a:avLst/>
                <a:gdLst/>
                <a:ahLst/>
                <a:cxnLst/>
                <a:rect l="l" t="t" r="r" b="b"/>
                <a:pathLst>
                  <a:path w="540" h="411" extrusionOk="0">
                    <a:moveTo>
                      <a:pt x="271" y="0"/>
                    </a:moveTo>
                    <a:cubicBezTo>
                      <a:pt x="225" y="0"/>
                      <a:pt x="180" y="15"/>
                      <a:pt x="142" y="46"/>
                    </a:cubicBezTo>
                    <a:cubicBezTo>
                      <a:pt x="1" y="161"/>
                      <a:pt x="68" y="390"/>
                      <a:pt x="252" y="409"/>
                    </a:cubicBezTo>
                    <a:cubicBezTo>
                      <a:pt x="259" y="410"/>
                      <a:pt x="267" y="410"/>
                      <a:pt x="275" y="410"/>
                    </a:cubicBezTo>
                    <a:cubicBezTo>
                      <a:pt x="441" y="410"/>
                      <a:pt x="539" y="213"/>
                      <a:pt x="432" y="78"/>
                    </a:cubicBezTo>
                    <a:cubicBezTo>
                      <a:pt x="391" y="27"/>
                      <a:pt x="331" y="0"/>
                      <a:pt x="2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5" name="Google Shape;4345;p30"/>
              <p:cNvSpPr/>
              <p:nvPr/>
            </p:nvSpPr>
            <p:spPr>
              <a:xfrm>
                <a:off x="3996050" y="3921725"/>
                <a:ext cx="12925" cy="9800"/>
              </a:xfrm>
              <a:custGeom>
                <a:avLst/>
                <a:gdLst/>
                <a:ahLst/>
                <a:cxnLst/>
                <a:rect l="l" t="t" r="r" b="b"/>
                <a:pathLst>
                  <a:path w="517" h="392" extrusionOk="0">
                    <a:moveTo>
                      <a:pt x="259" y="0"/>
                    </a:moveTo>
                    <a:cubicBezTo>
                      <a:pt x="215" y="0"/>
                      <a:pt x="171" y="15"/>
                      <a:pt x="135" y="44"/>
                    </a:cubicBezTo>
                    <a:cubicBezTo>
                      <a:pt x="0" y="153"/>
                      <a:pt x="65" y="372"/>
                      <a:pt x="238" y="391"/>
                    </a:cubicBezTo>
                    <a:cubicBezTo>
                      <a:pt x="245" y="391"/>
                      <a:pt x="251" y="392"/>
                      <a:pt x="258" y="392"/>
                    </a:cubicBezTo>
                    <a:cubicBezTo>
                      <a:pt x="420" y="392"/>
                      <a:pt x="517" y="202"/>
                      <a:pt x="412" y="73"/>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6" name="Google Shape;4346;p30"/>
              <p:cNvSpPr/>
              <p:nvPr/>
            </p:nvSpPr>
            <p:spPr>
              <a:xfrm>
                <a:off x="3982800" y="3905150"/>
                <a:ext cx="12275" cy="9350"/>
              </a:xfrm>
              <a:custGeom>
                <a:avLst/>
                <a:gdLst/>
                <a:ahLst/>
                <a:cxnLst/>
                <a:rect l="l" t="t" r="r" b="b"/>
                <a:pathLst>
                  <a:path w="491" h="374" extrusionOk="0">
                    <a:moveTo>
                      <a:pt x="245" y="1"/>
                    </a:moveTo>
                    <a:cubicBezTo>
                      <a:pt x="204" y="1"/>
                      <a:pt x="163" y="14"/>
                      <a:pt x="129" y="42"/>
                    </a:cubicBezTo>
                    <a:cubicBezTo>
                      <a:pt x="0" y="148"/>
                      <a:pt x="61" y="353"/>
                      <a:pt x="225" y="373"/>
                    </a:cubicBezTo>
                    <a:cubicBezTo>
                      <a:pt x="232" y="373"/>
                      <a:pt x="238" y="373"/>
                      <a:pt x="245" y="373"/>
                    </a:cubicBezTo>
                    <a:cubicBezTo>
                      <a:pt x="397" y="373"/>
                      <a:pt x="491" y="194"/>
                      <a:pt x="389" y="70"/>
                    </a:cubicBezTo>
                    <a:cubicBezTo>
                      <a:pt x="352"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7" name="Google Shape;4347;p30"/>
              <p:cNvSpPr/>
              <p:nvPr/>
            </p:nvSpPr>
            <p:spPr>
              <a:xfrm>
                <a:off x="3969525" y="3888650"/>
                <a:ext cx="11650" cy="8825"/>
              </a:xfrm>
              <a:custGeom>
                <a:avLst/>
                <a:gdLst/>
                <a:ahLst/>
                <a:cxnLst/>
                <a:rect l="l" t="t" r="r" b="b"/>
                <a:pathLst>
                  <a:path w="466" h="353" extrusionOk="0">
                    <a:moveTo>
                      <a:pt x="232" y="1"/>
                    </a:moveTo>
                    <a:cubicBezTo>
                      <a:pt x="194" y="1"/>
                      <a:pt x="155" y="13"/>
                      <a:pt x="123" y="39"/>
                    </a:cubicBezTo>
                    <a:cubicBezTo>
                      <a:pt x="1" y="139"/>
                      <a:pt x="59" y="335"/>
                      <a:pt x="216" y="351"/>
                    </a:cubicBezTo>
                    <a:cubicBezTo>
                      <a:pt x="224" y="352"/>
                      <a:pt x="231" y="353"/>
                      <a:pt x="239" y="353"/>
                    </a:cubicBezTo>
                    <a:cubicBezTo>
                      <a:pt x="380" y="353"/>
                      <a:pt x="465" y="181"/>
                      <a:pt x="370" y="65"/>
                    </a:cubicBezTo>
                    <a:cubicBezTo>
                      <a:pt x="336"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8" name="Google Shape;4348;p30"/>
              <p:cNvSpPr/>
              <p:nvPr/>
            </p:nvSpPr>
            <p:spPr>
              <a:xfrm>
                <a:off x="3956275" y="3872125"/>
                <a:ext cx="11025" cy="8400"/>
              </a:xfrm>
              <a:custGeom>
                <a:avLst/>
                <a:gdLst/>
                <a:ahLst/>
                <a:cxnLst/>
                <a:rect l="l" t="t" r="r" b="b"/>
                <a:pathLst>
                  <a:path w="441" h="336" extrusionOk="0">
                    <a:moveTo>
                      <a:pt x="222" y="1"/>
                    </a:moveTo>
                    <a:cubicBezTo>
                      <a:pt x="185" y="1"/>
                      <a:pt x="147" y="13"/>
                      <a:pt x="116" y="38"/>
                    </a:cubicBezTo>
                    <a:cubicBezTo>
                      <a:pt x="1" y="132"/>
                      <a:pt x="55" y="318"/>
                      <a:pt x="203" y="334"/>
                    </a:cubicBezTo>
                    <a:cubicBezTo>
                      <a:pt x="210" y="335"/>
                      <a:pt x="216" y="335"/>
                      <a:pt x="222" y="335"/>
                    </a:cubicBezTo>
                    <a:cubicBezTo>
                      <a:pt x="359" y="335"/>
                      <a:pt x="440" y="172"/>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9" name="Google Shape;4349;p30"/>
              <p:cNvSpPr/>
              <p:nvPr/>
            </p:nvSpPr>
            <p:spPr>
              <a:xfrm>
                <a:off x="3943025" y="3855550"/>
                <a:ext cx="10375" cy="7925"/>
              </a:xfrm>
              <a:custGeom>
                <a:avLst/>
                <a:gdLst/>
                <a:ahLst/>
                <a:cxnLst/>
                <a:rect l="l" t="t" r="r" b="b"/>
                <a:pathLst>
                  <a:path w="415" h="317" extrusionOk="0">
                    <a:moveTo>
                      <a:pt x="209" y="1"/>
                    </a:moveTo>
                    <a:cubicBezTo>
                      <a:pt x="173" y="1"/>
                      <a:pt x="137" y="12"/>
                      <a:pt x="106" y="36"/>
                    </a:cubicBezTo>
                    <a:cubicBezTo>
                      <a:pt x="0" y="126"/>
                      <a:pt x="52" y="303"/>
                      <a:pt x="190" y="316"/>
                    </a:cubicBezTo>
                    <a:cubicBezTo>
                      <a:pt x="197" y="317"/>
                      <a:pt x="203" y="317"/>
                      <a:pt x="209" y="317"/>
                    </a:cubicBezTo>
                    <a:cubicBezTo>
                      <a:pt x="339" y="317"/>
                      <a:pt x="414" y="166"/>
                      <a:pt x="331" y="59"/>
                    </a:cubicBezTo>
                    <a:cubicBezTo>
                      <a:pt x="300"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0" name="Google Shape;4350;p30"/>
              <p:cNvSpPr/>
              <p:nvPr/>
            </p:nvSpPr>
            <p:spPr>
              <a:xfrm>
                <a:off x="4159950" y="4089075"/>
                <a:ext cx="19675" cy="14900"/>
              </a:xfrm>
              <a:custGeom>
                <a:avLst/>
                <a:gdLst/>
                <a:ahLst/>
                <a:cxnLst/>
                <a:rect l="l" t="t" r="r" b="b"/>
                <a:pathLst>
                  <a:path w="787" h="596" extrusionOk="0">
                    <a:moveTo>
                      <a:pt x="395" y="0"/>
                    </a:moveTo>
                    <a:cubicBezTo>
                      <a:pt x="329" y="0"/>
                      <a:pt x="263" y="22"/>
                      <a:pt x="209" y="66"/>
                    </a:cubicBezTo>
                    <a:cubicBezTo>
                      <a:pt x="0" y="234"/>
                      <a:pt x="100" y="565"/>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1" name="Google Shape;4351;p30"/>
              <p:cNvSpPr/>
              <p:nvPr/>
            </p:nvSpPr>
            <p:spPr>
              <a:xfrm>
                <a:off x="4146700" y="4072525"/>
                <a:ext cx="19025" cy="14425"/>
              </a:xfrm>
              <a:custGeom>
                <a:avLst/>
                <a:gdLst/>
                <a:ahLst/>
                <a:cxnLst/>
                <a:rect l="l" t="t" r="r" b="b"/>
                <a:pathLst>
                  <a:path w="761" h="577" extrusionOk="0">
                    <a:moveTo>
                      <a:pt x="382" y="0"/>
                    </a:moveTo>
                    <a:cubicBezTo>
                      <a:pt x="318" y="0"/>
                      <a:pt x="254" y="22"/>
                      <a:pt x="199" y="66"/>
                    </a:cubicBezTo>
                    <a:cubicBezTo>
                      <a:pt x="0" y="227"/>
                      <a:pt x="97" y="548"/>
                      <a:pt x="351" y="574"/>
                    </a:cubicBezTo>
                    <a:cubicBezTo>
                      <a:pt x="362" y="575"/>
                      <a:pt x="374" y="576"/>
                      <a:pt x="385" y="576"/>
                    </a:cubicBezTo>
                    <a:cubicBezTo>
                      <a:pt x="622" y="576"/>
                      <a:pt x="761" y="298"/>
                      <a:pt x="608" y="108"/>
                    </a:cubicBezTo>
                    <a:cubicBezTo>
                      <a:pt x="549" y="37"/>
                      <a:pt x="466" y="0"/>
                      <a:pt x="3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2" name="Google Shape;4352;p30"/>
              <p:cNvSpPr/>
              <p:nvPr/>
            </p:nvSpPr>
            <p:spPr>
              <a:xfrm>
                <a:off x="4133425" y="4056000"/>
                <a:ext cx="18425" cy="13975"/>
              </a:xfrm>
              <a:custGeom>
                <a:avLst/>
                <a:gdLst/>
                <a:ahLst/>
                <a:cxnLst/>
                <a:rect l="l" t="t" r="r" b="b"/>
                <a:pathLst>
                  <a:path w="737" h="559" extrusionOk="0">
                    <a:moveTo>
                      <a:pt x="368" y="1"/>
                    </a:moveTo>
                    <a:cubicBezTo>
                      <a:pt x="307" y="1"/>
                      <a:pt x="245" y="21"/>
                      <a:pt x="194" y="62"/>
                    </a:cubicBezTo>
                    <a:cubicBezTo>
                      <a:pt x="1" y="220"/>
                      <a:pt x="94" y="531"/>
                      <a:pt x="342" y="557"/>
                    </a:cubicBezTo>
                    <a:cubicBezTo>
                      <a:pt x="352" y="558"/>
                      <a:pt x="362" y="559"/>
                      <a:pt x="373" y="559"/>
                    </a:cubicBezTo>
                    <a:cubicBezTo>
                      <a:pt x="602" y="559"/>
                      <a:pt x="737" y="289"/>
                      <a:pt x="586" y="104"/>
                    </a:cubicBezTo>
                    <a:cubicBezTo>
                      <a:pt x="531" y="36"/>
                      <a:pt x="450"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3" name="Google Shape;4353;p30"/>
              <p:cNvSpPr/>
              <p:nvPr/>
            </p:nvSpPr>
            <p:spPr>
              <a:xfrm>
                <a:off x="4120175" y="4039450"/>
                <a:ext cx="17775" cy="13500"/>
              </a:xfrm>
              <a:custGeom>
                <a:avLst/>
                <a:gdLst/>
                <a:ahLst/>
                <a:cxnLst/>
                <a:rect l="l" t="t" r="r" b="b"/>
                <a:pathLst>
                  <a:path w="711" h="540" extrusionOk="0">
                    <a:moveTo>
                      <a:pt x="357" y="0"/>
                    </a:moveTo>
                    <a:cubicBezTo>
                      <a:pt x="297" y="0"/>
                      <a:pt x="237" y="20"/>
                      <a:pt x="187" y="62"/>
                    </a:cubicBezTo>
                    <a:cubicBezTo>
                      <a:pt x="1" y="213"/>
                      <a:pt x="87" y="512"/>
                      <a:pt x="328" y="538"/>
                    </a:cubicBezTo>
                    <a:cubicBezTo>
                      <a:pt x="339" y="539"/>
                      <a:pt x="349" y="539"/>
                      <a:pt x="359" y="539"/>
                    </a:cubicBezTo>
                    <a:cubicBezTo>
                      <a:pt x="579" y="539"/>
                      <a:pt x="711" y="279"/>
                      <a:pt x="566" y="101"/>
                    </a:cubicBezTo>
                    <a:cubicBezTo>
                      <a:pt x="513" y="35"/>
                      <a:pt x="436"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4" name="Google Shape;4354;p30"/>
              <p:cNvSpPr/>
              <p:nvPr/>
            </p:nvSpPr>
            <p:spPr>
              <a:xfrm>
                <a:off x="4106925" y="4022900"/>
                <a:ext cx="17125" cy="13025"/>
              </a:xfrm>
              <a:custGeom>
                <a:avLst/>
                <a:gdLst/>
                <a:ahLst/>
                <a:cxnLst/>
                <a:rect l="l" t="t" r="r" b="b"/>
                <a:pathLst>
                  <a:path w="685" h="521" extrusionOk="0">
                    <a:moveTo>
                      <a:pt x="345" y="1"/>
                    </a:moveTo>
                    <a:cubicBezTo>
                      <a:pt x="287" y="1"/>
                      <a:pt x="229" y="20"/>
                      <a:pt x="180" y="59"/>
                    </a:cubicBezTo>
                    <a:cubicBezTo>
                      <a:pt x="0" y="204"/>
                      <a:pt x="84" y="496"/>
                      <a:pt x="315" y="518"/>
                    </a:cubicBezTo>
                    <a:cubicBezTo>
                      <a:pt x="326" y="520"/>
                      <a:pt x="336" y="520"/>
                      <a:pt x="346" y="520"/>
                    </a:cubicBezTo>
                    <a:cubicBezTo>
                      <a:pt x="556" y="520"/>
                      <a:pt x="685" y="272"/>
                      <a:pt x="547" y="97"/>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5" name="Google Shape;4355;p30"/>
              <p:cNvSpPr/>
              <p:nvPr/>
            </p:nvSpPr>
            <p:spPr>
              <a:xfrm>
                <a:off x="4093575" y="4006400"/>
                <a:ext cx="16575" cy="12575"/>
              </a:xfrm>
              <a:custGeom>
                <a:avLst/>
                <a:gdLst/>
                <a:ahLst/>
                <a:cxnLst/>
                <a:rect l="l" t="t" r="r" b="b"/>
                <a:pathLst>
                  <a:path w="663" h="503" extrusionOk="0">
                    <a:moveTo>
                      <a:pt x="334" y="1"/>
                    </a:moveTo>
                    <a:cubicBezTo>
                      <a:pt x="278" y="1"/>
                      <a:pt x="222" y="19"/>
                      <a:pt x="174" y="57"/>
                    </a:cubicBezTo>
                    <a:cubicBezTo>
                      <a:pt x="1" y="198"/>
                      <a:pt x="84" y="478"/>
                      <a:pt x="309" y="500"/>
                    </a:cubicBezTo>
                    <a:cubicBezTo>
                      <a:pt x="320" y="502"/>
                      <a:pt x="330" y="502"/>
                      <a:pt x="340" y="502"/>
                    </a:cubicBezTo>
                    <a:cubicBezTo>
                      <a:pt x="543" y="502"/>
                      <a:pt x="663" y="258"/>
                      <a:pt x="528" y="92"/>
                    </a:cubicBezTo>
                    <a:cubicBezTo>
                      <a:pt x="479" y="32"/>
                      <a:pt x="407"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6" name="Google Shape;4356;p30"/>
              <p:cNvSpPr/>
              <p:nvPr/>
            </p:nvSpPr>
            <p:spPr>
              <a:xfrm>
                <a:off x="4080400" y="3989850"/>
                <a:ext cx="15875" cy="12075"/>
              </a:xfrm>
              <a:custGeom>
                <a:avLst/>
                <a:gdLst/>
                <a:ahLst/>
                <a:cxnLst/>
                <a:rect l="l" t="t" r="r" b="b"/>
                <a:pathLst>
                  <a:path w="635" h="483" extrusionOk="0">
                    <a:moveTo>
                      <a:pt x="317" y="0"/>
                    </a:moveTo>
                    <a:cubicBezTo>
                      <a:pt x="264" y="0"/>
                      <a:pt x="210" y="18"/>
                      <a:pt x="165" y="54"/>
                    </a:cubicBezTo>
                    <a:cubicBezTo>
                      <a:pt x="1" y="192"/>
                      <a:pt x="81" y="459"/>
                      <a:pt x="293" y="481"/>
                    </a:cubicBezTo>
                    <a:cubicBezTo>
                      <a:pt x="302" y="482"/>
                      <a:pt x="311" y="482"/>
                      <a:pt x="320" y="482"/>
                    </a:cubicBezTo>
                    <a:cubicBezTo>
                      <a:pt x="517" y="482"/>
                      <a:pt x="635" y="249"/>
                      <a:pt x="505" y="92"/>
                    </a:cubicBezTo>
                    <a:cubicBezTo>
                      <a:pt x="458"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7" name="Google Shape;4357;p30"/>
              <p:cNvSpPr/>
              <p:nvPr/>
            </p:nvSpPr>
            <p:spPr>
              <a:xfrm>
                <a:off x="4067075" y="3973350"/>
                <a:ext cx="15300" cy="11625"/>
              </a:xfrm>
              <a:custGeom>
                <a:avLst/>
                <a:gdLst/>
                <a:ahLst/>
                <a:cxnLst/>
                <a:rect l="l" t="t" r="r" b="b"/>
                <a:pathLst>
                  <a:path w="612" h="465" extrusionOk="0">
                    <a:moveTo>
                      <a:pt x="307" y="0"/>
                    </a:moveTo>
                    <a:cubicBezTo>
                      <a:pt x="255" y="0"/>
                      <a:pt x="204" y="17"/>
                      <a:pt x="161" y="52"/>
                    </a:cubicBezTo>
                    <a:cubicBezTo>
                      <a:pt x="0" y="183"/>
                      <a:pt x="78" y="444"/>
                      <a:pt x="283" y="463"/>
                    </a:cubicBezTo>
                    <a:cubicBezTo>
                      <a:pt x="292" y="464"/>
                      <a:pt x="301" y="464"/>
                      <a:pt x="310" y="464"/>
                    </a:cubicBezTo>
                    <a:cubicBezTo>
                      <a:pt x="500" y="464"/>
                      <a:pt x="612" y="240"/>
                      <a:pt x="489" y="87"/>
                    </a:cubicBezTo>
                    <a:cubicBezTo>
                      <a:pt x="443"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8" name="Google Shape;4358;p30"/>
              <p:cNvSpPr/>
              <p:nvPr/>
            </p:nvSpPr>
            <p:spPr>
              <a:xfrm>
                <a:off x="4053825" y="3956800"/>
                <a:ext cx="14675" cy="11200"/>
              </a:xfrm>
              <a:custGeom>
                <a:avLst/>
                <a:gdLst/>
                <a:ahLst/>
                <a:cxnLst/>
                <a:rect l="l" t="t" r="r" b="b"/>
                <a:pathLst>
                  <a:path w="587" h="448" extrusionOk="0">
                    <a:moveTo>
                      <a:pt x="295" y="0"/>
                    </a:moveTo>
                    <a:cubicBezTo>
                      <a:pt x="246" y="0"/>
                      <a:pt x="196" y="17"/>
                      <a:pt x="154" y="52"/>
                    </a:cubicBezTo>
                    <a:cubicBezTo>
                      <a:pt x="0" y="177"/>
                      <a:pt x="74" y="424"/>
                      <a:pt x="270" y="447"/>
                    </a:cubicBezTo>
                    <a:cubicBezTo>
                      <a:pt x="278" y="448"/>
                      <a:pt x="286" y="448"/>
                      <a:pt x="294" y="448"/>
                    </a:cubicBezTo>
                    <a:cubicBezTo>
                      <a:pt x="479" y="448"/>
                      <a:pt x="587" y="232"/>
                      <a:pt x="469" y="84"/>
                    </a:cubicBezTo>
                    <a:cubicBezTo>
                      <a:pt x="424" y="29"/>
                      <a:pt x="359"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9" name="Google Shape;4359;p30"/>
              <p:cNvSpPr/>
              <p:nvPr/>
            </p:nvSpPr>
            <p:spPr>
              <a:xfrm>
                <a:off x="4040475" y="3940250"/>
                <a:ext cx="14200" cy="10725"/>
              </a:xfrm>
              <a:custGeom>
                <a:avLst/>
                <a:gdLst/>
                <a:ahLst/>
                <a:cxnLst/>
                <a:rect l="l" t="t" r="r" b="b"/>
                <a:pathLst>
                  <a:path w="568" h="429" extrusionOk="0">
                    <a:moveTo>
                      <a:pt x="285" y="1"/>
                    </a:moveTo>
                    <a:cubicBezTo>
                      <a:pt x="238" y="1"/>
                      <a:pt x="191" y="16"/>
                      <a:pt x="152" y="48"/>
                    </a:cubicBezTo>
                    <a:cubicBezTo>
                      <a:pt x="1" y="167"/>
                      <a:pt x="71" y="408"/>
                      <a:pt x="264" y="428"/>
                    </a:cubicBezTo>
                    <a:cubicBezTo>
                      <a:pt x="272" y="428"/>
                      <a:pt x="280" y="429"/>
                      <a:pt x="287" y="429"/>
                    </a:cubicBezTo>
                    <a:cubicBezTo>
                      <a:pt x="463" y="429"/>
                      <a:pt x="568" y="222"/>
                      <a:pt x="451" y="80"/>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0" name="Google Shape;4360;p30"/>
              <p:cNvSpPr/>
              <p:nvPr/>
            </p:nvSpPr>
            <p:spPr>
              <a:xfrm>
                <a:off x="4027225" y="3923750"/>
                <a:ext cx="13550" cy="10200"/>
              </a:xfrm>
              <a:custGeom>
                <a:avLst/>
                <a:gdLst/>
                <a:ahLst/>
                <a:cxnLst/>
                <a:rect l="l" t="t" r="r" b="b"/>
                <a:pathLst>
                  <a:path w="542" h="408" extrusionOk="0">
                    <a:moveTo>
                      <a:pt x="273" y="1"/>
                    </a:moveTo>
                    <a:cubicBezTo>
                      <a:pt x="227" y="1"/>
                      <a:pt x="181" y="16"/>
                      <a:pt x="142" y="46"/>
                    </a:cubicBezTo>
                    <a:cubicBezTo>
                      <a:pt x="0" y="159"/>
                      <a:pt x="68" y="390"/>
                      <a:pt x="251" y="406"/>
                    </a:cubicBezTo>
                    <a:cubicBezTo>
                      <a:pt x="259" y="407"/>
                      <a:pt x="267" y="407"/>
                      <a:pt x="274" y="407"/>
                    </a:cubicBezTo>
                    <a:cubicBezTo>
                      <a:pt x="441" y="407"/>
                      <a:pt x="542" y="210"/>
                      <a:pt x="431" y="75"/>
                    </a:cubicBezTo>
                    <a:cubicBezTo>
                      <a:pt x="391" y="26"/>
                      <a:pt x="332" y="1"/>
                      <a:pt x="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1" name="Google Shape;4361;p30"/>
              <p:cNvSpPr/>
              <p:nvPr/>
            </p:nvSpPr>
            <p:spPr>
              <a:xfrm>
                <a:off x="4013975" y="3907175"/>
                <a:ext cx="12900" cy="9825"/>
              </a:xfrm>
              <a:custGeom>
                <a:avLst/>
                <a:gdLst/>
                <a:ahLst/>
                <a:cxnLst/>
                <a:rect l="l" t="t" r="r" b="b"/>
                <a:pathLst>
                  <a:path w="516" h="393" extrusionOk="0">
                    <a:moveTo>
                      <a:pt x="258" y="1"/>
                    </a:moveTo>
                    <a:cubicBezTo>
                      <a:pt x="215" y="1"/>
                      <a:pt x="171" y="15"/>
                      <a:pt x="135" y="44"/>
                    </a:cubicBezTo>
                    <a:cubicBezTo>
                      <a:pt x="0" y="153"/>
                      <a:pt x="64" y="372"/>
                      <a:pt x="238" y="391"/>
                    </a:cubicBezTo>
                    <a:cubicBezTo>
                      <a:pt x="246" y="392"/>
                      <a:pt x="253" y="392"/>
                      <a:pt x="261" y="392"/>
                    </a:cubicBezTo>
                    <a:cubicBezTo>
                      <a:pt x="421" y="392"/>
                      <a:pt x="516" y="202"/>
                      <a:pt x="411" y="73"/>
                    </a:cubicBezTo>
                    <a:cubicBezTo>
                      <a:pt x="373" y="25"/>
                      <a:pt x="316"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2" name="Google Shape;4362;p30"/>
              <p:cNvSpPr/>
              <p:nvPr/>
            </p:nvSpPr>
            <p:spPr>
              <a:xfrm>
                <a:off x="4000700" y="3890700"/>
                <a:ext cx="12275" cy="9275"/>
              </a:xfrm>
              <a:custGeom>
                <a:avLst/>
                <a:gdLst/>
                <a:ahLst/>
                <a:cxnLst/>
                <a:rect l="l" t="t" r="r" b="b"/>
                <a:pathLst>
                  <a:path w="491" h="371" extrusionOk="0">
                    <a:moveTo>
                      <a:pt x="245" y="0"/>
                    </a:moveTo>
                    <a:cubicBezTo>
                      <a:pt x="205" y="0"/>
                      <a:pt x="164" y="14"/>
                      <a:pt x="129" y="41"/>
                    </a:cubicBezTo>
                    <a:cubicBezTo>
                      <a:pt x="1" y="147"/>
                      <a:pt x="62" y="353"/>
                      <a:pt x="226" y="369"/>
                    </a:cubicBezTo>
                    <a:cubicBezTo>
                      <a:pt x="234" y="370"/>
                      <a:pt x="242" y="370"/>
                      <a:pt x="249" y="370"/>
                    </a:cubicBezTo>
                    <a:cubicBezTo>
                      <a:pt x="402" y="370"/>
                      <a:pt x="491" y="192"/>
                      <a:pt x="390"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3" name="Google Shape;4363;p30"/>
              <p:cNvSpPr/>
              <p:nvPr/>
            </p:nvSpPr>
            <p:spPr>
              <a:xfrm>
                <a:off x="3987450" y="3874125"/>
                <a:ext cx="11650" cy="8875"/>
              </a:xfrm>
              <a:custGeom>
                <a:avLst/>
                <a:gdLst/>
                <a:ahLst/>
                <a:cxnLst/>
                <a:rect l="l" t="t" r="r" b="b"/>
                <a:pathLst>
                  <a:path w="466" h="355" extrusionOk="0">
                    <a:moveTo>
                      <a:pt x="231" y="0"/>
                    </a:moveTo>
                    <a:cubicBezTo>
                      <a:pt x="192" y="0"/>
                      <a:pt x="154" y="13"/>
                      <a:pt x="123" y="39"/>
                    </a:cubicBezTo>
                    <a:cubicBezTo>
                      <a:pt x="1" y="138"/>
                      <a:pt x="58" y="338"/>
                      <a:pt x="216" y="354"/>
                    </a:cubicBezTo>
                    <a:cubicBezTo>
                      <a:pt x="222" y="354"/>
                      <a:pt x="229" y="355"/>
                      <a:pt x="235" y="355"/>
                    </a:cubicBezTo>
                    <a:cubicBezTo>
                      <a:pt x="378" y="355"/>
                      <a:pt x="466" y="185"/>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4" name="Google Shape;4364;p30"/>
              <p:cNvSpPr/>
              <p:nvPr/>
            </p:nvSpPr>
            <p:spPr>
              <a:xfrm>
                <a:off x="3974200" y="3857600"/>
                <a:ext cx="11000" cy="8375"/>
              </a:xfrm>
              <a:custGeom>
                <a:avLst/>
                <a:gdLst/>
                <a:ahLst/>
                <a:cxnLst/>
                <a:rect l="l" t="t" r="r" b="b"/>
                <a:pathLst>
                  <a:path w="440" h="335" extrusionOk="0">
                    <a:moveTo>
                      <a:pt x="221" y="0"/>
                    </a:moveTo>
                    <a:cubicBezTo>
                      <a:pt x="184" y="0"/>
                      <a:pt x="147" y="13"/>
                      <a:pt x="116" y="38"/>
                    </a:cubicBezTo>
                    <a:cubicBezTo>
                      <a:pt x="0" y="131"/>
                      <a:pt x="55" y="317"/>
                      <a:pt x="203" y="333"/>
                    </a:cubicBezTo>
                    <a:cubicBezTo>
                      <a:pt x="209" y="334"/>
                      <a:pt x="216" y="334"/>
                      <a:pt x="222" y="334"/>
                    </a:cubicBezTo>
                    <a:cubicBezTo>
                      <a:pt x="359" y="334"/>
                      <a:pt x="440" y="174"/>
                      <a:pt x="351" y="63"/>
                    </a:cubicBezTo>
                    <a:cubicBezTo>
                      <a:pt x="318" y="22"/>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5" name="Google Shape;4365;p30"/>
              <p:cNvSpPr/>
              <p:nvPr/>
            </p:nvSpPr>
            <p:spPr>
              <a:xfrm>
                <a:off x="3960850" y="3841100"/>
                <a:ext cx="10450" cy="7925"/>
              </a:xfrm>
              <a:custGeom>
                <a:avLst/>
                <a:gdLst/>
                <a:ahLst/>
                <a:cxnLst/>
                <a:rect l="l" t="t" r="r" b="b"/>
                <a:pathLst>
                  <a:path w="418" h="317" extrusionOk="0">
                    <a:moveTo>
                      <a:pt x="210" y="0"/>
                    </a:moveTo>
                    <a:cubicBezTo>
                      <a:pt x="175" y="0"/>
                      <a:pt x="139" y="12"/>
                      <a:pt x="110" y="36"/>
                    </a:cubicBezTo>
                    <a:cubicBezTo>
                      <a:pt x="1" y="123"/>
                      <a:pt x="52" y="299"/>
                      <a:pt x="194" y="315"/>
                    </a:cubicBezTo>
                    <a:cubicBezTo>
                      <a:pt x="200" y="316"/>
                      <a:pt x="207" y="316"/>
                      <a:pt x="213" y="316"/>
                    </a:cubicBezTo>
                    <a:cubicBezTo>
                      <a:pt x="343" y="316"/>
                      <a:pt x="418" y="162"/>
                      <a:pt x="335" y="58"/>
                    </a:cubicBezTo>
                    <a:cubicBezTo>
                      <a:pt x="302"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6" name="Google Shape;4366;p30"/>
              <p:cNvSpPr/>
              <p:nvPr/>
            </p:nvSpPr>
            <p:spPr>
              <a:xfrm>
                <a:off x="4191125" y="4091100"/>
                <a:ext cx="20250" cy="15350"/>
              </a:xfrm>
              <a:custGeom>
                <a:avLst/>
                <a:gdLst/>
                <a:ahLst/>
                <a:cxnLst/>
                <a:rect l="l" t="t" r="r" b="b"/>
                <a:pathLst>
                  <a:path w="810" h="614" extrusionOk="0">
                    <a:moveTo>
                      <a:pt x="409" y="1"/>
                    </a:moveTo>
                    <a:cubicBezTo>
                      <a:pt x="341" y="1"/>
                      <a:pt x="273" y="23"/>
                      <a:pt x="216" y="69"/>
                    </a:cubicBezTo>
                    <a:cubicBezTo>
                      <a:pt x="0" y="239"/>
                      <a:pt x="103" y="583"/>
                      <a:pt x="376" y="612"/>
                    </a:cubicBezTo>
                    <a:cubicBezTo>
                      <a:pt x="388" y="613"/>
                      <a:pt x="400" y="614"/>
                      <a:pt x="411" y="614"/>
                    </a:cubicBezTo>
                    <a:cubicBezTo>
                      <a:pt x="660" y="614"/>
                      <a:pt x="809" y="317"/>
                      <a:pt x="646" y="114"/>
                    </a:cubicBezTo>
                    <a:cubicBezTo>
                      <a:pt x="586" y="39"/>
                      <a:pt x="498" y="1"/>
                      <a:pt x="4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7" name="Google Shape;4367;p30"/>
              <p:cNvSpPr/>
              <p:nvPr/>
            </p:nvSpPr>
            <p:spPr>
              <a:xfrm>
                <a:off x="4177875" y="4074525"/>
                <a:ext cx="19675" cy="14900"/>
              </a:xfrm>
              <a:custGeom>
                <a:avLst/>
                <a:gdLst/>
                <a:ahLst/>
                <a:cxnLst/>
                <a:rect l="l" t="t" r="r" b="b"/>
                <a:pathLst>
                  <a:path w="787" h="596" extrusionOk="0">
                    <a:moveTo>
                      <a:pt x="393" y="1"/>
                    </a:moveTo>
                    <a:cubicBezTo>
                      <a:pt x="327" y="1"/>
                      <a:pt x="261" y="22"/>
                      <a:pt x="206" y="67"/>
                    </a:cubicBezTo>
                    <a:cubicBezTo>
                      <a:pt x="0" y="234"/>
                      <a:pt x="100" y="568"/>
                      <a:pt x="363" y="594"/>
                    </a:cubicBezTo>
                    <a:cubicBezTo>
                      <a:pt x="375" y="595"/>
                      <a:pt x="387" y="596"/>
                      <a:pt x="398" y="596"/>
                    </a:cubicBezTo>
                    <a:cubicBezTo>
                      <a:pt x="641" y="596"/>
                      <a:pt x="786" y="308"/>
                      <a:pt x="627"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8" name="Google Shape;4368;p30"/>
              <p:cNvSpPr/>
              <p:nvPr/>
            </p:nvSpPr>
            <p:spPr>
              <a:xfrm>
                <a:off x="4164600" y="4058025"/>
                <a:ext cx="19075" cy="14450"/>
              </a:xfrm>
              <a:custGeom>
                <a:avLst/>
                <a:gdLst/>
                <a:ahLst/>
                <a:cxnLst/>
                <a:rect l="l" t="t" r="r" b="b"/>
                <a:pathLst>
                  <a:path w="763" h="578" extrusionOk="0">
                    <a:moveTo>
                      <a:pt x="382" y="1"/>
                    </a:moveTo>
                    <a:cubicBezTo>
                      <a:pt x="318" y="1"/>
                      <a:pt x="254" y="22"/>
                      <a:pt x="200" y="65"/>
                    </a:cubicBezTo>
                    <a:cubicBezTo>
                      <a:pt x="1" y="225"/>
                      <a:pt x="97" y="550"/>
                      <a:pt x="351" y="576"/>
                    </a:cubicBezTo>
                    <a:cubicBezTo>
                      <a:pt x="362" y="577"/>
                      <a:pt x="372" y="577"/>
                      <a:pt x="382" y="577"/>
                    </a:cubicBezTo>
                    <a:cubicBezTo>
                      <a:pt x="621" y="577"/>
                      <a:pt x="762" y="298"/>
                      <a:pt x="605" y="106"/>
                    </a:cubicBezTo>
                    <a:cubicBezTo>
                      <a:pt x="548" y="37"/>
                      <a:pt x="466" y="1"/>
                      <a:pt x="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9" name="Google Shape;4369;p30"/>
              <p:cNvSpPr/>
              <p:nvPr/>
            </p:nvSpPr>
            <p:spPr>
              <a:xfrm>
                <a:off x="4151350" y="4041500"/>
                <a:ext cx="18425" cy="13925"/>
              </a:xfrm>
              <a:custGeom>
                <a:avLst/>
                <a:gdLst/>
                <a:ahLst/>
                <a:cxnLst/>
                <a:rect l="l" t="t" r="r" b="b"/>
                <a:pathLst>
                  <a:path w="737" h="557" extrusionOk="0">
                    <a:moveTo>
                      <a:pt x="371" y="1"/>
                    </a:moveTo>
                    <a:cubicBezTo>
                      <a:pt x="308" y="1"/>
                      <a:pt x="245" y="22"/>
                      <a:pt x="193" y="64"/>
                    </a:cubicBezTo>
                    <a:cubicBezTo>
                      <a:pt x="1" y="221"/>
                      <a:pt x="94" y="533"/>
                      <a:pt x="341" y="555"/>
                    </a:cubicBezTo>
                    <a:cubicBezTo>
                      <a:pt x="352" y="556"/>
                      <a:pt x="362" y="557"/>
                      <a:pt x="372" y="557"/>
                    </a:cubicBezTo>
                    <a:cubicBezTo>
                      <a:pt x="601" y="557"/>
                      <a:pt x="736" y="287"/>
                      <a:pt x="586" y="102"/>
                    </a:cubicBezTo>
                    <a:cubicBezTo>
                      <a:pt x="531" y="35"/>
                      <a:pt x="451" y="1"/>
                      <a:pt x="3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0" name="Google Shape;4370;p30"/>
              <p:cNvSpPr/>
              <p:nvPr/>
            </p:nvSpPr>
            <p:spPr>
              <a:xfrm>
                <a:off x="4138025" y="4024975"/>
                <a:ext cx="17850" cy="13500"/>
              </a:xfrm>
              <a:custGeom>
                <a:avLst/>
                <a:gdLst/>
                <a:ahLst/>
                <a:cxnLst/>
                <a:rect l="l" t="t" r="r" b="b"/>
                <a:pathLst>
                  <a:path w="714" h="540" extrusionOk="0">
                    <a:moveTo>
                      <a:pt x="358" y="0"/>
                    </a:moveTo>
                    <a:cubicBezTo>
                      <a:pt x="299" y="0"/>
                      <a:pt x="239" y="20"/>
                      <a:pt x="190" y="59"/>
                    </a:cubicBezTo>
                    <a:cubicBezTo>
                      <a:pt x="0" y="210"/>
                      <a:pt x="90" y="513"/>
                      <a:pt x="331" y="538"/>
                    </a:cubicBezTo>
                    <a:cubicBezTo>
                      <a:pt x="342" y="539"/>
                      <a:pt x="352" y="540"/>
                      <a:pt x="362" y="540"/>
                    </a:cubicBezTo>
                    <a:cubicBezTo>
                      <a:pt x="582" y="540"/>
                      <a:pt x="713" y="279"/>
                      <a:pt x="569" y="101"/>
                    </a:cubicBezTo>
                    <a:cubicBezTo>
                      <a:pt x="516"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1" name="Google Shape;4371;p30"/>
              <p:cNvSpPr/>
              <p:nvPr/>
            </p:nvSpPr>
            <p:spPr>
              <a:xfrm>
                <a:off x="4124750" y="4008450"/>
                <a:ext cx="17225" cy="13000"/>
              </a:xfrm>
              <a:custGeom>
                <a:avLst/>
                <a:gdLst/>
                <a:ahLst/>
                <a:cxnLst/>
                <a:rect l="l" t="t" r="r" b="b"/>
                <a:pathLst>
                  <a:path w="689" h="520" extrusionOk="0">
                    <a:moveTo>
                      <a:pt x="346" y="0"/>
                    </a:moveTo>
                    <a:cubicBezTo>
                      <a:pt x="289" y="0"/>
                      <a:pt x="231" y="19"/>
                      <a:pt x="184" y="58"/>
                    </a:cubicBezTo>
                    <a:cubicBezTo>
                      <a:pt x="1" y="203"/>
                      <a:pt x="88" y="495"/>
                      <a:pt x="319" y="518"/>
                    </a:cubicBezTo>
                    <a:cubicBezTo>
                      <a:pt x="329" y="519"/>
                      <a:pt x="340" y="520"/>
                      <a:pt x="350" y="520"/>
                    </a:cubicBezTo>
                    <a:cubicBezTo>
                      <a:pt x="563" y="520"/>
                      <a:pt x="688" y="269"/>
                      <a:pt x="550" y="97"/>
                    </a:cubicBezTo>
                    <a:cubicBezTo>
                      <a:pt x="498" y="33"/>
                      <a:pt x="422" y="0"/>
                      <a:pt x="3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2" name="Google Shape;4372;p30"/>
              <p:cNvSpPr/>
              <p:nvPr/>
            </p:nvSpPr>
            <p:spPr>
              <a:xfrm>
                <a:off x="4111500" y="3991875"/>
                <a:ext cx="16600" cy="12625"/>
              </a:xfrm>
              <a:custGeom>
                <a:avLst/>
                <a:gdLst/>
                <a:ahLst/>
                <a:cxnLst/>
                <a:rect l="l" t="t" r="r" b="b"/>
                <a:pathLst>
                  <a:path w="664" h="505" extrusionOk="0">
                    <a:moveTo>
                      <a:pt x="333" y="1"/>
                    </a:moveTo>
                    <a:cubicBezTo>
                      <a:pt x="277" y="1"/>
                      <a:pt x="221" y="19"/>
                      <a:pt x="174" y="56"/>
                    </a:cubicBezTo>
                    <a:cubicBezTo>
                      <a:pt x="1" y="198"/>
                      <a:pt x="84" y="480"/>
                      <a:pt x="306" y="503"/>
                    </a:cubicBezTo>
                    <a:cubicBezTo>
                      <a:pt x="315" y="504"/>
                      <a:pt x="324" y="504"/>
                      <a:pt x="333" y="504"/>
                    </a:cubicBezTo>
                    <a:cubicBezTo>
                      <a:pt x="542" y="504"/>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3" name="Google Shape;4373;p30"/>
              <p:cNvSpPr/>
              <p:nvPr/>
            </p:nvSpPr>
            <p:spPr>
              <a:xfrm>
                <a:off x="4098250" y="3975375"/>
                <a:ext cx="15950" cy="12075"/>
              </a:xfrm>
              <a:custGeom>
                <a:avLst/>
                <a:gdLst/>
                <a:ahLst/>
                <a:cxnLst/>
                <a:rect l="l" t="t" r="r" b="b"/>
                <a:pathLst>
                  <a:path w="638" h="483" extrusionOk="0">
                    <a:moveTo>
                      <a:pt x="319" y="1"/>
                    </a:moveTo>
                    <a:cubicBezTo>
                      <a:pt x="266" y="1"/>
                      <a:pt x="212" y="18"/>
                      <a:pt x="167" y="54"/>
                    </a:cubicBezTo>
                    <a:cubicBezTo>
                      <a:pt x="0" y="189"/>
                      <a:pt x="81" y="459"/>
                      <a:pt x="296" y="482"/>
                    </a:cubicBezTo>
                    <a:cubicBezTo>
                      <a:pt x="305" y="483"/>
                      <a:pt x="314" y="483"/>
                      <a:pt x="323" y="483"/>
                    </a:cubicBezTo>
                    <a:cubicBezTo>
                      <a:pt x="519" y="483"/>
                      <a:pt x="637" y="249"/>
                      <a:pt x="508" y="90"/>
                    </a:cubicBezTo>
                    <a:cubicBezTo>
                      <a:pt x="461" y="31"/>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4" name="Google Shape;4374;p30"/>
              <p:cNvSpPr/>
              <p:nvPr/>
            </p:nvSpPr>
            <p:spPr>
              <a:xfrm>
                <a:off x="4085000" y="3958825"/>
                <a:ext cx="15325" cy="11675"/>
              </a:xfrm>
              <a:custGeom>
                <a:avLst/>
                <a:gdLst/>
                <a:ahLst/>
                <a:cxnLst/>
                <a:rect l="l" t="t" r="r" b="b"/>
                <a:pathLst>
                  <a:path w="613" h="467" extrusionOk="0">
                    <a:moveTo>
                      <a:pt x="307" y="0"/>
                    </a:moveTo>
                    <a:cubicBezTo>
                      <a:pt x="256" y="0"/>
                      <a:pt x="204" y="18"/>
                      <a:pt x="161" y="54"/>
                    </a:cubicBezTo>
                    <a:cubicBezTo>
                      <a:pt x="0" y="183"/>
                      <a:pt x="77" y="443"/>
                      <a:pt x="283" y="465"/>
                    </a:cubicBezTo>
                    <a:cubicBezTo>
                      <a:pt x="291" y="466"/>
                      <a:pt x="299" y="467"/>
                      <a:pt x="306" y="467"/>
                    </a:cubicBezTo>
                    <a:cubicBezTo>
                      <a:pt x="498" y="467"/>
                      <a:pt x="612" y="241"/>
                      <a:pt x="489" y="86"/>
                    </a:cubicBezTo>
                    <a:cubicBezTo>
                      <a:pt x="441"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5" name="Google Shape;4375;p30"/>
              <p:cNvSpPr/>
              <p:nvPr/>
            </p:nvSpPr>
            <p:spPr>
              <a:xfrm>
                <a:off x="4071725" y="3942275"/>
                <a:ext cx="14700" cy="11200"/>
              </a:xfrm>
              <a:custGeom>
                <a:avLst/>
                <a:gdLst/>
                <a:ahLst/>
                <a:cxnLst/>
                <a:rect l="l" t="t" r="r" b="b"/>
                <a:pathLst>
                  <a:path w="588" h="448" extrusionOk="0">
                    <a:moveTo>
                      <a:pt x="295" y="1"/>
                    </a:moveTo>
                    <a:cubicBezTo>
                      <a:pt x="245" y="1"/>
                      <a:pt x="196" y="17"/>
                      <a:pt x="155" y="51"/>
                    </a:cubicBezTo>
                    <a:cubicBezTo>
                      <a:pt x="1" y="176"/>
                      <a:pt x="75" y="424"/>
                      <a:pt x="271" y="446"/>
                    </a:cubicBezTo>
                    <a:cubicBezTo>
                      <a:pt x="279" y="447"/>
                      <a:pt x="287" y="447"/>
                      <a:pt x="294" y="447"/>
                    </a:cubicBezTo>
                    <a:cubicBezTo>
                      <a:pt x="479" y="447"/>
                      <a:pt x="587" y="231"/>
                      <a:pt x="467" y="83"/>
                    </a:cubicBezTo>
                    <a:cubicBezTo>
                      <a:pt x="423" y="29"/>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6" name="Google Shape;4376;p30"/>
              <p:cNvSpPr/>
              <p:nvPr/>
            </p:nvSpPr>
            <p:spPr>
              <a:xfrm>
                <a:off x="4058400" y="3925750"/>
                <a:ext cx="14100" cy="10700"/>
              </a:xfrm>
              <a:custGeom>
                <a:avLst/>
                <a:gdLst/>
                <a:ahLst/>
                <a:cxnLst/>
                <a:rect l="l" t="t" r="r" b="b"/>
                <a:pathLst>
                  <a:path w="564" h="428" extrusionOk="0">
                    <a:moveTo>
                      <a:pt x="283" y="1"/>
                    </a:moveTo>
                    <a:cubicBezTo>
                      <a:pt x="236" y="1"/>
                      <a:pt x="188" y="17"/>
                      <a:pt x="148" y="50"/>
                    </a:cubicBezTo>
                    <a:cubicBezTo>
                      <a:pt x="0" y="169"/>
                      <a:pt x="71" y="407"/>
                      <a:pt x="261" y="426"/>
                    </a:cubicBezTo>
                    <a:cubicBezTo>
                      <a:pt x="270" y="427"/>
                      <a:pt x="279" y="427"/>
                      <a:pt x="288" y="427"/>
                    </a:cubicBezTo>
                    <a:cubicBezTo>
                      <a:pt x="461" y="427"/>
                      <a:pt x="563"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7" name="Google Shape;4377;p30"/>
              <p:cNvSpPr/>
              <p:nvPr/>
            </p:nvSpPr>
            <p:spPr>
              <a:xfrm>
                <a:off x="4045150" y="3909225"/>
                <a:ext cx="13475" cy="10275"/>
              </a:xfrm>
              <a:custGeom>
                <a:avLst/>
                <a:gdLst/>
                <a:ahLst/>
                <a:cxnLst/>
                <a:rect l="l" t="t" r="r" b="b"/>
                <a:pathLst>
                  <a:path w="539" h="411" extrusionOk="0">
                    <a:moveTo>
                      <a:pt x="270" y="0"/>
                    </a:moveTo>
                    <a:cubicBezTo>
                      <a:pt x="224" y="0"/>
                      <a:pt x="179" y="15"/>
                      <a:pt x="141" y="46"/>
                    </a:cubicBezTo>
                    <a:cubicBezTo>
                      <a:pt x="0" y="161"/>
                      <a:pt x="68" y="389"/>
                      <a:pt x="251" y="409"/>
                    </a:cubicBezTo>
                    <a:cubicBezTo>
                      <a:pt x="259" y="410"/>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8" name="Google Shape;4378;p30"/>
              <p:cNvSpPr/>
              <p:nvPr/>
            </p:nvSpPr>
            <p:spPr>
              <a:xfrm>
                <a:off x="4031875" y="3892725"/>
                <a:ext cx="12850" cy="9800"/>
              </a:xfrm>
              <a:custGeom>
                <a:avLst/>
                <a:gdLst/>
                <a:ahLst/>
                <a:cxnLst/>
                <a:rect l="l" t="t" r="r" b="b"/>
                <a:pathLst>
                  <a:path w="514" h="392" extrusionOk="0">
                    <a:moveTo>
                      <a:pt x="258" y="0"/>
                    </a:moveTo>
                    <a:cubicBezTo>
                      <a:pt x="215" y="0"/>
                      <a:pt x="172" y="15"/>
                      <a:pt x="136" y="44"/>
                    </a:cubicBezTo>
                    <a:cubicBezTo>
                      <a:pt x="1" y="153"/>
                      <a:pt x="65" y="371"/>
                      <a:pt x="239" y="391"/>
                    </a:cubicBezTo>
                    <a:cubicBezTo>
                      <a:pt x="245" y="391"/>
                      <a:pt x="252" y="392"/>
                      <a:pt x="258" y="392"/>
                    </a:cubicBezTo>
                    <a:cubicBezTo>
                      <a:pt x="420" y="392"/>
                      <a:pt x="514" y="202"/>
                      <a:pt x="409" y="73"/>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9" name="Google Shape;4379;p30"/>
              <p:cNvSpPr/>
              <p:nvPr/>
            </p:nvSpPr>
            <p:spPr>
              <a:xfrm>
                <a:off x="4018625" y="3876150"/>
                <a:ext cx="12300" cy="9350"/>
              </a:xfrm>
              <a:custGeom>
                <a:avLst/>
                <a:gdLst/>
                <a:ahLst/>
                <a:cxnLst/>
                <a:rect l="l" t="t" r="r" b="b"/>
                <a:pathLst>
                  <a:path w="492" h="374" extrusionOk="0">
                    <a:moveTo>
                      <a:pt x="245" y="0"/>
                    </a:moveTo>
                    <a:cubicBezTo>
                      <a:pt x="204" y="0"/>
                      <a:pt x="163" y="14"/>
                      <a:pt x="129" y="41"/>
                    </a:cubicBezTo>
                    <a:cubicBezTo>
                      <a:pt x="1" y="147"/>
                      <a:pt x="62" y="356"/>
                      <a:pt x="225" y="372"/>
                    </a:cubicBezTo>
                    <a:cubicBezTo>
                      <a:pt x="232" y="373"/>
                      <a:pt x="239" y="373"/>
                      <a:pt x="245" y="373"/>
                    </a:cubicBezTo>
                    <a:cubicBezTo>
                      <a:pt x="398" y="373"/>
                      <a:pt x="491" y="194"/>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0" name="Google Shape;4380;p30"/>
              <p:cNvSpPr/>
              <p:nvPr/>
            </p:nvSpPr>
            <p:spPr>
              <a:xfrm>
                <a:off x="4005300" y="3859650"/>
                <a:ext cx="11700" cy="8825"/>
              </a:xfrm>
              <a:custGeom>
                <a:avLst/>
                <a:gdLst/>
                <a:ahLst/>
                <a:cxnLst/>
                <a:rect l="l" t="t" r="r" b="b"/>
                <a:pathLst>
                  <a:path w="468" h="353" extrusionOk="0">
                    <a:moveTo>
                      <a:pt x="234" y="1"/>
                    </a:moveTo>
                    <a:cubicBezTo>
                      <a:pt x="195" y="1"/>
                      <a:pt x="155" y="13"/>
                      <a:pt x="122" y="39"/>
                    </a:cubicBezTo>
                    <a:cubicBezTo>
                      <a:pt x="0" y="139"/>
                      <a:pt x="61" y="335"/>
                      <a:pt x="215" y="351"/>
                    </a:cubicBezTo>
                    <a:cubicBezTo>
                      <a:pt x="223" y="352"/>
                      <a:pt x="231" y="352"/>
                      <a:pt x="238" y="352"/>
                    </a:cubicBezTo>
                    <a:cubicBezTo>
                      <a:pt x="382" y="352"/>
                      <a:pt x="468" y="181"/>
                      <a:pt x="373" y="65"/>
                    </a:cubicBezTo>
                    <a:cubicBezTo>
                      <a:pt x="338" y="23"/>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1" name="Google Shape;4381;p30"/>
              <p:cNvSpPr/>
              <p:nvPr/>
            </p:nvSpPr>
            <p:spPr>
              <a:xfrm>
                <a:off x="3992025" y="3843100"/>
                <a:ext cx="11100" cy="8400"/>
              </a:xfrm>
              <a:custGeom>
                <a:avLst/>
                <a:gdLst/>
                <a:ahLst/>
                <a:cxnLst/>
                <a:rect l="l" t="t" r="r" b="b"/>
                <a:pathLst>
                  <a:path w="444" h="336" extrusionOk="0">
                    <a:moveTo>
                      <a:pt x="223" y="0"/>
                    </a:moveTo>
                    <a:cubicBezTo>
                      <a:pt x="186" y="0"/>
                      <a:pt x="148" y="13"/>
                      <a:pt x="116" y="39"/>
                    </a:cubicBezTo>
                    <a:cubicBezTo>
                      <a:pt x="1" y="133"/>
                      <a:pt x="59" y="319"/>
                      <a:pt x="206" y="335"/>
                    </a:cubicBezTo>
                    <a:cubicBezTo>
                      <a:pt x="213" y="336"/>
                      <a:pt x="219" y="336"/>
                      <a:pt x="225" y="336"/>
                    </a:cubicBezTo>
                    <a:cubicBezTo>
                      <a:pt x="362" y="336"/>
                      <a:pt x="443" y="172"/>
                      <a:pt x="351" y="62"/>
                    </a:cubicBezTo>
                    <a:cubicBezTo>
                      <a:pt x="318"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2" name="Google Shape;4382;p30"/>
              <p:cNvSpPr/>
              <p:nvPr/>
            </p:nvSpPr>
            <p:spPr>
              <a:xfrm>
                <a:off x="3978775" y="3826550"/>
                <a:ext cx="10450" cy="7925"/>
              </a:xfrm>
              <a:custGeom>
                <a:avLst/>
                <a:gdLst/>
                <a:ahLst/>
                <a:cxnLst/>
                <a:rect l="l" t="t" r="r" b="b"/>
                <a:pathLst>
                  <a:path w="418" h="317" extrusionOk="0">
                    <a:moveTo>
                      <a:pt x="208" y="1"/>
                    </a:moveTo>
                    <a:cubicBezTo>
                      <a:pt x="174" y="1"/>
                      <a:pt x="139" y="13"/>
                      <a:pt x="110" y="36"/>
                    </a:cubicBezTo>
                    <a:cubicBezTo>
                      <a:pt x="0" y="126"/>
                      <a:pt x="52" y="303"/>
                      <a:pt x="193" y="316"/>
                    </a:cubicBezTo>
                    <a:cubicBezTo>
                      <a:pt x="200" y="316"/>
                      <a:pt x="206" y="317"/>
                      <a:pt x="212" y="317"/>
                    </a:cubicBezTo>
                    <a:cubicBezTo>
                      <a:pt x="340" y="317"/>
                      <a:pt x="417" y="166"/>
                      <a:pt x="331" y="62"/>
                    </a:cubicBezTo>
                    <a:cubicBezTo>
                      <a:pt x="300" y="21"/>
                      <a:pt x="255"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3" name="Google Shape;4383;p30"/>
              <p:cNvSpPr/>
              <p:nvPr/>
            </p:nvSpPr>
            <p:spPr>
              <a:xfrm>
                <a:off x="4222300" y="4093100"/>
                <a:ext cx="20875" cy="15850"/>
              </a:xfrm>
              <a:custGeom>
                <a:avLst/>
                <a:gdLst/>
                <a:ahLst/>
                <a:cxnLst/>
                <a:rect l="l" t="t" r="r" b="b"/>
                <a:pathLst>
                  <a:path w="835" h="634" extrusionOk="0">
                    <a:moveTo>
                      <a:pt x="421" y="1"/>
                    </a:moveTo>
                    <a:cubicBezTo>
                      <a:pt x="351" y="1"/>
                      <a:pt x="280" y="24"/>
                      <a:pt x="222" y="73"/>
                    </a:cubicBezTo>
                    <a:cubicBezTo>
                      <a:pt x="0" y="249"/>
                      <a:pt x="106" y="603"/>
                      <a:pt x="386" y="632"/>
                    </a:cubicBezTo>
                    <a:cubicBezTo>
                      <a:pt x="398" y="633"/>
                      <a:pt x="409" y="634"/>
                      <a:pt x="421" y="634"/>
                    </a:cubicBezTo>
                    <a:cubicBezTo>
                      <a:pt x="680" y="634"/>
                      <a:pt x="835" y="327"/>
                      <a:pt x="666" y="118"/>
                    </a:cubicBezTo>
                    <a:cubicBezTo>
                      <a:pt x="604" y="41"/>
                      <a:pt x="513"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4" name="Google Shape;4384;p30"/>
              <p:cNvSpPr/>
              <p:nvPr/>
            </p:nvSpPr>
            <p:spPr>
              <a:xfrm>
                <a:off x="4209050" y="4076550"/>
                <a:ext cx="20225" cy="15375"/>
              </a:xfrm>
              <a:custGeom>
                <a:avLst/>
                <a:gdLst/>
                <a:ahLst/>
                <a:cxnLst/>
                <a:rect l="l" t="t" r="r" b="b"/>
                <a:pathLst>
                  <a:path w="809" h="615" extrusionOk="0">
                    <a:moveTo>
                      <a:pt x="407" y="1"/>
                    </a:moveTo>
                    <a:cubicBezTo>
                      <a:pt x="338" y="1"/>
                      <a:pt x="269" y="23"/>
                      <a:pt x="212" y="69"/>
                    </a:cubicBezTo>
                    <a:cubicBezTo>
                      <a:pt x="0" y="243"/>
                      <a:pt x="103" y="587"/>
                      <a:pt x="376" y="612"/>
                    </a:cubicBezTo>
                    <a:cubicBezTo>
                      <a:pt x="388" y="614"/>
                      <a:pt x="399" y="614"/>
                      <a:pt x="411" y="614"/>
                    </a:cubicBezTo>
                    <a:cubicBezTo>
                      <a:pt x="660" y="614"/>
                      <a:pt x="809" y="320"/>
                      <a:pt x="646" y="114"/>
                    </a:cubicBezTo>
                    <a:cubicBezTo>
                      <a:pt x="586" y="40"/>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5" name="Google Shape;4385;p30"/>
              <p:cNvSpPr/>
              <p:nvPr/>
            </p:nvSpPr>
            <p:spPr>
              <a:xfrm>
                <a:off x="4195775" y="4060075"/>
                <a:ext cx="19625" cy="14975"/>
              </a:xfrm>
              <a:custGeom>
                <a:avLst/>
                <a:gdLst/>
                <a:ahLst/>
                <a:cxnLst/>
                <a:rect l="l" t="t" r="r" b="b"/>
                <a:pathLst>
                  <a:path w="785" h="599" extrusionOk="0">
                    <a:moveTo>
                      <a:pt x="396" y="1"/>
                    </a:moveTo>
                    <a:cubicBezTo>
                      <a:pt x="329" y="1"/>
                      <a:pt x="262" y="23"/>
                      <a:pt x="206" y="69"/>
                    </a:cubicBezTo>
                    <a:cubicBezTo>
                      <a:pt x="1" y="233"/>
                      <a:pt x="100" y="568"/>
                      <a:pt x="364" y="597"/>
                    </a:cubicBezTo>
                    <a:cubicBezTo>
                      <a:pt x="374" y="598"/>
                      <a:pt x="385" y="598"/>
                      <a:pt x="395" y="598"/>
                    </a:cubicBezTo>
                    <a:cubicBezTo>
                      <a:pt x="640" y="598"/>
                      <a:pt x="785" y="309"/>
                      <a:pt x="624" y="111"/>
                    </a:cubicBezTo>
                    <a:cubicBezTo>
                      <a:pt x="566" y="39"/>
                      <a:pt x="481" y="1"/>
                      <a:pt x="3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6" name="Google Shape;4386;p30"/>
              <p:cNvSpPr/>
              <p:nvPr/>
            </p:nvSpPr>
            <p:spPr>
              <a:xfrm>
                <a:off x="4182525" y="4043525"/>
                <a:ext cx="19050" cy="14400"/>
              </a:xfrm>
              <a:custGeom>
                <a:avLst/>
                <a:gdLst/>
                <a:ahLst/>
                <a:cxnLst/>
                <a:rect l="l" t="t" r="r" b="b"/>
                <a:pathLst>
                  <a:path w="762" h="576" extrusionOk="0">
                    <a:moveTo>
                      <a:pt x="381" y="0"/>
                    </a:moveTo>
                    <a:cubicBezTo>
                      <a:pt x="317" y="0"/>
                      <a:pt x="253" y="22"/>
                      <a:pt x="200" y="66"/>
                    </a:cubicBezTo>
                    <a:cubicBezTo>
                      <a:pt x="1" y="227"/>
                      <a:pt x="97" y="548"/>
                      <a:pt x="351" y="574"/>
                    </a:cubicBezTo>
                    <a:cubicBezTo>
                      <a:pt x="363" y="575"/>
                      <a:pt x="374" y="576"/>
                      <a:pt x="386" y="576"/>
                    </a:cubicBezTo>
                    <a:cubicBezTo>
                      <a:pt x="622" y="576"/>
                      <a:pt x="761" y="298"/>
                      <a:pt x="605"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7" name="Google Shape;4387;p30"/>
              <p:cNvSpPr/>
              <p:nvPr/>
            </p:nvSpPr>
            <p:spPr>
              <a:xfrm>
                <a:off x="4169275" y="4027000"/>
                <a:ext cx="18400" cy="13975"/>
              </a:xfrm>
              <a:custGeom>
                <a:avLst/>
                <a:gdLst/>
                <a:ahLst/>
                <a:cxnLst/>
                <a:rect l="l" t="t" r="r" b="b"/>
                <a:pathLst>
                  <a:path w="736" h="559" extrusionOk="0">
                    <a:moveTo>
                      <a:pt x="366" y="1"/>
                    </a:moveTo>
                    <a:cubicBezTo>
                      <a:pt x="305" y="1"/>
                      <a:pt x="244" y="21"/>
                      <a:pt x="193" y="62"/>
                    </a:cubicBezTo>
                    <a:cubicBezTo>
                      <a:pt x="0" y="219"/>
                      <a:pt x="93" y="531"/>
                      <a:pt x="341" y="557"/>
                    </a:cubicBezTo>
                    <a:cubicBezTo>
                      <a:pt x="351" y="558"/>
                      <a:pt x="362" y="559"/>
                      <a:pt x="372" y="559"/>
                    </a:cubicBezTo>
                    <a:cubicBezTo>
                      <a:pt x="601" y="559"/>
                      <a:pt x="736" y="288"/>
                      <a:pt x="585" y="104"/>
                    </a:cubicBezTo>
                    <a:cubicBezTo>
                      <a:pt x="528" y="36"/>
                      <a:pt x="447" y="1"/>
                      <a:pt x="3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8" name="Google Shape;4388;p30"/>
              <p:cNvSpPr/>
              <p:nvPr/>
            </p:nvSpPr>
            <p:spPr>
              <a:xfrm>
                <a:off x="4155925" y="4010450"/>
                <a:ext cx="17775" cy="13500"/>
              </a:xfrm>
              <a:custGeom>
                <a:avLst/>
                <a:gdLst/>
                <a:ahLst/>
                <a:cxnLst/>
                <a:rect l="l" t="t" r="r" b="b"/>
                <a:pathLst>
                  <a:path w="711" h="540" extrusionOk="0">
                    <a:moveTo>
                      <a:pt x="359" y="0"/>
                    </a:moveTo>
                    <a:cubicBezTo>
                      <a:pt x="300" y="0"/>
                      <a:pt x="240" y="20"/>
                      <a:pt x="190" y="62"/>
                    </a:cubicBezTo>
                    <a:cubicBezTo>
                      <a:pt x="1" y="210"/>
                      <a:pt x="91" y="512"/>
                      <a:pt x="329" y="538"/>
                    </a:cubicBezTo>
                    <a:cubicBezTo>
                      <a:pt x="339" y="539"/>
                      <a:pt x="350" y="539"/>
                      <a:pt x="360" y="539"/>
                    </a:cubicBezTo>
                    <a:cubicBezTo>
                      <a:pt x="582" y="539"/>
                      <a:pt x="711" y="279"/>
                      <a:pt x="570" y="101"/>
                    </a:cubicBezTo>
                    <a:cubicBezTo>
                      <a:pt x="515" y="35"/>
                      <a:pt x="437" y="0"/>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9" name="Google Shape;4389;p30"/>
              <p:cNvSpPr/>
              <p:nvPr/>
            </p:nvSpPr>
            <p:spPr>
              <a:xfrm>
                <a:off x="4142675" y="3993875"/>
                <a:ext cx="17125" cy="13050"/>
              </a:xfrm>
              <a:custGeom>
                <a:avLst/>
                <a:gdLst/>
                <a:ahLst/>
                <a:cxnLst/>
                <a:rect l="l" t="t" r="r" b="b"/>
                <a:pathLst>
                  <a:path w="685" h="522" extrusionOk="0">
                    <a:moveTo>
                      <a:pt x="344" y="0"/>
                    </a:moveTo>
                    <a:cubicBezTo>
                      <a:pt x="287" y="0"/>
                      <a:pt x="229" y="20"/>
                      <a:pt x="180" y="60"/>
                    </a:cubicBezTo>
                    <a:cubicBezTo>
                      <a:pt x="1" y="204"/>
                      <a:pt x="87" y="494"/>
                      <a:pt x="315" y="519"/>
                    </a:cubicBezTo>
                    <a:cubicBezTo>
                      <a:pt x="326" y="520"/>
                      <a:pt x="336" y="521"/>
                      <a:pt x="346" y="521"/>
                    </a:cubicBezTo>
                    <a:cubicBezTo>
                      <a:pt x="559" y="521"/>
                      <a:pt x="685" y="270"/>
                      <a:pt x="547" y="98"/>
                    </a:cubicBezTo>
                    <a:cubicBezTo>
                      <a:pt x="496" y="34"/>
                      <a:pt x="420" y="0"/>
                      <a:pt x="3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0" name="Google Shape;4390;p30"/>
              <p:cNvSpPr/>
              <p:nvPr/>
            </p:nvSpPr>
            <p:spPr>
              <a:xfrm>
                <a:off x="4129425" y="3977400"/>
                <a:ext cx="16575" cy="12550"/>
              </a:xfrm>
              <a:custGeom>
                <a:avLst/>
                <a:gdLst/>
                <a:ahLst/>
                <a:cxnLst/>
                <a:rect l="l" t="t" r="r" b="b"/>
                <a:pathLst>
                  <a:path w="663" h="502" extrusionOk="0">
                    <a:moveTo>
                      <a:pt x="333" y="1"/>
                    </a:moveTo>
                    <a:cubicBezTo>
                      <a:pt x="278" y="1"/>
                      <a:pt x="221" y="19"/>
                      <a:pt x="174" y="57"/>
                    </a:cubicBezTo>
                    <a:cubicBezTo>
                      <a:pt x="0" y="198"/>
                      <a:pt x="84" y="478"/>
                      <a:pt x="306" y="500"/>
                    </a:cubicBezTo>
                    <a:cubicBezTo>
                      <a:pt x="316" y="501"/>
                      <a:pt x="326" y="502"/>
                      <a:pt x="336" y="502"/>
                    </a:cubicBezTo>
                    <a:cubicBezTo>
                      <a:pt x="540" y="502"/>
                      <a:pt x="662" y="258"/>
                      <a:pt x="527" y="92"/>
                    </a:cubicBezTo>
                    <a:cubicBezTo>
                      <a:pt x="478"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1" name="Google Shape;4391;p30"/>
              <p:cNvSpPr/>
              <p:nvPr/>
            </p:nvSpPr>
            <p:spPr>
              <a:xfrm>
                <a:off x="4116150" y="3960850"/>
                <a:ext cx="15875" cy="12075"/>
              </a:xfrm>
              <a:custGeom>
                <a:avLst/>
                <a:gdLst/>
                <a:ahLst/>
                <a:cxnLst/>
                <a:rect l="l" t="t" r="r" b="b"/>
                <a:pathLst>
                  <a:path w="635" h="483" extrusionOk="0">
                    <a:moveTo>
                      <a:pt x="319" y="0"/>
                    </a:moveTo>
                    <a:cubicBezTo>
                      <a:pt x="266" y="0"/>
                      <a:pt x="212" y="18"/>
                      <a:pt x="168" y="53"/>
                    </a:cubicBezTo>
                    <a:cubicBezTo>
                      <a:pt x="1" y="188"/>
                      <a:pt x="81" y="458"/>
                      <a:pt x="293" y="481"/>
                    </a:cubicBezTo>
                    <a:cubicBezTo>
                      <a:pt x="303" y="482"/>
                      <a:pt x="312" y="482"/>
                      <a:pt x="321" y="482"/>
                    </a:cubicBezTo>
                    <a:cubicBezTo>
                      <a:pt x="520" y="482"/>
                      <a:pt x="635" y="249"/>
                      <a:pt x="509" y="92"/>
                    </a:cubicBezTo>
                    <a:cubicBezTo>
                      <a:pt x="461"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2" name="Google Shape;4392;p30"/>
              <p:cNvSpPr/>
              <p:nvPr/>
            </p:nvSpPr>
            <p:spPr>
              <a:xfrm>
                <a:off x="4102900" y="3944350"/>
                <a:ext cx="15300" cy="11625"/>
              </a:xfrm>
              <a:custGeom>
                <a:avLst/>
                <a:gdLst/>
                <a:ahLst/>
                <a:cxnLst/>
                <a:rect l="l" t="t" r="r" b="b"/>
                <a:pathLst>
                  <a:path w="612" h="465" extrusionOk="0">
                    <a:moveTo>
                      <a:pt x="306" y="0"/>
                    </a:moveTo>
                    <a:cubicBezTo>
                      <a:pt x="255" y="0"/>
                      <a:pt x="204" y="17"/>
                      <a:pt x="161" y="51"/>
                    </a:cubicBezTo>
                    <a:cubicBezTo>
                      <a:pt x="1" y="183"/>
                      <a:pt x="78" y="444"/>
                      <a:pt x="284" y="463"/>
                    </a:cubicBezTo>
                    <a:cubicBezTo>
                      <a:pt x="293" y="464"/>
                      <a:pt x="302" y="464"/>
                      <a:pt x="311" y="464"/>
                    </a:cubicBezTo>
                    <a:cubicBezTo>
                      <a:pt x="500" y="464"/>
                      <a:pt x="612" y="240"/>
                      <a:pt x="486" y="87"/>
                    </a:cubicBezTo>
                    <a:cubicBezTo>
                      <a:pt x="440" y="30"/>
                      <a:pt x="373"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3" name="Google Shape;4393;p30"/>
              <p:cNvSpPr/>
              <p:nvPr/>
            </p:nvSpPr>
            <p:spPr>
              <a:xfrm>
                <a:off x="4089575" y="3927775"/>
                <a:ext cx="14750" cy="11225"/>
              </a:xfrm>
              <a:custGeom>
                <a:avLst/>
                <a:gdLst/>
                <a:ahLst/>
                <a:cxnLst/>
                <a:rect l="l" t="t" r="r" b="b"/>
                <a:pathLst>
                  <a:path w="590" h="449" extrusionOk="0">
                    <a:moveTo>
                      <a:pt x="296" y="1"/>
                    </a:moveTo>
                    <a:cubicBezTo>
                      <a:pt x="246" y="1"/>
                      <a:pt x="196" y="18"/>
                      <a:pt x="154" y="52"/>
                    </a:cubicBezTo>
                    <a:cubicBezTo>
                      <a:pt x="0" y="178"/>
                      <a:pt x="74" y="425"/>
                      <a:pt x="273" y="448"/>
                    </a:cubicBezTo>
                    <a:cubicBezTo>
                      <a:pt x="281" y="448"/>
                      <a:pt x="289" y="449"/>
                      <a:pt x="297" y="449"/>
                    </a:cubicBezTo>
                    <a:cubicBezTo>
                      <a:pt x="479" y="449"/>
                      <a:pt x="590" y="233"/>
                      <a:pt x="469" y="85"/>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4" name="Google Shape;4394;p30"/>
              <p:cNvSpPr/>
              <p:nvPr/>
            </p:nvSpPr>
            <p:spPr>
              <a:xfrm>
                <a:off x="4076300" y="3911250"/>
                <a:ext cx="14125" cy="10725"/>
              </a:xfrm>
              <a:custGeom>
                <a:avLst/>
                <a:gdLst/>
                <a:ahLst/>
                <a:cxnLst/>
                <a:rect l="l" t="t" r="r" b="b"/>
                <a:pathLst>
                  <a:path w="565" h="429" extrusionOk="0">
                    <a:moveTo>
                      <a:pt x="285" y="0"/>
                    </a:moveTo>
                    <a:cubicBezTo>
                      <a:pt x="237" y="0"/>
                      <a:pt x="189" y="16"/>
                      <a:pt x="149" y="48"/>
                    </a:cubicBezTo>
                    <a:cubicBezTo>
                      <a:pt x="1" y="167"/>
                      <a:pt x="72" y="408"/>
                      <a:pt x="261" y="427"/>
                    </a:cubicBezTo>
                    <a:cubicBezTo>
                      <a:pt x="269" y="428"/>
                      <a:pt x="277" y="429"/>
                      <a:pt x="285" y="429"/>
                    </a:cubicBezTo>
                    <a:cubicBezTo>
                      <a:pt x="460" y="429"/>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5" name="Google Shape;4395;p30"/>
              <p:cNvSpPr/>
              <p:nvPr/>
            </p:nvSpPr>
            <p:spPr>
              <a:xfrm>
                <a:off x="4063050" y="3894750"/>
                <a:ext cx="13475" cy="10200"/>
              </a:xfrm>
              <a:custGeom>
                <a:avLst/>
                <a:gdLst/>
                <a:ahLst/>
                <a:cxnLst/>
                <a:rect l="l" t="t" r="r" b="b"/>
                <a:pathLst>
                  <a:path w="539" h="408" extrusionOk="0">
                    <a:moveTo>
                      <a:pt x="271" y="1"/>
                    </a:moveTo>
                    <a:cubicBezTo>
                      <a:pt x="225" y="1"/>
                      <a:pt x="180" y="15"/>
                      <a:pt x="142" y="46"/>
                    </a:cubicBezTo>
                    <a:cubicBezTo>
                      <a:pt x="1" y="159"/>
                      <a:pt x="68" y="390"/>
                      <a:pt x="248" y="406"/>
                    </a:cubicBezTo>
                    <a:cubicBezTo>
                      <a:pt x="256" y="407"/>
                      <a:pt x="264" y="407"/>
                      <a:pt x="272" y="407"/>
                    </a:cubicBezTo>
                    <a:cubicBezTo>
                      <a:pt x="441" y="407"/>
                      <a:pt x="539" y="210"/>
                      <a:pt x="431" y="75"/>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6" name="Google Shape;4396;p30"/>
              <p:cNvSpPr/>
              <p:nvPr/>
            </p:nvSpPr>
            <p:spPr>
              <a:xfrm>
                <a:off x="4049800" y="3878175"/>
                <a:ext cx="12825" cy="9825"/>
              </a:xfrm>
              <a:custGeom>
                <a:avLst/>
                <a:gdLst/>
                <a:ahLst/>
                <a:cxnLst/>
                <a:rect l="l" t="t" r="r" b="b"/>
                <a:pathLst>
                  <a:path w="513" h="393" extrusionOk="0">
                    <a:moveTo>
                      <a:pt x="258" y="1"/>
                    </a:moveTo>
                    <a:cubicBezTo>
                      <a:pt x="215" y="1"/>
                      <a:pt x="171" y="15"/>
                      <a:pt x="135" y="44"/>
                    </a:cubicBezTo>
                    <a:cubicBezTo>
                      <a:pt x="0" y="153"/>
                      <a:pt x="65" y="372"/>
                      <a:pt x="238" y="391"/>
                    </a:cubicBezTo>
                    <a:cubicBezTo>
                      <a:pt x="246" y="392"/>
                      <a:pt x="253" y="392"/>
                      <a:pt x="261" y="392"/>
                    </a:cubicBezTo>
                    <a:cubicBezTo>
                      <a:pt x="418" y="392"/>
                      <a:pt x="513" y="202"/>
                      <a:pt x="409" y="73"/>
                    </a:cubicBezTo>
                    <a:cubicBezTo>
                      <a:pt x="370" y="25"/>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7" name="Google Shape;4397;p30"/>
              <p:cNvSpPr/>
              <p:nvPr/>
            </p:nvSpPr>
            <p:spPr>
              <a:xfrm>
                <a:off x="4036450" y="3861675"/>
                <a:ext cx="12300" cy="9350"/>
              </a:xfrm>
              <a:custGeom>
                <a:avLst/>
                <a:gdLst/>
                <a:ahLst/>
                <a:cxnLst/>
                <a:rect l="l" t="t" r="r" b="b"/>
                <a:pathLst>
                  <a:path w="492" h="374" extrusionOk="0">
                    <a:moveTo>
                      <a:pt x="247" y="1"/>
                    </a:moveTo>
                    <a:cubicBezTo>
                      <a:pt x="205" y="1"/>
                      <a:pt x="164" y="14"/>
                      <a:pt x="130" y="42"/>
                    </a:cubicBezTo>
                    <a:cubicBezTo>
                      <a:pt x="1" y="145"/>
                      <a:pt x="65" y="354"/>
                      <a:pt x="229" y="373"/>
                    </a:cubicBezTo>
                    <a:cubicBezTo>
                      <a:pt x="236" y="374"/>
                      <a:pt x="242" y="374"/>
                      <a:pt x="249" y="374"/>
                    </a:cubicBezTo>
                    <a:cubicBezTo>
                      <a:pt x="401" y="374"/>
                      <a:pt x="492" y="194"/>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8" name="Google Shape;4398;p30"/>
              <p:cNvSpPr/>
              <p:nvPr/>
            </p:nvSpPr>
            <p:spPr>
              <a:xfrm>
                <a:off x="4023200" y="3845125"/>
                <a:ext cx="11725" cy="8875"/>
              </a:xfrm>
              <a:custGeom>
                <a:avLst/>
                <a:gdLst/>
                <a:ahLst/>
                <a:cxnLst/>
                <a:rect l="l" t="t" r="r" b="b"/>
                <a:pathLst>
                  <a:path w="469" h="355" extrusionOk="0">
                    <a:moveTo>
                      <a:pt x="234" y="0"/>
                    </a:moveTo>
                    <a:cubicBezTo>
                      <a:pt x="195" y="0"/>
                      <a:pt x="156" y="13"/>
                      <a:pt x="123" y="39"/>
                    </a:cubicBezTo>
                    <a:cubicBezTo>
                      <a:pt x="1" y="138"/>
                      <a:pt x="59" y="338"/>
                      <a:pt x="216" y="354"/>
                    </a:cubicBezTo>
                    <a:cubicBezTo>
                      <a:pt x="223" y="354"/>
                      <a:pt x="229" y="355"/>
                      <a:pt x="236" y="355"/>
                    </a:cubicBezTo>
                    <a:cubicBezTo>
                      <a:pt x="382" y="355"/>
                      <a:pt x="469" y="185"/>
                      <a:pt x="373" y="68"/>
                    </a:cubicBezTo>
                    <a:cubicBezTo>
                      <a:pt x="338" y="23"/>
                      <a:pt x="286"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9" name="Google Shape;4399;p30"/>
              <p:cNvSpPr/>
              <p:nvPr/>
            </p:nvSpPr>
            <p:spPr>
              <a:xfrm>
                <a:off x="4009950" y="3828600"/>
                <a:ext cx="11100" cy="8450"/>
              </a:xfrm>
              <a:custGeom>
                <a:avLst/>
                <a:gdLst/>
                <a:ahLst/>
                <a:cxnLst/>
                <a:rect l="l" t="t" r="r" b="b"/>
                <a:pathLst>
                  <a:path w="444" h="338" extrusionOk="0">
                    <a:moveTo>
                      <a:pt x="221" y="0"/>
                    </a:moveTo>
                    <a:cubicBezTo>
                      <a:pt x="184" y="0"/>
                      <a:pt x="147" y="13"/>
                      <a:pt x="116" y="38"/>
                    </a:cubicBezTo>
                    <a:cubicBezTo>
                      <a:pt x="0" y="131"/>
                      <a:pt x="55" y="320"/>
                      <a:pt x="203" y="337"/>
                    </a:cubicBezTo>
                    <a:cubicBezTo>
                      <a:pt x="208" y="337"/>
                      <a:pt x="214" y="337"/>
                      <a:pt x="219" y="337"/>
                    </a:cubicBezTo>
                    <a:cubicBezTo>
                      <a:pt x="360" y="337"/>
                      <a:pt x="444" y="175"/>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0" name="Google Shape;4400;p30"/>
              <p:cNvSpPr/>
              <p:nvPr/>
            </p:nvSpPr>
            <p:spPr>
              <a:xfrm>
                <a:off x="3996700" y="3812100"/>
                <a:ext cx="10450" cy="7925"/>
              </a:xfrm>
              <a:custGeom>
                <a:avLst/>
                <a:gdLst/>
                <a:ahLst/>
                <a:cxnLst/>
                <a:rect l="l" t="t" r="r" b="b"/>
                <a:pathLst>
                  <a:path w="418" h="317" extrusionOk="0">
                    <a:moveTo>
                      <a:pt x="209" y="0"/>
                    </a:moveTo>
                    <a:cubicBezTo>
                      <a:pt x="174" y="0"/>
                      <a:pt x="139" y="12"/>
                      <a:pt x="109" y="36"/>
                    </a:cubicBezTo>
                    <a:cubicBezTo>
                      <a:pt x="0" y="122"/>
                      <a:pt x="52" y="299"/>
                      <a:pt x="193" y="315"/>
                    </a:cubicBezTo>
                    <a:cubicBezTo>
                      <a:pt x="199" y="316"/>
                      <a:pt x="206" y="316"/>
                      <a:pt x="212" y="316"/>
                    </a:cubicBezTo>
                    <a:cubicBezTo>
                      <a:pt x="339" y="316"/>
                      <a:pt x="417" y="162"/>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1" name="Google Shape;4401;p30"/>
              <p:cNvSpPr/>
              <p:nvPr/>
            </p:nvSpPr>
            <p:spPr>
              <a:xfrm>
                <a:off x="4253550" y="4095175"/>
                <a:ext cx="21450" cy="16350"/>
              </a:xfrm>
              <a:custGeom>
                <a:avLst/>
                <a:gdLst/>
                <a:ahLst/>
                <a:cxnLst/>
                <a:rect l="l" t="t" r="r" b="b"/>
                <a:pathLst>
                  <a:path w="858" h="654" extrusionOk="0">
                    <a:moveTo>
                      <a:pt x="430" y="0"/>
                    </a:moveTo>
                    <a:cubicBezTo>
                      <a:pt x="358" y="0"/>
                      <a:pt x="285" y="24"/>
                      <a:pt x="225" y="73"/>
                    </a:cubicBezTo>
                    <a:cubicBezTo>
                      <a:pt x="0" y="256"/>
                      <a:pt x="110" y="623"/>
                      <a:pt x="399" y="652"/>
                    </a:cubicBezTo>
                    <a:cubicBezTo>
                      <a:pt x="411" y="653"/>
                      <a:pt x="422" y="653"/>
                      <a:pt x="433" y="653"/>
                    </a:cubicBezTo>
                    <a:cubicBezTo>
                      <a:pt x="699" y="653"/>
                      <a:pt x="858" y="334"/>
                      <a:pt x="682" y="121"/>
                    </a:cubicBezTo>
                    <a:cubicBezTo>
                      <a:pt x="618" y="41"/>
                      <a:pt x="525" y="0"/>
                      <a:pt x="4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2" name="Google Shape;4402;p30"/>
              <p:cNvSpPr/>
              <p:nvPr/>
            </p:nvSpPr>
            <p:spPr>
              <a:xfrm>
                <a:off x="4240225" y="4078600"/>
                <a:ext cx="20850" cy="15825"/>
              </a:xfrm>
              <a:custGeom>
                <a:avLst/>
                <a:gdLst/>
                <a:ahLst/>
                <a:cxnLst/>
                <a:rect l="l" t="t" r="r" b="b"/>
                <a:pathLst>
                  <a:path w="834" h="633" extrusionOk="0">
                    <a:moveTo>
                      <a:pt x="420" y="0"/>
                    </a:moveTo>
                    <a:cubicBezTo>
                      <a:pt x="349" y="0"/>
                      <a:pt x="278" y="24"/>
                      <a:pt x="219" y="71"/>
                    </a:cubicBezTo>
                    <a:cubicBezTo>
                      <a:pt x="0" y="248"/>
                      <a:pt x="106" y="601"/>
                      <a:pt x="386" y="630"/>
                    </a:cubicBezTo>
                    <a:cubicBezTo>
                      <a:pt x="399" y="632"/>
                      <a:pt x="411" y="632"/>
                      <a:pt x="424" y="632"/>
                    </a:cubicBezTo>
                    <a:cubicBezTo>
                      <a:pt x="681" y="632"/>
                      <a:pt x="834" y="327"/>
                      <a:pt x="665" y="119"/>
                    </a:cubicBezTo>
                    <a:cubicBezTo>
                      <a:pt x="603" y="41"/>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3" name="Google Shape;4403;p30"/>
              <p:cNvSpPr/>
              <p:nvPr/>
            </p:nvSpPr>
            <p:spPr>
              <a:xfrm>
                <a:off x="4226950" y="4062100"/>
                <a:ext cx="20250" cy="15350"/>
              </a:xfrm>
              <a:custGeom>
                <a:avLst/>
                <a:gdLst/>
                <a:ahLst/>
                <a:cxnLst/>
                <a:rect l="l" t="t" r="r" b="b"/>
                <a:pathLst>
                  <a:path w="810" h="614" extrusionOk="0">
                    <a:moveTo>
                      <a:pt x="407" y="1"/>
                    </a:moveTo>
                    <a:cubicBezTo>
                      <a:pt x="339" y="1"/>
                      <a:pt x="270" y="23"/>
                      <a:pt x="213" y="69"/>
                    </a:cubicBezTo>
                    <a:cubicBezTo>
                      <a:pt x="1" y="239"/>
                      <a:pt x="104" y="583"/>
                      <a:pt x="377" y="612"/>
                    </a:cubicBezTo>
                    <a:cubicBezTo>
                      <a:pt x="388" y="613"/>
                      <a:pt x="400" y="614"/>
                      <a:pt x="411" y="614"/>
                    </a:cubicBezTo>
                    <a:cubicBezTo>
                      <a:pt x="661" y="614"/>
                      <a:pt x="810" y="317"/>
                      <a:pt x="647" y="114"/>
                    </a:cubicBezTo>
                    <a:cubicBezTo>
                      <a:pt x="587" y="39"/>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4" name="Google Shape;4404;p30"/>
              <p:cNvSpPr/>
              <p:nvPr/>
            </p:nvSpPr>
            <p:spPr>
              <a:xfrm>
                <a:off x="4213700" y="4045525"/>
                <a:ext cx="19600" cy="14900"/>
              </a:xfrm>
              <a:custGeom>
                <a:avLst/>
                <a:gdLst/>
                <a:ahLst/>
                <a:cxnLst/>
                <a:rect l="l" t="t" r="r" b="b"/>
                <a:pathLst>
                  <a:path w="784" h="596" extrusionOk="0">
                    <a:moveTo>
                      <a:pt x="393" y="1"/>
                    </a:moveTo>
                    <a:cubicBezTo>
                      <a:pt x="328" y="1"/>
                      <a:pt x="262" y="22"/>
                      <a:pt x="206" y="67"/>
                    </a:cubicBezTo>
                    <a:cubicBezTo>
                      <a:pt x="0" y="234"/>
                      <a:pt x="100" y="568"/>
                      <a:pt x="364" y="594"/>
                    </a:cubicBezTo>
                    <a:cubicBezTo>
                      <a:pt x="375" y="595"/>
                      <a:pt x="387" y="596"/>
                      <a:pt x="398" y="596"/>
                    </a:cubicBezTo>
                    <a:cubicBezTo>
                      <a:pt x="641" y="596"/>
                      <a:pt x="784" y="308"/>
                      <a:pt x="624" y="112"/>
                    </a:cubicBezTo>
                    <a:cubicBezTo>
                      <a:pt x="565" y="38"/>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5" name="Google Shape;4405;p30"/>
              <p:cNvSpPr/>
              <p:nvPr/>
            </p:nvSpPr>
            <p:spPr>
              <a:xfrm>
                <a:off x="4200450" y="4029050"/>
                <a:ext cx="18950" cy="14425"/>
              </a:xfrm>
              <a:custGeom>
                <a:avLst/>
                <a:gdLst/>
                <a:ahLst/>
                <a:cxnLst/>
                <a:rect l="l" t="t" r="r" b="b"/>
                <a:pathLst>
                  <a:path w="758" h="577" extrusionOk="0">
                    <a:moveTo>
                      <a:pt x="381" y="1"/>
                    </a:moveTo>
                    <a:cubicBezTo>
                      <a:pt x="317" y="1"/>
                      <a:pt x="252" y="22"/>
                      <a:pt x="199" y="67"/>
                    </a:cubicBezTo>
                    <a:cubicBezTo>
                      <a:pt x="0" y="227"/>
                      <a:pt x="97" y="549"/>
                      <a:pt x="351" y="575"/>
                    </a:cubicBezTo>
                    <a:cubicBezTo>
                      <a:pt x="362" y="576"/>
                      <a:pt x="374" y="577"/>
                      <a:pt x="385" y="577"/>
                    </a:cubicBezTo>
                    <a:cubicBezTo>
                      <a:pt x="621" y="577"/>
                      <a:pt x="758" y="299"/>
                      <a:pt x="604" y="109"/>
                    </a:cubicBezTo>
                    <a:cubicBezTo>
                      <a:pt x="548"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6" name="Google Shape;4406;p30"/>
              <p:cNvSpPr/>
              <p:nvPr/>
            </p:nvSpPr>
            <p:spPr>
              <a:xfrm>
                <a:off x="4187175" y="4012500"/>
                <a:ext cx="18350" cy="13925"/>
              </a:xfrm>
              <a:custGeom>
                <a:avLst/>
                <a:gdLst/>
                <a:ahLst/>
                <a:cxnLst/>
                <a:rect l="l" t="t" r="r" b="b"/>
                <a:pathLst>
                  <a:path w="734" h="557" extrusionOk="0">
                    <a:moveTo>
                      <a:pt x="370" y="1"/>
                    </a:moveTo>
                    <a:cubicBezTo>
                      <a:pt x="308" y="1"/>
                      <a:pt x="246" y="21"/>
                      <a:pt x="194" y="64"/>
                    </a:cubicBezTo>
                    <a:cubicBezTo>
                      <a:pt x="1" y="221"/>
                      <a:pt x="94" y="533"/>
                      <a:pt x="338" y="555"/>
                    </a:cubicBezTo>
                    <a:cubicBezTo>
                      <a:pt x="349" y="556"/>
                      <a:pt x="359" y="557"/>
                      <a:pt x="369" y="557"/>
                    </a:cubicBezTo>
                    <a:cubicBezTo>
                      <a:pt x="598" y="557"/>
                      <a:pt x="734" y="287"/>
                      <a:pt x="586" y="102"/>
                    </a:cubicBezTo>
                    <a:cubicBezTo>
                      <a:pt x="530" y="35"/>
                      <a:pt x="450"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7" name="Google Shape;4407;p30"/>
              <p:cNvSpPr/>
              <p:nvPr/>
            </p:nvSpPr>
            <p:spPr>
              <a:xfrm>
                <a:off x="4173850" y="3995950"/>
                <a:ext cx="17775" cy="13525"/>
              </a:xfrm>
              <a:custGeom>
                <a:avLst/>
                <a:gdLst/>
                <a:ahLst/>
                <a:cxnLst/>
                <a:rect l="l" t="t" r="r" b="b"/>
                <a:pathLst>
                  <a:path w="711" h="541" extrusionOk="0">
                    <a:moveTo>
                      <a:pt x="357" y="0"/>
                    </a:moveTo>
                    <a:cubicBezTo>
                      <a:pt x="297" y="0"/>
                      <a:pt x="237" y="20"/>
                      <a:pt x="187" y="60"/>
                    </a:cubicBezTo>
                    <a:cubicBezTo>
                      <a:pt x="0" y="211"/>
                      <a:pt x="90" y="513"/>
                      <a:pt x="328" y="539"/>
                    </a:cubicBezTo>
                    <a:cubicBezTo>
                      <a:pt x="339" y="540"/>
                      <a:pt x="349" y="541"/>
                      <a:pt x="359" y="541"/>
                    </a:cubicBezTo>
                    <a:cubicBezTo>
                      <a:pt x="582" y="541"/>
                      <a:pt x="711" y="280"/>
                      <a:pt x="566" y="102"/>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8" name="Google Shape;4408;p30"/>
              <p:cNvSpPr/>
              <p:nvPr/>
            </p:nvSpPr>
            <p:spPr>
              <a:xfrm>
                <a:off x="4160600" y="3979400"/>
                <a:ext cx="17125" cy="13050"/>
              </a:xfrm>
              <a:custGeom>
                <a:avLst/>
                <a:gdLst/>
                <a:ahLst/>
                <a:cxnLst/>
                <a:rect l="l" t="t" r="r" b="b"/>
                <a:pathLst>
                  <a:path w="685" h="522" extrusionOk="0">
                    <a:moveTo>
                      <a:pt x="342" y="0"/>
                    </a:moveTo>
                    <a:cubicBezTo>
                      <a:pt x="285" y="0"/>
                      <a:pt x="228" y="19"/>
                      <a:pt x="180" y="57"/>
                    </a:cubicBezTo>
                    <a:cubicBezTo>
                      <a:pt x="0" y="202"/>
                      <a:pt x="84" y="494"/>
                      <a:pt x="315" y="520"/>
                    </a:cubicBezTo>
                    <a:cubicBezTo>
                      <a:pt x="326" y="521"/>
                      <a:pt x="336" y="522"/>
                      <a:pt x="346" y="522"/>
                    </a:cubicBezTo>
                    <a:cubicBezTo>
                      <a:pt x="559" y="522"/>
                      <a:pt x="685" y="271"/>
                      <a:pt x="547" y="99"/>
                    </a:cubicBezTo>
                    <a:cubicBezTo>
                      <a:pt x="495" y="34"/>
                      <a:pt x="419" y="0"/>
                      <a:pt x="3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9" name="Google Shape;4409;p30"/>
              <p:cNvSpPr/>
              <p:nvPr/>
            </p:nvSpPr>
            <p:spPr>
              <a:xfrm>
                <a:off x="4147325" y="3962875"/>
                <a:ext cx="16600" cy="12625"/>
              </a:xfrm>
              <a:custGeom>
                <a:avLst/>
                <a:gdLst/>
                <a:ahLst/>
                <a:cxnLst/>
                <a:rect l="l" t="t" r="r" b="b"/>
                <a:pathLst>
                  <a:path w="664" h="505" extrusionOk="0">
                    <a:moveTo>
                      <a:pt x="332" y="0"/>
                    </a:moveTo>
                    <a:cubicBezTo>
                      <a:pt x="276" y="0"/>
                      <a:pt x="220" y="19"/>
                      <a:pt x="174" y="56"/>
                    </a:cubicBezTo>
                    <a:cubicBezTo>
                      <a:pt x="1" y="197"/>
                      <a:pt x="84" y="477"/>
                      <a:pt x="306" y="503"/>
                    </a:cubicBezTo>
                    <a:cubicBezTo>
                      <a:pt x="315" y="504"/>
                      <a:pt x="324" y="504"/>
                      <a:pt x="333" y="504"/>
                    </a:cubicBezTo>
                    <a:cubicBezTo>
                      <a:pt x="539" y="504"/>
                      <a:pt x="664" y="261"/>
                      <a:pt x="528" y="95"/>
                    </a:cubicBezTo>
                    <a:cubicBezTo>
                      <a:pt x="479"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0" name="Google Shape;4410;p30"/>
              <p:cNvSpPr/>
              <p:nvPr/>
            </p:nvSpPr>
            <p:spPr>
              <a:xfrm>
                <a:off x="4134075" y="3946375"/>
                <a:ext cx="15875" cy="12075"/>
              </a:xfrm>
              <a:custGeom>
                <a:avLst/>
                <a:gdLst/>
                <a:ahLst/>
                <a:cxnLst/>
                <a:rect l="l" t="t" r="r" b="b"/>
                <a:pathLst>
                  <a:path w="635" h="483" extrusionOk="0">
                    <a:moveTo>
                      <a:pt x="318" y="0"/>
                    </a:moveTo>
                    <a:cubicBezTo>
                      <a:pt x="265" y="0"/>
                      <a:pt x="212" y="18"/>
                      <a:pt x="168" y="54"/>
                    </a:cubicBezTo>
                    <a:cubicBezTo>
                      <a:pt x="1" y="189"/>
                      <a:pt x="81" y="459"/>
                      <a:pt x="293" y="481"/>
                    </a:cubicBezTo>
                    <a:cubicBezTo>
                      <a:pt x="302" y="482"/>
                      <a:pt x="311" y="483"/>
                      <a:pt x="320" y="483"/>
                    </a:cubicBezTo>
                    <a:cubicBezTo>
                      <a:pt x="519" y="483"/>
                      <a:pt x="634" y="249"/>
                      <a:pt x="505" y="89"/>
                    </a:cubicBezTo>
                    <a:cubicBezTo>
                      <a:pt x="458"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1" name="Google Shape;4411;p30"/>
              <p:cNvSpPr/>
              <p:nvPr/>
            </p:nvSpPr>
            <p:spPr>
              <a:xfrm>
                <a:off x="4120750" y="3929825"/>
                <a:ext cx="15400" cy="11675"/>
              </a:xfrm>
              <a:custGeom>
                <a:avLst/>
                <a:gdLst/>
                <a:ahLst/>
                <a:cxnLst/>
                <a:rect l="l" t="t" r="r" b="b"/>
                <a:pathLst>
                  <a:path w="616" h="467" extrusionOk="0">
                    <a:moveTo>
                      <a:pt x="310" y="0"/>
                    </a:moveTo>
                    <a:cubicBezTo>
                      <a:pt x="258" y="0"/>
                      <a:pt x="206" y="18"/>
                      <a:pt x="161" y="54"/>
                    </a:cubicBezTo>
                    <a:cubicBezTo>
                      <a:pt x="0" y="183"/>
                      <a:pt x="77" y="443"/>
                      <a:pt x="286" y="465"/>
                    </a:cubicBezTo>
                    <a:cubicBezTo>
                      <a:pt x="294" y="466"/>
                      <a:pt x="302" y="466"/>
                      <a:pt x="310" y="466"/>
                    </a:cubicBezTo>
                    <a:cubicBezTo>
                      <a:pt x="501" y="466"/>
                      <a:pt x="615"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2" name="Google Shape;4412;p30"/>
              <p:cNvSpPr/>
              <p:nvPr/>
            </p:nvSpPr>
            <p:spPr>
              <a:xfrm>
                <a:off x="4107475" y="3913300"/>
                <a:ext cx="14775" cy="11175"/>
              </a:xfrm>
              <a:custGeom>
                <a:avLst/>
                <a:gdLst/>
                <a:ahLst/>
                <a:cxnLst/>
                <a:rect l="l" t="t" r="r" b="b"/>
                <a:pathLst>
                  <a:path w="591" h="447" extrusionOk="0">
                    <a:moveTo>
                      <a:pt x="296" y="1"/>
                    </a:moveTo>
                    <a:cubicBezTo>
                      <a:pt x="246" y="1"/>
                      <a:pt x="197" y="17"/>
                      <a:pt x="155" y="50"/>
                    </a:cubicBezTo>
                    <a:cubicBezTo>
                      <a:pt x="1" y="175"/>
                      <a:pt x="75" y="426"/>
                      <a:pt x="274" y="445"/>
                    </a:cubicBezTo>
                    <a:cubicBezTo>
                      <a:pt x="282" y="446"/>
                      <a:pt x="290" y="446"/>
                      <a:pt x="297" y="446"/>
                    </a:cubicBezTo>
                    <a:cubicBezTo>
                      <a:pt x="480" y="446"/>
                      <a:pt x="590" y="230"/>
                      <a:pt x="470" y="82"/>
                    </a:cubicBezTo>
                    <a:cubicBezTo>
                      <a:pt x="426" y="29"/>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3" name="Google Shape;4413;p30"/>
              <p:cNvSpPr/>
              <p:nvPr/>
            </p:nvSpPr>
            <p:spPr>
              <a:xfrm>
                <a:off x="4094300" y="3896750"/>
                <a:ext cx="14025" cy="10700"/>
              </a:xfrm>
              <a:custGeom>
                <a:avLst/>
                <a:gdLst/>
                <a:ahLst/>
                <a:cxnLst/>
                <a:rect l="l" t="t" r="r" b="b"/>
                <a:pathLst>
                  <a:path w="561" h="428" extrusionOk="0">
                    <a:moveTo>
                      <a:pt x="282" y="0"/>
                    </a:moveTo>
                    <a:cubicBezTo>
                      <a:pt x="235" y="0"/>
                      <a:pt x="188" y="16"/>
                      <a:pt x="149" y="50"/>
                    </a:cubicBezTo>
                    <a:cubicBezTo>
                      <a:pt x="1" y="169"/>
                      <a:pt x="72" y="406"/>
                      <a:pt x="261" y="426"/>
                    </a:cubicBezTo>
                    <a:cubicBezTo>
                      <a:pt x="270" y="427"/>
                      <a:pt x="279" y="427"/>
                      <a:pt x="288" y="427"/>
                    </a:cubicBezTo>
                    <a:cubicBezTo>
                      <a:pt x="458" y="427"/>
                      <a:pt x="561" y="222"/>
                      <a:pt x="448" y="79"/>
                    </a:cubicBezTo>
                    <a:cubicBezTo>
                      <a:pt x="406" y="28"/>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4" name="Google Shape;4414;p30"/>
              <p:cNvSpPr/>
              <p:nvPr/>
            </p:nvSpPr>
            <p:spPr>
              <a:xfrm>
                <a:off x="4080975" y="388020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5" name="Google Shape;4415;p30"/>
              <p:cNvSpPr/>
              <p:nvPr/>
            </p:nvSpPr>
            <p:spPr>
              <a:xfrm>
                <a:off x="4067725" y="3863725"/>
                <a:ext cx="12850" cy="9800"/>
              </a:xfrm>
              <a:custGeom>
                <a:avLst/>
                <a:gdLst/>
                <a:ahLst/>
                <a:cxnLst/>
                <a:rect l="l" t="t" r="r" b="b"/>
                <a:pathLst>
                  <a:path w="514" h="392" extrusionOk="0">
                    <a:moveTo>
                      <a:pt x="257" y="0"/>
                    </a:moveTo>
                    <a:cubicBezTo>
                      <a:pt x="214" y="0"/>
                      <a:pt x="171" y="14"/>
                      <a:pt x="135" y="43"/>
                    </a:cubicBezTo>
                    <a:cubicBezTo>
                      <a:pt x="0" y="153"/>
                      <a:pt x="64" y="371"/>
                      <a:pt x="235" y="391"/>
                    </a:cubicBezTo>
                    <a:cubicBezTo>
                      <a:pt x="241" y="391"/>
                      <a:pt x="248" y="391"/>
                      <a:pt x="254" y="391"/>
                    </a:cubicBezTo>
                    <a:cubicBezTo>
                      <a:pt x="416" y="391"/>
                      <a:pt x="513" y="202"/>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6" name="Google Shape;4416;p30"/>
              <p:cNvSpPr/>
              <p:nvPr/>
            </p:nvSpPr>
            <p:spPr>
              <a:xfrm>
                <a:off x="4054375" y="3847225"/>
                <a:ext cx="12300" cy="9350"/>
              </a:xfrm>
              <a:custGeom>
                <a:avLst/>
                <a:gdLst/>
                <a:ahLst/>
                <a:cxnLst/>
                <a:rect l="l" t="t" r="r" b="b"/>
                <a:pathLst>
                  <a:path w="492" h="374" extrusionOk="0">
                    <a:moveTo>
                      <a:pt x="246" y="1"/>
                    </a:moveTo>
                    <a:cubicBezTo>
                      <a:pt x="205" y="1"/>
                      <a:pt x="164" y="14"/>
                      <a:pt x="129" y="41"/>
                    </a:cubicBezTo>
                    <a:cubicBezTo>
                      <a:pt x="1" y="147"/>
                      <a:pt x="65" y="353"/>
                      <a:pt x="229" y="372"/>
                    </a:cubicBezTo>
                    <a:cubicBezTo>
                      <a:pt x="235" y="373"/>
                      <a:pt x="242" y="373"/>
                      <a:pt x="248" y="373"/>
                    </a:cubicBezTo>
                    <a:cubicBezTo>
                      <a:pt x="401" y="373"/>
                      <a:pt x="491" y="194"/>
                      <a:pt x="393" y="70"/>
                    </a:cubicBezTo>
                    <a:cubicBezTo>
                      <a:pt x="356" y="24"/>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7" name="Google Shape;4417;p30"/>
              <p:cNvSpPr/>
              <p:nvPr/>
            </p:nvSpPr>
            <p:spPr>
              <a:xfrm>
                <a:off x="4041125" y="3830650"/>
                <a:ext cx="11625" cy="8825"/>
              </a:xfrm>
              <a:custGeom>
                <a:avLst/>
                <a:gdLst/>
                <a:ahLst/>
                <a:cxnLst/>
                <a:rect l="l" t="t" r="r" b="b"/>
                <a:pathLst>
                  <a:path w="465" h="353" extrusionOk="0">
                    <a:moveTo>
                      <a:pt x="233" y="0"/>
                    </a:moveTo>
                    <a:cubicBezTo>
                      <a:pt x="195" y="0"/>
                      <a:pt x="156" y="13"/>
                      <a:pt x="122" y="39"/>
                    </a:cubicBezTo>
                    <a:cubicBezTo>
                      <a:pt x="0" y="139"/>
                      <a:pt x="58" y="335"/>
                      <a:pt x="216" y="351"/>
                    </a:cubicBezTo>
                    <a:cubicBezTo>
                      <a:pt x="223" y="352"/>
                      <a:pt x="231" y="352"/>
                      <a:pt x="238" y="352"/>
                    </a:cubicBezTo>
                    <a:cubicBezTo>
                      <a:pt x="382" y="352"/>
                      <a:pt x="465" y="181"/>
                      <a:pt x="373" y="65"/>
                    </a:cubicBezTo>
                    <a:cubicBezTo>
                      <a:pt x="336" y="23"/>
                      <a:pt x="285"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8" name="Google Shape;4418;p30"/>
              <p:cNvSpPr/>
              <p:nvPr/>
            </p:nvSpPr>
            <p:spPr>
              <a:xfrm>
                <a:off x="4027875" y="3814100"/>
                <a:ext cx="11000" cy="8400"/>
              </a:xfrm>
              <a:custGeom>
                <a:avLst/>
                <a:gdLst/>
                <a:ahLst/>
                <a:cxnLst/>
                <a:rect l="l" t="t" r="r" b="b"/>
                <a:pathLst>
                  <a:path w="440" h="336" extrusionOk="0">
                    <a:moveTo>
                      <a:pt x="221" y="0"/>
                    </a:moveTo>
                    <a:cubicBezTo>
                      <a:pt x="184" y="0"/>
                      <a:pt x="146" y="13"/>
                      <a:pt x="116" y="39"/>
                    </a:cubicBezTo>
                    <a:cubicBezTo>
                      <a:pt x="0" y="132"/>
                      <a:pt x="55" y="319"/>
                      <a:pt x="203" y="335"/>
                    </a:cubicBezTo>
                    <a:cubicBezTo>
                      <a:pt x="209" y="336"/>
                      <a:pt x="215" y="336"/>
                      <a:pt x="222" y="336"/>
                    </a:cubicBezTo>
                    <a:cubicBezTo>
                      <a:pt x="358" y="336"/>
                      <a:pt x="440" y="172"/>
                      <a:pt x="350" y="62"/>
                    </a:cubicBezTo>
                    <a:cubicBezTo>
                      <a:pt x="318" y="22"/>
                      <a:pt x="269"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9" name="Google Shape;4419;p30"/>
              <p:cNvSpPr/>
              <p:nvPr/>
            </p:nvSpPr>
            <p:spPr>
              <a:xfrm>
                <a:off x="4014600" y="3797550"/>
                <a:ext cx="10375" cy="7925"/>
              </a:xfrm>
              <a:custGeom>
                <a:avLst/>
                <a:gdLst/>
                <a:ahLst/>
                <a:cxnLst/>
                <a:rect l="l" t="t" r="r" b="b"/>
                <a:pathLst>
                  <a:path w="415" h="317" extrusionOk="0">
                    <a:moveTo>
                      <a:pt x="209" y="1"/>
                    </a:moveTo>
                    <a:cubicBezTo>
                      <a:pt x="174" y="1"/>
                      <a:pt x="139" y="12"/>
                      <a:pt x="110" y="36"/>
                    </a:cubicBezTo>
                    <a:cubicBezTo>
                      <a:pt x="1" y="126"/>
                      <a:pt x="52" y="303"/>
                      <a:pt x="194" y="316"/>
                    </a:cubicBezTo>
                    <a:cubicBezTo>
                      <a:pt x="200" y="316"/>
                      <a:pt x="206" y="317"/>
                      <a:pt x="213" y="317"/>
                    </a:cubicBezTo>
                    <a:cubicBezTo>
                      <a:pt x="340" y="317"/>
                      <a:pt x="415" y="166"/>
                      <a:pt x="332" y="62"/>
                    </a:cubicBezTo>
                    <a:cubicBezTo>
                      <a:pt x="301"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0" name="Google Shape;4420;p30"/>
              <p:cNvSpPr/>
              <p:nvPr/>
            </p:nvSpPr>
            <p:spPr>
              <a:xfrm>
                <a:off x="4271375" y="4080650"/>
                <a:ext cx="21525" cy="16250"/>
              </a:xfrm>
              <a:custGeom>
                <a:avLst/>
                <a:gdLst/>
                <a:ahLst/>
                <a:cxnLst/>
                <a:rect l="l" t="t" r="r" b="b"/>
                <a:pathLst>
                  <a:path w="861" h="650" extrusionOk="0">
                    <a:moveTo>
                      <a:pt x="431" y="1"/>
                    </a:moveTo>
                    <a:cubicBezTo>
                      <a:pt x="359" y="1"/>
                      <a:pt x="287" y="24"/>
                      <a:pt x="226" y="72"/>
                    </a:cubicBezTo>
                    <a:cubicBezTo>
                      <a:pt x="1" y="256"/>
                      <a:pt x="110" y="619"/>
                      <a:pt x="399" y="648"/>
                    </a:cubicBezTo>
                    <a:cubicBezTo>
                      <a:pt x="412" y="649"/>
                      <a:pt x="425" y="650"/>
                      <a:pt x="438" y="650"/>
                    </a:cubicBezTo>
                    <a:cubicBezTo>
                      <a:pt x="701" y="650"/>
                      <a:pt x="860" y="335"/>
                      <a:pt x="685" y="121"/>
                    </a:cubicBezTo>
                    <a:cubicBezTo>
                      <a:pt x="621" y="42"/>
                      <a:pt x="527" y="1"/>
                      <a:pt x="4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1" name="Google Shape;4421;p30"/>
              <p:cNvSpPr/>
              <p:nvPr/>
            </p:nvSpPr>
            <p:spPr>
              <a:xfrm>
                <a:off x="4258125" y="4064100"/>
                <a:ext cx="20900" cy="15850"/>
              </a:xfrm>
              <a:custGeom>
                <a:avLst/>
                <a:gdLst/>
                <a:ahLst/>
                <a:cxnLst/>
                <a:rect l="l" t="t" r="r" b="b"/>
                <a:pathLst>
                  <a:path w="836" h="634" extrusionOk="0">
                    <a:moveTo>
                      <a:pt x="418" y="0"/>
                    </a:moveTo>
                    <a:cubicBezTo>
                      <a:pt x="348" y="0"/>
                      <a:pt x="278" y="24"/>
                      <a:pt x="219" y="72"/>
                    </a:cubicBezTo>
                    <a:cubicBezTo>
                      <a:pt x="1" y="249"/>
                      <a:pt x="107" y="603"/>
                      <a:pt x="386" y="632"/>
                    </a:cubicBezTo>
                    <a:cubicBezTo>
                      <a:pt x="398" y="633"/>
                      <a:pt x="410" y="633"/>
                      <a:pt x="421" y="633"/>
                    </a:cubicBezTo>
                    <a:cubicBezTo>
                      <a:pt x="680" y="633"/>
                      <a:pt x="835" y="327"/>
                      <a:pt x="666" y="117"/>
                    </a:cubicBezTo>
                    <a:cubicBezTo>
                      <a:pt x="602" y="41"/>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2" name="Google Shape;4422;p30"/>
              <p:cNvSpPr/>
              <p:nvPr/>
            </p:nvSpPr>
            <p:spPr>
              <a:xfrm>
                <a:off x="4244875" y="4047550"/>
                <a:ext cx="20250" cy="15375"/>
              </a:xfrm>
              <a:custGeom>
                <a:avLst/>
                <a:gdLst/>
                <a:ahLst/>
                <a:cxnLst/>
                <a:rect l="l" t="t" r="r" b="b"/>
                <a:pathLst>
                  <a:path w="810" h="615" extrusionOk="0">
                    <a:moveTo>
                      <a:pt x="406" y="1"/>
                    </a:moveTo>
                    <a:cubicBezTo>
                      <a:pt x="338" y="1"/>
                      <a:pt x="270" y="23"/>
                      <a:pt x="213" y="69"/>
                    </a:cubicBezTo>
                    <a:cubicBezTo>
                      <a:pt x="0" y="243"/>
                      <a:pt x="103" y="587"/>
                      <a:pt x="373" y="612"/>
                    </a:cubicBezTo>
                    <a:cubicBezTo>
                      <a:pt x="385" y="614"/>
                      <a:pt x="397" y="614"/>
                      <a:pt x="408" y="614"/>
                    </a:cubicBezTo>
                    <a:cubicBezTo>
                      <a:pt x="661"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3" name="Google Shape;4423;p30"/>
              <p:cNvSpPr/>
              <p:nvPr/>
            </p:nvSpPr>
            <p:spPr>
              <a:xfrm>
                <a:off x="4231625" y="4031075"/>
                <a:ext cx="19600" cy="14900"/>
              </a:xfrm>
              <a:custGeom>
                <a:avLst/>
                <a:gdLst/>
                <a:ahLst/>
                <a:cxnLst/>
                <a:rect l="l" t="t" r="r" b="b"/>
                <a:pathLst>
                  <a:path w="784" h="596" extrusionOk="0">
                    <a:moveTo>
                      <a:pt x="392" y="0"/>
                    </a:moveTo>
                    <a:cubicBezTo>
                      <a:pt x="326" y="0"/>
                      <a:pt x="260" y="22"/>
                      <a:pt x="206" y="66"/>
                    </a:cubicBezTo>
                    <a:cubicBezTo>
                      <a:pt x="0" y="233"/>
                      <a:pt x="97" y="564"/>
                      <a:pt x="360" y="593"/>
                    </a:cubicBezTo>
                    <a:cubicBezTo>
                      <a:pt x="372" y="594"/>
                      <a:pt x="384" y="595"/>
                      <a:pt x="395" y="595"/>
                    </a:cubicBezTo>
                    <a:cubicBezTo>
                      <a:pt x="641" y="595"/>
                      <a:pt x="783" y="308"/>
                      <a:pt x="624" y="111"/>
                    </a:cubicBezTo>
                    <a:cubicBezTo>
                      <a:pt x="565" y="38"/>
                      <a:pt x="478" y="0"/>
                      <a:pt x="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4" name="Google Shape;4424;p30"/>
              <p:cNvSpPr/>
              <p:nvPr/>
            </p:nvSpPr>
            <p:spPr>
              <a:xfrm>
                <a:off x="4218275" y="4014500"/>
                <a:ext cx="19050" cy="14425"/>
              </a:xfrm>
              <a:custGeom>
                <a:avLst/>
                <a:gdLst/>
                <a:ahLst/>
                <a:cxnLst/>
                <a:rect l="l" t="t" r="r" b="b"/>
                <a:pathLst>
                  <a:path w="762" h="577" extrusionOk="0">
                    <a:moveTo>
                      <a:pt x="384" y="1"/>
                    </a:moveTo>
                    <a:cubicBezTo>
                      <a:pt x="319" y="1"/>
                      <a:pt x="254" y="23"/>
                      <a:pt x="200" y="67"/>
                    </a:cubicBezTo>
                    <a:cubicBezTo>
                      <a:pt x="1" y="228"/>
                      <a:pt x="97" y="549"/>
                      <a:pt x="354" y="575"/>
                    </a:cubicBezTo>
                    <a:cubicBezTo>
                      <a:pt x="366" y="576"/>
                      <a:pt x="377" y="577"/>
                      <a:pt x="389" y="577"/>
                    </a:cubicBezTo>
                    <a:cubicBezTo>
                      <a:pt x="622" y="577"/>
                      <a:pt x="761" y="299"/>
                      <a:pt x="608" y="109"/>
                    </a:cubicBezTo>
                    <a:cubicBezTo>
                      <a:pt x="552" y="38"/>
                      <a:pt x="468" y="1"/>
                      <a:pt x="3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5" name="Google Shape;4425;p30"/>
              <p:cNvSpPr/>
              <p:nvPr/>
            </p:nvSpPr>
            <p:spPr>
              <a:xfrm>
                <a:off x="4205025" y="3998050"/>
                <a:ext cx="18425" cy="13925"/>
              </a:xfrm>
              <a:custGeom>
                <a:avLst/>
                <a:gdLst/>
                <a:ahLst/>
                <a:cxnLst/>
                <a:rect l="l" t="t" r="r" b="b"/>
                <a:pathLst>
                  <a:path w="737" h="557" extrusionOk="0">
                    <a:moveTo>
                      <a:pt x="372" y="0"/>
                    </a:moveTo>
                    <a:cubicBezTo>
                      <a:pt x="310" y="0"/>
                      <a:pt x="247" y="21"/>
                      <a:pt x="193" y="63"/>
                    </a:cubicBezTo>
                    <a:cubicBezTo>
                      <a:pt x="0" y="217"/>
                      <a:pt x="94" y="532"/>
                      <a:pt x="341" y="555"/>
                    </a:cubicBezTo>
                    <a:cubicBezTo>
                      <a:pt x="352" y="556"/>
                      <a:pt x="362" y="556"/>
                      <a:pt x="372" y="556"/>
                    </a:cubicBezTo>
                    <a:cubicBezTo>
                      <a:pt x="601" y="556"/>
                      <a:pt x="736" y="286"/>
                      <a:pt x="589" y="102"/>
                    </a:cubicBezTo>
                    <a:cubicBezTo>
                      <a:pt x="532" y="35"/>
                      <a:pt x="453"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6" name="Google Shape;4426;p30"/>
              <p:cNvSpPr/>
              <p:nvPr/>
            </p:nvSpPr>
            <p:spPr>
              <a:xfrm>
                <a:off x="4191775" y="3981450"/>
                <a:ext cx="17775" cy="13500"/>
              </a:xfrm>
              <a:custGeom>
                <a:avLst/>
                <a:gdLst/>
                <a:ahLst/>
                <a:cxnLst/>
                <a:rect l="l" t="t" r="r" b="b"/>
                <a:pathLst>
                  <a:path w="711" h="540" extrusionOk="0">
                    <a:moveTo>
                      <a:pt x="357" y="0"/>
                    </a:moveTo>
                    <a:cubicBezTo>
                      <a:pt x="297" y="0"/>
                      <a:pt x="237" y="20"/>
                      <a:pt x="187" y="62"/>
                    </a:cubicBezTo>
                    <a:cubicBezTo>
                      <a:pt x="0" y="210"/>
                      <a:pt x="90" y="512"/>
                      <a:pt x="328" y="537"/>
                    </a:cubicBezTo>
                    <a:cubicBezTo>
                      <a:pt x="338" y="539"/>
                      <a:pt x="349" y="539"/>
                      <a:pt x="359" y="539"/>
                    </a:cubicBezTo>
                    <a:cubicBezTo>
                      <a:pt x="578" y="539"/>
                      <a:pt x="710" y="279"/>
                      <a:pt x="566" y="100"/>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7" name="Google Shape;4427;p30"/>
              <p:cNvSpPr/>
              <p:nvPr/>
            </p:nvSpPr>
            <p:spPr>
              <a:xfrm>
                <a:off x="4178500" y="3964875"/>
                <a:ext cx="17150" cy="13025"/>
              </a:xfrm>
              <a:custGeom>
                <a:avLst/>
                <a:gdLst/>
                <a:ahLst/>
                <a:cxnLst/>
                <a:rect l="l" t="t" r="r" b="b"/>
                <a:pathLst>
                  <a:path w="686" h="521" extrusionOk="0">
                    <a:moveTo>
                      <a:pt x="345" y="0"/>
                    </a:moveTo>
                    <a:cubicBezTo>
                      <a:pt x="287" y="0"/>
                      <a:pt x="229" y="19"/>
                      <a:pt x="181" y="60"/>
                    </a:cubicBezTo>
                    <a:cubicBezTo>
                      <a:pt x="1" y="204"/>
                      <a:pt x="84" y="493"/>
                      <a:pt x="316" y="519"/>
                    </a:cubicBezTo>
                    <a:cubicBezTo>
                      <a:pt x="326" y="520"/>
                      <a:pt x="336" y="521"/>
                      <a:pt x="346" y="521"/>
                    </a:cubicBezTo>
                    <a:cubicBezTo>
                      <a:pt x="557" y="521"/>
                      <a:pt x="685" y="270"/>
                      <a:pt x="547" y="98"/>
                    </a:cubicBezTo>
                    <a:cubicBezTo>
                      <a:pt x="496" y="34"/>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8" name="Google Shape;4428;p30"/>
              <p:cNvSpPr/>
              <p:nvPr/>
            </p:nvSpPr>
            <p:spPr>
              <a:xfrm>
                <a:off x="4165250" y="3948400"/>
                <a:ext cx="16500" cy="12550"/>
              </a:xfrm>
              <a:custGeom>
                <a:avLst/>
                <a:gdLst/>
                <a:ahLst/>
                <a:cxnLst/>
                <a:rect l="l" t="t" r="r" b="b"/>
                <a:pathLst>
                  <a:path w="660" h="502" extrusionOk="0">
                    <a:moveTo>
                      <a:pt x="331" y="1"/>
                    </a:moveTo>
                    <a:cubicBezTo>
                      <a:pt x="276" y="1"/>
                      <a:pt x="220" y="19"/>
                      <a:pt x="174" y="57"/>
                    </a:cubicBezTo>
                    <a:cubicBezTo>
                      <a:pt x="1" y="198"/>
                      <a:pt x="81" y="478"/>
                      <a:pt x="306" y="500"/>
                    </a:cubicBezTo>
                    <a:cubicBezTo>
                      <a:pt x="316" y="501"/>
                      <a:pt x="326" y="502"/>
                      <a:pt x="336" y="502"/>
                    </a:cubicBezTo>
                    <a:cubicBezTo>
                      <a:pt x="540" y="502"/>
                      <a:pt x="659" y="260"/>
                      <a:pt x="528" y="92"/>
                    </a:cubicBezTo>
                    <a:cubicBezTo>
                      <a:pt x="477" y="32"/>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9" name="Google Shape;4429;p30"/>
              <p:cNvSpPr/>
              <p:nvPr/>
            </p:nvSpPr>
            <p:spPr>
              <a:xfrm>
                <a:off x="4152000" y="3931850"/>
                <a:ext cx="15875" cy="12075"/>
              </a:xfrm>
              <a:custGeom>
                <a:avLst/>
                <a:gdLst/>
                <a:ahLst/>
                <a:cxnLst/>
                <a:rect l="l" t="t" r="r" b="b"/>
                <a:pathLst>
                  <a:path w="635" h="483" extrusionOk="0">
                    <a:moveTo>
                      <a:pt x="317" y="0"/>
                    </a:moveTo>
                    <a:cubicBezTo>
                      <a:pt x="264" y="0"/>
                      <a:pt x="211" y="18"/>
                      <a:pt x="167" y="53"/>
                    </a:cubicBezTo>
                    <a:cubicBezTo>
                      <a:pt x="0" y="188"/>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0" name="Google Shape;4430;p30"/>
              <p:cNvSpPr/>
              <p:nvPr/>
            </p:nvSpPr>
            <p:spPr>
              <a:xfrm>
                <a:off x="4138650" y="3915350"/>
                <a:ext cx="15400" cy="11625"/>
              </a:xfrm>
              <a:custGeom>
                <a:avLst/>
                <a:gdLst/>
                <a:ahLst/>
                <a:cxnLst/>
                <a:rect l="l" t="t" r="r" b="b"/>
                <a:pathLst>
                  <a:path w="616" h="465" extrusionOk="0">
                    <a:moveTo>
                      <a:pt x="307" y="0"/>
                    </a:moveTo>
                    <a:cubicBezTo>
                      <a:pt x="256" y="0"/>
                      <a:pt x="204" y="17"/>
                      <a:pt x="162" y="51"/>
                    </a:cubicBezTo>
                    <a:cubicBezTo>
                      <a:pt x="1" y="183"/>
                      <a:pt x="78" y="443"/>
                      <a:pt x="284" y="463"/>
                    </a:cubicBezTo>
                    <a:cubicBezTo>
                      <a:pt x="293" y="464"/>
                      <a:pt x="302" y="464"/>
                      <a:pt x="311" y="464"/>
                    </a:cubicBezTo>
                    <a:cubicBezTo>
                      <a:pt x="501" y="464"/>
                      <a:pt x="615" y="240"/>
                      <a:pt x="489" y="87"/>
                    </a:cubicBezTo>
                    <a:cubicBezTo>
                      <a:pt x="443"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1" name="Google Shape;4431;p30"/>
              <p:cNvSpPr/>
              <p:nvPr/>
            </p:nvSpPr>
            <p:spPr>
              <a:xfrm>
                <a:off x="4125400" y="3898775"/>
                <a:ext cx="14775" cy="11225"/>
              </a:xfrm>
              <a:custGeom>
                <a:avLst/>
                <a:gdLst/>
                <a:ahLst/>
                <a:cxnLst/>
                <a:rect l="l" t="t" r="r" b="b"/>
                <a:pathLst>
                  <a:path w="591" h="449" extrusionOk="0">
                    <a:moveTo>
                      <a:pt x="296" y="1"/>
                    </a:moveTo>
                    <a:cubicBezTo>
                      <a:pt x="247" y="1"/>
                      <a:pt x="196" y="18"/>
                      <a:pt x="155" y="52"/>
                    </a:cubicBezTo>
                    <a:cubicBezTo>
                      <a:pt x="1" y="178"/>
                      <a:pt x="74" y="425"/>
                      <a:pt x="274" y="448"/>
                    </a:cubicBezTo>
                    <a:cubicBezTo>
                      <a:pt x="282" y="448"/>
                      <a:pt x="289" y="449"/>
                      <a:pt x="297" y="449"/>
                    </a:cubicBezTo>
                    <a:cubicBezTo>
                      <a:pt x="479" y="449"/>
                      <a:pt x="590" y="232"/>
                      <a:pt x="470" y="84"/>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2" name="Google Shape;4432;p30"/>
              <p:cNvSpPr/>
              <p:nvPr/>
            </p:nvSpPr>
            <p:spPr>
              <a:xfrm>
                <a:off x="4112150" y="3882250"/>
                <a:ext cx="14125" cy="10725"/>
              </a:xfrm>
              <a:custGeom>
                <a:avLst/>
                <a:gdLst/>
                <a:ahLst/>
                <a:cxnLst/>
                <a:rect l="l" t="t" r="r" b="b"/>
                <a:pathLst>
                  <a:path w="565" h="429" extrusionOk="0">
                    <a:moveTo>
                      <a:pt x="282" y="0"/>
                    </a:moveTo>
                    <a:cubicBezTo>
                      <a:pt x="234" y="0"/>
                      <a:pt x="187" y="16"/>
                      <a:pt x="148" y="48"/>
                    </a:cubicBezTo>
                    <a:cubicBezTo>
                      <a:pt x="0" y="167"/>
                      <a:pt x="71" y="408"/>
                      <a:pt x="261" y="427"/>
                    </a:cubicBezTo>
                    <a:cubicBezTo>
                      <a:pt x="269" y="428"/>
                      <a:pt x="276" y="428"/>
                      <a:pt x="284" y="428"/>
                    </a:cubicBezTo>
                    <a:cubicBezTo>
                      <a:pt x="460" y="428"/>
                      <a:pt x="564" y="222"/>
                      <a:pt x="447" y="80"/>
                    </a:cubicBezTo>
                    <a:cubicBezTo>
                      <a:pt x="405"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3" name="Google Shape;4433;p30"/>
              <p:cNvSpPr/>
              <p:nvPr/>
            </p:nvSpPr>
            <p:spPr>
              <a:xfrm>
                <a:off x="4098900" y="3865750"/>
                <a:ext cx="13475" cy="10200"/>
              </a:xfrm>
              <a:custGeom>
                <a:avLst/>
                <a:gdLst/>
                <a:ahLst/>
                <a:cxnLst/>
                <a:rect l="l" t="t" r="r" b="b"/>
                <a:pathLst>
                  <a:path w="539" h="408" extrusionOk="0">
                    <a:moveTo>
                      <a:pt x="270" y="0"/>
                    </a:moveTo>
                    <a:cubicBezTo>
                      <a:pt x="225" y="0"/>
                      <a:pt x="179" y="15"/>
                      <a:pt x="141" y="46"/>
                    </a:cubicBezTo>
                    <a:cubicBezTo>
                      <a:pt x="0" y="158"/>
                      <a:pt x="68" y="390"/>
                      <a:pt x="247" y="406"/>
                    </a:cubicBezTo>
                    <a:cubicBezTo>
                      <a:pt x="255" y="407"/>
                      <a:pt x="263" y="407"/>
                      <a:pt x="271" y="407"/>
                    </a:cubicBezTo>
                    <a:cubicBezTo>
                      <a:pt x="437" y="407"/>
                      <a:pt x="538" y="210"/>
                      <a:pt x="427" y="75"/>
                    </a:cubicBezTo>
                    <a:cubicBezTo>
                      <a:pt x="387"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4" name="Google Shape;4434;p30"/>
              <p:cNvSpPr/>
              <p:nvPr/>
            </p:nvSpPr>
            <p:spPr>
              <a:xfrm>
                <a:off x="4085550" y="3849175"/>
                <a:ext cx="12925" cy="9825"/>
              </a:xfrm>
              <a:custGeom>
                <a:avLst/>
                <a:gdLst/>
                <a:ahLst/>
                <a:cxnLst/>
                <a:rect l="l" t="t" r="r" b="b"/>
                <a:pathLst>
                  <a:path w="517" h="393" extrusionOk="0">
                    <a:moveTo>
                      <a:pt x="259" y="1"/>
                    </a:moveTo>
                    <a:cubicBezTo>
                      <a:pt x="215" y="1"/>
                      <a:pt x="172" y="15"/>
                      <a:pt x="136" y="44"/>
                    </a:cubicBezTo>
                    <a:cubicBezTo>
                      <a:pt x="1" y="153"/>
                      <a:pt x="65" y="372"/>
                      <a:pt x="238" y="391"/>
                    </a:cubicBezTo>
                    <a:cubicBezTo>
                      <a:pt x="246" y="392"/>
                      <a:pt x="254" y="392"/>
                      <a:pt x="261" y="392"/>
                    </a:cubicBezTo>
                    <a:cubicBezTo>
                      <a:pt x="421" y="392"/>
                      <a:pt x="516" y="202"/>
                      <a:pt x="412" y="73"/>
                    </a:cubicBezTo>
                    <a:cubicBezTo>
                      <a:pt x="374" y="25"/>
                      <a:pt x="31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5" name="Google Shape;4435;p30"/>
              <p:cNvSpPr/>
              <p:nvPr/>
            </p:nvSpPr>
            <p:spPr>
              <a:xfrm>
                <a:off x="4072300" y="3832675"/>
                <a:ext cx="12300" cy="9350"/>
              </a:xfrm>
              <a:custGeom>
                <a:avLst/>
                <a:gdLst/>
                <a:ahLst/>
                <a:cxnLst/>
                <a:rect l="l" t="t" r="r" b="b"/>
                <a:pathLst>
                  <a:path w="492" h="374" extrusionOk="0">
                    <a:moveTo>
                      <a:pt x="245" y="1"/>
                    </a:moveTo>
                    <a:cubicBezTo>
                      <a:pt x="204" y="1"/>
                      <a:pt x="163" y="14"/>
                      <a:pt x="129" y="42"/>
                    </a:cubicBezTo>
                    <a:cubicBezTo>
                      <a:pt x="0" y="145"/>
                      <a:pt x="61" y="353"/>
                      <a:pt x="228" y="373"/>
                    </a:cubicBezTo>
                    <a:cubicBezTo>
                      <a:pt x="235" y="373"/>
                      <a:pt x="242" y="374"/>
                      <a:pt x="248" y="374"/>
                    </a:cubicBezTo>
                    <a:cubicBezTo>
                      <a:pt x="400" y="374"/>
                      <a:pt x="491" y="194"/>
                      <a:pt x="392" y="71"/>
                    </a:cubicBezTo>
                    <a:cubicBezTo>
                      <a:pt x="354"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6" name="Google Shape;4436;p30"/>
              <p:cNvSpPr/>
              <p:nvPr/>
            </p:nvSpPr>
            <p:spPr>
              <a:xfrm>
                <a:off x="4059050" y="3816175"/>
                <a:ext cx="11700" cy="8825"/>
              </a:xfrm>
              <a:custGeom>
                <a:avLst/>
                <a:gdLst/>
                <a:ahLst/>
                <a:cxnLst/>
                <a:rect l="l" t="t" r="r" b="b"/>
                <a:pathLst>
                  <a:path w="468" h="353" extrusionOk="0">
                    <a:moveTo>
                      <a:pt x="235" y="1"/>
                    </a:moveTo>
                    <a:cubicBezTo>
                      <a:pt x="196" y="1"/>
                      <a:pt x="157" y="14"/>
                      <a:pt x="125" y="40"/>
                    </a:cubicBezTo>
                    <a:cubicBezTo>
                      <a:pt x="0" y="139"/>
                      <a:pt x="61" y="335"/>
                      <a:pt x="215" y="351"/>
                    </a:cubicBezTo>
                    <a:cubicBezTo>
                      <a:pt x="223" y="352"/>
                      <a:pt x="231" y="353"/>
                      <a:pt x="238" y="353"/>
                    </a:cubicBezTo>
                    <a:cubicBezTo>
                      <a:pt x="382" y="353"/>
                      <a:pt x="468" y="182"/>
                      <a:pt x="373" y="65"/>
                    </a:cubicBezTo>
                    <a:cubicBezTo>
                      <a:pt x="338"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7" name="Google Shape;4437;p30"/>
              <p:cNvSpPr/>
              <p:nvPr/>
            </p:nvSpPr>
            <p:spPr>
              <a:xfrm>
                <a:off x="4045775" y="3799600"/>
                <a:ext cx="11025" cy="8375"/>
              </a:xfrm>
              <a:custGeom>
                <a:avLst/>
                <a:gdLst/>
                <a:ahLst/>
                <a:cxnLst/>
                <a:rect l="l" t="t" r="r" b="b"/>
                <a:pathLst>
                  <a:path w="441" h="335" extrusionOk="0">
                    <a:moveTo>
                      <a:pt x="221" y="0"/>
                    </a:moveTo>
                    <a:cubicBezTo>
                      <a:pt x="184" y="0"/>
                      <a:pt x="147" y="12"/>
                      <a:pt x="116" y="37"/>
                    </a:cubicBezTo>
                    <a:cubicBezTo>
                      <a:pt x="1" y="131"/>
                      <a:pt x="55" y="320"/>
                      <a:pt x="203" y="333"/>
                    </a:cubicBezTo>
                    <a:cubicBezTo>
                      <a:pt x="210" y="334"/>
                      <a:pt x="216" y="334"/>
                      <a:pt x="223" y="334"/>
                    </a:cubicBezTo>
                    <a:cubicBezTo>
                      <a:pt x="359" y="334"/>
                      <a:pt x="440" y="174"/>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8" name="Google Shape;4438;p30"/>
              <p:cNvSpPr/>
              <p:nvPr/>
            </p:nvSpPr>
            <p:spPr>
              <a:xfrm>
                <a:off x="4032525" y="3783100"/>
                <a:ext cx="10375" cy="7900"/>
              </a:xfrm>
              <a:custGeom>
                <a:avLst/>
                <a:gdLst/>
                <a:ahLst/>
                <a:cxnLst/>
                <a:rect l="l" t="t" r="r" b="b"/>
                <a:pathLst>
                  <a:path w="415" h="316" extrusionOk="0">
                    <a:moveTo>
                      <a:pt x="209" y="0"/>
                    </a:moveTo>
                    <a:cubicBezTo>
                      <a:pt x="173" y="0"/>
                      <a:pt x="137" y="12"/>
                      <a:pt x="107" y="35"/>
                    </a:cubicBezTo>
                    <a:cubicBezTo>
                      <a:pt x="0" y="122"/>
                      <a:pt x="52" y="299"/>
                      <a:pt x="190" y="315"/>
                    </a:cubicBezTo>
                    <a:cubicBezTo>
                      <a:pt x="195" y="316"/>
                      <a:pt x="201" y="316"/>
                      <a:pt x="206" y="316"/>
                    </a:cubicBezTo>
                    <a:cubicBezTo>
                      <a:pt x="338" y="316"/>
                      <a:pt x="415" y="163"/>
                      <a:pt x="331" y="58"/>
                    </a:cubicBezTo>
                    <a:cubicBezTo>
                      <a:pt x="301"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9" name="Google Shape;4439;p30"/>
              <p:cNvSpPr/>
              <p:nvPr/>
            </p:nvSpPr>
            <p:spPr>
              <a:xfrm>
                <a:off x="4302550" y="4082675"/>
                <a:ext cx="22075" cy="16725"/>
              </a:xfrm>
              <a:custGeom>
                <a:avLst/>
                <a:gdLst/>
                <a:ahLst/>
                <a:cxnLst/>
                <a:rect l="l" t="t" r="r" b="b"/>
                <a:pathLst>
                  <a:path w="883" h="669" extrusionOk="0">
                    <a:moveTo>
                      <a:pt x="444" y="1"/>
                    </a:moveTo>
                    <a:cubicBezTo>
                      <a:pt x="370" y="1"/>
                      <a:pt x="295" y="25"/>
                      <a:pt x="232" y="75"/>
                    </a:cubicBezTo>
                    <a:cubicBezTo>
                      <a:pt x="1" y="261"/>
                      <a:pt x="113" y="637"/>
                      <a:pt x="409" y="666"/>
                    </a:cubicBezTo>
                    <a:cubicBezTo>
                      <a:pt x="422" y="668"/>
                      <a:pt x="435" y="668"/>
                      <a:pt x="447" y="668"/>
                    </a:cubicBezTo>
                    <a:cubicBezTo>
                      <a:pt x="720" y="668"/>
                      <a:pt x="883" y="344"/>
                      <a:pt x="705" y="123"/>
                    </a:cubicBezTo>
                    <a:cubicBezTo>
                      <a:pt x="639" y="43"/>
                      <a:pt x="542" y="1"/>
                      <a:pt x="4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0" name="Google Shape;4440;p30"/>
              <p:cNvSpPr/>
              <p:nvPr/>
            </p:nvSpPr>
            <p:spPr>
              <a:xfrm>
                <a:off x="4289300" y="4066125"/>
                <a:ext cx="21425" cy="16325"/>
              </a:xfrm>
              <a:custGeom>
                <a:avLst/>
                <a:gdLst/>
                <a:ahLst/>
                <a:cxnLst/>
                <a:rect l="l" t="t" r="r" b="b"/>
                <a:pathLst>
                  <a:path w="857" h="653" extrusionOk="0">
                    <a:moveTo>
                      <a:pt x="429" y="1"/>
                    </a:moveTo>
                    <a:cubicBezTo>
                      <a:pt x="357" y="1"/>
                      <a:pt x="285" y="25"/>
                      <a:pt x="226" y="75"/>
                    </a:cubicBezTo>
                    <a:cubicBezTo>
                      <a:pt x="1" y="255"/>
                      <a:pt x="107" y="621"/>
                      <a:pt x="396" y="650"/>
                    </a:cubicBezTo>
                    <a:cubicBezTo>
                      <a:pt x="409" y="652"/>
                      <a:pt x="422" y="652"/>
                      <a:pt x="434" y="652"/>
                    </a:cubicBezTo>
                    <a:cubicBezTo>
                      <a:pt x="701" y="652"/>
                      <a:pt x="857" y="338"/>
                      <a:pt x="682" y="123"/>
                    </a:cubicBezTo>
                    <a:cubicBezTo>
                      <a:pt x="618" y="43"/>
                      <a:pt x="524" y="1"/>
                      <a:pt x="4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1" name="Google Shape;4441;p30"/>
              <p:cNvSpPr/>
              <p:nvPr/>
            </p:nvSpPr>
            <p:spPr>
              <a:xfrm>
                <a:off x="4276050" y="4049600"/>
                <a:ext cx="20850" cy="15825"/>
              </a:xfrm>
              <a:custGeom>
                <a:avLst/>
                <a:gdLst/>
                <a:ahLst/>
                <a:cxnLst/>
                <a:rect l="l" t="t" r="r" b="b"/>
                <a:pathLst>
                  <a:path w="834" h="633" extrusionOk="0">
                    <a:moveTo>
                      <a:pt x="417" y="0"/>
                    </a:moveTo>
                    <a:cubicBezTo>
                      <a:pt x="347" y="0"/>
                      <a:pt x="277" y="23"/>
                      <a:pt x="219" y="71"/>
                    </a:cubicBezTo>
                    <a:cubicBezTo>
                      <a:pt x="0" y="247"/>
                      <a:pt x="106" y="601"/>
                      <a:pt x="386" y="630"/>
                    </a:cubicBezTo>
                    <a:cubicBezTo>
                      <a:pt x="399" y="631"/>
                      <a:pt x="412" y="632"/>
                      <a:pt x="424" y="632"/>
                    </a:cubicBezTo>
                    <a:cubicBezTo>
                      <a:pt x="681" y="632"/>
                      <a:pt x="834" y="327"/>
                      <a:pt x="662" y="119"/>
                    </a:cubicBezTo>
                    <a:cubicBezTo>
                      <a:pt x="600" y="40"/>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2" name="Google Shape;4442;p30"/>
              <p:cNvSpPr/>
              <p:nvPr/>
            </p:nvSpPr>
            <p:spPr>
              <a:xfrm>
                <a:off x="4262800" y="4033100"/>
                <a:ext cx="20225" cy="15350"/>
              </a:xfrm>
              <a:custGeom>
                <a:avLst/>
                <a:gdLst/>
                <a:ahLst/>
                <a:cxnLst/>
                <a:rect l="l" t="t" r="r" b="b"/>
                <a:pathLst>
                  <a:path w="809" h="614" extrusionOk="0">
                    <a:moveTo>
                      <a:pt x="406" y="0"/>
                    </a:moveTo>
                    <a:cubicBezTo>
                      <a:pt x="338" y="0"/>
                      <a:pt x="269" y="23"/>
                      <a:pt x="212" y="69"/>
                    </a:cubicBezTo>
                    <a:cubicBezTo>
                      <a:pt x="0" y="239"/>
                      <a:pt x="100" y="583"/>
                      <a:pt x="373" y="612"/>
                    </a:cubicBezTo>
                    <a:cubicBezTo>
                      <a:pt x="385" y="613"/>
                      <a:pt x="396" y="614"/>
                      <a:pt x="407" y="614"/>
                    </a:cubicBezTo>
                    <a:cubicBezTo>
                      <a:pt x="657" y="614"/>
                      <a:pt x="809" y="317"/>
                      <a:pt x="643" y="114"/>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3" name="Google Shape;4443;p30"/>
              <p:cNvSpPr/>
              <p:nvPr/>
            </p:nvSpPr>
            <p:spPr>
              <a:xfrm>
                <a:off x="4249450" y="4016525"/>
                <a:ext cx="19675" cy="14900"/>
              </a:xfrm>
              <a:custGeom>
                <a:avLst/>
                <a:gdLst/>
                <a:ahLst/>
                <a:cxnLst/>
                <a:rect l="l" t="t" r="r" b="b"/>
                <a:pathLst>
                  <a:path w="787" h="596" extrusionOk="0">
                    <a:moveTo>
                      <a:pt x="395" y="0"/>
                    </a:moveTo>
                    <a:cubicBezTo>
                      <a:pt x="329" y="0"/>
                      <a:pt x="263" y="22"/>
                      <a:pt x="209" y="66"/>
                    </a:cubicBezTo>
                    <a:cubicBezTo>
                      <a:pt x="1" y="234"/>
                      <a:pt x="100" y="568"/>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4" name="Google Shape;4444;p30"/>
              <p:cNvSpPr/>
              <p:nvPr/>
            </p:nvSpPr>
            <p:spPr>
              <a:xfrm>
                <a:off x="4236200" y="4000050"/>
                <a:ext cx="19050" cy="14400"/>
              </a:xfrm>
              <a:custGeom>
                <a:avLst/>
                <a:gdLst/>
                <a:ahLst/>
                <a:cxnLst/>
                <a:rect l="l" t="t" r="r" b="b"/>
                <a:pathLst>
                  <a:path w="762" h="576" extrusionOk="0">
                    <a:moveTo>
                      <a:pt x="384" y="0"/>
                    </a:moveTo>
                    <a:cubicBezTo>
                      <a:pt x="319" y="0"/>
                      <a:pt x="254" y="22"/>
                      <a:pt x="200" y="67"/>
                    </a:cubicBezTo>
                    <a:cubicBezTo>
                      <a:pt x="0" y="227"/>
                      <a:pt x="100" y="549"/>
                      <a:pt x="354" y="574"/>
                    </a:cubicBezTo>
                    <a:cubicBezTo>
                      <a:pt x="364" y="575"/>
                      <a:pt x="375" y="576"/>
                      <a:pt x="385" y="576"/>
                    </a:cubicBezTo>
                    <a:cubicBezTo>
                      <a:pt x="623" y="576"/>
                      <a:pt x="762" y="296"/>
                      <a:pt x="608" y="105"/>
                    </a:cubicBezTo>
                    <a:cubicBezTo>
                      <a:pt x="550" y="36"/>
                      <a:pt x="467"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5" name="Google Shape;4445;p30"/>
              <p:cNvSpPr/>
              <p:nvPr/>
            </p:nvSpPr>
            <p:spPr>
              <a:xfrm>
                <a:off x="4222950" y="3983500"/>
                <a:ext cx="18400" cy="13925"/>
              </a:xfrm>
              <a:custGeom>
                <a:avLst/>
                <a:gdLst/>
                <a:ahLst/>
                <a:cxnLst/>
                <a:rect l="l" t="t" r="r" b="b"/>
                <a:pathLst>
                  <a:path w="736" h="557" extrusionOk="0">
                    <a:moveTo>
                      <a:pt x="370" y="1"/>
                    </a:moveTo>
                    <a:cubicBezTo>
                      <a:pt x="308" y="1"/>
                      <a:pt x="245" y="21"/>
                      <a:pt x="193" y="63"/>
                    </a:cubicBezTo>
                    <a:cubicBezTo>
                      <a:pt x="0" y="221"/>
                      <a:pt x="93" y="533"/>
                      <a:pt x="341" y="555"/>
                    </a:cubicBezTo>
                    <a:cubicBezTo>
                      <a:pt x="351" y="556"/>
                      <a:pt x="362" y="557"/>
                      <a:pt x="372" y="557"/>
                    </a:cubicBezTo>
                    <a:cubicBezTo>
                      <a:pt x="601" y="557"/>
                      <a:pt x="736" y="287"/>
                      <a:pt x="585" y="102"/>
                    </a:cubicBezTo>
                    <a:cubicBezTo>
                      <a:pt x="531" y="35"/>
                      <a:pt x="451"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6" name="Google Shape;4446;p30"/>
              <p:cNvSpPr/>
              <p:nvPr/>
            </p:nvSpPr>
            <p:spPr>
              <a:xfrm>
                <a:off x="4209675" y="3966975"/>
                <a:ext cx="17775" cy="13500"/>
              </a:xfrm>
              <a:custGeom>
                <a:avLst/>
                <a:gdLst/>
                <a:ahLst/>
                <a:cxnLst/>
                <a:rect l="l" t="t" r="r" b="b"/>
                <a:pathLst>
                  <a:path w="711" h="540" extrusionOk="0">
                    <a:moveTo>
                      <a:pt x="355" y="0"/>
                    </a:moveTo>
                    <a:cubicBezTo>
                      <a:pt x="296" y="0"/>
                      <a:pt x="237" y="19"/>
                      <a:pt x="187" y="59"/>
                    </a:cubicBezTo>
                    <a:cubicBezTo>
                      <a:pt x="1" y="210"/>
                      <a:pt x="88" y="512"/>
                      <a:pt x="329" y="538"/>
                    </a:cubicBezTo>
                    <a:cubicBezTo>
                      <a:pt x="339" y="539"/>
                      <a:pt x="349" y="540"/>
                      <a:pt x="359" y="540"/>
                    </a:cubicBezTo>
                    <a:cubicBezTo>
                      <a:pt x="579" y="540"/>
                      <a:pt x="711" y="279"/>
                      <a:pt x="566" y="101"/>
                    </a:cubicBezTo>
                    <a:cubicBezTo>
                      <a:pt x="513" y="35"/>
                      <a:pt x="434" y="0"/>
                      <a:pt x="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7" name="Google Shape;4447;p30"/>
              <p:cNvSpPr/>
              <p:nvPr/>
            </p:nvSpPr>
            <p:spPr>
              <a:xfrm>
                <a:off x="4196350" y="3950400"/>
                <a:ext cx="17200" cy="13050"/>
              </a:xfrm>
              <a:custGeom>
                <a:avLst/>
                <a:gdLst/>
                <a:ahLst/>
                <a:cxnLst/>
                <a:rect l="l" t="t" r="r" b="b"/>
                <a:pathLst>
                  <a:path w="688" h="522" extrusionOk="0">
                    <a:moveTo>
                      <a:pt x="345" y="0"/>
                    </a:moveTo>
                    <a:cubicBezTo>
                      <a:pt x="288" y="0"/>
                      <a:pt x="231" y="19"/>
                      <a:pt x="183" y="57"/>
                    </a:cubicBezTo>
                    <a:cubicBezTo>
                      <a:pt x="0" y="202"/>
                      <a:pt x="87" y="494"/>
                      <a:pt x="318" y="520"/>
                    </a:cubicBezTo>
                    <a:cubicBezTo>
                      <a:pt x="329" y="521"/>
                      <a:pt x="339" y="521"/>
                      <a:pt x="349" y="521"/>
                    </a:cubicBezTo>
                    <a:cubicBezTo>
                      <a:pt x="562" y="521"/>
                      <a:pt x="688" y="271"/>
                      <a:pt x="550" y="99"/>
                    </a:cubicBezTo>
                    <a:cubicBezTo>
                      <a:pt x="498" y="34"/>
                      <a:pt x="422"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8" name="Google Shape;4448;p30"/>
              <p:cNvSpPr/>
              <p:nvPr/>
            </p:nvSpPr>
            <p:spPr>
              <a:xfrm>
                <a:off x="4183100" y="3933875"/>
                <a:ext cx="16575" cy="12600"/>
              </a:xfrm>
              <a:custGeom>
                <a:avLst/>
                <a:gdLst/>
                <a:ahLst/>
                <a:cxnLst/>
                <a:rect l="l" t="t" r="r" b="b"/>
                <a:pathLst>
                  <a:path w="663" h="504" extrusionOk="0">
                    <a:moveTo>
                      <a:pt x="333" y="0"/>
                    </a:moveTo>
                    <a:cubicBezTo>
                      <a:pt x="278" y="0"/>
                      <a:pt x="222" y="19"/>
                      <a:pt x="177" y="56"/>
                    </a:cubicBezTo>
                    <a:cubicBezTo>
                      <a:pt x="0" y="197"/>
                      <a:pt x="84" y="477"/>
                      <a:pt x="305" y="503"/>
                    </a:cubicBezTo>
                    <a:cubicBezTo>
                      <a:pt x="315" y="504"/>
                      <a:pt x="324" y="504"/>
                      <a:pt x="333" y="504"/>
                    </a:cubicBezTo>
                    <a:cubicBezTo>
                      <a:pt x="541" y="504"/>
                      <a:pt x="663" y="261"/>
                      <a:pt x="527" y="94"/>
                    </a:cubicBezTo>
                    <a:cubicBezTo>
                      <a:pt x="478" y="32"/>
                      <a:pt x="405"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9" name="Google Shape;4449;p30"/>
              <p:cNvSpPr/>
              <p:nvPr/>
            </p:nvSpPr>
            <p:spPr>
              <a:xfrm>
                <a:off x="4169900" y="3917375"/>
                <a:ext cx="15875" cy="12075"/>
              </a:xfrm>
              <a:custGeom>
                <a:avLst/>
                <a:gdLst/>
                <a:ahLst/>
                <a:cxnLst/>
                <a:rect l="l" t="t" r="r" b="b"/>
                <a:pathLst>
                  <a:path w="635" h="483" extrusionOk="0">
                    <a:moveTo>
                      <a:pt x="318" y="0"/>
                    </a:moveTo>
                    <a:cubicBezTo>
                      <a:pt x="265" y="0"/>
                      <a:pt x="211" y="18"/>
                      <a:pt x="165" y="54"/>
                    </a:cubicBezTo>
                    <a:cubicBezTo>
                      <a:pt x="1" y="189"/>
                      <a:pt x="81" y="459"/>
                      <a:pt x="293" y="481"/>
                    </a:cubicBezTo>
                    <a:cubicBezTo>
                      <a:pt x="303" y="482"/>
                      <a:pt x="311" y="483"/>
                      <a:pt x="320" y="483"/>
                    </a:cubicBezTo>
                    <a:cubicBezTo>
                      <a:pt x="517" y="483"/>
                      <a:pt x="635" y="249"/>
                      <a:pt x="506" y="89"/>
                    </a:cubicBezTo>
                    <a:cubicBezTo>
                      <a:pt x="458" y="31"/>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0" name="Google Shape;4450;p30"/>
              <p:cNvSpPr/>
              <p:nvPr/>
            </p:nvSpPr>
            <p:spPr>
              <a:xfrm>
                <a:off x="4156575" y="3900825"/>
                <a:ext cx="15325" cy="11675"/>
              </a:xfrm>
              <a:custGeom>
                <a:avLst/>
                <a:gdLst/>
                <a:ahLst/>
                <a:cxnLst/>
                <a:rect l="l" t="t" r="r" b="b"/>
                <a:pathLst>
                  <a:path w="613" h="467" extrusionOk="0">
                    <a:moveTo>
                      <a:pt x="309" y="0"/>
                    </a:moveTo>
                    <a:cubicBezTo>
                      <a:pt x="257" y="0"/>
                      <a:pt x="204" y="18"/>
                      <a:pt x="161" y="54"/>
                    </a:cubicBezTo>
                    <a:cubicBezTo>
                      <a:pt x="0" y="182"/>
                      <a:pt x="78" y="443"/>
                      <a:pt x="283" y="465"/>
                    </a:cubicBezTo>
                    <a:cubicBezTo>
                      <a:pt x="291" y="466"/>
                      <a:pt x="299" y="466"/>
                      <a:pt x="307" y="466"/>
                    </a:cubicBezTo>
                    <a:cubicBezTo>
                      <a:pt x="498" y="466"/>
                      <a:pt x="613" y="240"/>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1" name="Google Shape;4451;p30"/>
              <p:cNvSpPr/>
              <p:nvPr/>
            </p:nvSpPr>
            <p:spPr>
              <a:xfrm>
                <a:off x="4143325" y="3884300"/>
                <a:ext cx="14675" cy="11175"/>
              </a:xfrm>
              <a:custGeom>
                <a:avLst/>
                <a:gdLst/>
                <a:ahLst/>
                <a:cxnLst/>
                <a:rect l="l" t="t" r="r" b="b"/>
                <a:pathLst>
                  <a:path w="587" h="447" extrusionOk="0">
                    <a:moveTo>
                      <a:pt x="294" y="1"/>
                    </a:moveTo>
                    <a:cubicBezTo>
                      <a:pt x="245" y="1"/>
                      <a:pt x="196" y="16"/>
                      <a:pt x="154" y="50"/>
                    </a:cubicBezTo>
                    <a:cubicBezTo>
                      <a:pt x="0" y="175"/>
                      <a:pt x="74" y="426"/>
                      <a:pt x="270" y="445"/>
                    </a:cubicBezTo>
                    <a:cubicBezTo>
                      <a:pt x="278" y="446"/>
                      <a:pt x="286" y="446"/>
                      <a:pt x="294" y="446"/>
                    </a:cubicBezTo>
                    <a:cubicBezTo>
                      <a:pt x="479" y="446"/>
                      <a:pt x="587" y="230"/>
                      <a:pt x="466" y="82"/>
                    </a:cubicBezTo>
                    <a:cubicBezTo>
                      <a:pt x="422" y="29"/>
                      <a:pt x="358"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2" name="Google Shape;4452;p30"/>
              <p:cNvSpPr/>
              <p:nvPr/>
            </p:nvSpPr>
            <p:spPr>
              <a:xfrm>
                <a:off x="4130050" y="3867750"/>
                <a:ext cx="14025" cy="10700"/>
              </a:xfrm>
              <a:custGeom>
                <a:avLst/>
                <a:gdLst/>
                <a:ahLst/>
                <a:cxnLst/>
                <a:rect l="l" t="t" r="r" b="b"/>
                <a:pathLst>
                  <a:path w="561" h="428" extrusionOk="0">
                    <a:moveTo>
                      <a:pt x="281" y="0"/>
                    </a:moveTo>
                    <a:cubicBezTo>
                      <a:pt x="234" y="0"/>
                      <a:pt x="187" y="16"/>
                      <a:pt x="149" y="50"/>
                    </a:cubicBezTo>
                    <a:cubicBezTo>
                      <a:pt x="1" y="168"/>
                      <a:pt x="72" y="406"/>
                      <a:pt x="261" y="426"/>
                    </a:cubicBezTo>
                    <a:cubicBezTo>
                      <a:pt x="270" y="427"/>
                      <a:pt x="279" y="427"/>
                      <a:pt x="288" y="427"/>
                    </a:cubicBezTo>
                    <a:cubicBezTo>
                      <a:pt x="459" y="427"/>
                      <a:pt x="561" y="222"/>
                      <a:pt x="448" y="82"/>
                    </a:cubicBezTo>
                    <a:cubicBezTo>
                      <a:pt x="406" y="29"/>
                      <a:pt x="344"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3" name="Google Shape;4453;p30"/>
              <p:cNvSpPr/>
              <p:nvPr/>
            </p:nvSpPr>
            <p:spPr>
              <a:xfrm>
                <a:off x="4116725" y="3851200"/>
                <a:ext cx="13550" cy="10275"/>
              </a:xfrm>
              <a:custGeom>
                <a:avLst/>
                <a:gdLst/>
                <a:ahLst/>
                <a:cxnLst/>
                <a:rect l="l" t="t" r="r" b="b"/>
                <a:pathLst>
                  <a:path w="542" h="411" extrusionOk="0">
                    <a:moveTo>
                      <a:pt x="272" y="1"/>
                    </a:moveTo>
                    <a:cubicBezTo>
                      <a:pt x="226" y="1"/>
                      <a:pt x="181" y="16"/>
                      <a:pt x="142" y="46"/>
                    </a:cubicBezTo>
                    <a:cubicBezTo>
                      <a:pt x="0" y="162"/>
                      <a:pt x="71" y="390"/>
                      <a:pt x="251" y="409"/>
                    </a:cubicBezTo>
                    <a:cubicBezTo>
                      <a:pt x="259" y="410"/>
                      <a:pt x="267" y="411"/>
                      <a:pt x="274" y="411"/>
                    </a:cubicBezTo>
                    <a:cubicBezTo>
                      <a:pt x="441" y="411"/>
                      <a:pt x="542" y="214"/>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4" name="Google Shape;4454;p30"/>
              <p:cNvSpPr/>
              <p:nvPr/>
            </p:nvSpPr>
            <p:spPr>
              <a:xfrm>
                <a:off x="4103475" y="3834725"/>
                <a:ext cx="12925" cy="9800"/>
              </a:xfrm>
              <a:custGeom>
                <a:avLst/>
                <a:gdLst/>
                <a:ahLst/>
                <a:cxnLst/>
                <a:rect l="l" t="t" r="r" b="b"/>
                <a:pathLst>
                  <a:path w="517" h="392" extrusionOk="0">
                    <a:moveTo>
                      <a:pt x="259" y="0"/>
                    </a:moveTo>
                    <a:cubicBezTo>
                      <a:pt x="215" y="0"/>
                      <a:pt x="171" y="14"/>
                      <a:pt x="135" y="43"/>
                    </a:cubicBezTo>
                    <a:cubicBezTo>
                      <a:pt x="0" y="153"/>
                      <a:pt x="64" y="371"/>
                      <a:pt x="238" y="390"/>
                    </a:cubicBezTo>
                    <a:cubicBezTo>
                      <a:pt x="245" y="391"/>
                      <a:pt x="251" y="391"/>
                      <a:pt x="258" y="391"/>
                    </a:cubicBezTo>
                    <a:cubicBezTo>
                      <a:pt x="420" y="391"/>
                      <a:pt x="517" y="202"/>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5" name="Google Shape;4455;p30"/>
              <p:cNvSpPr/>
              <p:nvPr/>
            </p:nvSpPr>
            <p:spPr>
              <a:xfrm>
                <a:off x="4090200" y="3818150"/>
                <a:ext cx="12300" cy="9350"/>
              </a:xfrm>
              <a:custGeom>
                <a:avLst/>
                <a:gdLst/>
                <a:ahLst/>
                <a:cxnLst/>
                <a:rect l="l" t="t" r="r" b="b"/>
                <a:pathLst>
                  <a:path w="492" h="374" extrusionOk="0">
                    <a:moveTo>
                      <a:pt x="247" y="1"/>
                    </a:moveTo>
                    <a:cubicBezTo>
                      <a:pt x="206" y="1"/>
                      <a:pt x="164" y="15"/>
                      <a:pt x="129" y="44"/>
                    </a:cubicBezTo>
                    <a:cubicBezTo>
                      <a:pt x="1" y="147"/>
                      <a:pt x="62" y="356"/>
                      <a:pt x="226" y="372"/>
                    </a:cubicBezTo>
                    <a:cubicBezTo>
                      <a:pt x="233" y="373"/>
                      <a:pt x="239" y="373"/>
                      <a:pt x="246" y="373"/>
                    </a:cubicBezTo>
                    <a:cubicBezTo>
                      <a:pt x="401" y="373"/>
                      <a:pt x="492" y="193"/>
                      <a:pt x="390" y="70"/>
                    </a:cubicBezTo>
                    <a:cubicBezTo>
                      <a:pt x="354"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6" name="Google Shape;4456;p30"/>
              <p:cNvSpPr/>
              <p:nvPr/>
            </p:nvSpPr>
            <p:spPr>
              <a:xfrm>
                <a:off x="4076950" y="3801650"/>
                <a:ext cx="11625" cy="8825"/>
              </a:xfrm>
              <a:custGeom>
                <a:avLst/>
                <a:gdLst/>
                <a:ahLst/>
                <a:cxnLst/>
                <a:rect l="l" t="t" r="r" b="b"/>
                <a:pathLst>
                  <a:path w="465" h="353" extrusionOk="0">
                    <a:moveTo>
                      <a:pt x="232" y="0"/>
                    </a:moveTo>
                    <a:cubicBezTo>
                      <a:pt x="193" y="0"/>
                      <a:pt x="155" y="13"/>
                      <a:pt x="123" y="39"/>
                    </a:cubicBezTo>
                    <a:cubicBezTo>
                      <a:pt x="1" y="139"/>
                      <a:pt x="59" y="335"/>
                      <a:pt x="216" y="351"/>
                    </a:cubicBezTo>
                    <a:cubicBezTo>
                      <a:pt x="224" y="352"/>
                      <a:pt x="231" y="352"/>
                      <a:pt x="238" y="352"/>
                    </a:cubicBezTo>
                    <a:cubicBezTo>
                      <a:pt x="380" y="352"/>
                      <a:pt x="465" y="181"/>
                      <a:pt x="370" y="65"/>
                    </a:cubicBezTo>
                    <a:cubicBezTo>
                      <a:pt x="335" y="23"/>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7" name="Google Shape;4457;p30"/>
              <p:cNvSpPr/>
              <p:nvPr/>
            </p:nvSpPr>
            <p:spPr>
              <a:xfrm>
                <a:off x="4063625" y="3785125"/>
                <a:ext cx="11075" cy="8375"/>
              </a:xfrm>
              <a:custGeom>
                <a:avLst/>
                <a:gdLst/>
                <a:ahLst/>
                <a:cxnLst/>
                <a:rect l="l" t="t" r="r" b="b"/>
                <a:pathLst>
                  <a:path w="443" h="335" extrusionOk="0">
                    <a:moveTo>
                      <a:pt x="223" y="1"/>
                    </a:moveTo>
                    <a:cubicBezTo>
                      <a:pt x="186" y="1"/>
                      <a:pt x="148" y="13"/>
                      <a:pt x="116" y="38"/>
                    </a:cubicBezTo>
                    <a:cubicBezTo>
                      <a:pt x="0" y="131"/>
                      <a:pt x="58" y="321"/>
                      <a:pt x="206" y="334"/>
                    </a:cubicBezTo>
                    <a:cubicBezTo>
                      <a:pt x="212" y="334"/>
                      <a:pt x="219" y="335"/>
                      <a:pt x="225" y="335"/>
                    </a:cubicBezTo>
                    <a:cubicBezTo>
                      <a:pt x="362" y="335"/>
                      <a:pt x="443" y="174"/>
                      <a:pt x="354" y="64"/>
                    </a:cubicBezTo>
                    <a:cubicBezTo>
                      <a:pt x="321" y="22"/>
                      <a:pt x="273"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8" name="Google Shape;4458;p30"/>
              <p:cNvSpPr/>
              <p:nvPr/>
            </p:nvSpPr>
            <p:spPr>
              <a:xfrm>
                <a:off x="4050350" y="3768550"/>
                <a:ext cx="10450" cy="7925"/>
              </a:xfrm>
              <a:custGeom>
                <a:avLst/>
                <a:gdLst/>
                <a:ahLst/>
                <a:cxnLst/>
                <a:rect l="l" t="t" r="r" b="b"/>
                <a:pathLst>
                  <a:path w="418" h="317" extrusionOk="0">
                    <a:moveTo>
                      <a:pt x="209" y="1"/>
                    </a:moveTo>
                    <a:cubicBezTo>
                      <a:pt x="174" y="1"/>
                      <a:pt x="139" y="12"/>
                      <a:pt x="110" y="36"/>
                    </a:cubicBezTo>
                    <a:cubicBezTo>
                      <a:pt x="1" y="126"/>
                      <a:pt x="56" y="303"/>
                      <a:pt x="194" y="315"/>
                    </a:cubicBezTo>
                    <a:cubicBezTo>
                      <a:pt x="200" y="316"/>
                      <a:pt x="207" y="316"/>
                      <a:pt x="213" y="316"/>
                    </a:cubicBezTo>
                    <a:cubicBezTo>
                      <a:pt x="343" y="316"/>
                      <a:pt x="418" y="166"/>
                      <a:pt x="335" y="61"/>
                    </a:cubicBezTo>
                    <a:cubicBezTo>
                      <a:pt x="302" y="21"/>
                      <a:pt x="256"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9" name="Google Shape;4459;p30"/>
              <p:cNvSpPr/>
              <p:nvPr/>
            </p:nvSpPr>
            <p:spPr>
              <a:xfrm>
                <a:off x="4333725" y="4084725"/>
                <a:ext cx="22800" cy="17250"/>
              </a:xfrm>
              <a:custGeom>
                <a:avLst/>
                <a:gdLst/>
                <a:ahLst/>
                <a:cxnLst/>
                <a:rect l="l" t="t" r="r" b="b"/>
                <a:pathLst>
                  <a:path w="912" h="690" extrusionOk="0">
                    <a:moveTo>
                      <a:pt x="457" y="0"/>
                    </a:moveTo>
                    <a:cubicBezTo>
                      <a:pt x="382" y="0"/>
                      <a:pt x="306" y="25"/>
                      <a:pt x="242" y="77"/>
                    </a:cubicBezTo>
                    <a:cubicBezTo>
                      <a:pt x="1" y="269"/>
                      <a:pt x="116" y="655"/>
                      <a:pt x="422" y="687"/>
                    </a:cubicBezTo>
                    <a:cubicBezTo>
                      <a:pt x="435" y="689"/>
                      <a:pt x="448" y="689"/>
                      <a:pt x="460" y="689"/>
                    </a:cubicBezTo>
                    <a:cubicBezTo>
                      <a:pt x="743" y="689"/>
                      <a:pt x="912" y="356"/>
                      <a:pt x="724" y="128"/>
                    </a:cubicBezTo>
                    <a:cubicBezTo>
                      <a:pt x="656" y="44"/>
                      <a:pt x="557" y="0"/>
                      <a:pt x="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0" name="Google Shape;4460;p30"/>
              <p:cNvSpPr/>
              <p:nvPr/>
            </p:nvSpPr>
            <p:spPr>
              <a:xfrm>
                <a:off x="4320475" y="4068175"/>
                <a:ext cx="22075" cy="16750"/>
              </a:xfrm>
              <a:custGeom>
                <a:avLst/>
                <a:gdLst/>
                <a:ahLst/>
                <a:cxnLst/>
                <a:rect l="l" t="t" r="r" b="b"/>
                <a:pathLst>
                  <a:path w="883" h="670" extrusionOk="0">
                    <a:moveTo>
                      <a:pt x="445" y="0"/>
                    </a:moveTo>
                    <a:cubicBezTo>
                      <a:pt x="370" y="0"/>
                      <a:pt x="295" y="25"/>
                      <a:pt x="232" y="76"/>
                    </a:cubicBezTo>
                    <a:cubicBezTo>
                      <a:pt x="1" y="263"/>
                      <a:pt x="113" y="636"/>
                      <a:pt x="409" y="668"/>
                    </a:cubicBezTo>
                    <a:cubicBezTo>
                      <a:pt x="422" y="669"/>
                      <a:pt x="434" y="670"/>
                      <a:pt x="447" y="670"/>
                    </a:cubicBezTo>
                    <a:cubicBezTo>
                      <a:pt x="720" y="670"/>
                      <a:pt x="883" y="346"/>
                      <a:pt x="704" y="125"/>
                    </a:cubicBezTo>
                    <a:cubicBezTo>
                      <a:pt x="639" y="43"/>
                      <a:pt x="542" y="0"/>
                      <a:pt x="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1" name="Google Shape;4461;p30"/>
              <p:cNvSpPr/>
              <p:nvPr/>
            </p:nvSpPr>
            <p:spPr>
              <a:xfrm>
                <a:off x="4307225" y="4051650"/>
                <a:ext cx="21425" cy="16250"/>
              </a:xfrm>
              <a:custGeom>
                <a:avLst/>
                <a:gdLst/>
                <a:ahLst/>
                <a:cxnLst/>
                <a:rect l="l" t="t" r="r" b="b"/>
                <a:pathLst>
                  <a:path w="857" h="650" extrusionOk="0">
                    <a:moveTo>
                      <a:pt x="428" y="0"/>
                    </a:moveTo>
                    <a:cubicBezTo>
                      <a:pt x="357" y="0"/>
                      <a:pt x="285" y="24"/>
                      <a:pt x="225" y="72"/>
                    </a:cubicBezTo>
                    <a:cubicBezTo>
                      <a:pt x="0" y="255"/>
                      <a:pt x="110" y="619"/>
                      <a:pt x="396" y="648"/>
                    </a:cubicBezTo>
                    <a:cubicBezTo>
                      <a:pt x="409" y="649"/>
                      <a:pt x="421" y="650"/>
                      <a:pt x="434" y="650"/>
                    </a:cubicBezTo>
                    <a:cubicBezTo>
                      <a:pt x="700" y="650"/>
                      <a:pt x="856" y="335"/>
                      <a:pt x="682" y="120"/>
                    </a:cubicBezTo>
                    <a:cubicBezTo>
                      <a:pt x="617" y="42"/>
                      <a:pt x="523" y="0"/>
                      <a:pt x="4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2" name="Google Shape;4462;p30"/>
              <p:cNvSpPr/>
              <p:nvPr/>
            </p:nvSpPr>
            <p:spPr>
              <a:xfrm>
                <a:off x="4293975" y="4035100"/>
                <a:ext cx="20875" cy="15850"/>
              </a:xfrm>
              <a:custGeom>
                <a:avLst/>
                <a:gdLst/>
                <a:ahLst/>
                <a:cxnLst/>
                <a:rect l="l" t="t" r="r" b="b"/>
                <a:pathLst>
                  <a:path w="835" h="634" extrusionOk="0">
                    <a:moveTo>
                      <a:pt x="417" y="0"/>
                    </a:moveTo>
                    <a:cubicBezTo>
                      <a:pt x="347" y="0"/>
                      <a:pt x="277" y="24"/>
                      <a:pt x="219" y="72"/>
                    </a:cubicBezTo>
                    <a:cubicBezTo>
                      <a:pt x="0" y="249"/>
                      <a:pt x="103" y="602"/>
                      <a:pt x="386" y="631"/>
                    </a:cubicBezTo>
                    <a:cubicBezTo>
                      <a:pt x="397" y="633"/>
                      <a:pt x="409" y="633"/>
                      <a:pt x="420" y="633"/>
                    </a:cubicBezTo>
                    <a:cubicBezTo>
                      <a:pt x="679" y="633"/>
                      <a:pt x="834" y="327"/>
                      <a:pt x="662" y="117"/>
                    </a:cubicBezTo>
                    <a:cubicBezTo>
                      <a:pt x="600" y="41"/>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3" name="Google Shape;4463;p30"/>
              <p:cNvSpPr/>
              <p:nvPr/>
            </p:nvSpPr>
            <p:spPr>
              <a:xfrm>
                <a:off x="4280700" y="4018550"/>
                <a:ext cx="20250" cy="15350"/>
              </a:xfrm>
              <a:custGeom>
                <a:avLst/>
                <a:gdLst/>
                <a:ahLst/>
                <a:cxnLst/>
                <a:rect l="l" t="t" r="r" b="b"/>
                <a:pathLst>
                  <a:path w="810" h="614" extrusionOk="0">
                    <a:moveTo>
                      <a:pt x="406" y="1"/>
                    </a:moveTo>
                    <a:cubicBezTo>
                      <a:pt x="338" y="1"/>
                      <a:pt x="270" y="23"/>
                      <a:pt x="213" y="69"/>
                    </a:cubicBezTo>
                    <a:cubicBezTo>
                      <a:pt x="1" y="243"/>
                      <a:pt x="100" y="586"/>
                      <a:pt x="374" y="612"/>
                    </a:cubicBezTo>
                    <a:cubicBezTo>
                      <a:pt x="385" y="613"/>
                      <a:pt x="397" y="614"/>
                      <a:pt x="408" y="614"/>
                    </a:cubicBezTo>
                    <a:cubicBezTo>
                      <a:pt x="658"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4" name="Google Shape;4464;p30"/>
              <p:cNvSpPr/>
              <p:nvPr/>
            </p:nvSpPr>
            <p:spPr>
              <a:xfrm>
                <a:off x="4267375" y="4002075"/>
                <a:ext cx="19675" cy="14875"/>
              </a:xfrm>
              <a:custGeom>
                <a:avLst/>
                <a:gdLst/>
                <a:ahLst/>
                <a:cxnLst/>
                <a:rect l="l" t="t" r="r" b="b"/>
                <a:pathLst>
                  <a:path w="787" h="595" extrusionOk="0">
                    <a:moveTo>
                      <a:pt x="393" y="0"/>
                    </a:moveTo>
                    <a:cubicBezTo>
                      <a:pt x="327" y="0"/>
                      <a:pt x="261" y="22"/>
                      <a:pt x="206" y="66"/>
                    </a:cubicBezTo>
                    <a:cubicBezTo>
                      <a:pt x="0" y="233"/>
                      <a:pt x="100" y="564"/>
                      <a:pt x="363" y="593"/>
                    </a:cubicBezTo>
                    <a:cubicBezTo>
                      <a:pt x="375" y="594"/>
                      <a:pt x="387" y="595"/>
                      <a:pt x="398" y="595"/>
                    </a:cubicBezTo>
                    <a:cubicBezTo>
                      <a:pt x="641" y="595"/>
                      <a:pt x="787" y="307"/>
                      <a:pt x="627" y="111"/>
                    </a:cubicBezTo>
                    <a:cubicBezTo>
                      <a:pt x="567"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5" name="Google Shape;4465;p30"/>
              <p:cNvSpPr/>
              <p:nvPr/>
            </p:nvSpPr>
            <p:spPr>
              <a:xfrm>
                <a:off x="4254100" y="3985550"/>
                <a:ext cx="19075" cy="14450"/>
              </a:xfrm>
              <a:custGeom>
                <a:avLst/>
                <a:gdLst/>
                <a:ahLst/>
                <a:cxnLst/>
                <a:rect l="l" t="t" r="r" b="b"/>
                <a:pathLst>
                  <a:path w="763" h="578" extrusionOk="0">
                    <a:moveTo>
                      <a:pt x="383" y="0"/>
                    </a:moveTo>
                    <a:cubicBezTo>
                      <a:pt x="318" y="0"/>
                      <a:pt x="253" y="22"/>
                      <a:pt x="200" y="65"/>
                    </a:cubicBezTo>
                    <a:cubicBezTo>
                      <a:pt x="1" y="229"/>
                      <a:pt x="101" y="550"/>
                      <a:pt x="354" y="576"/>
                    </a:cubicBezTo>
                    <a:cubicBezTo>
                      <a:pt x="365" y="577"/>
                      <a:pt x="375" y="577"/>
                      <a:pt x="385" y="577"/>
                    </a:cubicBezTo>
                    <a:cubicBezTo>
                      <a:pt x="624" y="577"/>
                      <a:pt x="762" y="295"/>
                      <a:pt x="605" y="107"/>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6" name="Google Shape;4466;p30"/>
              <p:cNvSpPr/>
              <p:nvPr/>
            </p:nvSpPr>
            <p:spPr>
              <a:xfrm>
                <a:off x="4240850" y="3969000"/>
                <a:ext cx="18425" cy="13975"/>
              </a:xfrm>
              <a:custGeom>
                <a:avLst/>
                <a:gdLst/>
                <a:ahLst/>
                <a:cxnLst/>
                <a:rect l="l" t="t" r="r" b="b"/>
                <a:pathLst>
                  <a:path w="737" h="559" extrusionOk="0">
                    <a:moveTo>
                      <a:pt x="368" y="0"/>
                    </a:moveTo>
                    <a:cubicBezTo>
                      <a:pt x="306" y="0"/>
                      <a:pt x="245" y="20"/>
                      <a:pt x="194" y="62"/>
                    </a:cubicBezTo>
                    <a:cubicBezTo>
                      <a:pt x="1" y="219"/>
                      <a:pt x="94" y="531"/>
                      <a:pt x="341" y="557"/>
                    </a:cubicBezTo>
                    <a:cubicBezTo>
                      <a:pt x="352" y="558"/>
                      <a:pt x="362" y="558"/>
                      <a:pt x="372" y="558"/>
                    </a:cubicBezTo>
                    <a:cubicBezTo>
                      <a:pt x="601" y="558"/>
                      <a:pt x="736" y="288"/>
                      <a:pt x="586" y="103"/>
                    </a:cubicBezTo>
                    <a:cubicBezTo>
                      <a:pt x="531" y="36"/>
                      <a:pt x="449" y="0"/>
                      <a:pt x="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7" name="Google Shape;4467;p30"/>
              <p:cNvSpPr/>
              <p:nvPr/>
            </p:nvSpPr>
            <p:spPr>
              <a:xfrm>
                <a:off x="4227600" y="3952425"/>
                <a:ext cx="17775" cy="13500"/>
              </a:xfrm>
              <a:custGeom>
                <a:avLst/>
                <a:gdLst/>
                <a:ahLst/>
                <a:cxnLst/>
                <a:rect l="l" t="t" r="r" b="b"/>
                <a:pathLst>
                  <a:path w="711" h="540" extrusionOk="0">
                    <a:moveTo>
                      <a:pt x="357" y="1"/>
                    </a:moveTo>
                    <a:cubicBezTo>
                      <a:pt x="297" y="1"/>
                      <a:pt x="237" y="21"/>
                      <a:pt x="187" y="63"/>
                    </a:cubicBezTo>
                    <a:cubicBezTo>
                      <a:pt x="0" y="211"/>
                      <a:pt x="87" y="513"/>
                      <a:pt x="328" y="538"/>
                    </a:cubicBezTo>
                    <a:cubicBezTo>
                      <a:pt x="339" y="539"/>
                      <a:pt x="349" y="540"/>
                      <a:pt x="359" y="540"/>
                    </a:cubicBezTo>
                    <a:cubicBezTo>
                      <a:pt x="579" y="540"/>
                      <a:pt x="710" y="279"/>
                      <a:pt x="566" y="101"/>
                    </a:cubicBezTo>
                    <a:cubicBezTo>
                      <a:pt x="513" y="36"/>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8" name="Google Shape;4468;p30"/>
              <p:cNvSpPr/>
              <p:nvPr/>
            </p:nvSpPr>
            <p:spPr>
              <a:xfrm>
                <a:off x="4214250" y="3935900"/>
                <a:ext cx="17225" cy="13000"/>
              </a:xfrm>
              <a:custGeom>
                <a:avLst/>
                <a:gdLst/>
                <a:ahLst/>
                <a:cxnLst/>
                <a:rect l="l" t="t" r="r" b="b"/>
                <a:pathLst>
                  <a:path w="689" h="520" extrusionOk="0">
                    <a:moveTo>
                      <a:pt x="347" y="0"/>
                    </a:moveTo>
                    <a:cubicBezTo>
                      <a:pt x="289" y="0"/>
                      <a:pt x="231" y="19"/>
                      <a:pt x="184" y="58"/>
                    </a:cubicBezTo>
                    <a:cubicBezTo>
                      <a:pt x="1" y="203"/>
                      <a:pt x="88" y="492"/>
                      <a:pt x="316" y="518"/>
                    </a:cubicBezTo>
                    <a:cubicBezTo>
                      <a:pt x="326" y="519"/>
                      <a:pt x="337" y="520"/>
                      <a:pt x="347" y="520"/>
                    </a:cubicBezTo>
                    <a:cubicBezTo>
                      <a:pt x="560" y="520"/>
                      <a:pt x="689" y="269"/>
                      <a:pt x="551" y="97"/>
                    </a:cubicBezTo>
                    <a:cubicBezTo>
                      <a:pt x="498" y="33"/>
                      <a:pt x="422"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9" name="Google Shape;4469;p30"/>
              <p:cNvSpPr/>
              <p:nvPr/>
            </p:nvSpPr>
            <p:spPr>
              <a:xfrm>
                <a:off x="4201000" y="3919400"/>
                <a:ext cx="16600" cy="12550"/>
              </a:xfrm>
              <a:custGeom>
                <a:avLst/>
                <a:gdLst/>
                <a:ahLst/>
                <a:cxnLst/>
                <a:rect l="l" t="t" r="r" b="b"/>
                <a:pathLst>
                  <a:path w="664" h="502" extrusionOk="0">
                    <a:moveTo>
                      <a:pt x="334" y="0"/>
                    </a:moveTo>
                    <a:cubicBezTo>
                      <a:pt x="278" y="0"/>
                      <a:pt x="222" y="19"/>
                      <a:pt x="174" y="56"/>
                    </a:cubicBezTo>
                    <a:cubicBezTo>
                      <a:pt x="1" y="198"/>
                      <a:pt x="84" y="477"/>
                      <a:pt x="306" y="500"/>
                    </a:cubicBezTo>
                    <a:cubicBezTo>
                      <a:pt x="315" y="501"/>
                      <a:pt x="324" y="501"/>
                      <a:pt x="333" y="501"/>
                    </a:cubicBezTo>
                    <a:cubicBezTo>
                      <a:pt x="539" y="501"/>
                      <a:pt x="663" y="261"/>
                      <a:pt x="528" y="92"/>
                    </a:cubicBezTo>
                    <a:cubicBezTo>
                      <a:pt x="479" y="32"/>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0" name="Google Shape;4470;p30"/>
              <p:cNvSpPr/>
              <p:nvPr/>
            </p:nvSpPr>
            <p:spPr>
              <a:xfrm>
                <a:off x="4187750" y="3902825"/>
                <a:ext cx="15950" cy="12100"/>
              </a:xfrm>
              <a:custGeom>
                <a:avLst/>
                <a:gdLst/>
                <a:ahLst/>
                <a:cxnLst/>
                <a:rect l="l" t="t" r="r" b="b"/>
                <a:pathLst>
                  <a:path w="638" h="484" extrusionOk="0">
                    <a:moveTo>
                      <a:pt x="318" y="1"/>
                    </a:moveTo>
                    <a:cubicBezTo>
                      <a:pt x="265" y="1"/>
                      <a:pt x="212" y="18"/>
                      <a:pt x="168" y="54"/>
                    </a:cubicBezTo>
                    <a:cubicBezTo>
                      <a:pt x="0" y="189"/>
                      <a:pt x="81" y="459"/>
                      <a:pt x="296" y="482"/>
                    </a:cubicBezTo>
                    <a:cubicBezTo>
                      <a:pt x="305" y="483"/>
                      <a:pt x="314" y="483"/>
                      <a:pt x="323" y="483"/>
                    </a:cubicBezTo>
                    <a:cubicBezTo>
                      <a:pt x="519" y="483"/>
                      <a:pt x="637" y="250"/>
                      <a:pt x="508" y="93"/>
                    </a:cubicBezTo>
                    <a:cubicBezTo>
                      <a:pt x="460" y="32"/>
                      <a:pt x="390"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1" name="Google Shape;4471;p30"/>
              <p:cNvSpPr/>
              <p:nvPr/>
            </p:nvSpPr>
            <p:spPr>
              <a:xfrm>
                <a:off x="4174500" y="3886325"/>
                <a:ext cx="15300" cy="11625"/>
              </a:xfrm>
              <a:custGeom>
                <a:avLst/>
                <a:gdLst/>
                <a:ahLst/>
                <a:cxnLst/>
                <a:rect l="l" t="t" r="r" b="b"/>
                <a:pathLst>
                  <a:path w="612" h="465" extrusionOk="0">
                    <a:moveTo>
                      <a:pt x="306" y="1"/>
                    </a:moveTo>
                    <a:cubicBezTo>
                      <a:pt x="255" y="1"/>
                      <a:pt x="204" y="18"/>
                      <a:pt x="161" y="52"/>
                    </a:cubicBezTo>
                    <a:cubicBezTo>
                      <a:pt x="0" y="184"/>
                      <a:pt x="77" y="444"/>
                      <a:pt x="283" y="463"/>
                    </a:cubicBezTo>
                    <a:cubicBezTo>
                      <a:pt x="292" y="465"/>
                      <a:pt x="301" y="465"/>
                      <a:pt x="310" y="465"/>
                    </a:cubicBezTo>
                    <a:cubicBezTo>
                      <a:pt x="500" y="465"/>
                      <a:pt x="611" y="241"/>
                      <a:pt x="489" y="87"/>
                    </a:cubicBezTo>
                    <a:cubicBezTo>
                      <a:pt x="441" y="31"/>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2" name="Google Shape;4472;p30"/>
              <p:cNvSpPr/>
              <p:nvPr/>
            </p:nvSpPr>
            <p:spPr>
              <a:xfrm>
                <a:off x="4161225" y="3869775"/>
                <a:ext cx="14700" cy="11225"/>
              </a:xfrm>
              <a:custGeom>
                <a:avLst/>
                <a:gdLst/>
                <a:ahLst/>
                <a:cxnLst/>
                <a:rect l="l" t="t" r="r" b="b"/>
                <a:pathLst>
                  <a:path w="588" h="449" extrusionOk="0">
                    <a:moveTo>
                      <a:pt x="294" y="1"/>
                    </a:moveTo>
                    <a:cubicBezTo>
                      <a:pt x="245" y="1"/>
                      <a:pt x="195" y="17"/>
                      <a:pt x="155" y="52"/>
                    </a:cubicBezTo>
                    <a:cubicBezTo>
                      <a:pt x="1" y="177"/>
                      <a:pt x="75" y="425"/>
                      <a:pt x="271" y="447"/>
                    </a:cubicBezTo>
                    <a:cubicBezTo>
                      <a:pt x="279" y="448"/>
                      <a:pt x="287" y="449"/>
                      <a:pt x="294" y="449"/>
                    </a:cubicBezTo>
                    <a:cubicBezTo>
                      <a:pt x="479" y="449"/>
                      <a:pt x="587" y="232"/>
                      <a:pt x="467" y="84"/>
                    </a:cubicBezTo>
                    <a:cubicBezTo>
                      <a:pt x="423" y="30"/>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3" name="Google Shape;4473;p30"/>
              <p:cNvSpPr/>
              <p:nvPr/>
            </p:nvSpPr>
            <p:spPr>
              <a:xfrm>
                <a:off x="4147900" y="3853250"/>
                <a:ext cx="14125" cy="10725"/>
              </a:xfrm>
              <a:custGeom>
                <a:avLst/>
                <a:gdLst/>
                <a:ahLst/>
                <a:cxnLst/>
                <a:rect l="l" t="t" r="r" b="b"/>
                <a:pathLst>
                  <a:path w="565" h="429" extrusionOk="0">
                    <a:moveTo>
                      <a:pt x="285" y="0"/>
                    </a:moveTo>
                    <a:cubicBezTo>
                      <a:pt x="238" y="0"/>
                      <a:pt x="190" y="16"/>
                      <a:pt x="151" y="48"/>
                    </a:cubicBezTo>
                    <a:cubicBezTo>
                      <a:pt x="0" y="167"/>
                      <a:pt x="71" y="408"/>
                      <a:pt x="261" y="427"/>
                    </a:cubicBezTo>
                    <a:cubicBezTo>
                      <a:pt x="269" y="428"/>
                      <a:pt x="276" y="428"/>
                      <a:pt x="284" y="428"/>
                    </a:cubicBezTo>
                    <a:cubicBezTo>
                      <a:pt x="460" y="428"/>
                      <a:pt x="564" y="222"/>
                      <a:pt x="450" y="80"/>
                    </a:cubicBezTo>
                    <a:cubicBezTo>
                      <a:pt x="408"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4" name="Google Shape;4474;p30"/>
              <p:cNvSpPr/>
              <p:nvPr/>
            </p:nvSpPr>
            <p:spPr>
              <a:xfrm>
                <a:off x="4134650" y="3836750"/>
                <a:ext cx="13475" cy="10200"/>
              </a:xfrm>
              <a:custGeom>
                <a:avLst/>
                <a:gdLst/>
                <a:ahLst/>
                <a:cxnLst/>
                <a:rect l="l" t="t" r="r" b="b"/>
                <a:pathLst>
                  <a:path w="539" h="408" extrusionOk="0">
                    <a:moveTo>
                      <a:pt x="273" y="0"/>
                    </a:moveTo>
                    <a:cubicBezTo>
                      <a:pt x="227" y="0"/>
                      <a:pt x="181" y="15"/>
                      <a:pt x="142" y="46"/>
                    </a:cubicBezTo>
                    <a:cubicBezTo>
                      <a:pt x="0" y="158"/>
                      <a:pt x="68" y="390"/>
                      <a:pt x="251" y="406"/>
                    </a:cubicBezTo>
                    <a:cubicBezTo>
                      <a:pt x="259" y="407"/>
                      <a:pt x="266" y="407"/>
                      <a:pt x="274" y="407"/>
                    </a:cubicBezTo>
                    <a:cubicBezTo>
                      <a:pt x="440" y="407"/>
                      <a:pt x="538" y="210"/>
                      <a:pt x="431" y="75"/>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5" name="Google Shape;4475;p30"/>
              <p:cNvSpPr/>
              <p:nvPr/>
            </p:nvSpPr>
            <p:spPr>
              <a:xfrm>
                <a:off x="4121375" y="3820175"/>
                <a:ext cx="12850" cy="9800"/>
              </a:xfrm>
              <a:custGeom>
                <a:avLst/>
                <a:gdLst/>
                <a:ahLst/>
                <a:cxnLst/>
                <a:rect l="l" t="t" r="r" b="b"/>
                <a:pathLst>
                  <a:path w="514" h="392" extrusionOk="0">
                    <a:moveTo>
                      <a:pt x="258" y="0"/>
                    </a:moveTo>
                    <a:cubicBezTo>
                      <a:pt x="215" y="0"/>
                      <a:pt x="172" y="15"/>
                      <a:pt x="136" y="44"/>
                    </a:cubicBezTo>
                    <a:cubicBezTo>
                      <a:pt x="1" y="156"/>
                      <a:pt x="65" y="371"/>
                      <a:pt x="239" y="391"/>
                    </a:cubicBezTo>
                    <a:cubicBezTo>
                      <a:pt x="246" y="392"/>
                      <a:pt x="254" y="392"/>
                      <a:pt x="262" y="392"/>
                    </a:cubicBezTo>
                    <a:cubicBezTo>
                      <a:pt x="421" y="392"/>
                      <a:pt x="513" y="201"/>
                      <a:pt x="409" y="73"/>
                    </a:cubicBezTo>
                    <a:cubicBezTo>
                      <a:pt x="371" y="25"/>
                      <a:pt x="315"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6" name="Google Shape;4476;p30"/>
              <p:cNvSpPr/>
              <p:nvPr/>
            </p:nvSpPr>
            <p:spPr>
              <a:xfrm>
                <a:off x="4108125" y="3803675"/>
                <a:ext cx="12275" cy="9275"/>
              </a:xfrm>
              <a:custGeom>
                <a:avLst/>
                <a:gdLst/>
                <a:ahLst/>
                <a:cxnLst/>
                <a:rect l="l" t="t" r="r" b="b"/>
                <a:pathLst>
                  <a:path w="491" h="371" extrusionOk="0">
                    <a:moveTo>
                      <a:pt x="245" y="1"/>
                    </a:moveTo>
                    <a:cubicBezTo>
                      <a:pt x="204" y="1"/>
                      <a:pt x="164" y="14"/>
                      <a:pt x="129" y="42"/>
                    </a:cubicBezTo>
                    <a:cubicBezTo>
                      <a:pt x="1" y="144"/>
                      <a:pt x="62" y="353"/>
                      <a:pt x="226" y="369"/>
                    </a:cubicBezTo>
                    <a:cubicBezTo>
                      <a:pt x="233" y="370"/>
                      <a:pt x="241" y="371"/>
                      <a:pt x="249" y="371"/>
                    </a:cubicBezTo>
                    <a:cubicBezTo>
                      <a:pt x="399" y="371"/>
                      <a:pt x="490" y="193"/>
                      <a:pt x="389"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7" name="Google Shape;4477;p30"/>
              <p:cNvSpPr/>
              <p:nvPr/>
            </p:nvSpPr>
            <p:spPr>
              <a:xfrm>
                <a:off x="4094800" y="3787125"/>
                <a:ext cx="11725" cy="8875"/>
              </a:xfrm>
              <a:custGeom>
                <a:avLst/>
                <a:gdLst/>
                <a:ahLst/>
                <a:cxnLst/>
                <a:rect l="l" t="t" r="r" b="b"/>
                <a:pathLst>
                  <a:path w="469" h="355" extrusionOk="0">
                    <a:moveTo>
                      <a:pt x="236" y="0"/>
                    </a:moveTo>
                    <a:cubicBezTo>
                      <a:pt x="197" y="0"/>
                      <a:pt x="157" y="14"/>
                      <a:pt x="125" y="42"/>
                    </a:cubicBezTo>
                    <a:cubicBezTo>
                      <a:pt x="0" y="138"/>
                      <a:pt x="61" y="337"/>
                      <a:pt x="215" y="353"/>
                    </a:cubicBezTo>
                    <a:cubicBezTo>
                      <a:pt x="222" y="354"/>
                      <a:pt x="229" y="354"/>
                      <a:pt x="235" y="354"/>
                    </a:cubicBezTo>
                    <a:cubicBezTo>
                      <a:pt x="381" y="354"/>
                      <a:pt x="468" y="184"/>
                      <a:pt x="373" y="67"/>
                    </a:cubicBezTo>
                    <a:cubicBezTo>
                      <a:pt x="338" y="23"/>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8" name="Google Shape;4478;p30"/>
              <p:cNvSpPr/>
              <p:nvPr/>
            </p:nvSpPr>
            <p:spPr>
              <a:xfrm>
                <a:off x="4081525" y="3770575"/>
                <a:ext cx="11100" cy="8400"/>
              </a:xfrm>
              <a:custGeom>
                <a:avLst/>
                <a:gdLst/>
                <a:ahLst/>
                <a:cxnLst/>
                <a:rect l="l" t="t" r="r" b="b"/>
                <a:pathLst>
                  <a:path w="444" h="336" extrusionOk="0">
                    <a:moveTo>
                      <a:pt x="224" y="1"/>
                    </a:moveTo>
                    <a:cubicBezTo>
                      <a:pt x="187" y="1"/>
                      <a:pt x="149" y="13"/>
                      <a:pt x="117" y="38"/>
                    </a:cubicBezTo>
                    <a:cubicBezTo>
                      <a:pt x="1" y="132"/>
                      <a:pt x="59" y="321"/>
                      <a:pt x="207" y="334"/>
                    </a:cubicBezTo>
                    <a:cubicBezTo>
                      <a:pt x="213" y="335"/>
                      <a:pt x="220" y="335"/>
                      <a:pt x="226" y="335"/>
                    </a:cubicBezTo>
                    <a:cubicBezTo>
                      <a:pt x="362" y="335"/>
                      <a:pt x="443" y="175"/>
                      <a:pt x="354" y="64"/>
                    </a:cubicBezTo>
                    <a:cubicBezTo>
                      <a:pt x="322" y="22"/>
                      <a:pt x="273" y="1"/>
                      <a:pt x="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9" name="Google Shape;4479;p30"/>
              <p:cNvSpPr/>
              <p:nvPr/>
            </p:nvSpPr>
            <p:spPr>
              <a:xfrm>
                <a:off x="4068275" y="3754075"/>
                <a:ext cx="10475" cy="7925"/>
              </a:xfrm>
              <a:custGeom>
                <a:avLst/>
                <a:gdLst/>
                <a:ahLst/>
                <a:cxnLst/>
                <a:rect l="l" t="t" r="r" b="b"/>
                <a:pathLst>
                  <a:path w="419" h="317" extrusionOk="0">
                    <a:moveTo>
                      <a:pt x="210" y="1"/>
                    </a:moveTo>
                    <a:cubicBezTo>
                      <a:pt x="175" y="1"/>
                      <a:pt x="139" y="13"/>
                      <a:pt x="110" y="36"/>
                    </a:cubicBezTo>
                    <a:cubicBezTo>
                      <a:pt x="1" y="123"/>
                      <a:pt x="52" y="300"/>
                      <a:pt x="193" y="316"/>
                    </a:cubicBezTo>
                    <a:cubicBezTo>
                      <a:pt x="199" y="316"/>
                      <a:pt x="204" y="317"/>
                      <a:pt x="209" y="317"/>
                    </a:cubicBezTo>
                    <a:cubicBezTo>
                      <a:pt x="338" y="317"/>
                      <a:pt x="418" y="164"/>
                      <a:pt x="332" y="59"/>
                    </a:cubicBezTo>
                    <a:cubicBezTo>
                      <a:pt x="301" y="21"/>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0" name="Google Shape;4480;p30"/>
              <p:cNvSpPr/>
              <p:nvPr/>
            </p:nvSpPr>
            <p:spPr>
              <a:xfrm>
                <a:off x="4338400" y="4053675"/>
                <a:ext cx="22075" cy="16725"/>
              </a:xfrm>
              <a:custGeom>
                <a:avLst/>
                <a:gdLst/>
                <a:ahLst/>
                <a:cxnLst/>
                <a:rect l="l" t="t" r="r" b="b"/>
                <a:pathLst>
                  <a:path w="883" h="669" extrusionOk="0">
                    <a:moveTo>
                      <a:pt x="442" y="1"/>
                    </a:moveTo>
                    <a:cubicBezTo>
                      <a:pt x="368" y="1"/>
                      <a:pt x="294" y="25"/>
                      <a:pt x="232" y="75"/>
                    </a:cubicBezTo>
                    <a:cubicBezTo>
                      <a:pt x="0" y="261"/>
                      <a:pt x="113" y="637"/>
                      <a:pt x="408" y="666"/>
                    </a:cubicBezTo>
                    <a:cubicBezTo>
                      <a:pt x="421" y="668"/>
                      <a:pt x="434" y="668"/>
                      <a:pt x="447" y="668"/>
                    </a:cubicBezTo>
                    <a:cubicBezTo>
                      <a:pt x="720" y="668"/>
                      <a:pt x="882" y="344"/>
                      <a:pt x="704" y="123"/>
                    </a:cubicBezTo>
                    <a:cubicBezTo>
                      <a:pt x="636" y="43"/>
                      <a:pt x="540" y="1"/>
                      <a:pt x="4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1" name="Google Shape;4481;p30"/>
              <p:cNvSpPr/>
              <p:nvPr/>
            </p:nvSpPr>
            <p:spPr>
              <a:xfrm>
                <a:off x="4325125" y="4037125"/>
                <a:ext cx="21450" cy="16325"/>
              </a:xfrm>
              <a:custGeom>
                <a:avLst/>
                <a:gdLst/>
                <a:ahLst/>
                <a:cxnLst/>
                <a:rect l="l" t="t" r="r" b="b"/>
                <a:pathLst>
                  <a:path w="858" h="653" extrusionOk="0">
                    <a:moveTo>
                      <a:pt x="430" y="1"/>
                    </a:moveTo>
                    <a:cubicBezTo>
                      <a:pt x="358" y="1"/>
                      <a:pt x="286" y="25"/>
                      <a:pt x="226" y="75"/>
                    </a:cubicBezTo>
                    <a:cubicBezTo>
                      <a:pt x="1" y="255"/>
                      <a:pt x="107" y="621"/>
                      <a:pt x="396" y="650"/>
                    </a:cubicBezTo>
                    <a:cubicBezTo>
                      <a:pt x="409" y="651"/>
                      <a:pt x="422" y="652"/>
                      <a:pt x="435" y="652"/>
                    </a:cubicBezTo>
                    <a:cubicBezTo>
                      <a:pt x="701" y="652"/>
                      <a:pt x="857" y="338"/>
                      <a:pt x="682" y="123"/>
                    </a:cubicBezTo>
                    <a:cubicBezTo>
                      <a:pt x="618" y="43"/>
                      <a:pt x="524" y="1"/>
                      <a:pt x="4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2" name="Google Shape;4482;p30"/>
              <p:cNvSpPr/>
              <p:nvPr/>
            </p:nvSpPr>
            <p:spPr>
              <a:xfrm>
                <a:off x="4311875" y="4020600"/>
                <a:ext cx="20800" cy="15800"/>
              </a:xfrm>
              <a:custGeom>
                <a:avLst/>
                <a:gdLst/>
                <a:ahLst/>
                <a:cxnLst/>
                <a:rect l="l" t="t" r="r" b="b"/>
                <a:pathLst>
                  <a:path w="832" h="632" extrusionOk="0">
                    <a:moveTo>
                      <a:pt x="418" y="0"/>
                    </a:moveTo>
                    <a:cubicBezTo>
                      <a:pt x="348" y="0"/>
                      <a:pt x="278" y="23"/>
                      <a:pt x="219" y="71"/>
                    </a:cubicBezTo>
                    <a:cubicBezTo>
                      <a:pt x="1" y="247"/>
                      <a:pt x="104" y="601"/>
                      <a:pt x="386" y="630"/>
                    </a:cubicBezTo>
                    <a:cubicBezTo>
                      <a:pt x="399" y="631"/>
                      <a:pt x="412" y="632"/>
                      <a:pt x="425" y="632"/>
                    </a:cubicBezTo>
                    <a:cubicBezTo>
                      <a:pt x="681" y="632"/>
                      <a:pt x="831" y="327"/>
                      <a:pt x="663" y="119"/>
                    </a:cubicBezTo>
                    <a:cubicBezTo>
                      <a:pt x="601" y="40"/>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3" name="Google Shape;4483;p30"/>
              <p:cNvSpPr/>
              <p:nvPr/>
            </p:nvSpPr>
            <p:spPr>
              <a:xfrm>
                <a:off x="4298550" y="4004100"/>
                <a:ext cx="20250" cy="15350"/>
              </a:xfrm>
              <a:custGeom>
                <a:avLst/>
                <a:gdLst/>
                <a:ahLst/>
                <a:cxnLst/>
                <a:rect l="l" t="t" r="r" b="b"/>
                <a:pathLst>
                  <a:path w="810" h="614" extrusionOk="0">
                    <a:moveTo>
                      <a:pt x="407" y="0"/>
                    </a:moveTo>
                    <a:cubicBezTo>
                      <a:pt x="338" y="0"/>
                      <a:pt x="269" y="23"/>
                      <a:pt x="212" y="69"/>
                    </a:cubicBezTo>
                    <a:cubicBezTo>
                      <a:pt x="0" y="239"/>
                      <a:pt x="103" y="583"/>
                      <a:pt x="376" y="612"/>
                    </a:cubicBezTo>
                    <a:cubicBezTo>
                      <a:pt x="388" y="613"/>
                      <a:pt x="399" y="614"/>
                      <a:pt x="411" y="614"/>
                    </a:cubicBezTo>
                    <a:cubicBezTo>
                      <a:pt x="660" y="614"/>
                      <a:pt x="809" y="316"/>
                      <a:pt x="646" y="114"/>
                    </a:cubicBezTo>
                    <a:cubicBezTo>
                      <a:pt x="586" y="39"/>
                      <a:pt x="497" y="0"/>
                      <a:pt x="4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4" name="Google Shape;4484;p30"/>
              <p:cNvSpPr/>
              <p:nvPr/>
            </p:nvSpPr>
            <p:spPr>
              <a:xfrm>
                <a:off x="4285275" y="3987525"/>
                <a:ext cx="19625" cy="14900"/>
              </a:xfrm>
              <a:custGeom>
                <a:avLst/>
                <a:gdLst/>
                <a:ahLst/>
                <a:cxnLst/>
                <a:rect l="l" t="t" r="r" b="b"/>
                <a:pathLst>
                  <a:path w="785" h="596" extrusionOk="0">
                    <a:moveTo>
                      <a:pt x="394" y="0"/>
                    </a:moveTo>
                    <a:cubicBezTo>
                      <a:pt x="328" y="0"/>
                      <a:pt x="262" y="22"/>
                      <a:pt x="207" y="66"/>
                    </a:cubicBezTo>
                    <a:cubicBezTo>
                      <a:pt x="1" y="233"/>
                      <a:pt x="101" y="568"/>
                      <a:pt x="364" y="593"/>
                    </a:cubicBezTo>
                    <a:cubicBezTo>
                      <a:pt x="376" y="595"/>
                      <a:pt x="387" y="595"/>
                      <a:pt x="399" y="595"/>
                    </a:cubicBezTo>
                    <a:cubicBezTo>
                      <a:pt x="642" y="595"/>
                      <a:pt x="784" y="308"/>
                      <a:pt x="624" y="111"/>
                    </a:cubicBezTo>
                    <a:cubicBezTo>
                      <a:pt x="566" y="38"/>
                      <a:pt x="480" y="0"/>
                      <a:pt x="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5" name="Google Shape;4485;p30"/>
              <p:cNvSpPr/>
              <p:nvPr/>
            </p:nvSpPr>
            <p:spPr>
              <a:xfrm>
                <a:off x="4272025" y="3971050"/>
                <a:ext cx="19050" cy="14400"/>
              </a:xfrm>
              <a:custGeom>
                <a:avLst/>
                <a:gdLst/>
                <a:ahLst/>
                <a:cxnLst/>
                <a:rect l="l" t="t" r="r" b="b"/>
                <a:pathLst>
                  <a:path w="762" h="576" extrusionOk="0">
                    <a:moveTo>
                      <a:pt x="383" y="0"/>
                    </a:moveTo>
                    <a:cubicBezTo>
                      <a:pt x="318" y="0"/>
                      <a:pt x="253" y="22"/>
                      <a:pt x="200" y="66"/>
                    </a:cubicBezTo>
                    <a:cubicBezTo>
                      <a:pt x="1" y="227"/>
                      <a:pt x="97" y="552"/>
                      <a:pt x="354" y="574"/>
                    </a:cubicBezTo>
                    <a:cubicBezTo>
                      <a:pt x="365" y="575"/>
                      <a:pt x="375" y="576"/>
                      <a:pt x="385" y="576"/>
                    </a:cubicBezTo>
                    <a:cubicBezTo>
                      <a:pt x="624" y="576"/>
                      <a:pt x="762" y="296"/>
                      <a:pt x="605" y="105"/>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6" name="Google Shape;4486;p30"/>
              <p:cNvSpPr/>
              <p:nvPr/>
            </p:nvSpPr>
            <p:spPr>
              <a:xfrm>
                <a:off x="4258775" y="3954500"/>
                <a:ext cx="18425" cy="13925"/>
              </a:xfrm>
              <a:custGeom>
                <a:avLst/>
                <a:gdLst/>
                <a:ahLst/>
                <a:cxnLst/>
                <a:rect l="l" t="t" r="r" b="b"/>
                <a:pathLst>
                  <a:path w="737" h="557" extrusionOk="0">
                    <a:moveTo>
                      <a:pt x="371" y="0"/>
                    </a:moveTo>
                    <a:cubicBezTo>
                      <a:pt x="308" y="0"/>
                      <a:pt x="245" y="21"/>
                      <a:pt x="193" y="63"/>
                    </a:cubicBezTo>
                    <a:cubicBezTo>
                      <a:pt x="0" y="221"/>
                      <a:pt x="94" y="532"/>
                      <a:pt x="341" y="555"/>
                    </a:cubicBezTo>
                    <a:cubicBezTo>
                      <a:pt x="352" y="556"/>
                      <a:pt x="362" y="557"/>
                      <a:pt x="372" y="557"/>
                    </a:cubicBezTo>
                    <a:cubicBezTo>
                      <a:pt x="601" y="557"/>
                      <a:pt x="736" y="286"/>
                      <a:pt x="585" y="102"/>
                    </a:cubicBezTo>
                    <a:cubicBezTo>
                      <a:pt x="531" y="35"/>
                      <a:pt x="451"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7" name="Google Shape;4487;p30"/>
              <p:cNvSpPr/>
              <p:nvPr/>
            </p:nvSpPr>
            <p:spPr>
              <a:xfrm>
                <a:off x="4245425" y="3937925"/>
                <a:ext cx="17875" cy="13550"/>
              </a:xfrm>
              <a:custGeom>
                <a:avLst/>
                <a:gdLst/>
                <a:ahLst/>
                <a:cxnLst/>
                <a:rect l="l" t="t" r="r" b="b"/>
                <a:pathLst>
                  <a:path w="715" h="542" extrusionOk="0">
                    <a:moveTo>
                      <a:pt x="360" y="1"/>
                    </a:moveTo>
                    <a:cubicBezTo>
                      <a:pt x="300" y="1"/>
                      <a:pt x="239" y="20"/>
                      <a:pt x="187" y="61"/>
                    </a:cubicBezTo>
                    <a:cubicBezTo>
                      <a:pt x="1" y="212"/>
                      <a:pt x="91" y="514"/>
                      <a:pt x="329" y="540"/>
                    </a:cubicBezTo>
                    <a:cubicBezTo>
                      <a:pt x="339" y="541"/>
                      <a:pt x="350" y="542"/>
                      <a:pt x="360" y="542"/>
                    </a:cubicBezTo>
                    <a:cubicBezTo>
                      <a:pt x="582" y="542"/>
                      <a:pt x="714" y="281"/>
                      <a:pt x="570" y="100"/>
                    </a:cubicBezTo>
                    <a:cubicBezTo>
                      <a:pt x="515" y="34"/>
                      <a:pt x="438" y="1"/>
                      <a:pt x="3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8" name="Google Shape;4488;p30"/>
              <p:cNvSpPr/>
              <p:nvPr/>
            </p:nvSpPr>
            <p:spPr>
              <a:xfrm>
                <a:off x="4232175" y="3921375"/>
                <a:ext cx="17150" cy="13075"/>
              </a:xfrm>
              <a:custGeom>
                <a:avLst/>
                <a:gdLst/>
                <a:ahLst/>
                <a:cxnLst/>
                <a:rect l="l" t="t" r="r" b="b"/>
                <a:pathLst>
                  <a:path w="686" h="523" extrusionOk="0">
                    <a:moveTo>
                      <a:pt x="342" y="1"/>
                    </a:moveTo>
                    <a:cubicBezTo>
                      <a:pt x="286" y="1"/>
                      <a:pt x="228" y="20"/>
                      <a:pt x="181" y="58"/>
                    </a:cubicBezTo>
                    <a:cubicBezTo>
                      <a:pt x="1" y="202"/>
                      <a:pt x="87" y="495"/>
                      <a:pt x="316" y="521"/>
                    </a:cubicBezTo>
                    <a:cubicBezTo>
                      <a:pt x="326" y="522"/>
                      <a:pt x="336" y="522"/>
                      <a:pt x="346" y="522"/>
                    </a:cubicBezTo>
                    <a:cubicBezTo>
                      <a:pt x="559" y="522"/>
                      <a:pt x="685" y="271"/>
                      <a:pt x="547" y="100"/>
                    </a:cubicBezTo>
                    <a:cubicBezTo>
                      <a:pt x="495" y="35"/>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9" name="Google Shape;4489;p30"/>
              <p:cNvSpPr/>
              <p:nvPr/>
            </p:nvSpPr>
            <p:spPr>
              <a:xfrm>
                <a:off x="4218925" y="3904875"/>
                <a:ext cx="16575" cy="12525"/>
              </a:xfrm>
              <a:custGeom>
                <a:avLst/>
                <a:gdLst/>
                <a:ahLst/>
                <a:cxnLst/>
                <a:rect l="l" t="t" r="r" b="b"/>
                <a:pathLst>
                  <a:path w="663" h="501" extrusionOk="0">
                    <a:moveTo>
                      <a:pt x="332" y="0"/>
                    </a:moveTo>
                    <a:cubicBezTo>
                      <a:pt x="277" y="0"/>
                      <a:pt x="221" y="18"/>
                      <a:pt x="174" y="56"/>
                    </a:cubicBezTo>
                    <a:cubicBezTo>
                      <a:pt x="0" y="197"/>
                      <a:pt x="84" y="477"/>
                      <a:pt x="306" y="499"/>
                    </a:cubicBezTo>
                    <a:cubicBezTo>
                      <a:pt x="316" y="500"/>
                      <a:pt x="326" y="501"/>
                      <a:pt x="336" y="501"/>
                    </a:cubicBezTo>
                    <a:cubicBezTo>
                      <a:pt x="540" y="501"/>
                      <a:pt x="662" y="260"/>
                      <a:pt x="527" y="94"/>
                    </a:cubicBezTo>
                    <a:cubicBezTo>
                      <a:pt x="478" y="32"/>
                      <a:pt x="406"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0" name="Google Shape;4490;p30"/>
              <p:cNvSpPr/>
              <p:nvPr/>
            </p:nvSpPr>
            <p:spPr>
              <a:xfrm>
                <a:off x="4205675" y="3888375"/>
                <a:ext cx="15950" cy="12075"/>
              </a:xfrm>
              <a:custGeom>
                <a:avLst/>
                <a:gdLst/>
                <a:ahLst/>
                <a:cxnLst/>
                <a:rect l="l" t="t" r="r" b="b"/>
                <a:pathLst>
                  <a:path w="638" h="483" extrusionOk="0">
                    <a:moveTo>
                      <a:pt x="319" y="0"/>
                    </a:moveTo>
                    <a:cubicBezTo>
                      <a:pt x="266" y="0"/>
                      <a:pt x="212" y="18"/>
                      <a:pt x="167" y="54"/>
                    </a:cubicBezTo>
                    <a:cubicBezTo>
                      <a:pt x="0" y="189"/>
                      <a:pt x="80" y="459"/>
                      <a:pt x="293" y="481"/>
                    </a:cubicBezTo>
                    <a:cubicBezTo>
                      <a:pt x="302" y="482"/>
                      <a:pt x="311" y="483"/>
                      <a:pt x="320" y="483"/>
                    </a:cubicBezTo>
                    <a:cubicBezTo>
                      <a:pt x="519" y="483"/>
                      <a:pt x="637" y="249"/>
                      <a:pt x="508" y="89"/>
                    </a:cubicBezTo>
                    <a:cubicBezTo>
                      <a:pt x="460"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1" name="Google Shape;4491;p30"/>
              <p:cNvSpPr/>
              <p:nvPr/>
            </p:nvSpPr>
            <p:spPr>
              <a:xfrm>
                <a:off x="4192400" y="3871800"/>
                <a:ext cx="15325" cy="11700"/>
              </a:xfrm>
              <a:custGeom>
                <a:avLst/>
                <a:gdLst/>
                <a:ahLst/>
                <a:cxnLst/>
                <a:rect l="l" t="t" r="r" b="b"/>
                <a:pathLst>
                  <a:path w="613" h="468" extrusionOk="0">
                    <a:moveTo>
                      <a:pt x="308" y="1"/>
                    </a:moveTo>
                    <a:cubicBezTo>
                      <a:pt x="257" y="1"/>
                      <a:pt x="205" y="18"/>
                      <a:pt x="162" y="55"/>
                    </a:cubicBezTo>
                    <a:cubicBezTo>
                      <a:pt x="1" y="183"/>
                      <a:pt x="78" y="444"/>
                      <a:pt x="284" y="466"/>
                    </a:cubicBezTo>
                    <a:cubicBezTo>
                      <a:pt x="292" y="467"/>
                      <a:pt x="299" y="467"/>
                      <a:pt x="307" y="467"/>
                    </a:cubicBezTo>
                    <a:cubicBezTo>
                      <a:pt x="499" y="467"/>
                      <a:pt x="613" y="241"/>
                      <a:pt x="489" y="87"/>
                    </a:cubicBezTo>
                    <a:cubicBezTo>
                      <a:pt x="442" y="30"/>
                      <a:pt x="375"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2" name="Google Shape;4492;p30"/>
              <p:cNvSpPr/>
              <p:nvPr/>
            </p:nvSpPr>
            <p:spPr>
              <a:xfrm>
                <a:off x="4179150" y="3855300"/>
                <a:ext cx="14775" cy="11150"/>
              </a:xfrm>
              <a:custGeom>
                <a:avLst/>
                <a:gdLst/>
                <a:ahLst/>
                <a:cxnLst/>
                <a:rect l="l" t="t" r="r" b="b"/>
                <a:pathLst>
                  <a:path w="591" h="446" extrusionOk="0">
                    <a:moveTo>
                      <a:pt x="295" y="0"/>
                    </a:moveTo>
                    <a:cubicBezTo>
                      <a:pt x="246" y="0"/>
                      <a:pt x="196" y="16"/>
                      <a:pt x="155" y="49"/>
                    </a:cubicBezTo>
                    <a:cubicBezTo>
                      <a:pt x="1" y="175"/>
                      <a:pt x="74" y="425"/>
                      <a:pt x="274" y="445"/>
                    </a:cubicBezTo>
                    <a:cubicBezTo>
                      <a:pt x="282" y="445"/>
                      <a:pt x="289" y="446"/>
                      <a:pt x="297" y="446"/>
                    </a:cubicBezTo>
                    <a:cubicBezTo>
                      <a:pt x="479"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3" name="Google Shape;4493;p30"/>
              <p:cNvSpPr/>
              <p:nvPr/>
            </p:nvSpPr>
            <p:spPr>
              <a:xfrm>
                <a:off x="4165825" y="3838750"/>
                <a:ext cx="14100" cy="10750"/>
              </a:xfrm>
              <a:custGeom>
                <a:avLst/>
                <a:gdLst/>
                <a:ahLst/>
                <a:cxnLst/>
                <a:rect l="l" t="t" r="r" b="b"/>
                <a:pathLst>
                  <a:path w="564" h="430" extrusionOk="0">
                    <a:moveTo>
                      <a:pt x="283" y="0"/>
                    </a:moveTo>
                    <a:cubicBezTo>
                      <a:pt x="236" y="0"/>
                      <a:pt x="188" y="16"/>
                      <a:pt x="148" y="49"/>
                    </a:cubicBezTo>
                    <a:cubicBezTo>
                      <a:pt x="0" y="168"/>
                      <a:pt x="71" y="406"/>
                      <a:pt x="260" y="429"/>
                    </a:cubicBezTo>
                    <a:cubicBezTo>
                      <a:pt x="268" y="429"/>
                      <a:pt x="276" y="430"/>
                      <a:pt x="284" y="430"/>
                    </a:cubicBezTo>
                    <a:cubicBezTo>
                      <a:pt x="460" y="430"/>
                      <a:pt x="564" y="223"/>
                      <a:pt x="450" y="82"/>
                    </a:cubicBezTo>
                    <a:cubicBezTo>
                      <a:pt x="408" y="28"/>
                      <a:pt x="346" y="0"/>
                      <a:pt x="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4" name="Google Shape;4494;p30"/>
              <p:cNvSpPr/>
              <p:nvPr/>
            </p:nvSpPr>
            <p:spPr>
              <a:xfrm>
                <a:off x="4152550" y="3822200"/>
                <a:ext cx="13500" cy="10275"/>
              </a:xfrm>
              <a:custGeom>
                <a:avLst/>
                <a:gdLst/>
                <a:ahLst/>
                <a:cxnLst/>
                <a:rect l="l" t="t" r="r" b="b"/>
                <a:pathLst>
                  <a:path w="540" h="411" extrusionOk="0">
                    <a:moveTo>
                      <a:pt x="270" y="1"/>
                    </a:moveTo>
                    <a:cubicBezTo>
                      <a:pt x="225" y="1"/>
                      <a:pt x="180" y="16"/>
                      <a:pt x="142" y="46"/>
                    </a:cubicBezTo>
                    <a:cubicBezTo>
                      <a:pt x="1" y="162"/>
                      <a:pt x="68" y="390"/>
                      <a:pt x="251" y="409"/>
                    </a:cubicBezTo>
                    <a:cubicBezTo>
                      <a:pt x="259" y="410"/>
                      <a:pt x="267" y="411"/>
                      <a:pt x="275" y="411"/>
                    </a:cubicBezTo>
                    <a:cubicBezTo>
                      <a:pt x="441" y="411"/>
                      <a:pt x="539" y="214"/>
                      <a:pt x="431" y="78"/>
                    </a:cubicBezTo>
                    <a:cubicBezTo>
                      <a:pt x="389" y="27"/>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5" name="Google Shape;4495;p30"/>
              <p:cNvSpPr/>
              <p:nvPr/>
            </p:nvSpPr>
            <p:spPr>
              <a:xfrm>
                <a:off x="4139300" y="3805700"/>
                <a:ext cx="12825" cy="9750"/>
              </a:xfrm>
              <a:custGeom>
                <a:avLst/>
                <a:gdLst/>
                <a:ahLst/>
                <a:cxnLst/>
                <a:rect l="l" t="t" r="r" b="b"/>
                <a:pathLst>
                  <a:path w="513" h="390" extrusionOk="0">
                    <a:moveTo>
                      <a:pt x="258" y="1"/>
                    </a:moveTo>
                    <a:cubicBezTo>
                      <a:pt x="215" y="1"/>
                      <a:pt x="172" y="15"/>
                      <a:pt x="136" y="44"/>
                    </a:cubicBezTo>
                    <a:cubicBezTo>
                      <a:pt x="1" y="153"/>
                      <a:pt x="65" y="372"/>
                      <a:pt x="235" y="388"/>
                    </a:cubicBezTo>
                    <a:cubicBezTo>
                      <a:pt x="243" y="389"/>
                      <a:pt x="251" y="389"/>
                      <a:pt x="258" y="389"/>
                    </a:cubicBezTo>
                    <a:cubicBezTo>
                      <a:pt x="418" y="389"/>
                      <a:pt x="513" y="202"/>
                      <a:pt x="409" y="73"/>
                    </a:cubicBezTo>
                    <a:cubicBezTo>
                      <a:pt x="370" y="26"/>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6" name="Google Shape;4496;p30"/>
              <p:cNvSpPr/>
              <p:nvPr/>
            </p:nvSpPr>
            <p:spPr>
              <a:xfrm>
                <a:off x="4126050" y="3789150"/>
                <a:ext cx="12200" cy="9325"/>
              </a:xfrm>
              <a:custGeom>
                <a:avLst/>
                <a:gdLst/>
                <a:ahLst/>
                <a:cxnLst/>
                <a:rect l="l" t="t" r="r" b="b"/>
                <a:pathLst>
                  <a:path w="488" h="373" extrusionOk="0">
                    <a:moveTo>
                      <a:pt x="243" y="0"/>
                    </a:moveTo>
                    <a:cubicBezTo>
                      <a:pt x="203" y="0"/>
                      <a:pt x="162" y="13"/>
                      <a:pt x="129" y="41"/>
                    </a:cubicBezTo>
                    <a:cubicBezTo>
                      <a:pt x="0" y="147"/>
                      <a:pt x="61" y="356"/>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7" name="Google Shape;4497;p30"/>
              <p:cNvSpPr/>
              <p:nvPr/>
            </p:nvSpPr>
            <p:spPr>
              <a:xfrm>
                <a:off x="4112700" y="3772650"/>
                <a:ext cx="11725" cy="8800"/>
              </a:xfrm>
              <a:custGeom>
                <a:avLst/>
                <a:gdLst/>
                <a:ahLst/>
                <a:cxnLst/>
                <a:rect l="l" t="t" r="r" b="b"/>
                <a:pathLst>
                  <a:path w="469" h="352"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4" y="65"/>
                    </a:cubicBezTo>
                    <a:cubicBezTo>
                      <a:pt x="339" y="22"/>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8" name="Google Shape;4498;p30"/>
              <p:cNvSpPr/>
              <p:nvPr/>
            </p:nvSpPr>
            <p:spPr>
              <a:xfrm>
                <a:off x="4099450" y="3756075"/>
                <a:ext cx="11100" cy="8425"/>
              </a:xfrm>
              <a:custGeom>
                <a:avLst/>
                <a:gdLst/>
                <a:ahLst/>
                <a:cxnLst/>
                <a:rect l="l" t="t" r="r" b="b"/>
                <a:pathLst>
                  <a:path w="444" h="337" extrusionOk="0">
                    <a:moveTo>
                      <a:pt x="221" y="1"/>
                    </a:moveTo>
                    <a:cubicBezTo>
                      <a:pt x="184" y="1"/>
                      <a:pt x="147" y="13"/>
                      <a:pt x="116" y="40"/>
                    </a:cubicBezTo>
                    <a:cubicBezTo>
                      <a:pt x="1" y="133"/>
                      <a:pt x="55" y="319"/>
                      <a:pt x="206" y="336"/>
                    </a:cubicBezTo>
                    <a:cubicBezTo>
                      <a:pt x="213" y="336"/>
                      <a:pt x="219" y="337"/>
                      <a:pt x="225" y="337"/>
                    </a:cubicBezTo>
                    <a:cubicBezTo>
                      <a:pt x="362" y="337"/>
                      <a:pt x="443" y="173"/>
                      <a:pt x="351" y="62"/>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9" name="Google Shape;4499;p30"/>
              <p:cNvSpPr/>
              <p:nvPr/>
            </p:nvSpPr>
            <p:spPr>
              <a:xfrm>
                <a:off x="4086200" y="3739550"/>
                <a:ext cx="10350" cy="7925"/>
              </a:xfrm>
              <a:custGeom>
                <a:avLst/>
                <a:gdLst/>
                <a:ahLst/>
                <a:cxnLst/>
                <a:rect l="l" t="t" r="r" b="b"/>
                <a:pathLst>
                  <a:path w="414" h="317" extrusionOk="0">
                    <a:moveTo>
                      <a:pt x="208" y="1"/>
                    </a:moveTo>
                    <a:cubicBezTo>
                      <a:pt x="173" y="1"/>
                      <a:pt x="139" y="12"/>
                      <a:pt x="110" y="36"/>
                    </a:cubicBezTo>
                    <a:cubicBezTo>
                      <a:pt x="0" y="126"/>
                      <a:pt x="52" y="302"/>
                      <a:pt x="190" y="315"/>
                    </a:cubicBezTo>
                    <a:cubicBezTo>
                      <a:pt x="196" y="316"/>
                      <a:pt x="203" y="316"/>
                      <a:pt x="209" y="316"/>
                    </a:cubicBezTo>
                    <a:cubicBezTo>
                      <a:pt x="339" y="316"/>
                      <a:pt x="414" y="165"/>
                      <a:pt x="331" y="61"/>
                    </a:cubicBezTo>
                    <a:cubicBezTo>
                      <a:pt x="300" y="21"/>
                      <a:pt x="254"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0" name="Google Shape;4500;p30"/>
              <p:cNvSpPr/>
              <p:nvPr/>
            </p:nvSpPr>
            <p:spPr>
              <a:xfrm>
                <a:off x="4343050" y="4022675"/>
                <a:ext cx="21450" cy="16300"/>
              </a:xfrm>
              <a:custGeom>
                <a:avLst/>
                <a:gdLst/>
                <a:ahLst/>
                <a:cxnLst/>
                <a:rect l="l" t="t" r="r" b="b"/>
                <a:pathLst>
                  <a:path w="858" h="652" extrusionOk="0">
                    <a:moveTo>
                      <a:pt x="429" y="0"/>
                    </a:moveTo>
                    <a:cubicBezTo>
                      <a:pt x="357" y="0"/>
                      <a:pt x="285" y="24"/>
                      <a:pt x="226" y="74"/>
                    </a:cubicBezTo>
                    <a:cubicBezTo>
                      <a:pt x="1" y="258"/>
                      <a:pt x="107" y="621"/>
                      <a:pt x="396" y="650"/>
                    </a:cubicBezTo>
                    <a:cubicBezTo>
                      <a:pt x="408" y="651"/>
                      <a:pt x="420" y="651"/>
                      <a:pt x="431" y="651"/>
                    </a:cubicBezTo>
                    <a:cubicBezTo>
                      <a:pt x="699" y="651"/>
                      <a:pt x="858" y="338"/>
                      <a:pt x="682" y="123"/>
                    </a:cubicBezTo>
                    <a:cubicBezTo>
                      <a:pt x="618" y="42"/>
                      <a:pt x="524" y="0"/>
                      <a:pt x="4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1" name="Google Shape;4501;p30"/>
              <p:cNvSpPr/>
              <p:nvPr/>
            </p:nvSpPr>
            <p:spPr>
              <a:xfrm>
                <a:off x="4329725" y="4006100"/>
                <a:ext cx="20875" cy="15850"/>
              </a:xfrm>
              <a:custGeom>
                <a:avLst/>
                <a:gdLst/>
                <a:ahLst/>
                <a:cxnLst/>
                <a:rect l="l" t="t" r="r" b="b"/>
                <a:pathLst>
                  <a:path w="835" h="634" extrusionOk="0">
                    <a:moveTo>
                      <a:pt x="420" y="0"/>
                    </a:moveTo>
                    <a:cubicBezTo>
                      <a:pt x="351" y="0"/>
                      <a:pt x="280" y="23"/>
                      <a:pt x="222" y="72"/>
                    </a:cubicBezTo>
                    <a:cubicBezTo>
                      <a:pt x="0" y="249"/>
                      <a:pt x="106" y="602"/>
                      <a:pt x="386" y="631"/>
                    </a:cubicBezTo>
                    <a:cubicBezTo>
                      <a:pt x="398" y="632"/>
                      <a:pt x="409" y="633"/>
                      <a:pt x="420" y="633"/>
                    </a:cubicBezTo>
                    <a:cubicBezTo>
                      <a:pt x="680" y="633"/>
                      <a:pt x="835" y="326"/>
                      <a:pt x="665" y="117"/>
                    </a:cubicBezTo>
                    <a:cubicBezTo>
                      <a:pt x="603" y="40"/>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2" name="Google Shape;4502;p30"/>
              <p:cNvSpPr/>
              <p:nvPr/>
            </p:nvSpPr>
            <p:spPr>
              <a:xfrm>
                <a:off x="4316450" y="3989550"/>
                <a:ext cx="20250" cy="15350"/>
              </a:xfrm>
              <a:custGeom>
                <a:avLst/>
                <a:gdLst/>
                <a:ahLst/>
                <a:cxnLst/>
                <a:rect l="l" t="t" r="r" b="b"/>
                <a:pathLst>
                  <a:path w="810" h="614" extrusionOk="0">
                    <a:moveTo>
                      <a:pt x="407" y="1"/>
                    </a:moveTo>
                    <a:cubicBezTo>
                      <a:pt x="338" y="1"/>
                      <a:pt x="270" y="23"/>
                      <a:pt x="213" y="69"/>
                    </a:cubicBezTo>
                    <a:cubicBezTo>
                      <a:pt x="1" y="242"/>
                      <a:pt x="104" y="586"/>
                      <a:pt x="374" y="612"/>
                    </a:cubicBezTo>
                    <a:cubicBezTo>
                      <a:pt x="386" y="613"/>
                      <a:pt x="397" y="614"/>
                      <a:pt x="409" y="614"/>
                    </a:cubicBezTo>
                    <a:cubicBezTo>
                      <a:pt x="661" y="614"/>
                      <a:pt x="810" y="320"/>
                      <a:pt x="647" y="114"/>
                    </a:cubicBezTo>
                    <a:cubicBezTo>
                      <a:pt x="585" y="39"/>
                      <a:pt x="496"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3" name="Google Shape;4503;p30"/>
              <p:cNvSpPr/>
              <p:nvPr/>
            </p:nvSpPr>
            <p:spPr>
              <a:xfrm>
                <a:off x="4303200" y="3973050"/>
                <a:ext cx="19600" cy="14900"/>
              </a:xfrm>
              <a:custGeom>
                <a:avLst/>
                <a:gdLst/>
                <a:ahLst/>
                <a:cxnLst/>
                <a:rect l="l" t="t" r="r" b="b"/>
                <a:pathLst>
                  <a:path w="784" h="596" extrusionOk="0">
                    <a:moveTo>
                      <a:pt x="393" y="1"/>
                    </a:moveTo>
                    <a:cubicBezTo>
                      <a:pt x="328" y="1"/>
                      <a:pt x="262" y="23"/>
                      <a:pt x="206" y="67"/>
                    </a:cubicBezTo>
                    <a:cubicBezTo>
                      <a:pt x="1" y="234"/>
                      <a:pt x="100" y="565"/>
                      <a:pt x="364" y="594"/>
                    </a:cubicBezTo>
                    <a:cubicBezTo>
                      <a:pt x="375" y="595"/>
                      <a:pt x="387" y="596"/>
                      <a:pt x="398" y="596"/>
                    </a:cubicBezTo>
                    <a:cubicBezTo>
                      <a:pt x="641" y="596"/>
                      <a:pt x="784" y="308"/>
                      <a:pt x="624"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4" name="Google Shape;4504;p30"/>
              <p:cNvSpPr/>
              <p:nvPr/>
            </p:nvSpPr>
            <p:spPr>
              <a:xfrm>
                <a:off x="4289950" y="3956475"/>
                <a:ext cx="18950" cy="14450"/>
              </a:xfrm>
              <a:custGeom>
                <a:avLst/>
                <a:gdLst/>
                <a:ahLst/>
                <a:cxnLst/>
                <a:rect l="l" t="t" r="r" b="b"/>
                <a:pathLst>
                  <a:path w="758" h="578" extrusionOk="0">
                    <a:moveTo>
                      <a:pt x="379" y="1"/>
                    </a:moveTo>
                    <a:cubicBezTo>
                      <a:pt x="316" y="1"/>
                      <a:pt x="252" y="22"/>
                      <a:pt x="200" y="65"/>
                    </a:cubicBezTo>
                    <a:cubicBezTo>
                      <a:pt x="0" y="228"/>
                      <a:pt x="94" y="550"/>
                      <a:pt x="351" y="576"/>
                    </a:cubicBezTo>
                    <a:cubicBezTo>
                      <a:pt x="362" y="577"/>
                      <a:pt x="374" y="578"/>
                      <a:pt x="385" y="578"/>
                    </a:cubicBezTo>
                    <a:cubicBezTo>
                      <a:pt x="619" y="578"/>
                      <a:pt x="758" y="300"/>
                      <a:pt x="604" y="110"/>
                    </a:cubicBezTo>
                    <a:cubicBezTo>
                      <a:pt x="548" y="38"/>
                      <a:pt x="463"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5" name="Google Shape;4505;p30"/>
              <p:cNvSpPr/>
              <p:nvPr/>
            </p:nvSpPr>
            <p:spPr>
              <a:xfrm>
                <a:off x="4276700" y="3940000"/>
                <a:ext cx="18400" cy="13975"/>
              </a:xfrm>
              <a:custGeom>
                <a:avLst/>
                <a:gdLst/>
                <a:ahLst/>
                <a:cxnLst/>
                <a:rect l="l" t="t" r="r" b="b"/>
                <a:pathLst>
                  <a:path w="736" h="559" extrusionOk="0">
                    <a:moveTo>
                      <a:pt x="366" y="0"/>
                    </a:moveTo>
                    <a:cubicBezTo>
                      <a:pt x="305" y="0"/>
                      <a:pt x="244" y="20"/>
                      <a:pt x="193" y="62"/>
                    </a:cubicBezTo>
                    <a:cubicBezTo>
                      <a:pt x="0" y="219"/>
                      <a:pt x="93" y="531"/>
                      <a:pt x="341" y="556"/>
                    </a:cubicBezTo>
                    <a:cubicBezTo>
                      <a:pt x="351" y="558"/>
                      <a:pt x="362" y="558"/>
                      <a:pt x="372" y="558"/>
                    </a:cubicBezTo>
                    <a:cubicBezTo>
                      <a:pt x="601" y="558"/>
                      <a:pt x="736" y="288"/>
                      <a:pt x="585" y="103"/>
                    </a:cubicBezTo>
                    <a:cubicBezTo>
                      <a:pt x="528" y="35"/>
                      <a:pt x="447" y="0"/>
                      <a:pt x="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6" name="Google Shape;4506;p30"/>
              <p:cNvSpPr/>
              <p:nvPr/>
            </p:nvSpPr>
            <p:spPr>
              <a:xfrm>
                <a:off x="4263350" y="3923425"/>
                <a:ext cx="17775" cy="13500"/>
              </a:xfrm>
              <a:custGeom>
                <a:avLst/>
                <a:gdLst/>
                <a:ahLst/>
                <a:cxnLst/>
                <a:rect l="l" t="t" r="r" b="b"/>
                <a:pathLst>
                  <a:path w="711" h="540" extrusionOk="0">
                    <a:moveTo>
                      <a:pt x="357" y="1"/>
                    </a:moveTo>
                    <a:cubicBezTo>
                      <a:pt x="297" y="1"/>
                      <a:pt x="237" y="21"/>
                      <a:pt x="187" y="63"/>
                    </a:cubicBezTo>
                    <a:cubicBezTo>
                      <a:pt x="1" y="210"/>
                      <a:pt x="91" y="512"/>
                      <a:pt x="328" y="538"/>
                    </a:cubicBezTo>
                    <a:cubicBezTo>
                      <a:pt x="339" y="539"/>
                      <a:pt x="349" y="540"/>
                      <a:pt x="359" y="540"/>
                    </a:cubicBezTo>
                    <a:cubicBezTo>
                      <a:pt x="582" y="540"/>
                      <a:pt x="711"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7" name="Google Shape;4507;p30"/>
              <p:cNvSpPr/>
              <p:nvPr/>
            </p:nvSpPr>
            <p:spPr>
              <a:xfrm>
                <a:off x="4250100" y="3906900"/>
                <a:ext cx="17225" cy="13075"/>
              </a:xfrm>
              <a:custGeom>
                <a:avLst/>
                <a:gdLst/>
                <a:ahLst/>
                <a:cxnLst/>
                <a:rect l="l" t="t" r="r" b="b"/>
                <a:pathLst>
                  <a:path w="689" h="523" extrusionOk="0">
                    <a:moveTo>
                      <a:pt x="345" y="0"/>
                    </a:moveTo>
                    <a:cubicBezTo>
                      <a:pt x="287" y="0"/>
                      <a:pt x="229" y="19"/>
                      <a:pt x="180" y="58"/>
                    </a:cubicBezTo>
                    <a:cubicBezTo>
                      <a:pt x="0" y="206"/>
                      <a:pt x="87" y="495"/>
                      <a:pt x="318" y="521"/>
                    </a:cubicBezTo>
                    <a:cubicBezTo>
                      <a:pt x="328" y="522"/>
                      <a:pt x="337" y="522"/>
                      <a:pt x="346" y="522"/>
                    </a:cubicBezTo>
                    <a:cubicBezTo>
                      <a:pt x="561" y="522"/>
                      <a:pt x="689" y="270"/>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8" name="Google Shape;4508;p30"/>
              <p:cNvSpPr/>
              <p:nvPr/>
            </p:nvSpPr>
            <p:spPr>
              <a:xfrm>
                <a:off x="4236850" y="3890400"/>
                <a:ext cx="16575" cy="12550"/>
              </a:xfrm>
              <a:custGeom>
                <a:avLst/>
                <a:gdLst/>
                <a:ahLst/>
                <a:cxnLst/>
                <a:rect l="l" t="t" r="r" b="b"/>
                <a:pathLst>
                  <a:path w="663" h="502" extrusionOk="0">
                    <a:moveTo>
                      <a:pt x="332" y="0"/>
                    </a:moveTo>
                    <a:cubicBezTo>
                      <a:pt x="276" y="0"/>
                      <a:pt x="220" y="19"/>
                      <a:pt x="174" y="56"/>
                    </a:cubicBezTo>
                    <a:cubicBezTo>
                      <a:pt x="0" y="198"/>
                      <a:pt x="84" y="477"/>
                      <a:pt x="305" y="500"/>
                    </a:cubicBezTo>
                    <a:cubicBezTo>
                      <a:pt x="315" y="501"/>
                      <a:pt x="324" y="501"/>
                      <a:pt x="333" y="501"/>
                    </a:cubicBezTo>
                    <a:cubicBezTo>
                      <a:pt x="538" y="501"/>
                      <a:pt x="663" y="261"/>
                      <a:pt x="527" y="92"/>
                    </a:cubicBezTo>
                    <a:cubicBezTo>
                      <a:pt x="478"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9" name="Google Shape;4509;p30"/>
              <p:cNvSpPr/>
              <p:nvPr/>
            </p:nvSpPr>
            <p:spPr>
              <a:xfrm>
                <a:off x="4223575" y="3873825"/>
                <a:ext cx="15875" cy="12075"/>
              </a:xfrm>
              <a:custGeom>
                <a:avLst/>
                <a:gdLst/>
                <a:ahLst/>
                <a:cxnLst/>
                <a:rect l="l" t="t" r="r" b="b"/>
                <a:pathLst>
                  <a:path w="635" h="483" extrusionOk="0">
                    <a:moveTo>
                      <a:pt x="319" y="0"/>
                    </a:moveTo>
                    <a:cubicBezTo>
                      <a:pt x="266" y="0"/>
                      <a:pt x="212" y="18"/>
                      <a:pt x="168" y="54"/>
                    </a:cubicBezTo>
                    <a:cubicBezTo>
                      <a:pt x="1" y="189"/>
                      <a:pt x="81" y="459"/>
                      <a:pt x="293" y="481"/>
                    </a:cubicBezTo>
                    <a:cubicBezTo>
                      <a:pt x="302" y="482"/>
                      <a:pt x="312" y="483"/>
                      <a:pt x="320" y="483"/>
                    </a:cubicBezTo>
                    <a:cubicBezTo>
                      <a:pt x="519" y="483"/>
                      <a:pt x="635" y="249"/>
                      <a:pt x="509" y="89"/>
                    </a:cubicBezTo>
                    <a:cubicBezTo>
                      <a:pt x="459" y="31"/>
                      <a:pt x="389"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0" name="Google Shape;4510;p30"/>
              <p:cNvSpPr/>
              <p:nvPr/>
            </p:nvSpPr>
            <p:spPr>
              <a:xfrm>
                <a:off x="4210250" y="3857325"/>
                <a:ext cx="15375" cy="11625"/>
              </a:xfrm>
              <a:custGeom>
                <a:avLst/>
                <a:gdLst/>
                <a:ahLst/>
                <a:cxnLst/>
                <a:rect l="l" t="t" r="r" b="b"/>
                <a:pathLst>
                  <a:path w="615" h="465" extrusionOk="0">
                    <a:moveTo>
                      <a:pt x="309" y="1"/>
                    </a:moveTo>
                    <a:cubicBezTo>
                      <a:pt x="258" y="1"/>
                      <a:pt x="207" y="18"/>
                      <a:pt x="164" y="52"/>
                    </a:cubicBezTo>
                    <a:cubicBezTo>
                      <a:pt x="0" y="184"/>
                      <a:pt x="77" y="444"/>
                      <a:pt x="286" y="463"/>
                    </a:cubicBezTo>
                    <a:cubicBezTo>
                      <a:pt x="295" y="464"/>
                      <a:pt x="304" y="465"/>
                      <a:pt x="313" y="465"/>
                    </a:cubicBezTo>
                    <a:cubicBezTo>
                      <a:pt x="503" y="465"/>
                      <a:pt x="615" y="241"/>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1" name="Google Shape;4511;p30"/>
              <p:cNvSpPr/>
              <p:nvPr/>
            </p:nvSpPr>
            <p:spPr>
              <a:xfrm>
                <a:off x="4197000" y="3840800"/>
                <a:ext cx="14750" cy="11200"/>
              </a:xfrm>
              <a:custGeom>
                <a:avLst/>
                <a:gdLst/>
                <a:ahLst/>
                <a:cxnLst/>
                <a:rect l="l" t="t" r="r" b="b"/>
                <a:pathLst>
                  <a:path w="590" h="448" extrusionOk="0">
                    <a:moveTo>
                      <a:pt x="297" y="1"/>
                    </a:moveTo>
                    <a:cubicBezTo>
                      <a:pt x="247" y="1"/>
                      <a:pt x="196" y="17"/>
                      <a:pt x="154" y="51"/>
                    </a:cubicBezTo>
                    <a:cubicBezTo>
                      <a:pt x="0" y="176"/>
                      <a:pt x="74" y="424"/>
                      <a:pt x="273" y="446"/>
                    </a:cubicBezTo>
                    <a:cubicBezTo>
                      <a:pt x="281" y="447"/>
                      <a:pt x="289" y="447"/>
                      <a:pt x="296" y="447"/>
                    </a:cubicBezTo>
                    <a:cubicBezTo>
                      <a:pt x="479" y="447"/>
                      <a:pt x="590" y="231"/>
                      <a:pt x="469" y="83"/>
                    </a:cubicBezTo>
                    <a:cubicBezTo>
                      <a:pt x="426" y="29"/>
                      <a:pt x="362" y="1"/>
                      <a:pt x="2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2" name="Google Shape;4512;p30"/>
              <p:cNvSpPr/>
              <p:nvPr/>
            </p:nvSpPr>
            <p:spPr>
              <a:xfrm>
                <a:off x="4183725" y="3824225"/>
                <a:ext cx="14125" cy="10750"/>
              </a:xfrm>
              <a:custGeom>
                <a:avLst/>
                <a:gdLst/>
                <a:ahLst/>
                <a:cxnLst/>
                <a:rect l="l" t="t" r="r" b="b"/>
                <a:pathLst>
                  <a:path w="565" h="430" extrusionOk="0">
                    <a:moveTo>
                      <a:pt x="284" y="1"/>
                    </a:moveTo>
                    <a:cubicBezTo>
                      <a:pt x="236" y="1"/>
                      <a:pt x="189" y="17"/>
                      <a:pt x="149" y="49"/>
                    </a:cubicBezTo>
                    <a:cubicBezTo>
                      <a:pt x="1" y="168"/>
                      <a:pt x="71" y="409"/>
                      <a:pt x="261" y="428"/>
                    </a:cubicBezTo>
                    <a:cubicBezTo>
                      <a:pt x="269" y="429"/>
                      <a:pt x="277" y="429"/>
                      <a:pt x="284" y="429"/>
                    </a:cubicBezTo>
                    <a:cubicBezTo>
                      <a:pt x="460" y="429"/>
                      <a:pt x="565" y="223"/>
                      <a:pt x="451" y="81"/>
                    </a:cubicBezTo>
                    <a:cubicBezTo>
                      <a:pt x="407" y="28"/>
                      <a:pt x="346"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3" name="Google Shape;4513;p30"/>
              <p:cNvSpPr/>
              <p:nvPr/>
            </p:nvSpPr>
            <p:spPr>
              <a:xfrm>
                <a:off x="4170475" y="3807750"/>
                <a:ext cx="13475" cy="10175"/>
              </a:xfrm>
              <a:custGeom>
                <a:avLst/>
                <a:gdLst/>
                <a:ahLst/>
                <a:cxnLst/>
                <a:rect l="l" t="t" r="r" b="b"/>
                <a:pathLst>
                  <a:path w="539" h="407" extrusionOk="0">
                    <a:moveTo>
                      <a:pt x="270" y="0"/>
                    </a:moveTo>
                    <a:cubicBezTo>
                      <a:pt x="225" y="0"/>
                      <a:pt x="180" y="15"/>
                      <a:pt x="142" y="46"/>
                    </a:cubicBezTo>
                    <a:cubicBezTo>
                      <a:pt x="0" y="158"/>
                      <a:pt x="68" y="390"/>
                      <a:pt x="248" y="406"/>
                    </a:cubicBezTo>
                    <a:cubicBezTo>
                      <a:pt x="256" y="406"/>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4" name="Google Shape;4514;p30"/>
              <p:cNvSpPr/>
              <p:nvPr/>
            </p:nvSpPr>
            <p:spPr>
              <a:xfrm>
                <a:off x="4157225" y="3791175"/>
                <a:ext cx="12825" cy="9800"/>
              </a:xfrm>
              <a:custGeom>
                <a:avLst/>
                <a:gdLst/>
                <a:ahLst/>
                <a:cxnLst/>
                <a:rect l="l" t="t" r="r" b="b"/>
                <a:pathLst>
                  <a:path w="513" h="392" extrusionOk="0">
                    <a:moveTo>
                      <a:pt x="257" y="0"/>
                    </a:moveTo>
                    <a:cubicBezTo>
                      <a:pt x="214" y="0"/>
                      <a:pt x="171" y="14"/>
                      <a:pt x="135" y="43"/>
                    </a:cubicBezTo>
                    <a:cubicBezTo>
                      <a:pt x="0" y="156"/>
                      <a:pt x="64" y="371"/>
                      <a:pt x="238" y="391"/>
                    </a:cubicBezTo>
                    <a:cubicBezTo>
                      <a:pt x="246" y="391"/>
                      <a:pt x="253" y="392"/>
                      <a:pt x="261" y="392"/>
                    </a:cubicBezTo>
                    <a:cubicBezTo>
                      <a:pt x="418" y="392"/>
                      <a:pt x="513" y="201"/>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5" name="Google Shape;4515;p30"/>
              <p:cNvSpPr/>
              <p:nvPr/>
            </p:nvSpPr>
            <p:spPr>
              <a:xfrm>
                <a:off x="4143950" y="3774675"/>
                <a:ext cx="12275" cy="9275"/>
              </a:xfrm>
              <a:custGeom>
                <a:avLst/>
                <a:gdLst/>
                <a:ahLst/>
                <a:cxnLst/>
                <a:rect l="l" t="t" r="r" b="b"/>
                <a:pathLst>
                  <a:path w="491" h="371" extrusionOk="0">
                    <a:moveTo>
                      <a:pt x="245" y="1"/>
                    </a:moveTo>
                    <a:cubicBezTo>
                      <a:pt x="205" y="1"/>
                      <a:pt x="164" y="14"/>
                      <a:pt x="129" y="41"/>
                    </a:cubicBezTo>
                    <a:cubicBezTo>
                      <a:pt x="1" y="144"/>
                      <a:pt x="62" y="353"/>
                      <a:pt x="226" y="369"/>
                    </a:cubicBezTo>
                    <a:cubicBezTo>
                      <a:pt x="234" y="370"/>
                      <a:pt x="241" y="371"/>
                      <a:pt x="249" y="371"/>
                    </a:cubicBezTo>
                    <a:cubicBezTo>
                      <a:pt x="399" y="371"/>
                      <a:pt x="491" y="193"/>
                      <a:pt x="390" y="70"/>
                    </a:cubicBezTo>
                    <a:cubicBezTo>
                      <a:pt x="353"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6" name="Google Shape;4516;p30"/>
              <p:cNvSpPr/>
              <p:nvPr/>
            </p:nvSpPr>
            <p:spPr>
              <a:xfrm>
                <a:off x="4130625" y="3758125"/>
                <a:ext cx="11650" cy="8875"/>
              </a:xfrm>
              <a:custGeom>
                <a:avLst/>
                <a:gdLst/>
                <a:ahLst/>
                <a:cxnLst/>
                <a:rect l="l" t="t" r="r" b="b"/>
                <a:pathLst>
                  <a:path w="466" h="355" extrusionOk="0">
                    <a:moveTo>
                      <a:pt x="234" y="0"/>
                    </a:moveTo>
                    <a:cubicBezTo>
                      <a:pt x="195" y="0"/>
                      <a:pt x="156" y="14"/>
                      <a:pt x="123"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7" name="Google Shape;4517;p30"/>
              <p:cNvSpPr/>
              <p:nvPr/>
            </p:nvSpPr>
            <p:spPr>
              <a:xfrm>
                <a:off x="4117375" y="3741575"/>
                <a:ext cx="11075" cy="8375"/>
              </a:xfrm>
              <a:custGeom>
                <a:avLst/>
                <a:gdLst/>
                <a:ahLst/>
                <a:cxnLst/>
                <a:rect l="l" t="t" r="r" b="b"/>
                <a:pathLst>
                  <a:path w="443" h="335" extrusionOk="0">
                    <a:moveTo>
                      <a:pt x="221" y="1"/>
                    </a:moveTo>
                    <a:cubicBezTo>
                      <a:pt x="184" y="1"/>
                      <a:pt x="147" y="13"/>
                      <a:pt x="116" y="38"/>
                    </a:cubicBezTo>
                    <a:cubicBezTo>
                      <a:pt x="0" y="131"/>
                      <a:pt x="55" y="321"/>
                      <a:pt x="203" y="334"/>
                    </a:cubicBezTo>
                    <a:cubicBezTo>
                      <a:pt x="209" y="335"/>
                      <a:pt x="216" y="335"/>
                      <a:pt x="222" y="335"/>
                    </a:cubicBezTo>
                    <a:cubicBezTo>
                      <a:pt x="362" y="335"/>
                      <a:pt x="443" y="174"/>
                      <a:pt x="350" y="64"/>
                    </a:cubicBezTo>
                    <a:cubicBezTo>
                      <a:pt x="318" y="22"/>
                      <a:pt x="269"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8" name="Google Shape;4518;p30"/>
              <p:cNvSpPr/>
              <p:nvPr/>
            </p:nvSpPr>
            <p:spPr>
              <a:xfrm>
                <a:off x="4104100" y="3725075"/>
                <a:ext cx="10400" cy="7925"/>
              </a:xfrm>
              <a:custGeom>
                <a:avLst/>
                <a:gdLst/>
                <a:ahLst/>
                <a:cxnLst/>
                <a:rect l="l" t="t" r="r" b="b"/>
                <a:pathLst>
                  <a:path w="416" h="317" extrusionOk="0">
                    <a:moveTo>
                      <a:pt x="210" y="1"/>
                    </a:moveTo>
                    <a:cubicBezTo>
                      <a:pt x="175" y="1"/>
                      <a:pt x="140" y="12"/>
                      <a:pt x="110" y="36"/>
                    </a:cubicBezTo>
                    <a:cubicBezTo>
                      <a:pt x="1" y="123"/>
                      <a:pt x="52" y="300"/>
                      <a:pt x="194" y="316"/>
                    </a:cubicBezTo>
                    <a:cubicBezTo>
                      <a:pt x="199" y="316"/>
                      <a:pt x="204" y="316"/>
                      <a:pt x="209" y="316"/>
                    </a:cubicBezTo>
                    <a:cubicBezTo>
                      <a:pt x="338" y="316"/>
                      <a:pt x="415" y="164"/>
                      <a:pt x="332" y="59"/>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9" name="Google Shape;4519;p30"/>
              <p:cNvSpPr/>
              <p:nvPr/>
            </p:nvSpPr>
            <p:spPr>
              <a:xfrm>
                <a:off x="4347625" y="3991625"/>
                <a:ext cx="20900" cy="15850"/>
              </a:xfrm>
              <a:custGeom>
                <a:avLst/>
                <a:gdLst/>
                <a:ahLst/>
                <a:cxnLst/>
                <a:rect l="l" t="t" r="r" b="b"/>
                <a:pathLst>
                  <a:path w="836" h="634" extrusionOk="0">
                    <a:moveTo>
                      <a:pt x="418" y="1"/>
                    </a:moveTo>
                    <a:cubicBezTo>
                      <a:pt x="348" y="1"/>
                      <a:pt x="278" y="24"/>
                      <a:pt x="219" y="73"/>
                    </a:cubicBezTo>
                    <a:cubicBezTo>
                      <a:pt x="1" y="249"/>
                      <a:pt x="107" y="603"/>
                      <a:pt x="386" y="632"/>
                    </a:cubicBezTo>
                    <a:cubicBezTo>
                      <a:pt x="398" y="633"/>
                      <a:pt x="410" y="634"/>
                      <a:pt x="421" y="634"/>
                    </a:cubicBezTo>
                    <a:cubicBezTo>
                      <a:pt x="680" y="634"/>
                      <a:pt x="835" y="327"/>
                      <a:pt x="666" y="118"/>
                    </a:cubicBezTo>
                    <a:cubicBezTo>
                      <a:pt x="602" y="41"/>
                      <a:pt x="51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0" name="Google Shape;4520;p30"/>
              <p:cNvSpPr/>
              <p:nvPr/>
            </p:nvSpPr>
            <p:spPr>
              <a:xfrm>
                <a:off x="4334375" y="3975100"/>
                <a:ext cx="20250" cy="15350"/>
              </a:xfrm>
              <a:custGeom>
                <a:avLst/>
                <a:gdLst/>
                <a:ahLst/>
                <a:cxnLst/>
                <a:rect l="l" t="t" r="r" b="b"/>
                <a:pathLst>
                  <a:path w="810" h="614" extrusionOk="0">
                    <a:moveTo>
                      <a:pt x="406" y="0"/>
                    </a:moveTo>
                    <a:cubicBezTo>
                      <a:pt x="338" y="0"/>
                      <a:pt x="270" y="22"/>
                      <a:pt x="213" y="68"/>
                    </a:cubicBezTo>
                    <a:cubicBezTo>
                      <a:pt x="1" y="239"/>
                      <a:pt x="103" y="583"/>
                      <a:pt x="373" y="611"/>
                    </a:cubicBezTo>
                    <a:cubicBezTo>
                      <a:pt x="385" y="613"/>
                      <a:pt x="397" y="613"/>
                      <a:pt x="408" y="613"/>
                    </a:cubicBezTo>
                    <a:cubicBezTo>
                      <a:pt x="661" y="613"/>
                      <a:pt x="809" y="316"/>
                      <a:pt x="643" y="113"/>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1" name="Google Shape;4521;p30"/>
              <p:cNvSpPr/>
              <p:nvPr/>
            </p:nvSpPr>
            <p:spPr>
              <a:xfrm>
                <a:off x="4321125" y="3958525"/>
                <a:ext cx="19600" cy="14900"/>
              </a:xfrm>
              <a:custGeom>
                <a:avLst/>
                <a:gdLst/>
                <a:ahLst/>
                <a:cxnLst/>
                <a:rect l="l" t="t" r="r" b="b"/>
                <a:pathLst>
                  <a:path w="784" h="596" extrusionOk="0">
                    <a:moveTo>
                      <a:pt x="393" y="0"/>
                    </a:moveTo>
                    <a:cubicBezTo>
                      <a:pt x="327" y="0"/>
                      <a:pt x="261" y="22"/>
                      <a:pt x="206" y="66"/>
                    </a:cubicBezTo>
                    <a:cubicBezTo>
                      <a:pt x="0" y="233"/>
                      <a:pt x="97" y="567"/>
                      <a:pt x="363" y="593"/>
                    </a:cubicBezTo>
                    <a:cubicBezTo>
                      <a:pt x="375" y="594"/>
                      <a:pt x="387" y="595"/>
                      <a:pt x="398" y="595"/>
                    </a:cubicBezTo>
                    <a:cubicBezTo>
                      <a:pt x="641" y="595"/>
                      <a:pt x="783" y="308"/>
                      <a:pt x="624" y="111"/>
                    </a:cubicBezTo>
                    <a:cubicBezTo>
                      <a:pt x="565"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2" name="Google Shape;4522;p30"/>
              <p:cNvSpPr/>
              <p:nvPr/>
            </p:nvSpPr>
            <p:spPr>
              <a:xfrm>
                <a:off x="4307775" y="3942025"/>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5" y="576"/>
                      <a:pt x="375" y="577"/>
                      <a:pt x="385" y="577"/>
                    </a:cubicBezTo>
                    <a:cubicBezTo>
                      <a:pt x="621" y="577"/>
                      <a:pt x="762" y="297"/>
                      <a:pt x="608" y="106"/>
                    </a:cubicBezTo>
                    <a:cubicBezTo>
                      <a:pt x="552"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3" name="Google Shape;4523;p30"/>
              <p:cNvSpPr/>
              <p:nvPr/>
            </p:nvSpPr>
            <p:spPr>
              <a:xfrm>
                <a:off x="4294525" y="3925500"/>
                <a:ext cx="18425" cy="13925"/>
              </a:xfrm>
              <a:custGeom>
                <a:avLst/>
                <a:gdLst/>
                <a:ahLst/>
                <a:cxnLst/>
                <a:rect l="l" t="t" r="r" b="b"/>
                <a:pathLst>
                  <a:path w="737" h="557" extrusionOk="0">
                    <a:moveTo>
                      <a:pt x="372" y="0"/>
                    </a:moveTo>
                    <a:cubicBezTo>
                      <a:pt x="310" y="0"/>
                      <a:pt x="247" y="21"/>
                      <a:pt x="193" y="63"/>
                    </a:cubicBezTo>
                    <a:cubicBezTo>
                      <a:pt x="0" y="221"/>
                      <a:pt x="97" y="532"/>
                      <a:pt x="341" y="555"/>
                    </a:cubicBezTo>
                    <a:cubicBezTo>
                      <a:pt x="352" y="556"/>
                      <a:pt x="362" y="556"/>
                      <a:pt x="372" y="556"/>
                    </a:cubicBezTo>
                    <a:cubicBezTo>
                      <a:pt x="601" y="556"/>
                      <a:pt x="736" y="286"/>
                      <a:pt x="585" y="102"/>
                    </a:cubicBezTo>
                    <a:cubicBezTo>
                      <a:pt x="531" y="35"/>
                      <a:pt x="452"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4" name="Google Shape;4524;p30"/>
              <p:cNvSpPr/>
              <p:nvPr/>
            </p:nvSpPr>
            <p:spPr>
              <a:xfrm>
                <a:off x="4281275" y="3908925"/>
                <a:ext cx="17775" cy="13550"/>
              </a:xfrm>
              <a:custGeom>
                <a:avLst/>
                <a:gdLst/>
                <a:ahLst/>
                <a:cxnLst/>
                <a:rect l="l" t="t" r="r" b="b"/>
                <a:pathLst>
                  <a:path w="711" h="542" extrusionOk="0">
                    <a:moveTo>
                      <a:pt x="357" y="1"/>
                    </a:moveTo>
                    <a:cubicBezTo>
                      <a:pt x="297" y="1"/>
                      <a:pt x="237" y="21"/>
                      <a:pt x="187" y="61"/>
                    </a:cubicBezTo>
                    <a:cubicBezTo>
                      <a:pt x="0" y="212"/>
                      <a:pt x="90" y="514"/>
                      <a:pt x="328" y="540"/>
                    </a:cubicBezTo>
                    <a:cubicBezTo>
                      <a:pt x="339" y="541"/>
                      <a:pt x="349" y="541"/>
                      <a:pt x="359" y="541"/>
                    </a:cubicBezTo>
                    <a:cubicBezTo>
                      <a:pt x="581" y="541"/>
                      <a:pt x="710" y="281"/>
                      <a:pt x="566" y="103"/>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5" name="Google Shape;4525;p30"/>
              <p:cNvSpPr/>
              <p:nvPr/>
            </p:nvSpPr>
            <p:spPr>
              <a:xfrm>
                <a:off x="4268000" y="3892375"/>
                <a:ext cx="17150" cy="13075"/>
              </a:xfrm>
              <a:custGeom>
                <a:avLst/>
                <a:gdLst/>
                <a:ahLst/>
                <a:cxnLst/>
                <a:rect l="l" t="t" r="r" b="b"/>
                <a:pathLst>
                  <a:path w="686" h="523" extrusionOk="0">
                    <a:moveTo>
                      <a:pt x="343" y="1"/>
                    </a:moveTo>
                    <a:cubicBezTo>
                      <a:pt x="286" y="1"/>
                      <a:pt x="229" y="19"/>
                      <a:pt x="181" y="58"/>
                    </a:cubicBezTo>
                    <a:cubicBezTo>
                      <a:pt x="1" y="202"/>
                      <a:pt x="85" y="495"/>
                      <a:pt x="316" y="520"/>
                    </a:cubicBezTo>
                    <a:cubicBezTo>
                      <a:pt x="326" y="522"/>
                      <a:pt x="337" y="522"/>
                      <a:pt x="347" y="522"/>
                    </a:cubicBezTo>
                    <a:cubicBezTo>
                      <a:pt x="560" y="522"/>
                      <a:pt x="685" y="271"/>
                      <a:pt x="547" y="99"/>
                    </a:cubicBezTo>
                    <a:cubicBezTo>
                      <a:pt x="496" y="35"/>
                      <a:pt x="419"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6" name="Google Shape;4526;p30"/>
              <p:cNvSpPr/>
              <p:nvPr/>
            </p:nvSpPr>
            <p:spPr>
              <a:xfrm>
                <a:off x="4254750" y="3875850"/>
                <a:ext cx="16525" cy="12625"/>
              </a:xfrm>
              <a:custGeom>
                <a:avLst/>
                <a:gdLst/>
                <a:ahLst/>
                <a:cxnLst/>
                <a:rect l="l" t="t" r="r" b="b"/>
                <a:pathLst>
                  <a:path w="661" h="505" extrusionOk="0">
                    <a:moveTo>
                      <a:pt x="330" y="1"/>
                    </a:moveTo>
                    <a:cubicBezTo>
                      <a:pt x="275" y="1"/>
                      <a:pt x="220" y="19"/>
                      <a:pt x="174" y="57"/>
                    </a:cubicBezTo>
                    <a:cubicBezTo>
                      <a:pt x="1" y="198"/>
                      <a:pt x="81" y="478"/>
                      <a:pt x="306" y="503"/>
                    </a:cubicBezTo>
                    <a:cubicBezTo>
                      <a:pt x="315" y="504"/>
                      <a:pt x="324" y="505"/>
                      <a:pt x="333" y="505"/>
                    </a:cubicBezTo>
                    <a:cubicBezTo>
                      <a:pt x="539" y="505"/>
                      <a:pt x="660" y="262"/>
                      <a:pt x="528" y="95"/>
                    </a:cubicBezTo>
                    <a:cubicBezTo>
                      <a:pt x="477"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7" name="Google Shape;4527;p30"/>
              <p:cNvSpPr/>
              <p:nvPr/>
            </p:nvSpPr>
            <p:spPr>
              <a:xfrm>
                <a:off x="4241500" y="3859350"/>
                <a:ext cx="15875" cy="12100"/>
              </a:xfrm>
              <a:custGeom>
                <a:avLst/>
                <a:gdLst/>
                <a:ahLst/>
                <a:cxnLst/>
                <a:rect l="l" t="t" r="r" b="b"/>
                <a:pathLst>
                  <a:path w="635" h="484" extrusionOk="0">
                    <a:moveTo>
                      <a:pt x="318" y="1"/>
                    </a:moveTo>
                    <a:cubicBezTo>
                      <a:pt x="264" y="1"/>
                      <a:pt x="210" y="19"/>
                      <a:pt x="164" y="55"/>
                    </a:cubicBezTo>
                    <a:cubicBezTo>
                      <a:pt x="0" y="190"/>
                      <a:pt x="81" y="459"/>
                      <a:pt x="293" y="482"/>
                    </a:cubicBezTo>
                    <a:cubicBezTo>
                      <a:pt x="302" y="483"/>
                      <a:pt x="311" y="483"/>
                      <a:pt x="320" y="483"/>
                    </a:cubicBezTo>
                    <a:cubicBezTo>
                      <a:pt x="516" y="483"/>
                      <a:pt x="634" y="250"/>
                      <a:pt x="505" y="90"/>
                    </a:cubicBezTo>
                    <a:cubicBezTo>
                      <a:pt x="457" y="31"/>
                      <a:pt x="388"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8" name="Google Shape;4528;p30"/>
              <p:cNvSpPr/>
              <p:nvPr/>
            </p:nvSpPr>
            <p:spPr>
              <a:xfrm>
                <a:off x="4228150" y="3842800"/>
                <a:ext cx="15400" cy="11625"/>
              </a:xfrm>
              <a:custGeom>
                <a:avLst/>
                <a:gdLst/>
                <a:ahLst/>
                <a:cxnLst/>
                <a:rect l="l" t="t" r="r" b="b"/>
                <a:pathLst>
                  <a:path w="616" h="465" extrusionOk="0">
                    <a:moveTo>
                      <a:pt x="307" y="0"/>
                    </a:moveTo>
                    <a:cubicBezTo>
                      <a:pt x="256" y="0"/>
                      <a:pt x="204" y="17"/>
                      <a:pt x="162" y="51"/>
                    </a:cubicBezTo>
                    <a:cubicBezTo>
                      <a:pt x="1" y="183"/>
                      <a:pt x="78" y="440"/>
                      <a:pt x="284" y="463"/>
                    </a:cubicBezTo>
                    <a:cubicBezTo>
                      <a:pt x="293" y="464"/>
                      <a:pt x="302" y="464"/>
                      <a:pt x="311" y="464"/>
                    </a:cubicBezTo>
                    <a:cubicBezTo>
                      <a:pt x="501" y="464"/>
                      <a:pt x="615" y="240"/>
                      <a:pt x="489" y="87"/>
                    </a:cubicBezTo>
                    <a:cubicBezTo>
                      <a:pt x="444"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9" name="Google Shape;4529;p30"/>
              <p:cNvSpPr/>
              <p:nvPr/>
            </p:nvSpPr>
            <p:spPr>
              <a:xfrm>
                <a:off x="4214900" y="3826300"/>
                <a:ext cx="14775" cy="11150"/>
              </a:xfrm>
              <a:custGeom>
                <a:avLst/>
                <a:gdLst/>
                <a:ahLst/>
                <a:cxnLst/>
                <a:rect l="l" t="t" r="r" b="b"/>
                <a:pathLst>
                  <a:path w="591" h="446" extrusionOk="0">
                    <a:moveTo>
                      <a:pt x="295" y="0"/>
                    </a:moveTo>
                    <a:cubicBezTo>
                      <a:pt x="246" y="0"/>
                      <a:pt x="196" y="16"/>
                      <a:pt x="155" y="49"/>
                    </a:cubicBezTo>
                    <a:cubicBezTo>
                      <a:pt x="1" y="175"/>
                      <a:pt x="75" y="425"/>
                      <a:pt x="274" y="445"/>
                    </a:cubicBezTo>
                    <a:cubicBezTo>
                      <a:pt x="282" y="445"/>
                      <a:pt x="289" y="446"/>
                      <a:pt x="297" y="446"/>
                    </a:cubicBezTo>
                    <a:cubicBezTo>
                      <a:pt x="480" y="446"/>
                      <a:pt x="590" y="230"/>
                      <a:pt x="470" y="81"/>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0" name="Google Shape;4530;p30"/>
              <p:cNvSpPr/>
              <p:nvPr/>
            </p:nvSpPr>
            <p:spPr>
              <a:xfrm>
                <a:off x="4201650" y="3809800"/>
                <a:ext cx="14100" cy="10725"/>
              </a:xfrm>
              <a:custGeom>
                <a:avLst/>
                <a:gdLst/>
                <a:ahLst/>
                <a:cxnLst/>
                <a:rect l="l" t="t" r="r" b="b"/>
                <a:pathLst>
                  <a:path w="564" h="429" extrusionOk="0">
                    <a:moveTo>
                      <a:pt x="280" y="1"/>
                    </a:moveTo>
                    <a:cubicBezTo>
                      <a:pt x="233" y="1"/>
                      <a:pt x="187" y="16"/>
                      <a:pt x="148" y="47"/>
                    </a:cubicBezTo>
                    <a:cubicBezTo>
                      <a:pt x="0" y="169"/>
                      <a:pt x="71" y="407"/>
                      <a:pt x="261" y="426"/>
                    </a:cubicBezTo>
                    <a:cubicBezTo>
                      <a:pt x="270" y="428"/>
                      <a:pt x="279" y="428"/>
                      <a:pt x="287" y="428"/>
                    </a:cubicBezTo>
                    <a:cubicBezTo>
                      <a:pt x="461" y="428"/>
                      <a:pt x="564" y="220"/>
                      <a:pt x="450" y="79"/>
                    </a:cubicBezTo>
                    <a:cubicBezTo>
                      <a:pt x="406" y="28"/>
                      <a:pt x="343" y="1"/>
                      <a:pt x="2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1" name="Google Shape;4531;p30"/>
              <p:cNvSpPr/>
              <p:nvPr/>
            </p:nvSpPr>
            <p:spPr>
              <a:xfrm>
                <a:off x="4188400" y="3793200"/>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5" y="410"/>
                      <a:pt x="263" y="410"/>
                      <a:pt x="271" y="410"/>
                    </a:cubicBezTo>
                    <a:cubicBezTo>
                      <a:pt x="437" y="410"/>
                      <a:pt x="538" y="213"/>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2" name="Google Shape;4532;p30"/>
              <p:cNvSpPr/>
              <p:nvPr/>
            </p:nvSpPr>
            <p:spPr>
              <a:xfrm>
                <a:off x="4175050" y="3776700"/>
                <a:ext cx="12925" cy="9750"/>
              </a:xfrm>
              <a:custGeom>
                <a:avLst/>
                <a:gdLst/>
                <a:ahLst/>
                <a:cxnLst/>
                <a:rect l="l" t="t" r="r" b="b"/>
                <a:pathLst>
                  <a:path w="517" h="390" extrusionOk="0">
                    <a:moveTo>
                      <a:pt x="261" y="1"/>
                    </a:moveTo>
                    <a:cubicBezTo>
                      <a:pt x="218" y="1"/>
                      <a:pt x="175" y="15"/>
                      <a:pt x="139" y="44"/>
                    </a:cubicBezTo>
                    <a:cubicBezTo>
                      <a:pt x="1" y="153"/>
                      <a:pt x="68" y="372"/>
                      <a:pt x="238" y="388"/>
                    </a:cubicBezTo>
                    <a:cubicBezTo>
                      <a:pt x="246" y="389"/>
                      <a:pt x="254" y="389"/>
                      <a:pt x="262" y="389"/>
                    </a:cubicBezTo>
                    <a:cubicBezTo>
                      <a:pt x="422" y="389"/>
                      <a:pt x="516" y="202"/>
                      <a:pt x="412" y="73"/>
                    </a:cubicBezTo>
                    <a:cubicBezTo>
                      <a:pt x="374" y="25"/>
                      <a:pt x="318"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3" name="Google Shape;4533;p30"/>
              <p:cNvSpPr/>
              <p:nvPr/>
            </p:nvSpPr>
            <p:spPr>
              <a:xfrm>
                <a:off x="4161800" y="3760125"/>
                <a:ext cx="12300" cy="9350"/>
              </a:xfrm>
              <a:custGeom>
                <a:avLst/>
                <a:gdLst/>
                <a:ahLst/>
                <a:cxnLst/>
                <a:rect l="l" t="t" r="r" b="b"/>
                <a:pathLst>
                  <a:path w="492" h="374" extrusionOk="0">
                    <a:moveTo>
                      <a:pt x="246" y="1"/>
                    </a:moveTo>
                    <a:cubicBezTo>
                      <a:pt x="205" y="1"/>
                      <a:pt x="163" y="14"/>
                      <a:pt x="129" y="42"/>
                    </a:cubicBezTo>
                    <a:cubicBezTo>
                      <a:pt x="0" y="148"/>
                      <a:pt x="61" y="357"/>
                      <a:pt x="229" y="373"/>
                    </a:cubicBezTo>
                    <a:cubicBezTo>
                      <a:pt x="235" y="373"/>
                      <a:pt x="242" y="374"/>
                      <a:pt x="248" y="374"/>
                    </a:cubicBezTo>
                    <a:cubicBezTo>
                      <a:pt x="400" y="374"/>
                      <a:pt x="491" y="194"/>
                      <a:pt x="392" y="71"/>
                    </a:cubicBezTo>
                    <a:cubicBezTo>
                      <a:pt x="356" y="25"/>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4" name="Google Shape;4534;p30"/>
              <p:cNvSpPr/>
              <p:nvPr/>
            </p:nvSpPr>
            <p:spPr>
              <a:xfrm>
                <a:off x="4148550" y="3743625"/>
                <a:ext cx="11625" cy="8825"/>
              </a:xfrm>
              <a:custGeom>
                <a:avLst/>
                <a:gdLst/>
                <a:ahLst/>
                <a:cxnLst/>
                <a:rect l="l" t="t" r="r" b="b"/>
                <a:pathLst>
                  <a:path w="465" h="353" extrusionOk="0">
                    <a:moveTo>
                      <a:pt x="233" y="1"/>
                    </a:moveTo>
                    <a:cubicBezTo>
                      <a:pt x="194" y="1"/>
                      <a:pt x="155" y="14"/>
                      <a:pt x="122" y="40"/>
                    </a:cubicBezTo>
                    <a:cubicBezTo>
                      <a:pt x="0" y="139"/>
                      <a:pt x="58" y="335"/>
                      <a:pt x="215" y="351"/>
                    </a:cubicBezTo>
                    <a:cubicBezTo>
                      <a:pt x="223" y="352"/>
                      <a:pt x="231" y="353"/>
                      <a:pt x="238" y="353"/>
                    </a:cubicBezTo>
                    <a:cubicBezTo>
                      <a:pt x="382" y="353"/>
                      <a:pt x="464" y="182"/>
                      <a:pt x="370" y="65"/>
                    </a:cubicBezTo>
                    <a:cubicBezTo>
                      <a:pt x="335" y="23"/>
                      <a:pt x="284" y="1"/>
                      <a:pt x="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5" name="Google Shape;4535;p30"/>
              <p:cNvSpPr/>
              <p:nvPr/>
            </p:nvSpPr>
            <p:spPr>
              <a:xfrm>
                <a:off x="4135275" y="3727075"/>
                <a:ext cx="11025" cy="8425"/>
              </a:xfrm>
              <a:custGeom>
                <a:avLst/>
                <a:gdLst/>
                <a:ahLst/>
                <a:cxnLst/>
                <a:rect l="l" t="t" r="r" b="b"/>
                <a:pathLst>
                  <a:path w="441" h="337" extrusionOk="0">
                    <a:moveTo>
                      <a:pt x="222" y="1"/>
                    </a:moveTo>
                    <a:cubicBezTo>
                      <a:pt x="184" y="1"/>
                      <a:pt x="147" y="13"/>
                      <a:pt x="117" y="40"/>
                    </a:cubicBezTo>
                    <a:cubicBezTo>
                      <a:pt x="1" y="133"/>
                      <a:pt x="55" y="319"/>
                      <a:pt x="203" y="335"/>
                    </a:cubicBezTo>
                    <a:cubicBezTo>
                      <a:pt x="210" y="336"/>
                      <a:pt x="216" y="336"/>
                      <a:pt x="222" y="336"/>
                    </a:cubicBezTo>
                    <a:cubicBezTo>
                      <a:pt x="359" y="336"/>
                      <a:pt x="440" y="173"/>
                      <a:pt x="351" y="62"/>
                    </a:cubicBezTo>
                    <a:cubicBezTo>
                      <a:pt x="318" y="22"/>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6" name="Google Shape;4536;p30"/>
              <p:cNvSpPr/>
              <p:nvPr/>
            </p:nvSpPr>
            <p:spPr>
              <a:xfrm>
                <a:off x="4122025" y="3710550"/>
                <a:ext cx="10375" cy="7925"/>
              </a:xfrm>
              <a:custGeom>
                <a:avLst/>
                <a:gdLst/>
                <a:ahLst/>
                <a:cxnLst/>
                <a:rect l="l" t="t" r="r" b="b"/>
                <a:pathLst>
                  <a:path w="415" h="317" extrusionOk="0">
                    <a:moveTo>
                      <a:pt x="209" y="0"/>
                    </a:moveTo>
                    <a:cubicBezTo>
                      <a:pt x="174" y="0"/>
                      <a:pt x="139" y="12"/>
                      <a:pt x="110" y="35"/>
                    </a:cubicBezTo>
                    <a:cubicBezTo>
                      <a:pt x="1" y="125"/>
                      <a:pt x="52" y="302"/>
                      <a:pt x="190" y="315"/>
                    </a:cubicBezTo>
                    <a:cubicBezTo>
                      <a:pt x="197" y="316"/>
                      <a:pt x="203" y="316"/>
                      <a:pt x="210" y="316"/>
                    </a:cubicBezTo>
                    <a:cubicBezTo>
                      <a:pt x="339" y="316"/>
                      <a:pt x="414" y="165"/>
                      <a:pt x="332" y="61"/>
                    </a:cubicBezTo>
                    <a:cubicBezTo>
                      <a:pt x="300"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7" name="Google Shape;4537;p30"/>
              <p:cNvSpPr/>
              <p:nvPr/>
            </p:nvSpPr>
            <p:spPr>
              <a:xfrm>
                <a:off x="4338950" y="3944050"/>
                <a:ext cx="19700" cy="14900"/>
              </a:xfrm>
              <a:custGeom>
                <a:avLst/>
                <a:gdLst/>
                <a:ahLst/>
                <a:cxnLst/>
                <a:rect l="l" t="t" r="r" b="b"/>
                <a:pathLst>
                  <a:path w="788" h="596" extrusionOk="0">
                    <a:moveTo>
                      <a:pt x="395" y="1"/>
                    </a:moveTo>
                    <a:cubicBezTo>
                      <a:pt x="330" y="1"/>
                      <a:pt x="264" y="22"/>
                      <a:pt x="210" y="67"/>
                    </a:cubicBezTo>
                    <a:cubicBezTo>
                      <a:pt x="1" y="234"/>
                      <a:pt x="100" y="565"/>
                      <a:pt x="364" y="594"/>
                    </a:cubicBezTo>
                    <a:cubicBezTo>
                      <a:pt x="376" y="595"/>
                      <a:pt x="387" y="596"/>
                      <a:pt x="398" y="596"/>
                    </a:cubicBezTo>
                    <a:cubicBezTo>
                      <a:pt x="642" y="596"/>
                      <a:pt x="787" y="308"/>
                      <a:pt x="627" y="112"/>
                    </a:cubicBezTo>
                    <a:cubicBezTo>
                      <a:pt x="569" y="38"/>
                      <a:pt x="482" y="1"/>
                      <a:pt x="3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8" name="Google Shape;4538;p30"/>
              <p:cNvSpPr/>
              <p:nvPr/>
            </p:nvSpPr>
            <p:spPr>
              <a:xfrm>
                <a:off x="4325700" y="3927475"/>
                <a:ext cx="19050" cy="14450"/>
              </a:xfrm>
              <a:custGeom>
                <a:avLst/>
                <a:gdLst/>
                <a:ahLst/>
                <a:cxnLst/>
                <a:rect l="l" t="t" r="r" b="b"/>
                <a:pathLst>
                  <a:path w="762" h="578" extrusionOk="0">
                    <a:moveTo>
                      <a:pt x="381" y="1"/>
                    </a:moveTo>
                    <a:cubicBezTo>
                      <a:pt x="317" y="1"/>
                      <a:pt x="253" y="22"/>
                      <a:pt x="200" y="64"/>
                    </a:cubicBezTo>
                    <a:cubicBezTo>
                      <a:pt x="0" y="228"/>
                      <a:pt x="97" y="550"/>
                      <a:pt x="354" y="575"/>
                    </a:cubicBezTo>
                    <a:cubicBezTo>
                      <a:pt x="366" y="577"/>
                      <a:pt x="377" y="577"/>
                      <a:pt x="388" y="577"/>
                    </a:cubicBezTo>
                    <a:cubicBezTo>
                      <a:pt x="622" y="577"/>
                      <a:pt x="761" y="300"/>
                      <a:pt x="608" y="109"/>
                    </a:cubicBezTo>
                    <a:cubicBezTo>
                      <a:pt x="549"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9" name="Google Shape;4539;p30"/>
              <p:cNvSpPr/>
              <p:nvPr/>
            </p:nvSpPr>
            <p:spPr>
              <a:xfrm>
                <a:off x="4312450" y="3910975"/>
                <a:ext cx="18400" cy="13975"/>
              </a:xfrm>
              <a:custGeom>
                <a:avLst/>
                <a:gdLst/>
                <a:ahLst/>
                <a:cxnLst/>
                <a:rect l="l" t="t" r="r" b="b"/>
                <a:pathLst>
                  <a:path w="736" h="559" extrusionOk="0">
                    <a:moveTo>
                      <a:pt x="369" y="1"/>
                    </a:moveTo>
                    <a:cubicBezTo>
                      <a:pt x="307" y="1"/>
                      <a:pt x="245" y="21"/>
                      <a:pt x="193" y="62"/>
                    </a:cubicBezTo>
                    <a:cubicBezTo>
                      <a:pt x="0" y="220"/>
                      <a:pt x="93" y="532"/>
                      <a:pt x="341" y="557"/>
                    </a:cubicBezTo>
                    <a:cubicBezTo>
                      <a:pt x="351" y="558"/>
                      <a:pt x="362" y="559"/>
                      <a:pt x="372" y="559"/>
                    </a:cubicBezTo>
                    <a:cubicBezTo>
                      <a:pt x="601" y="559"/>
                      <a:pt x="736" y="289"/>
                      <a:pt x="585" y="104"/>
                    </a:cubicBezTo>
                    <a:cubicBezTo>
                      <a:pt x="530" y="36"/>
                      <a:pt x="450"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0" name="Google Shape;4540;p30"/>
              <p:cNvSpPr/>
              <p:nvPr/>
            </p:nvSpPr>
            <p:spPr>
              <a:xfrm>
                <a:off x="4299175" y="3894425"/>
                <a:ext cx="17775" cy="13500"/>
              </a:xfrm>
              <a:custGeom>
                <a:avLst/>
                <a:gdLst/>
                <a:ahLst/>
                <a:cxnLst/>
                <a:rect l="l" t="t" r="r" b="b"/>
                <a:pathLst>
                  <a:path w="711" h="540" extrusionOk="0">
                    <a:moveTo>
                      <a:pt x="357" y="1"/>
                    </a:moveTo>
                    <a:cubicBezTo>
                      <a:pt x="298" y="1"/>
                      <a:pt x="237" y="21"/>
                      <a:pt x="187" y="62"/>
                    </a:cubicBezTo>
                    <a:cubicBezTo>
                      <a:pt x="1" y="210"/>
                      <a:pt x="91" y="512"/>
                      <a:pt x="329" y="538"/>
                    </a:cubicBezTo>
                    <a:cubicBezTo>
                      <a:pt x="339" y="539"/>
                      <a:pt x="349" y="540"/>
                      <a:pt x="359" y="540"/>
                    </a:cubicBezTo>
                    <a:cubicBezTo>
                      <a:pt x="579" y="540"/>
                      <a:pt x="711" y="279"/>
                      <a:pt x="567" y="101"/>
                    </a:cubicBezTo>
                    <a:cubicBezTo>
                      <a:pt x="514" y="35"/>
                      <a:pt x="436"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1" name="Google Shape;4541;p30"/>
              <p:cNvSpPr/>
              <p:nvPr/>
            </p:nvSpPr>
            <p:spPr>
              <a:xfrm>
                <a:off x="4285925" y="3877900"/>
                <a:ext cx="17150" cy="13000"/>
              </a:xfrm>
              <a:custGeom>
                <a:avLst/>
                <a:gdLst/>
                <a:ahLst/>
                <a:cxnLst/>
                <a:rect l="l" t="t" r="r" b="b"/>
                <a:pathLst>
                  <a:path w="686" h="520" extrusionOk="0">
                    <a:moveTo>
                      <a:pt x="345" y="0"/>
                    </a:moveTo>
                    <a:cubicBezTo>
                      <a:pt x="288" y="0"/>
                      <a:pt x="229" y="19"/>
                      <a:pt x="181" y="58"/>
                    </a:cubicBezTo>
                    <a:cubicBezTo>
                      <a:pt x="1" y="203"/>
                      <a:pt x="84" y="492"/>
                      <a:pt x="316" y="518"/>
                    </a:cubicBezTo>
                    <a:cubicBezTo>
                      <a:pt x="326" y="519"/>
                      <a:pt x="336" y="519"/>
                      <a:pt x="346" y="519"/>
                    </a:cubicBezTo>
                    <a:cubicBezTo>
                      <a:pt x="557" y="519"/>
                      <a:pt x="685" y="269"/>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2" name="Google Shape;4542;p30"/>
              <p:cNvSpPr/>
              <p:nvPr/>
            </p:nvSpPr>
            <p:spPr>
              <a:xfrm>
                <a:off x="4272600" y="3861400"/>
                <a:ext cx="16575" cy="12525"/>
              </a:xfrm>
              <a:custGeom>
                <a:avLst/>
                <a:gdLst/>
                <a:ahLst/>
                <a:cxnLst/>
                <a:rect l="l" t="t" r="r" b="b"/>
                <a:pathLst>
                  <a:path w="663" h="501" extrusionOk="0">
                    <a:moveTo>
                      <a:pt x="334" y="0"/>
                    </a:moveTo>
                    <a:cubicBezTo>
                      <a:pt x="279" y="0"/>
                      <a:pt x="223" y="18"/>
                      <a:pt x="177" y="56"/>
                    </a:cubicBezTo>
                    <a:cubicBezTo>
                      <a:pt x="0" y="198"/>
                      <a:pt x="84" y="477"/>
                      <a:pt x="305" y="500"/>
                    </a:cubicBezTo>
                    <a:cubicBezTo>
                      <a:pt x="315" y="501"/>
                      <a:pt x="324" y="501"/>
                      <a:pt x="333" y="501"/>
                    </a:cubicBezTo>
                    <a:cubicBezTo>
                      <a:pt x="541" y="501"/>
                      <a:pt x="663" y="261"/>
                      <a:pt x="527" y="91"/>
                    </a:cubicBezTo>
                    <a:cubicBezTo>
                      <a:pt x="478" y="31"/>
                      <a:pt x="406"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3" name="Google Shape;4543;p30"/>
              <p:cNvSpPr/>
              <p:nvPr/>
            </p:nvSpPr>
            <p:spPr>
              <a:xfrm>
                <a:off x="4259425" y="3844825"/>
                <a:ext cx="15850" cy="12075"/>
              </a:xfrm>
              <a:custGeom>
                <a:avLst/>
                <a:gdLst/>
                <a:ahLst/>
                <a:cxnLst/>
                <a:rect l="l" t="t" r="r" b="b"/>
                <a:pathLst>
                  <a:path w="634" h="483" extrusionOk="0">
                    <a:moveTo>
                      <a:pt x="316" y="1"/>
                    </a:moveTo>
                    <a:cubicBezTo>
                      <a:pt x="263" y="1"/>
                      <a:pt x="209" y="18"/>
                      <a:pt x="164" y="54"/>
                    </a:cubicBezTo>
                    <a:cubicBezTo>
                      <a:pt x="0" y="189"/>
                      <a:pt x="80" y="459"/>
                      <a:pt x="293" y="481"/>
                    </a:cubicBezTo>
                    <a:cubicBezTo>
                      <a:pt x="302" y="482"/>
                      <a:pt x="311" y="483"/>
                      <a:pt x="319" y="483"/>
                    </a:cubicBezTo>
                    <a:cubicBezTo>
                      <a:pt x="516" y="483"/>
                      <a:pt x="634" y="249"/>
                      <a:pt x="505" y="92"/>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4" name="Google Shape;4544;p30"/>
              <p:cNvSpPr/>
              <p:nvPr/>
            </p:nvSpPr>
            <p:spPr>
              <a:xfrm>
                <a:off x="4246075" y="3828325"/>
                <a:ext cx="15375" cy="11625"/>
              </a:xfrm>
              <a:custGeom>
                <a:avLst/>
                <a:gdLst/>
                <a:ahLst/>
                <a:cxnLst/>
                <a:rect l="l" t="t" r="r" b="b"/>
                <a:pathLst>
                  <a:path w="615" h="465" extrusionOk="0">
                    <a:moveTo>
                      <a:pt x="307" y="1"/>
                    </a:moveTo>
                    <a:cubicBezTo>
                      <a:pt x="256" y="1"/>
                      <a:pt x="204" y="17"/>
                      <a:pt x="161" y="52"/>
                    </a:cubicBezTo>
                    <a:cubicBezTo>
                      <a:pt x="1" y="184"/>
                      <a:pt x="78" y="444"/>
                      <a:pt x="283" y="463"/>
                    </a:cubicBezTo>
                    <a:cubicBezTo>
                      <a:pt x="293" y="464"/>
                      <a:pt x="302" y="465"/>
                      <a:pt x="310" y="465"/>
                    </a:cubicBezTo>
                    <a:cubicBezTo>
                      <a:pt x="500" y="465"/>
                      <a:pt x="615" y="241"/>
                      <a:pt x="489" y="87"/>
                    </a:cubicBezTo>
                    <a:cubicBezTo>
                      <a:pt x="443" y="30"/>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5" name="Google Shape;4545;p30"/>
              <p:cNvSpPr/>
              <p:nvPr/>
            </p:nvSpPr>
            <p:spPr>
              <a:xfrm>
                <a:off x="4232825" y="3811775"/>
                <a:ext cx="14750" cy="11225"/>
              </a:xfrm>
              <a:custGeom>
                <a:avLst/>
                <a:gdLst/>
                <a:ahLst/>
                <a:cxnLst/>
                <a:rect l="l" t="t" r="r" b="b"/>
                <a:pathLst>
                  <a:path w="590" h="449" extrusionOk="0">
                    <a:moveTo>
                      <a:pt x="295" y="0"/>
                    </a:moveTo>
                    <a:cubicBezTo>
                      <a:pt x="246" y="0"/>
                      <a:pt x="196" y="17"/>
                      <a:pt x="155" y="52"/>
                    </a:cubicBezTo>
                    <a:cubicBezTo>
                      <a:pt x="0" y="174"/>
                      <a:pt x="74" y="425"/>
                      <a:pt x="270" y="447"/>
                    </a:cubicBezTo>
                    <a:cubicBezTo>
                      <a:pt x="278" y="448"/>
                      <a:pt x="286" y="448"/>
                      <a:pt x="294" y="448"/>
                    </a:cubicBezTo>
                    <a:cubicBezTo>
                      <a:pt x="479" y="448"/>
                      <a:pt x="590" y="232"/>
                      <a:pt x="470" y="84"/>
                    </a:cubicBezTo>
                    <a:cubicBezTo>
                      <a:pt x="424" y="29"/>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6" name="Google Shape;4546;p30"/>
              <p:cNvSpPr/>
              <p:nvPr/>
            </p:nvSpPr>
            <p:spPr>
              <a:xfrm>
                <a:off x="4219575" y="3795225"/>
                <a:ext cx="14025" cy="10725"/>
              </a:xfrm>
              <a:custGeom>
                <a:avLst/>
                <a:gdLst/>
                <a:ahLst/>
                <a:cxnLst/>
                <a:rect l="l" t="t" r="r" b="b"/>
                <a:pathLst>
                  <a:path w="561" h="429" extrusionOk="0">
                    <a:moveTo>
                      <a:pt x="281" y="1"/>
                    </a:moveTo>
                    <a:cubicBezTo>
                      <a:pt x="234" y="1"/>
                      <a:pt x="187" y="17"/>
                      <a:pt x="148" y="49"/>
                    </a:cubicBezTo>
                    <a:cubicBezTo>
                      <a:pt x="0" y="167"/>
                      <a:pt x="71" y="409"/>
                      <a:pt x="260" y="428"/>
                    </a:cubicBezTo>
                    <a:cubicBezTo>
                      <a:pt x="268" y="429"/>
                      <a:pt x="276" y="429"/>
                      <a:pt x="283" y="429"/>
                    </a:cubicBezTo>
                    <a:cubicBezTo>
                      <a:pt x="456" y="429"/>
                      <a:pt x="561" y="222"/>
                      <a:pt x="447" y="81"/>
                    </a:cubicBezTo>
                    <a:cubicBezTo>
                      <a:pt x="405" y="28"/>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7" name="Google Shape;4547;p30"/>
              <p:cNvSpPr/>
              <p:nvPr/>
            </p:nvSpPr>
            <p:spPr>
              <a:xfrm>
                <a:off x="4206225" y="3778750"/>
                <a:ext cx="13475" cy="10250"/>
              </a:xfrm>
              <a:custGeom>
                <a:avLst/>
                <a:gdLst/>
                <a:ahLst/>
                <a:cxnLst/>
                <a:rect l="l" t="t" r="r" b="b"/>
                <a:pathLst>
                  <a:path w="539" h="410" extrusionOk="0">
                    <a:moveTo>
                      <a:pt x="272" y="0"/>
                    </a:moveTo>
                    <a:cubicBezTo>
                      <a:pt x="227" y="0"/>
                      <a:pt x="181" y="15"/>
                      <a:pt x="142" y="46"/>
                    </a:cubicBezTo>
                    <a:cubicBezTo>
                      <a:pt x="1" y="161"/>
                      <a:pt x="68" y="389"/>
                      <a:pt x="251" y="409"/>
                    </a:cubicBezTo>
                    <a:cubicBezTo>
                      <a:pt x="259" y="410"/>
                      <a:pt x="267" y="410"/>
                      <a:pt x="274" y="410"/>
                    </a:cubicBezTo>
                    <a:cubicBezTo>
                      <a:pt x="441" y="410"/>
                      <a:pt x="539" y="213"/>
                      <a:pt x="431" y="78"/>
                    </a:cubicBezTo>
                    <a:cubicBezTo>
                      <a:pt x="391" y="26"/>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8" name="Google Shape;4548;p30"/>
              <p:cNvSpPr/>
              <p:nvPr/>
            </p:nvSpPr>
            <p:spPr>
              <a:xfrm>
                <a:off x="4192975" y="3762175"/>
                <a:ext cx="12925" cy="9800"/>
              </a:xfrm>
              <a:custGeom>
                <a:avLst/>
                <a:gdLst/>
                <a:ahLst/>
                <a:cxnLst/>
                <a:rect l="l" t="t" r="r" b="b"/>
                <a:pathLst>
                  <a:path w="517" h="392" extrusionOk="0">
                    <a:moveTo>
                      <a:pt x="259" y="0"/>
                    </a:moveTo>
                    <a:cubicBezTo>
                      <a:pt x="215" y="0"/>
                      <a:pt x="171" y="14"/>
                      <a:pt x="135" y="43"/>
                    </a:cubicBezTo>
                    <a:cubicBezTo>
                      <a:pt x="0" y="156"/>
                      <a:pt x="65" y="371"/>
                      <a:pt x="238" y="390"/>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9" name="Google Shape;4549;p30"/>
              <p:cNvSpPr/>
              <p:nvPr/>
            </p:nvSpPr>
            <p:spPr>
              <a:xfrm>
                <a:off x="4179725" y="3745675"/>
                <a:ext cx="12250" cy="9275"/>
              </a:xfrm>
              <a:custGeom>
                <a:avLst/>
                <a:gdLst/>
                <a:ahLst/>
                <a:cxnLst/>
                <a:rect l="l" t="t" r="r" b="b"/>
                <a:pathLst>
                  <a:path w="490" h="371" extrusionOk="0">
                    <a:moveTo>
                      <a:pt x="244" y="0"/>
                    </a:moveTo>
                    <a:cubicBezTo>
                      <a:pt x="204" y="0"/>
                      <a:pt x="163" y="14"/>
                      <a:pt x="129" y="41"/>
                    </a:cubicBezTo>
                    <a:cubicBezTo>
                      <a:pt x="0" y="144"/>
                      <a:pt x="61" y="353"/>
                      <a:pt x="225" y="369"/>
                    </a:cubicBezTo>
                    <a:cubicBezTo>
                      <a:pt x="233" y="370"/>
                      <a:pt x="241" y="370"/>
                      <a:pt x="248" y="370"/>
                    </a:cubicBezTo>
                    <a:cubicBezTo>
                      <a:pt x="401" y="370"/>
                      <a:pt x="490" y="193"/>
                      <a:pt x="389" y="70"/>
                    </a:cubicBezTo>
                    <a:cubicBezTo>
                      <a:pt x="352" y="24"/>
                      <a:pt x="299" y="0"/>
                      <a:pt x="2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0" name="Google Shape;4550;p30"/>
              <p:cNvSpPr/>
              <p:nvPr/>
            </p:nvSpPr>
            <p:spPr>
              <a:xfrm>
                <a:off x="4166450" y="3729100"/>
                <a:ext cx="11650" cy="8875"/>
              </a:xfrm>
              <a:custGeom>
                <a:avLst/>
                <a:gdLst/>
                <a:ahLst/>
                <a:cxnLst/>
                <a:rect l="l" t="t" r="r" b="b"/>
                <a:pathLst>
                  <a:path w="466" h="355" extrusionOk="0">
                    <a:moveTo>
                      <a:pt x="231" y="0"/>
                    </a:moveTo>
                    <a:cubicBezTo>
                      <a:pt x="193" y="0"/>
                      <a:pt x="154" y="13"/>
                      <a:pt x="123" y="39"/>
                    </a:cubicBezTo>
                    <a:cubicBezTo>
                      <a:pt x="1" y="139"/>
                      <a:pt x="59" y="338"/>
                      <a:pt x="216" y="354"/>
                    </a:cubicBezTo>
                    <a:cubicBezTo>
                      <a:pt x="223" y="355"/>
                      <a:pt x="229" y="355"/>
                      <a:pt x="235" y="355"/>
                    </a:cubicBezTo>
                    <a:cubicBezTo>
                      <a:pt x="378" y="355"/>
                      <a:pt x="466" y="185"/>
                      <a:pt x="370" y="68"/>
                    </a:cubicBezTo>
                    <a:cubicBezTo>
                      <a:pt x="335" y="24"/>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1" name="Google Shape;4551;p30"/>
              <p:cNvSpPr/>
              <p:nvPr/>
            </p:nvSpPr>
            <p:spPr>
              <a:xfrm>
                <a:off x="4153200" y="3712575"/>
                <a:ext cx="11000" cy="8375"/>
              </a:xfrm>
              <a:custGeom>
                <a:avLst/>
                <a:gdLst/>
                <a:ahLst/>
                <a:cxnLst/>
                <a:rect l="l" t="t" r="r" b="b"/>
                <a:pathLst>
                  <a:path w="440" h="335" extrusionOk="0">
                    <a:moveTo>
                      <a:pt x="221" y="1"/>
                    </a:moveTo>
                    <a:cubicBezTo>
                      <a:pt x="184" y="1"/>
                      <a:pt x="147" y="13"/>
                      <a:pt x="116" y="38"/>
                    </a:cubicBezTo>
                    <a:cubicBezTo>
                      <a:pt x="1" y="131"/>
                      <a:pt x="55" y="321"/>
                      <a:pt x="203" y="334"/>
                    </a:cubicBezTo>
                    <a:cubicBezTo>
                      <a:pt x="210" y="334"/>
                      <a:pt x="216" y="335"/>
                      <a:pt x="222" y="335"/>
                    </a:cubicBezTo>
                    <a:cubicBezTo>
                      <a:pt x="359" y="335"/>
                      <a:pt x="440" y="174"/>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2" name="Google Shape;4552;p30"/>
              <p:cNvSpPr/>
              <p:nvPr/>
            </p:nvSpPr>
            <p:spPr>
              <a:xfrm>
                <a:off x="4139875" y="3696075"/>
                <a:ext cx="10450" cy="7925"/>
              </a:xfrm>
              <a:custGeom>
                <a:avLst/>
                <a:gdLst/>
                <a:ahLst/>
                <a:cxnLst/>
                <a:rect l="l" t="t" r="r" b="b"/>
                <a:pathLst>
                  <a:path w="418" h="317" extrusionOk="0">
                    <a:moveTo>
                      <a:pt x="209" y="1"/>
                    </a:moveTo>
                    <a:cubicBezTo>
                      <a:pt x="174" y="1"/>
                      <a:pt x="139" y="12"/>
                      <a:pt x="109" y="36"/>
                    </a:cubicBezTo>
                    <a:cubicBezTo>
                      <a:pt x="0" y="123"/>
                      <a:pt x="55" y="300"/>
                      <a:pt x="193" y="316"/>
                    </a:cubicBezTo>
                    <a:cubicBezTo>
                      <a:pt x="198" y="316"/>
                      <a:pt x="204" y="316"/>
                      <a:pt x="209" y="316"/>
                    </a:cubicBezTo>
                    <a:cubicBezTo>
                      <a:pt x="341" y="316"/>
                      <a:pt x="418" y="164"/>
                      <a:pt x="331" y="58"/>
                    </a:cubicBezTo>
                    <a:cubicBezTo>
                      <a:pt x="300" y="20"/>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3" name="Google Shape;4553;p30"/>
              <p:cNvSpPr/>
              <p:nvPr/>
            </p:nvSpPr>
            <p:spPr>
              <a:xfrm>
                <a:off x="4343625" y="3913025"/>
                <a:ext cx="19050" cy="14425"/>
              </a:xfrm>
              <a:custGeom>
                <a:avLst/>
                <a:gdLst/>
                <a:ahLst/>
                <a:cxnLst/>
                <a:rect l="l" t="t" r="r" b="b"/>
                <a:pathLst>
                  <a:path w="762" h="577" extrusionOk="0">
                    <a:moveTo>
                      <a:pt x="381" y="0"/>
                    </a:moveTo>
                    <a:cubicBezTo>
                      <a:pt x="318" y="0"/>
                      <a:pt x="253" y="21"/>
                      <a:pt x="199" y="64"/>
                    </a:cubicBezTo>
                    <a:cubicBezTo>
                      <a:pt x="0" y="225"/>
                      <a:pt x="97" y="549"/>
                      <a:pt x="350" y="575"/>
                    </a:cubicBezTo>
                    <a:cubicBezTo>
                      <a:pt x="361" y="576"/>
                      <a:pt x="371" y="577"/>
                      <a:pt x="382" y="577"/>
                    </a:cubicBezTo>
                    <a:cubicBezTo>
                      <a:pt x="620" y="577"/>
                      <a:pt x="761" y="297"/>
                      <a:pt x="604" y="106"/>
                    </a:cubicBezTo>
                    <a:cubicBezTo>
                      <a:pt x="548" y="36"/>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4" name="Google Shape;4554;p30"/>
              <p:cNvSpPr/>
              <p:nvPr/>
            </p:nvSpPr>
            <p:spPr>
              <a:xfrm>
                <a:off x="4330350" y="3896500"/>
                <a:ext cx="18425" cy="13925"/>
              </a:xfrm>
              <a:custGeom>
                <a:avLst/>
                <a:gdLst/>
                <a:ahLst/>
                <a:cxnLst/>
                <a:rect l="l" t="t" r="r" b="b"/>
                <a:pathLst>
                  <a:path w="737" h="557" extrusionOk="0">
                    <a:moveTo>
                      <a:pt x="371" y="0"/>
                    </a:moveTo>
                    <a:cubicBezTo>
                      <a:pt x="309" y="0"/>
                      <a:pt x="246" y="21"/>
                      <a:pt x="194" y="63"/>
                    </a:cubicBezTo>
                    <a:cubicBezTo>
                      <a:pt x="1" y="220"/>
                      <a:pt x="94" y="532"/>
                      <a:pt x="341" y="555"/>
                    </a:cubicBezTo>
                    <a:cubicBezTo>
                      <a:pt x="352" y="556"/>
                      <a:pt x="362" y="556"/>
                      <a:pt x="372" y="556"/>
                    </a:cubicBezTo>
                    <a:cubicBezTo>
                      <a:pt x="601" y="556"/>
                      <a:pt x="737" y="286"/>
                      <a:pt x="586" y="101"/>
                    </a:cubicBezTo>
                    <a:cubicBezTo>
                      <a:pt x="531" y="35"/>
                      <a:pt x="452"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5" name="Google Shape;4555;p30"/>
              <p:cNvSpPr/>
              <p:nvPr/>
            </p:nvSpPr>
            <p:spPr>
              <a:xfrm>
                <a:off x="4317100" y="3879925"/>
                <a:ext cx="17775" cy="13550"/>
              </a:xfrm>
              <a:custGeom>
                <a:avLst/>
                <a:gdLst/>
                <a:ahLst/>
                <a:cxnLst/>
                <a:rect l="l" t="t" r="r" b="b"/>
                <a:pathLst>
                  <a:path w="711" h="542" extrusionOk="0">
                    <a:moveTo>
                      <a:pt x="357" y="1"/>
                    </a:moveTo>
                    <a:cubicBezTo>
                      <a:pt x="297" y="1"/>
                      <a:pt x="237" y="20"/>
                      <a:pt x="187" y="61"/>
                    </a:cubicBezTo>
                    <a:cubicBezTo>
                      <a:pt x="1" y="212"/>
                      <a:pt x="87" y="514"/>
                      <a:pt x="328" y="540"/>
                    </a:cubicBezTo>
                    <a:cubicBezTo>
                      <a:pt x="339" y="541"/>
                      <a:pt x="349" y="541"/>
                      <a:pt x="359" y="541"/>
                    </a:cubicBezTo>
                    <a:cubicBezTo>
                      <a:pt x="579" y="541"/>
                      <a:pt x="711" y="281"/>
                      <a:pt x="566" y="102"/>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6" name="Google Shape;4556;p30"/>
              <p:cNvSpPr/>
              <p:nvPr/>
            </p:nvSpPr>
            <p:spPr>
              <a:xfrm>
                <a:off x="4303775" y="3863375"/>
                <a:ext cx="17200" cy="13050"/>
              </a:xfrm>
              <a:custGeom>
                <a:avLst/>
                <a:gdLst/>
                <a:ahLst/>
                <a:cxnLst/>
                <a:rect l="l" t="t" r="r" b="b"/>
                <a:pathLst>
                  <a:path w="688" h="522" extrusionOk="0">
                    <a:moveTo>
                      <a:pt x="345" y="1"/>
                    </a:moveTo>
                    <a:cubicBezTo>
                      <a:pt x="288" y="1"/>
                      <a:pt x="231" y="19"/>
                      <a:pt x="183" y="57"/>
                    </a:cubicBezTo>
                    <a:cubicBezTo>
                      <a:pt x="0" y="202"/>
                      <a:pt x="87" y="495"/>
                      <a:pt x="315" y="520"/>
                    </a:cubicBezTo>
                    <a:cubicBezTo>
                      <a:pt x="326" y="521"/>
                      <a:pt x="336" y="522"/>
                      <a:pt x="346" y="522"/>
                    </a:cubicBezTo>
                    <a:cubicBezTo>
                      <a:pt x="559" y="522"/>
                      <a:pt x="688" y="271"/>
                      <a:pt x="546" y="99"/>
                    </a:cubicBezTo>
                    <a:cubicBezTo>
                      <a:pt x="497" y="35"/>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7" name="Google Shape;4557;p30"/>
              <p:cNvSpPr/>
              <p:nvPr/>
            </p:nvSpPr>
            <p:spPr>
              <a:xfrm>
                <a:off x="4290500" y="3846850"/>
                <a:ext cx="16600" cy="12625"/>
              </a:xfrm>
              <a:custGeom>
                <a:avLst/>
                <a:gdLst/>
                <a:ahLst/>
                <a:cxnLst/>
                <a:rect l="l" t="t" r="r" b="b"/>
                <a:pathLst>
                  <a:path w="664" h="505" extrusionOk="0">
                    <a:moveTo>
                      <a:pt x="333" y="1"/>
                    </a:moveTo>
                    <a:cubicBezTo>
                      <a:pt x="277" y="1"/>
                      <a:pt x="221" y="19"/>
                      <a:pt x="174" y="56"/>
                    </a:cubicBezTo>
                    <a:cubicBezTo>
                      <a:pt x="1" y="198"/>
                      <a:pt x="84" y="477"/>
                      <a:pt x="306" y="503"/>
                    </a:cubicBezTo>
                    <a:cubicBezTo>
                      <a:pt x="315" y="504"/>
                      <a:pt x="324" y="505"/>
                      <a:pt x="333" y="505"/>
                    </a:cubicBezTo>
                    <a:cubicBezTo>
                      <a:pt x="539" y="505"/>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8" name="Google Shape;4558;p30"/>
              <p:cNvSpPr/>
              <p:nvPr/>
            </p:nvSpPr>
            <p:spPr>
              <a:xfrm>
                <a:off x="4277250" y="3830350"/>
                <a:ext cx="15950" cy="12100"/>
              </a:xfrm>
              <a:custGeom>
                <a:avLst/>
                <a:gdLst/>
                <a:ahLst/>
                <a:cxnLst/>
                <a:rect l="l" t="t" r="r" b="b"/>
                <a:pathLst>
                  <a:path w="638" h="484" extrusionOk="0">
                    <a:moveTo>
                      <a:pt x="320" y="1"/>
                    </a:moveTo>
                    <a:cubicBezTo>
                      <a:pt x="266" y="1"/>
                      <a:pt x="212" y="18"/>
                      <a:pt x="168" y="54"/>
                    </a:cubicBezTo>
                    <a:cubicBezTo>
                      <a:pt x="1" y="189"/>
                      <a:pt x="81" y="459"/>
                      <a:pt x="296" y="482"/>
                    </a:cubicBezTo>
                    <a:cubicBezTo>
                      <a:pt x="305" y="483"/>
                      <a:pt x="314" y="483"/>
                      <a:pt x="323" y="483"/>
                    </a:cubicBezTo>
                    <a:cubicBezTo>
                      <a:pt x="519" y="483"/>
                      <a:pt x="638" y="250"/>
                      <a:pt x="508" y="90"/>
                    </a:cubicBezTo>
                    <a:cubicBezTo>
                      <a:pt x="461" y="31"/>
                      <a:pt x="390"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9" name="Google Shape;4559;p30"/>
              <p:cNvSpPr/>
              <p:nvPr/>
            </p:nvSpPr>
            <p:spPr>
              <a:xfrm>
                <a:off x="4264000" y="3813800"/>
                <a:ext cx="15400" cy="11675"/>
              </a:xfrm>
              <a:custGeom>
                <a:avLst/>
                <a:gdLst/>
                <a:ahLst/>
                <a:cxnLst/>
                <a:rect l="l" t="t" r="r" b="b"/>
                <a:pathLst>
                  <a:path w="616" h="467" extrusionOk="0">
                    <a:moveTo>
                      <a:pt x="310" y="1"/>
                    </a:moveTo>
                    <a:cubicBezTo>
                      <a:pt x="258" y="1"/>
                      <a:pt x="206" y="18"/>
                      <a:pt x="161" y="54"/>
                    </a:cubicBezTo>
                    <a:cubicBezTo>
                      <a:pt x="0" y="183"/>
                      <a:pt x="77" y="443"/>
                      <a:pt x="286" y="466"/>
                    </a:cubicBezTo>
                    <a:cubicBezTo>
                      <a:pt x="294" y="466"/>
                      <a:pt x="302" y="467"/>
                      <a:pt x="310" y="467"/>
                    </a:cubicBezTo>
                    <a:cubicBezTo>
                      <a:pt x="501" y="467"/>
                      <a:pt x="615" y="241"/>
                      <a:pt x="489" y="87"/>
                    </a:cubicBezTo>
                    <a:cubicBezTo>
                      <a:pt x="443" y="30"/>
                      <a:pt x="377" y="1"/>
                      <a:pt x="3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0" name="Google Shape;4560;p30"/>
              <p:cNvSpPr/>
              <p:nvPr/>
            </p:nvSpPr>
            <p:spPr>
              <a:xfrm>
                <a:off x="4250750" y="3797300"/>
                <a:ext cx="14650" cy="11150"/>
              </a:xfrm>
              <a:custGeom>
                <a:avLst/>
                <a:gdLst/>
                <a:ahLst/>
                <a:cxnLst/>
                <a:rect l="l" t="t" r="r" b="b"/>
                <a:pathLst>
                  <a:path w="586" h="446" extrusionOk="0">
                    <a:moveTo>
                      <a:pt x="294" y="0"/>
                    </a:moveTo>
                    <a:cubicBezTo>
                      <a:pt x="245" y="0"/>
                      <a:pt x="196" y="16"/>
                      <a:pt x="154" y="49"/>
                    </a:cubicBezTo>
                    <a:cubicBezTo>
                      <a:pt x="0" y="174"/>
                      <a:pt x="74" y="425"/>
                      <a:pt x="270" y="444"/>
                    </a:cubicBezTo>
                    <a:cubicBezTo>
                      <a:pt x="279" y="445"/>
                      <a:pt x="288" y="446"/>
                      <a:pt x="297" y="446"/>
                    </a:cubicBezTo>
                    <a:cubicBezTo>
                      <a:pt x="480" y="446"/>
                      <a:pt x="586" y="228"/>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1" name="Google Shape;4561;p30"/>
              <p:cNvSpPr/>
              <p:nvPr/>
            </p:nvSpPr>
            <p:spPr>
              <a:xfrm>
                <a:off x="4237400" y="3780725"/>
                <a:ext cx="14200" cy="10775"/>
              </a:xfrm>
              <a:custGeom>
                <a:avLst/>
                <a:gdLst/>
                <a:ahLst/>
                <a:cxnLst/>
                <a:rect l="l" t="t" r="r" b="b"/>
                <a:pathLst>
                  <a:path w="568" h="431" extrusionOk="0">
                    <a:moveTo>
                      <a:pt x="285" y="1"/>
                    </a:moveTo>
                    <a:cubicBezTo>
                      <a:pt x="237" y="1"/>
                      <a:pt x="189" y="17"/>
                      <a:pt x="148" y="50"/>
                    </a:cubicBezTo>
                    <a:cubicBezTo>
                      <a:pt x="1" y="169"/>
                      <a:pt x="71" y="407"/>
                      <a:pt x="261" y="429"/>
                    </a:cubicBezTo>
                    <a:cubicBezTo>
                      <a:pt x="269" y="430"/>
                      <a:pt x="277" y="431"/>
                      <a:pt x="284" y="431"/>
                    </a:cubicBezTo>
                    <a:cubicBezTo>
                      <a:pt x="460" y="431"/>
                      <a:pt x="567" y="224"/>
                      <a:pt x="450" y="79"/>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2" name="Google Shape;4562;p30"/>
              <p:cNvSpPr/>
              <p:nvPr/>
            </p:nvSpPr>
            <p:spPr>
              <a:xfrm>
                <a:off x="4224150" y="3764200"/>
                <a:ext cx="13475" cy="10275"/>
              </a:xfrm>
              <a:custGeom>
                <a:avLst/>
                <a:gdLst/>
                <a:ahLst/>
                <a:cxnLst/>
                <a:rect l="l" t="t" r="r" b="b"/>
                <a:pathLst>
                  <a:path w="539" h="411" extrusionOk="0">
                    <a:moveTo>
                      <a:pt x="272" y="0"/>
                    </a:moveTo>
                    <a:cubicBezTo>
                      <a:pt x="226" y="0"/>
                      <a:pt x="180" y="15"/>
                      <a:pt x="142" y="46"/>
                    </a:cubicBezTo>
                    <a:cubicBezTo>
                      <a:pt x="0" y="162"/>
                      <a:pt x="68" y="390"/>
                      <a:pt x="251" y="409"/>
                    </a:cubicBezTo>
                    <a:cubicBezTo>
                      <a:pt x="259" y="410"/>
                      <a:pt x="266" y="410"/>
                      <a:pt x="274" y="410"/>
                    </a:cubicBezTo>
                    <a:cubicBezTo>
                      <a:pt x="440" y="410"/>
                      <a:pt x="538" y="213"/>
                      <a:pt x="431" y="78"/>
                    </a:cubicBezTo>
                    <a:cubicBezTo>
                      <a:pt x="391" y="27"/>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3" name="Google Shape;4563;p30"/>
              <p:cNvSpPr/>
              <p:nvPr/>
            </p:nvSpPr>
            <p:spPr>
              <a:xfrm>
                <a:off x="4210875" y="3747700"/>
                <a:ext cx="12950" cy="9800"/>
              </a:xfrm>
              <a:custGeom>
                <a:avLst/>
                <a:gdLst/>
                <a:ahLst/>
                <a:cxnLst/>
                <a:rect l="l" t="t" r="r" b="b"/>
                <a:pathLst>
                  <a:path w="518" h="392" extrusionOk="0">
                    <a:moveTo>
                      <a:pt x="258" y="1"/>
                    </a:moveTo>
                    <a:cubicBezTo>
                      <a:pt x="215" y="1"/>
                      <a:pt x="172" y="15"/>
                      <a:pt x="136" y="44"/>
                    </a:cubicBezTo>
                    <a:cubicBezTo>
                      <a:pt x="1" y="153"/>
                      <a:pt x="65" y="372"/>
                      <a:pt x="239" y="391"/>
                    </a:cubicBezTo>
                    <a:cubicBezTo>
                      <a:pt x="245" y="392"/>
                      <a:pt x="252" y="392"/>
                      <a:pt x="258" y="392"/>
                    </a:cubicBezTo>
                    <a:cubicBezTo>
                      <a:pt x="420" y="392"/>
                      <a:pt x="517" y="203"/>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4" name="Google Shape;4564;p30"/>
              <p:cNvSpPr/>
              <p:nvPr/>
            </p:nvSpPr>
            <p:spPr>
              <a:xfrm>
                <a:off x="4197625" y="3731125"/>
                <a:ext cx="12300" cy="9350"/>
              </a:xfrm>
              <a:custGeom>
                <a:avLst/>
                <a:gdLst/>
                <a:ahLst/>
                <a:cxnLst/>
                <a:rect l="l" t="t" r="r" b="b"/>
                <a:pathLst>
                  <a:path w="492" h="374" extrusionOk="0">
                    <a:moveTo>
                      <a:pt x="245" y="1"/>
                    </a:moveTo>
                    <a:cubicBezTo>
                      <a:pt x="205" y="1"/>
                      <a:pt x="164" y="14"/>
                      <a:pt x="129" y="42"/>
                    </a:cubicBezTo>
                    <a:cubicBezTo>
                      <a:pt x="1" y="148"/>
                      <a:pt x="62" y="357"/>
                      <a:pt x="226" y="373"/>
                    </a:cubicBezTo>
                    <a:cubicBezTo>
                      <a:pt x="232" y="373"/>
                      <a:pt x="239" y="374"/>
                      <a:pt x="245" y="374"/>
                    </a:cubicBezTo>
                    <a:cubicBezTo>
                      <a:pt x="398" y="374"/>
                      <a:pt x="491" y="194"/>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5" name="Google Shape;4565;p30"/>
              <p:cNvSpPr/>
              <p:nvPr/>
            </p:nvSpPr>
            <p:spPr>
              <a:xfrm>
                <a:off x="4184375" y="3714625"/>
                <a:ext cx="11625" cy="8825"/>
              </a:xfrm>
              <a:custGeom>
                <a:avLst/>
                <a:gdLst/>
                <a:ahLst/>
                <a:cxnLst/>
                <a:rect l="l" t="t" r="r" b="b"/>
                <a:pathLst>
                  <a:path w="465" h="353" extrusionOk="0">
                    <a:moveTo>
                      <a:pt x="232" y="1"/>
                    </a:moveTo>
                    <a:cubicBezTo>
                      <a:pt x="193" y="1"/>
                      <a:pt x="154" y="13"/>
                      <a:pt x="123" y="40"/>
                    </a:cubicBezTo>
                    <a:cubicBezTo>
                      <a:pt x="0" y="139"/>
                      <a:pt x="58" y="335"/>
                      <a:pt x="216" y="351"/>
                    </a:cubicBezTo>
                    <a:cubicBezTo>
                      <a:pt x="223" y="352"/>
                      <a:pt x="231" y="353"/>
                      <a:pt x="238" y="353"/>
                    </a:cubicBezTo>
                    <a:cubicBezTo>
                      <a:pt x="379" y="353"/>
                      <a:pt x="465" y="181"/>
                      <a:pt x="370" y="65"/>
                    </a:cubicBezTo>
                    <a:cubicBezTo>
                      <a:pt x="335"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6" name="Google Shape;4566;p30"/>
              <p:cNvSpPr/>
              <p:nvPr/>
            </p:nvSpPr>
            <p:spPr>
              <a:xfrm>
                <a:off x="4171025" y="3698100"/>
                <a:ext cx="11100" cy="8400"/>
              </a:xfrm>
              <a:custGeom>
                <a:avLst/>
                <a:gdLst/>
                <a:ahLst/>
                <a:cxnLst/>
                <a:rect l="l" t="t" r="r" b="b"/>
                <a:pathLst>
                  <a:path w="444" h="336" extrusionOk="0">
                    <a:moveTo>
                      <a:pt x="223" y="1"/>
                    </a:moveTo>
                    <a:cubicBezTo>
                      <a:pt x="185" y="1"/>
                      <a:pt x="148" y="13"/>
                      <a:pt x="117" y="39"/>
                    </a:cubicBezTo>
                    <a:cubicBezTo>
                      <a:pt x="1" y="132"/>
                      <a:pt x="56" y="318"/>
                      <a:pt x="203" y="334"/>
                    </a:cubicBezTo>
                    <a:cubicBezTo>
                      <a:pt x="210" y="335"/>
                      <a:pt x="217" y="335"/>
                      <a:pt x="223" y="335"/>
                    </a:cubicBezTo>
                    <a:cubicBezTo>
                      <a:pt x="362" y="335"/>
                      <a:pt x="443" y="172"/>
                      <a:pt x="351" y="61"/>
                    </a:cubicBezTo>
                    <a:cubicBezTo>
                      <a:pt x="319" y="21"/>
                      <a:pt x="271"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7" name="Google Shape;4567;p30"/>
              <p:cNvSpPr/>
              <p:nvPr/>
            </p:nvSpPr>
            <p:spPr>
              <a:xfrm>
                <a:off x="4157775" y="3681550"/>
                <a:ext cx="10475" cy="7975"/>
              </a:xfrm>
              <a:custGeom>
                <a:avLst/>
                <a:gdLst/>
                <a:ahLst/>
                <a:cxnLst/>
                <a:rect l="l" t="t" r="r" b="b"/>
                <a:pathLst>
                  <a:path w="419" h="319" extrusionOk="0">
                    <a:moveTo>
                      <a:pt x="209" y="0"/>
                    </a:moveTo>
                    <a:cubicBezTo>
                      <a:pt x="174" y="0"/>
                      <a:pt x="139" y="12"/>
                      <a:pt x="110" y="35"/>
                    </a:cubicBezTo>
                    <a:cubicBezTo>
                      <a:pt x="1" y="125"/>
                      <a:pt x="52" y="302"/>
                      <a:pt x="194" y="318"/>
                    </a:cubicBezTo>
                    <a:cubicBezTo>
                      <a:pt x="199" y="319"/>
                      <a:pt x="204" y="319"/>
                      <a:pt x="209" y="319"/>
                    </a:cubicBezTo>
                    <a:cubicBezTo>
                      <a:pt x="341" y="319"/>
                      <a:pt x="418" y="166"/>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8" name="Google Shape;4568;p30"/>
              <p:cNvSpPr/>
              <p:nvPr/>
            </p:nvSpPr>
            <p:spPr>
              <a:xfrm>
                <a:off x="4348275" y="3881975"/>
                <a:ext cx="18425" cy="13975"/>
              </a:xfrm>
              <a:custGeom>
                <a:avLst/>
                <a:gdLst/>
                <a:ahLst/>
                <a:cxnLst/>
                <a:rect l="l" t="t" r="r" b="b"/>
                <a:pathLst>
                  <a:path w="737" h="559" extrusionOk="0">
                    <a:moveTo>
                      <a:pt x="368" y="1"/>
                    </a:moveTo>
                    <a:cubicBezTo>
                      <a:pt x="306" y="1"/>
                      <a:pt x="244" y="21"/>
                      <a:pt x="193" y="62"/>
                    </a:cubicBezTo>
                    <a:cubicBezTo>
                      <a:pt x="0" y="220"/>
                      <a:pt x="94" y="531"/>
                      <a:pt x="341" y="557"/>
                    </a:cubicBezTo>
                    <a:cubicBezTo>
                      <a:pt x="352" y="558"/>
                      <a:pt x="362" y="559"/>
                      <a:pt x="372" y="559"/>
                    </a:cubicBezTo>
                    <a:cubicBezTo>
                      <a:pt x="601" y="559"/>
                      <a:pt x="736" y="289"/>
                      <a:pt x="585" y="104"/>
                    </a:cubicBezTo>
                    <a:cubicBezTo>
                      <a:pt x="530" y="36"/>
                      <a:pt x="449"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9" name="Google Shape;4569;p30"/>
              <p:cNvSpPr/>
              <p:nvPr/>
            </p:nvSpPr>
            <p:spPr>
              <a:xfrm>
                <a:off x="4335025" y="3865425"/>
                <a:ext cx="17775" cy="13500"/>
              </a:xfrm>
              <a:custGeom>
                <a:avLst/>
                <a:gdLst/>
                <a:ahLst/>
                <a:cxnLst/>
                <a:rect l="l" t="t" r="r" b="b"/>
                <a:pathLst>
                  <a:path w="711" h="540" extrusionOk="0">
                    <a:moveTo>
                      <a:pt x="357" y="0"/>
                    </a:moveTo>
                    <a:cubicBezTo>
                      <a:pt x="297" y="0"/>
                      <a:pt x="237" y="21"/>
                      <a:pt x="187" y="62"/>
                    </a:cubicBezTo>
                    <a:cubicBezTo>
                      <a:pt x="0" y="210"/>
                      <a:pt x="87" y="512"/>
                      <a:pt x="328" y="538"/>
                    </a:cubicBezTo>
                    <a:cubicBezTo>
                      <a:pt x="338" y="539"/>
                      <a:pt x="349" y="540"/>
                      <a:pt x="359" y="540"/>
                    </a:cubicBezTo>
                    <a:cubicBezTo>
                      <a:pt x="578" y="540"/>
                      <a:pt x="710" y="279"/>
                      <a:pt x="566" y="101"/>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0" name="Google Shape;4570;p30"/>
              <p:cNvSpPr/>
              <p:nvPr/>
            </p:nvSpPr>
            <p:spPr>
              <a:xfrm>
                <a:off x="4321675" y="3848875"/>
                <a:ext cx="17250" cy="13100"/>
              </a:xfrm>
              <a:custGeom>
                <a:avLst/>
                <a:gdLst/>
                <a:ahLst/>
                <a:cxnLst/>
                <a:rect l="l" t="t" r="r" b="b"/>
                <a:pathLst>
                  <a:path w="690" h="524" extrusionOk="0">
                    <a:moveTo>
                      <a:pt x="345" y="1"/>
                    </a:moveTo>
                    <a:cubicBezTo>
                      <a:pt x="288" y="1"/>
                      <a:pt x="229" y="20"/>
                      <a:pt x="181" y="59"/>
                    </a:cubicBezTo>
                    <a:cubicBezTo>
                      <a:pt x="1" y="207"/>
                      <a:pt x="88" y="496"/>
                      <a:pt x="319" y="522"/>
                    </a:cubicBezTo>
                    <a:cubicBezTo>
                      <a:pt x="328" y="523"/>
                      <a:pt x="337" y="523"/>
                      <a:pt x="346" y="523"/>
                    </a:cubicBezTo>
                    <a:cubicBezTo>
                      <a:pt x="561" y="523"/>
                      <a:pt x="689" y="270"/>
                      <a:pt x="547" y="98"/>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1" name="Google Shape;4571;p30"/>
              <p:cNvSpPr/>
              <p:nvPr/>
            </p:nvSpPr>
            <p:spPr>
              <a:xfrm>
                <a:off x="4308425" y="3832400"/>
                <a:ext cx="16575" cy="12550"/>
              </a:xfrm>
              <a:custGeom>
                <a:avLst/>
                <a:gdLst/>
                <a:ahLst/>
                <a:cxnLst/>
                <a:rect l="l" t="t" r="r" b="b"/>
                <a:pathLst>
                  <a:path w="663" h="502" extrusionOk="0">
                    <a:moveTo>
                      <a:pt x="334" y="0"/>
                    </a:moveTo>
                    <a:cubicBezTo>
                      <a:pt x="278" y="0"/>
                      <a:pt x="221" y="18"/>
                      <a:pt x="174" y="56"/>
                    </a:cubicBezTo>
                    <a:cubicBezTo>
                      <a:pt x="0" y="197"/>
                      <a:pt x="84" y="477"/>
                      <a:pt x="306" y="499"/>
                    </a:cubicBezTo>
                    <a:cubicBezTo>
                      <a:pt x="316" y="501"/>
                      <a:pt x="326" y="501"/>
                      <a:pt x="336" y="501"/>
                    </a:cubicBezTo>
                    <a:cubicBezTo>
                      <a:pt x="543" y="501"/>
                      <a:pt x="662" y="257"/>
                      <a:pt x="528" y="91"/>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2" name="Google Shape;4572;p30"/>
              <p:cNvSpPr/>
              <p:nvPr/>
            </p:nvSpPr>
            <p:spPr>
              <a:xfrm>
                <a:off x="4295175" y="3815825"/>
                <a:ext cx="15950" cy="12075"/>
              </a:xfrm>
              <a:custGeom>
                <a:avLst/>
                <a:gdLst/>
                <a:ahLst/>
                <a:cxnLst/>
                <a:rect l="l" t="t" r="r" b="b"/>
                <a:pathLst>
                  <a:path w="638" h="483" extrusionOk="0">
                    <a:moveTo>
                      <a:pt x="318" y="0"/>
                    </a:moveTo>
                    <a:cubicBezTo>
                      <a:pt x="265" y="0"/>
                      <a:pt x="211" y="18"/>
                      <a:pt x="167" y="54"/>
                    </a:cubicBezTo>
                    <a:cubicBezTo>
                      <a:pt x="0" y="189"/>
                      <a:pt x="81" y="459"/>
                      <a:pt x="293" y="481"/>
                    </a:cubicBezTo>
                    <a:cubicBezTo>
                      <a:pt x="302" y="482"/>
                      <a:pt x="311" y="483"/>
                      <a:pt x="320" y="483"/>
                    </a:cubicBezTo>
                    <a:cubicBezTo>
                      <a:pt x="519" y="483"/>
                      <a:pt x="637" y="249"/>
                      <a:pt x="508" y="92"/>
                    </a:cubicBezTo>
                    <a:cubicBezTo>
                      <a:pt x="460" y="32"/>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3" name="Google Shape;4573;p30"/>
              <p:cNvSpPr/>
              <p:nvPr/>
            </p:nvSpPr>
            <p:spPr>
              <a:xfrm>
                <a:off x="4281900" y="3799325"/>
                <a:ext cx="15325" cy="11625"/>
              </a:xfrm>
              <a:custGeom>
                <a:avLst/>
                <a:gdLst/>
                <a:ahLst/>
                <a:cxnLst/>
                <a:rect l="l" t="t" r="r" b="b"/>
                <a:pathLst>
                  <a:path w="613" h="465" extrusionOk="0">
                    <a:moveTo>
                      <a:pt x="306" y="1"/>
                    </a:moveTo>
                    <a:cubicBezTo>
                      <a:pt x="255" y="1"/>
                      <a:pt x="204" y="17"/>
                      <a:pt x="162" y="52"/>
                    </a:cubicBezTo>
                    <a:cubicBezTo>
                      <a:pt x="1" y="183"/>
                      <a:pt x="78" y="444"/>
                      <a:pt x="284" y="463"/>
                    </a:cubicBezTo>
                    <a:cubicBezTo>
                      <a:pt x="293" y="464"/>
                      <a:pt x="302" y="465"/>
                      <a:pt x="311" y="465"/>
                    </a:cubicBezTo>
                    <a:cubicBezTo>
                      <a:pt x="500" y="465"/>
                      <a:pt x="612" y="241"/>
                      <a:pt x="486" y="87"/>
                    </a:cubicBezTo>
                    <a:cubicBezTo>
                      <a:pt x="440" y="30"/>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4" name="Google Shape;4574;p30"/>
              <p:cNvSpPr/>
              <p:nvPr/>
            </p:nvSpPr>
            <p:spPr>
              <a:xfrm>
                <a:off x="4268575" y="3782775"/>
                <a:ext cx="14750" cy="11225"/>
              </a:xfrm>
              <a:custGeom>
                <a:avLst/>
                <a:gdLst/>
                <a:ahLst/>
                <a:cxnLst/>
                <a:rect l="l" t="t" r="r" b="b"/>
                <a:pathLst>
                  <a:path w="590" h="449" extrusionOk="0">
                    <a:moveTo>
                      <a:pt x="296" y="0"/>
                    </a:moveTo>
                    <a:cubicBezTo>
                      <a:pt x="246" y="0"/>
                      <a:pt x="196" y="17"/>
                      <a:pt x="155" y="52"/>
                    </a:cubicBezTo>
                    <a:cubicBezTo>
                      <a:pt x="0" y="174"/>
                      <a:pt x="74" y="424"/>
                      <a:pt x="274" y="447"/>
                    </a:cubicBezTo>
                    <a:cubicBezTo>
                      <a:pt x="282" y="448"/>
                      <a:pt x="289" y="448"/>
                      <a:pt x="297" y="448"/>
                    </a:cubicBezTo>
                    <a:cubicBezTo>
                      <a:pt x="482" y="448"/>
                      <a:pt x="590" y="232"/>
                      <a:pt x="470" y="84"/>
                    </a:cubicBezTo>
                    <a:cubicBezTo>
                      <a:pt x="426" y="29"/>
                      <a:pt x="361"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5" name="Google Shape;4575;p30"/>
              <p:cNvSpPr/>
              <p:nvPr/>
            </p:nvSpPr>
            <p:spPr>
              <a:xfrm>
                <a:off x="4255325" y="3766225"/>
                <a:ext cx="14125" cy="10725"/>
              </a:xfrm>
              <a:custGeom>
                <a:avLst/>
                <a:gdLst/>
                <a:ahLst/>
                <a:cxnLst/>
                <a:rect l="l" t="t" r="r" b="b"/>
                <a:pathLst>
                  <a:path w="565" h="429" extrusionOk="0">
                    <a:moveTo>
                      <a:pt x="284" y="1"/>
                    </a:moveTo>
                    <a:cubicBezTo>
                      <a:pt x="237" y="1"/>
                      <a:pt x="188" y="16"/>
                      <a:pt x="148" y="48"/>
                    </a:cubicBezTo>
                    <a:cubicBezTo>
                      <a:pt x="0" y="167"/>
                      <a:pt x="71" y="408"/>
                      <a:pt x="261" y="428"/>
                    </a:cubicBezTo>
                    <a:cubicBezTo>
                      <a:pt x="268" y="428"/>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6" name="Google Shape;4576;p30"/>
              <p:cNvSpPr/>
              <p:nvPr/>
            </p:nvSpPr>
            <p:spPr>
              <a:xfrm>
                <a:off x="4242050" y="3749725"/>
                <a:ext cx="13500" cy="10200"/>
              </a:xfrm>
              <a:custGeom>
                <a:avLst/>
                <a:gdLst/>
                <a:ahLst/>
                <a:cxnLst/>
                <a:rect l="l" t="t" r="r" b="b"/>
                <a:pathLst>
                  <a:path w="540" h="408" extrusionOk="0">
                    <a:moveTo>
                      <a:pt x="272" y="1"/>
                    </a:moveTo>
                    <a:cubicBezTo>
                      <a:pt x="226" y="1"/>
                      <a:pt x="180" y="16"/>
                      <a:pt x="142" y="46"/>
                    </a:cubicBezTo>
                    <a:cubicBezTo>
                      <a:pt x="1" y="159"/>
                      <a:pt x="68" y="390"/>
                      <a:pt x="252" y="406"/>
                    </a:cubicBezTo>
                    <a:cubicBezTo>
                      <a:pt x="259" y="407"/>
                      <a:pt x="267" y="408"/>
                      <a:pt x="275" y="408"/>
                    </a:cubicBezTo>
                    <a:cubicBezTo>
                      <a:pt x="441" y="408"/>
                      <a:pt x="539" y="211"/>
                      <a:pt x="432" y="75"/>
                    </a:cubicBezTo>
                    <a:cubicBezTo>
                      <a:pt x="392" y="26"/>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7" name="Google Shape;4577;p30"/>
              <p:cNvSpPr/>
              <p:nvPr/>
            </p:nvSpPr>
            <p:spPr>
              <a:xfrm>
                <a:off x="4228800" y="3733150"/>
                <a:ext cx="12925" cy="9825"/>
              </a:xfrm>
              <a:custGeom>
                <a:avLst/>
                <a:gdLst/>
                <a:ahLst/>
                <a:cxnLst/>
                <a:rect l="l" t="t" r="r" b="b"/>
                <a:pathLst>
                  <a:path w="517" h="393" extrusionOk="0">
                    <a:moveTo>
                      <a:pt x="259" y="1"/>
                    </a:moveTo>
                    <a:cubicBezTo>
                      <a:pt x="215" y="1"/>
                      <a:pt x="172" y="15"/>
                      <a:pt x="136" y="44"/>
                    </a:cubicBezTo>
                    <a:cubicBezTo>
                      <a:pt x="1" y="157"/>
                      <a:pt x="65" y="372"/>
                      <a:pt x="238" y="391"/>
                    </a:cubicBezTo>
                    <a:cubicBezTo>
                      <a:pt x="246" y="392"/>
                      <a:pt x="254" y="393"/>
                      <a:pt x="261" y="393"/>
                    </a:cubicBezTo>
                    <a:cubicBezTo>
                      <a:pt x="421" y="393"/>
                      <a:pt x="516" y="202"/>
                      <a:pt x="412" y="73"/>
                    </a:cubicBezTo>
                    <a:cubicBezTo>
                      <a:pt x="374" y="26"/>
                      <a:pt x="31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8" name="Google Shape;4578;p30"/>
              <p:cNvSpPr/>
              <p:nvPr/>
            </p:nvSpPr>
            <p:spPr>
              <a:xfrm>
                <a:off x="4215550" y="3716675"/>
                <a:ext cx="12200" cy="9350"/>
              </a:xfrm>
              <a:custGeom>
                <a:avLst/>
                <a:gdLst/>
                <a:ahLst/>
                <a:cxnLst/>
                <a:rect l="l" t="t" r="r" b="b"/>
                <a:pathLst>
                  <a:path w="488" h="374" extrusionOk="0">
                    <a:moveTo>
                      <a:pt x="243" y="0"/>
                    </a:moveTo>
                    <a:cubicBezTo>
                      <a:pt x="203" y="0"/>
                      <a:pt x="162" y="14"/>
                      <a:pt x="129" y="41"/>
                    </a:cubicBezTo>
                    <a:cubicBezTo>
                      <a:pt x="0" y="144"/>
                      <a:pt x="61" y="353"/>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9" name="Google Shape;4579;p30"/>
              <p:cNvSpPr/>
              <p:nvPr/>
            </p:nvSpPr>
            <p:spPr>
              <a:xfrm>
                <a:off x="4202200" y="3700100"/>
                <a:ext cx="11750" cy="8875"/>
              </a:xfrm>
              <a:custGeom>
                <a:avLst/>
                <a:gdLst/>
                <a:ahLst/>
                <a:cxnLst/>
                <a:rect l="l" t="t" r="r" b="b"/>
                <a:pathLst>
                  <a:path w="470" h="355" extrusionOk="0">
                    <a:moveTo>
                      <a:pt x="236" y="1"/>
                    </a:moveTo>
                    <a:cubicBezTo>
                      <a:pt x="196" y="1"/>
                      <a:pt x="156" y="14"/>
                      <a:pt x="123" y="42"/>
                    </a:cubicBezTo>
                    <a:cubicBezTo>
                      <a:pt x="1" y="139"/>
                      <a:pt x="62" y="338"/>
                      <a:pt x="216" y="354"/>
                    </a:cubicBezTo>
                    <a:cubicBezTo>
                      <a:pt x="223" y="355"/>
                      <a:pt x="229" y="355"/>
                      <a:pt x="236" y="355"/>
                    </a:cubicBezTo>
                    <a:cubicBezTo>
                      <a:pt x="382" y="355"/>
                      <a:pt x="469" y="185"/>
                      <a:pt x="374" y="68"/>
                    </a:cubicBezTo>
                    <a:cubicBezTo>
                      <a:pt x="339" y="24"/>
                      <a:pt x="288" y="1"/>
                      <a:pt x="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0" name="Google Shape;4580;p30"/>
              <p:cNvSpPr/>
              <p:nvPr/>
            </p:nvSpPr>
            <p:spPr>
              <a:xfrm>
                <a:off x="4188950" y="3683575"/>
                <a:ext cx="11100" cy="8375"/>
              </a:xfrm>
              <a:custGeom>
                <a:avLst/>
                <a:gdLst/>
                <a:ahLst/>
                <a:cxnLst/>
                <a:rect l="l" t="t" r="r" b="b"/>
                <a:pathLst>
                  <a:path w="444" h="335" extrusionOk="0">
                    <a:moveTo>
                      <a:pt x="223" y="0"/>
                    </a:moveTo>
                    <a:cubicBezTo>
                      <a:pt x="186" y="0"/>
                      <a:pt x="148" y="13"/>
                      <a:pt x="116" y="38"/>
                    </a:cubicBezTo>
                    <a:cubicBezTo>
                      <a:pt x="1" y="131"/>
                      <a:pt x="55" y="321"/>
                      <a:pt x="206" y="334"/>
                    </a:cubicBezTo>
                    <a:cubicBezTo>
                      <a:pt x="213" y="334"/>
                      <a:pt x="219" y="335"/>
                      <a:pt x="226" y="335"/>
                    </a:cubicBezTo>
                    <a:cubicBezTo>
                      <a:pt x="362" y="335"/>
                      <a:pt x="443" y="174"/>
                      <a:pt x="354" y="64"/>
                    </a:cubicBezTo>
                    <a:cubicBezTo>
                      <a:pt x="320"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1" name="Google Shape;4581;p30"/>
              <p:cNvSpPr/>
              <p:nvPr/>
            </p:nvSpPr>
            <p:spPr>
              <a:xfrm>
                <a:off x="4175700" y="3667075"/>
                <a:ext cx="10450" cy="7925"/>
              </a:xfrm>
              <a:custGeom>
                <a:avLst/>
                <a:gdLst/>
                <a:ahLst/>
                <a:cxnLst/>
                <a:rect l="l" t="t" r="r" b="b"/>
                <a:pathLst>
                  <a:path w="418" h="317" extrusionOk="0">
                    <a:moveTo>
                      <a:pt x="209" y="0"/>
                    </a:moveTo>
                    <a:cubicBezTo>
                      <a:pt x="174" y="0"/>
                      <a:pt x="139" y="12"/>
                      <a:pt x="110" y="36"/>
                    </a:cubicBezTo>
                    <a:cubicBezTo>
                      <a:pt x="0" y="123"/>
                      <a:pt x="52" y="299"/>
                      <a:pt x="193" y="315"/>
                    </a:cubicBezTo>
                    <a:cubicBezTo>
                      <a:pt x="198" y="316"/>
                      <a:pt x="204" y="316"/>
                      <a:pt x="209"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2" name="Google Shape;4582;p30"/>
              <p:cNvSpPr/>
              <p:nvPr/>
            </p:nvSpPr>
            <p:spPr>
              <a:xfrm>
                <a:off x="4339600" y="3834375"/>
                <a:ext cx="17125" cy="13050"/>
              </a:xfrm>
              <a:custGeom>
                <a:avLst/>
                <a:gdLst/>
                <a:ahLst/>
                <a:cxnLst/>
                <a:rect l="l" t="t" r="r" b="b"/>
                <a:pathLst>
                  <a:path w="685" h="522" extrusionOk="0">
                    <a:moveTo>
                      <a:pt x="342" y="1"/>
                    </a:moveTo>
                    <a:cubicBezTo>
                      <a:pt x="285" y="1"/>
                      <a:pt x="228" y="19"/>
                      <a:pt x="180" y="57"/>
                    </a:cubicBezTo>
                    <a:cubicBezTo>
                      <a:pt x="0" y="202"/>
                      <a:pt x="84" y="494"/>
                      <a:pt x="315" y="520"/>
                    </a:cubicBezTo>
                    <a:cubicBezTo>
                      <a:pt x="326" y="521"/>
                      <a:pt x="336" y="522"/>
                      <a:pt x="346" y="522"/>
                    </a:cubicBezTo>
                    <a:cubicBezTo>
                      <a:pt x="559"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3" name="Google Shape;4583;p30"/>
              <p:cNvSpPr/>
              <p:nvPr/>
            </p:nvSpPr>
            <p:spPr>
              <a:xfrm>
                <a:off x="4326350" y="3817850"/>
                <a:ext cx="16575" cy="12625"/>
              </a:xfrm>
              <a:custGeom>
                <a:avLst/>
                <a:gdLst/>
                <a:ahLst/>
                <a:cxnLst/>
                <a:rect l="l" t="t" r="r" b="b"/>
                <a:pathLst>
                  <a:path w="663" h="505" extrusionOk="0">
                    <a:moveTo>
                      <a:pt x="331" y="1"/>
                    </a:moveTo>
                    <a:cubicBezTo>
                      <a:pt x="275" y="1"/>
                      <a:pt x="219" y="19"/>
                      <a:pt x="174" y="56"/>
                    </a:cubicBezTo>
                    <a:cubicBezTo>
                      <a:pt x="0" y="198"/>
                      <a:pt x="84" y="477"/>
                      <a:pt x="305" y="503"/>
                    </a:cubicBezTo>
                    <a:cubicBezTo>
                      <a:pt x="315" y="504"/>
                      <a:pt x="324" y="504"/>
                      <a:pt x="333" y="504"/>
                    </a:cubicBezTo>
                    <a:cubicBezTo>
                      <a:pt x="538" y="504"/>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4" name="Google Shape;4584;p30"/>
              <p:cNvSpPr/>
              <p:nvPr/>
            </p:nvSpPr>
            <p:spPr>
              <a:xfrm>
                <a:off x="4313075" y="3801350"/>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5" name="Google Shape;4585;p30"/>
              <p:cNvSpPr/>
              <p:nvPr/>
            </p:nvSpPr>
            <p:spPr>
              <a:xfrm>
                <a:off x="4299750" y="3784800"/>
                <a:ext cx="15400" cy="11675"/>
              </a:xfrm>
              <a:custGeom>
                <a:avLst/>
                <a:gdLst/>
                <a:ahLst/>
                <a:cxnLst/>
                <a:rect l="l" t="t" r="r" b="b"/>
                <a:pathLst>
                  <a:path w="616" h="467" extrusionOk="0">
                    <a:moveTo>
                      <a:pt x="310" y="0"/>
                    </a:moveTo>
                    <a:cubicBezTo>
                      <a:pt x="258" y="0"/>
                      <a:pt x="206" y="18"/>
                      <a:pt x="161" y="54"/>
                    </a:cubicBezTo>
                    <a:cubicBezTo>
                      <a:pt x="0" y="183"/>
                      <a:pt x="78" y="443"/>
                      <a:pt x="286" y="466"/>
                    </a:cubicBezTo>
                    <a:cubicBezTo>
                      <a:pt x="294" y="466"/>
                      <a:pt x="302" y="467"/>
                      <a:pt x="310" y="467"/>
                    </a:cubicBezTo>
                    <a:cubicBezTo>
                      <a:pt x="502" y="467"/>
                      <a:pt x="616"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6" name="Google Shape;4586;p30"/>
              <p:cNvSpPr/>
              <p:nvPr/>
            </p:nvSpPr>
            <p:spPr>
              <a:xfrm>
                <a:off x="4286500" y="3768275"/>
                <a:ext cx="14725" cy="11175"/>
              </a:xfrm>
              <a:custGeom>
                <a:avLst/>
                <a:gdLst/>
                <a:ahLst/>
                <a:cxnLst/>
                <a:rect l="l" t="t" r="r" b="b"/>
                <a:pathLst>
                  <a:path w="589" h="447" extrusionOk="0">
                    <a:moveTo>
                      <a:pt x="295" y="1"/>
                    </a:moveTo>
                    <a:cubicBezTo>
                      <a:pt x="246" y="1"/>
                      <a:pt x="196" y="17"/>
                      <a:pt x="154" y="50"/>
                    </a:cubicBezTo>
                    <a:cubicBezTo>
                      <a:pt x="0" y="175"/>
                      <a:pt x="74" y="426"/>
                      <a:pt x="273" y="445"/>
                    </a:cubicBezTo>
                    <a:cubicBezTo>
                      <a:pt x="282" y="446"/>
                      <a:pt x="291" y="447"/>
                      <a:pt x="300" y="447"/>
                    </a:cubicBezTo>
                    <a:cubicBezTo>
                      <a:pt x="480" y="447"/>
                      <a:pt x="589" y="229"/>
                      <a:pt x="469" y="82"/>
                    </a:cubicBezTo>
                    <a:cubicBezTo>
                      <a:pt x="425"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7" name="Google Shape;4587;p30"/>
              <p:cNvSpPr/>
              <p:nvPr/>
            </p:nvSpPr>
            <p:spPr>
              <a:xfrm>
                <a:off x="4273225" y="3751725"/>
                <a:ext cx="14125" cy="10775"/>
              </a:xfrm>
              <a:custGeom>
                <a:avLst/>
                <a:gdLst/>
                <a:ahLst/>
                <a:cxnLst/>
                <a:rect l="l" t="t" r="r" b="b"/>
                <a:pathLst>
                  <a:path w="565" h="431" extrusionOk="0">
                    <a:moveTo>
                      <a:pt x="284" y="1"/>
                    </a:moveTo>
                    <a:cubicBezTo>
                      <a:pt x="236" y="1"/>
                      <a:pt x="189" y="17"/>
                      <a:pt x="149" y="50"/>
                    </a:cubicBezTo>
                    <a:cubicBezTo>
                      <a:pt x="1" y="169"/>
                      <a:pt x="72" y="407"/>
                      <a:pt x="261" y="429"/>
                    </a:cubicBezTo>
                    <a:cubicBezTo>
                      <a:pt x="269" y="430"/>
                      <a:pt x="277" y="430"/>
                      <a:pt x="284" y="430"/>
                    </a:cubicBezTo>
                    <a:cubicBezTo>
                      <a:pt x="460" y="430"/>
                      <a:pt x="565" y="224"/>
                      <a:pt x="451" y="82"/>
                    </a:cubicBezTo>
                    <a:cubicBezTo>
                      <a:pt x="409" y="29"/>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8" name="Google Shape;4588;p30"/>
              <p:cNvSpPr/>
              <p:nvPr/>
            </p:nvSpPr>
            <p:spPr>
              <a:xfrm>
                <a:off x="4259975" y="3735200"/>
                <a:ext cx="13475" cy="10275"/>
              </a:xfrm>
              <a:custGeom>
                <a:avLst/>
                <a:gdLst/>
                <a:ahLst/>
                <a:cxnLst/>
                <a:rect l="l" t="t" r="r" b="b"/>
                <a:pathLst>
                  <a:path w="539" h="411" extrusionOk="0">
                    <a:moveTo>
                      <a:pt x="269" y="0"/>
                    </a:moveTo>
                    <a:cubicBezTo>
                      <a:pt x="224" y="0"/>
                      <a:pt x="179" y="15"/>
                      <a:pt x="142" y="46"/>
                    </a:cubicBezTo>
                    <a:cubicBezTo>
                      <a:pt x="1" y="161"/>
                      <a:pt x="68" y="390"/>
                      <a:pt x="248" y="409"/>
                    </a:cubicBezTo>
                    <a:cubicBezTo>
                      <a:pt x="256" y="410"/>
                      <a:pt x="264" y="410"/>
                      <a:pt x="272" y="410"/>
                    </a:cubicBezTo>
                    <a:cubicBezTo>
                      <a:pt x="441" y="410"/>
                      <a:pt x="539" y="213"/>
                      <a:pt x="428" y="78"/>
                    </a:cubicBezTo>
                    <a:cubicBezTo>
                      <a:pt x="388" y="27"/>
                      <a:pt x="329"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9" name="Google Shape;4589;p30"/>
              <p:cNvSpPr/>
              <p:nvPr/>
            </p:nvSpPr>
            <p:spPr>
              <a:xfrm>
                <a:off x="4246725" y="3718700"/>
                <a:ext cx="12825" cy="9725"/>
              </a:xfrm>
              <a:custGeom>
                <a:avLst/>
                <a:gdLst/>
                <a:ahLst/>
                <a:cxnLst/>
                <a:rect l="l" t="t" r="r" b="b"/>
                <a:pathLst>
                  <a:path w="513" h="389" extrusionOk="0">
                    <a:moveTo>
                      <a:pt x="257" y="0"/>
                    </a:moveTo>
                    <a:cubicBezTo>
                      <a:pt x="215" y="0"/>
                      <a:pt x="171" y="15"/>
                      <a:pt x="135" y="44"/>
                    </a:cubicBezTo>
                    <a:cubicBezTo>
                      <a:pt x="0" y="153"/>
                      <a:pt x="65" y="371"/>
                      <a:pt x="238" y="388"/>
                    </a:cubicBezTo>
                    <a:cubicBezTo>
                      <a:pt x="246" y="388"/>
                      <a:pt x="253" y="389"/>
                      <a:pt x="261" y="389"/>
                    </a:cubicBezTo>
                    <a:cubicBezTo>
                      <a:pt x="418" y="389"/>
                      <a:pt x="513" y="201"/>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0" name="Google Shape;4590;p30"/>
              <p:cNvSpPr/>
              <p:nvPr/>
            </p:nvSpPr>
            <p:spPr>
              <a:xfrm>
                <a:off x="4233375" y="3702125"/>
                <a:ext cx="12300" cy="9350"/>
              </a:xfrm>
              <a:custGeom>
                <a:avLst/>
                <a:gdLst/>
                <a:ahLst/>
                <a:cxnLst/>
                <a:rect l="l" t="t" r="r" b="b"/>
                <a:pathLst>
                  <a:path w="492" h="374" extrusionOk="0">
                    <a:moveTo>
                      <a:pt x="246" y="1"/>
                    </a:moveTo>
                    <a:cubicBezTo>
                      <a:pt x="205" y="1"/>
                      <a:pt x="164" y="14"/>
                      <a:pt x="129" y="41"/>
                    </a:cubicBezTo>
                    <a:cubicBezTo>
                      <a:pt x="1" y="147"/>
                      <a:pt x="62" y="356"/>
                      <a:pt x="229" y="372"/>
                    </a:cubicBezTo>
                    <a:cubicBezTo>
                      <a:pt x="236" y="373"/>
                      <a:pt x="242" y="373"/>
                      <a:pt x="248" y="373"/>
                    </a:cubicBezTo>
                    <a:cubicBezTo>
                      <a:pt x="401" y="373"/>
                      <a:pt x="492" y="194"/>
                      <a:pt x="393" y="70"/>
                    </a:cubicBezTo>
                    <a:cubicBezTo>
                      <a:pt x="356" y="24"/>
                      <a:pt x="302"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1" name="Google Shape;4591;p30"/>
              <p:cNvSpPr/>
              <p:nvPr/>
            </p:nvSpPr>
            <p:spPr>
              <a:xfrm>
                <a:off x="4220125" y="3685625"/>
                <a:ext cx="11650" cy="8825"/>
              </a:xfrm>
              <a:custGeom>
                <a:avLst/>
                <a:gdLst/>
                <a:ahLst/>
                <a:cxnLst/>
                <a:rect l="l" t="t" r="r" b="b"/>
                <a:pathLst>
                  <a:path w="466" h="353" extrusionOk="0">
                    <a:moveTo>
                      <a:pt x="234" y="1"/>
                    </a:moveTo>
                    <a:cubicBezTo>
                      <a:pt x="195" y="1"/>
                      <a:pt x="156" y="13"/>
                      <a:pt x="123" y="39"/>
                    </a:cubicBezTo>
                    <a:cubicBezTo>
                      <a:pt x="1" y="139"/>
                      <a:pt x="58" y="335"/>
                      <a:pt x="216" y="351"/>
                    </a:cubicBezTo>
                    <a:cubicBezTo>
                      <a:pt x="224" y="352"/>
                      <a:pt x="231" y="353"/>
                      <a:pt x="239" y="353"/>
                    </a:cubicBezTo>
                    <a:cubicBezTo>
                      <a:pt x="382" y="353"/>
                      <a:pt x="465" y="181"/>
                      <a:pt x="373" y="65"/>
                    </a:cubicBezTo>
                    <a:cubicBezTo>
                      <a:pt x="337" y="23"/>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2" name="Google Shape;4592;p30"/>
              <p:cNvSpPr/>
              <p:nvPr/>
            </p:nvSpPr>
            <p:spPr>
              <a:xfrm>
                <a:off x="4206875" y="3669100"/>
                <a:ext cx="11075" cy="8400"/>
              </a:xfrm>
              <a:custGeom>
                <a:avLst/>
                <a:gdLst/>
                <a:ahLst/>
                <a:cxnLst/>
                <a:rect l="l" t="t" r="r" b="b"/>
                <a:pathLst>
                  <a:path w="443" h="336" extrusionOk="0">
                    <a:moveTo>
                      <a:pt x="222" y="1"/>
                    </a:moveTo>
                    <a:cubicBezTo>
                      <a:pt x="185" y="1"/>
                      <a:pt x="147" y="13"/>
                      <a:pt x="116" y="38"/>
                    </a:cubicBezTo>
                    <a:cubicBezTo>
                      <a:pt x="0" y="132"/>
                      <a:pt x="55" y="318"/>
                      <a:pt x="203" y="334"/>
                    </a:cubicBezTo>
                    <a:cubicBezTo>
                      <a:pt x="209" y="335"/>
                      <a:pt x="216" y="335"/>
                      <a:pt x="222" y="335"/>
                    </a:cubicBezTo>
                    <a:cubicBezTo>
                      <a:pt x="362" y="335"/>
                      <a:pt x="443"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3" name="Google Shape;4593;p30"/>
              <p:cNvSpPr/>
              <p:nvPr/>
            </p:nvSpPr>
            <p:spPr>
              <a:xfrm>
                <a:off x="4193625" y="3652550"/>
                <a:ext cx="10450" cy="7975"/>
              </a:xfrm>
              <a:custGeom>
                <a:avLst/>
                <a:gdLst/>
                <a:ahLst/>
                <a:cxnLst/>
                <a:rect l="l" t="t" r="r" b="b"/>
                <a:pathLst>
                  <a:path w="418" h="319" extrusionOk="0">
                    <a:moveTo>
                      <a:pt x="208" y="0"/>
                    </a:moveTo>
                    <a:cubicBezTo>
                      <a:pt x="173" y="0"/>
                      <a:pt x="138" y="12"/>
                      <a:pt x="109" y="35"/>
                    </a:cubicBezTo>
                    <a:cubicBezTo>
                      <a:pt x="0" y="125"/>
                      <a:pt x="51" y="302"/>
                      <a:pt x="193" y="318"/>
                    </a:cubicBezTo>
                    <a:cubicBezTo>
                      <a:pt x="198" y="318"/>
                      <a:pt x="204" y="319"/>
                      <a:pt x="209" y="319"/>
                    </a:cubicBezTo>
                    <a:cubicBezTo>
                      <a:pt x="341" y="319"/>
                      <a:pt x="418" y="166"/>
                      <a:pt x="331" y="61"/>
                    </a:cubicBezTo>
                    <a:cubicBezTo>
                      <a:pt x="300" y="21"/>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4" name="Google Shape;4594;p30"/>
              <p:cNvSpPr/>
              <p:nvPr/>
            </p:nvSpPr>
            <p:spPr>
              <a:xfrm>
                <a:off x="4344250" y="3803375"/>
                <a:ext cx="16600" cy="12550"/>
              </a:xfrm>
              <a:custGeom>
                <a:avLst/>
                <a:gdLst/>
                <a:ahLst/>
                <a:cxnLst/>
                <a:rect l="l" t="t" r="r" b="b"/>
                <a:pathLst>
                  <a:path w="664" h="502" extrusionOk="0">
                    <a:moveTo>
                      <a:pt x="333" y="1"/>
                    </a:moveTo>
                    <a:cubicBezTo>
                      <a:pt x="277" y="1"/>
                      <a:pt x="220" y="19"/>
                      <a:pt x="174" y="57"/>
                    </a:cubicBezTo>
                    <a:cubicBezTo>
                      <a:pt x="1" y="198"/>
                      <a:pt x="84" y="478"/>
                      <a:pt x="306" y="500"/>
                    </a:cubicBezTo>
                    <a:cubicBezTo>
                      <a:pt x="315" y="501"/>
                      <a:pt x="324" y="502"/>
                      <a:pt x="333" y="502"/>
                    </a:cubicBezTo>
                    <a:cubicBezTo>
                      <a:pt x="539" y="502"/>
                      <a:pt x="663" y="259"/>
                      <a:pt x="528" y="92"/>
                    </a:cubicBezTo>
                    <a:cubicBezTo>
                      <a:pt x="479"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5" name="Google Shape;4595;p30"/>
              <p:cNvSpPr/>
              <p:nvPr/>
            </p:nvSpPr>
            <p:spPr>
              <a:xfrm>
                <a:off x="4331000" y="3786825"/>
                <a:ext cx="15875" cy="12075"/>
              </a:xfrm>
              <a:custGeom>
                <a:avLst/>
                <a:gdLst/>
                <a:ahLst/>
                <a:cxnLst/>
                <a:rect l="l" t="t" r="r" b="b"/>
                <a:pathLst>
                  <a:path w="635" h="483" extrusionOk="0">
                    <a:moveTo>
                      <a:pt x="317" y="0"/>
                    </a:moveTo>
                    <a:cubicBezTo>
                      <a:pt x="265" y="0"/>
                      <a:pt x="212" y="18"/>
                      <a:pt x="168" y="54"/>
                    </a:cubicBezTo>
                    <a:cubicBezTo>
                      <a:pt x="1" y="189"/>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6" name="Google Shape;4596;p30"/>
              <p:cNvSpPr/>
              <p:nvPr/>
            </p:nvSpPr>
            <p:spPr>
              <a:xfrm>
                <a:off x="4317675" y="3770325"/>
                <a:ext cx="15375" cy="11625"/>
              </a:xfrm>
              <a:custGeom>
                <a:avLst/>
                <a:gdLst/>
                <a:ahLst/>
                <a:cxnLst/>
                <a:rect l="l" t="t" r="r" b="b"/>
                <a:pathLst>
                  <a:path w="615" h="465" extrusionOk="0">
                    <a:moveTo>
                      <a:pt x="306" y="0"/>
                    </a:moveTo>
                    <a:cubicBezTo>
                      <a:pt x="255" y="0"/>
                      <a:pt x="203" y="17"/>
                      <a:pt x="161" y="52"/>
                    </a:cubicBezTo>
                    <a:cubicBezTo>
                      <a:pt x="0" y="183"/>
                      <a:pt x="77" y="444"/>
                      <a:pt x="283" y="463"/>
                    </a:cubicBezTo>
                    <a:cubicBezTo>
                      <a:pt x="292" y="464"/>
                      <a:pt x="301" y="464"/>
                      <a:pt x="310" y="464"/>
                    </a:cubicBezTo>
                    <a:cubicBezTo>
                      <a:pt x="503" y="464"/>
                      <a:pt x="614" y="240"/>
                      <a:pt x="489" y="87"/>
                    </a:cubicBezTo>
                    <a:cubicBezTo>
                      <a:pt x="443" y="30"/>
                      <a:pt x="375"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7" name="Google Shape;4597;p30"/>
              <p:cNvSpPr/>
              <p:nvPr/>
            </p:nvSpPr>
            <p:spPr>
              <a:xfrm>
                <a:off x="4304400" y="3753775"/>
                <a:ext cx="14775" cy="11200"/>
              </a:xfrm>
              <a:custGeom>
                <a:avLst/>
                <a:gdLst/>
                <a:ahLst/>
                <a:cxnLst/>
                <a:rect l="l" t="t" r="r" b="b"/>
                <a:pathLst>
                  <a:path w="591" h="448" extrusionOk="0">
                    <a:moveTo>
                      <a:pt x="296" y="0"/>
                    </a:moveTo>
                    <a:cubicBezTo>
                      <a:pt x="247" y="0"/>
                      <a:pt x="197" y="17"/>
                      <a:pt x="155" y="52"/>
                    </a:cubicBezTo>
                    <a:cubicBezTo>
                      <a:pt x="1" y="174"/>
                      <a:pt x="75" y="424"/>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8" name="Google Shape;4598;p30"/>
              <p:cNvSpPr/>
              <p:nvPr/>
            </p:nvSpPr>
            <p:spPr>
              <a:xfrm>
                <a:off x="4291150" y="3737225"/>
                <a:ext cx="14050" cy="10725"/>
              </a:xfrm>
              <a:custGeom>
                <a:avLst/>
                <a:gdLst/>
                <a:ahLst/>
                <a:cxnLst/>
                <a:rect l="l" t="t" r="r" b="b"/>
                <a:pathLst>
                  <a:path w="562" h="429" extrusionOk="0">
                    <a:moveTo>
                      <a:pt x="282" y="1"/>
                    </a:moveTo>
                    <a:cubicBezTo>
                      <a:pt x="235" y="1"/>
                      <a:pt x="187" y="16"/>
                      <a:pt x="148" y="48"/>
                    </a:cubicBezTo>
                    <a:cubicBezTo>
                      <a:pt x="1" y="167"/>
                      <a:pt x="71" y="408"/>
                      <a:pt x="261" y="427"/>
                    </a:cubicBezTo>
                    <a:cubicBezTo>
                      <a:pt x="269" y="428"/>
                      <a:pt x="276" y="429"/>
                      <a:pt x="284" y="429"/>
                    </a:cubicBezTo>
                    <a:cubicBezTo>
                      <a:pt x="457" y="429"/>
                      <a:pt x="561" y="222"/>
                      <a:pt x="447" y="80"/>
                    </a:cubicBezTo>
                    <a:cubicBezTo>
                      <a:pt x="405"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9" name="Google Shape;4599;p30"/>
              <p:cNvSpPr/>
              <p:nvPr/>
            </p:nvSpPr>
            <p:spPr>
              <a:xfrm>
                <a:off x="4277900" y="3720725"/>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7"/>
                      <a:pt x="271" y="407"/>
                    </a:cubicBezTo>
                    <a:cubicBezTo>
                      <a:pt x="440" y="407"/>
                      <a:pt x="538" y="210"/>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0" name="Google Shape;4600;p30"/>
              <p:cNvSpPr/>
              <p:nvPr/>
            </p:nvSpPr>
            <p:spPr>
              <a:xfrm>
                <a:off x="4264625" y="3704150"/>
                <a:ext cx="12850" cy="9825"/>
              </a:xfrm>
              <a:custGeom>
                <a:avLst/>
                <a:gdLst/>
                <a:ahLst/>
                <a:cxnLst/>
                <a:rect l="l" t="t" r="r" b="b"/>
                <a:pathLst>
                  <a:path w="514" h="393" extrusionOk="0">
                    <a:moveTo>
                      <a:pt x="257" y="1"/>
                    </a:moveTo>
                    <a:cubicBezTo>
                      <a:pt x="214" y="1"/>
                      <a:pt x="170" y="15"/>
                      <a:pt x="133" y="44"/>
                    </a:cubicBezTo>
                    <a:cubicBezTo>
                      <a:pt x="1" y="156"/>
                      <a:pt x="65" y="372"/>
                      <a:pt x="239" y="391"/>
                    </a:cubicBezTo>
                    <a:cubicBezTo>
                      <a:pt x="246" y="392"/>
                      <a:pt x="254" y="392"/>
                      <a:pt x="261" y="392"/>
                    </a:cubicBezTo>
                    <a:cubicBezTo>
                      <a:pt x="418" y="392"/>
                      <a:pt x="514" y="202"/>
                      <a:pt x="409" y="73"/>
                    </a:cubicBezTo>
                    <a:cubicBezTo>
                      <a:pt x="371" y="25"/>
                      <a:pt x="315"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1" name="Google Shape;4601;p30"/>
              <p:cNvSpPr/>
              <p:nvPr/>
            </p:nvSpPr>
            <p:spPr>
              <a:xfrm>
                <a:off x="4251300" y="3687650"/>
                <a:ext cx="12275" cy="9300"/>
              </a:xfrm>
              <a:custGeom>
                <a:avLst/>
                <a:gdLst/>
                <a:ahLst/>
                <a:cxnLst/>
                <a:rect l="l" t="t" r="r" b="b"/>
                <a:pathLst>
                  <a:path w="491" h="372" extrusionOk="0">
                    <a:moveTo>
                      <a:pt x="247" y="1"/>
                    </a:moveTo>
                    <a:cubicBezTo>
                      <a:pt x="206" y="1"/>
                      <a:pt x="164" y="14"/>
                      <a:pt x="129" y="42"/>
                    </a:cubicBezTo>
                    <a:cubicBezTo>
                      <a:pt x="1" y="145"/>
                      <a:pt x="62" y="354"/>
                      <a:pt x="229" y="370"/>
                    </a:cubicBezTo>
                    <a:cubicBezTo>
                      <a:pt x="236" y="371"/>
                      <a:pt x="244" y="371"/>
                      <a:pt x="252" y="371"/>
                    </a:cubicBezTo>
                    <a:cubicBezTo>
                      <a:pt x="402" y="371"/>
                      <a:pt x="491" y="193"/>
                      <a:pt x="393" y="68"/>
                    </a:cubicBezTo>
                    <a:cubicBezTo>
                      <a:pt x="356" y="24"/>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2" name="Google Shape;4602;p30"/>
              <p:cNvSpPr/>
              <p:nvPr/>
            </p:nvSpPr>
            <p:spPr>
              <a:xfrm>
                <a:off x="4238050" y="3671100"/>
                <a:ext cx="11650" cy="8875"/>
              </a:xfrm>
              <a:custGeom>
                <a:avLst/>
                <a:gdLst/>
                <a:ahLst/>
                <a:cxnLst/>
                <a:rect l="l" t="t" r="r" b="b"/>
                <a:pathLst>
                  <a:path w="466" h="355" extrusionOk="0">
                    <a:moveTo>
                      <a:pt x="234" y="1"/>
                    </a:moveTo>
                    <a:cubicBezTo>
                      <a:pt x="195" y="1"/>
                      <a:pt x="156" y="14"/>
                      <a:pt x="122" y="42"/>
                    </a:cubicBezTo>
                    <a:cubicBezTo>
                      <a:pt x="0" y="138"/>
                      <a:pt x="58" y="338"/>
                      <a:pt x="216" y="354"/>
                    </a:cubicBezTo>
                    <a:cubicBezTo>
                      <a:pt x="222" y="354"/>
                      <a:pt x="229" y="355"/>
                      <a:pt x="235" y="355"/>
                    </a:cubicBezTo>
                    <a:cubicBezTo>
                      <a:pt x="381" y="355"/>
                      <a:pt x="465" y="185"/>
                      <a:pt x="370" y="68"/>
                    </a:cubicBezTo>
                    <a:cubicBezTo>
                      <a:pt x="335" y="24"/>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3" name="Google Shape;4603;p30"/>
              <p:cNvSpPr/>
              <p:nvPr/>
            </p:nvSpPr>
            <p:spPr>
              <a:xfrm>
                <a:off x="4224775" y="3654575"/>
                <a:ext cx="11025" cy="8375"/>
              </a:xfrm>
              <a:custGeom>
                <a:avLst/>
                <a:gdLst/>
                <a:ahLst/>
                <a:cxnLst/>
                <a:rect l="l" t="t" r="r" b="b"/>
                <a:pathLst>
                  <a:path w="441" h="335" extrusionOk="0">
                    <a:moveTo>
                      <a:pt x="222" y="0"/>
                    </a:moveTo>
                    <a:cubicBezTo>
                      <a:pt x="185" y="0"/>
                      <a:pt x="147" y="13"/>
                      <a:pt x="117" y="38"/>
                    </a:cubicBezTo>
                    <a:cubicBezTo>
                      <a:pt x="1" y="131"/>
                      <a:pt x="56" y="321"/>
                      <a:pt x="203" y="333"/>
                    </a:cubicBezTo>
                    <a:cubicBezTo>
                      <a:pt x="210" y="334"/>
                      <a:pt x="216" y="334"/>
                      <a:pt x="223" y="334"/>
                    </a:cubicBezTo>
                    <a:cubicBezTo>
                      <a:pt x="359" y="334"/>
                      <a:pt x="440" y="174"/>
                      <a:pt x="351" y="63"/>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4" name="Google Shape;4604;p30"/>
              <p:cNvSpPr/>
              <p:nvPr/>
            </p:nvSpPr>
            <p:spPr>
              <a:xfrm>
                <a:off x="4211525" y="3638075"/>
                <a:ext cx="10400" cy="7900"/>
              </a:xfrm>
              <a:custGeom>
                <a:avLst/>
                <a:gdLst/>
                <a:ahLst/>
                <a:cxnLst/>
                <a:rect l="l" t="t" r="r" b="b"/>
                <a:pathLst>
                  <a:path w="416" h="316" extrusionOk="0">
                    <a:moveTo>
                      <a:pt x="210" y="0"/>
                    </a:moveTo>
                    <a:cubicBezTo>
                      <a:pt x="175" y="0"/>
                      <a:pt x="139" y="12"/>
                      <a:pt x="110" y="36"/>
                    </a:cubicBezTo>
                    <a:cubicBezTo>
                      <a:pt x="1" y="122"/>
                      <a:pt x="52" y="299"/>
                      <a:pt x="190" y="315"/>
                    </a:cubicBezTo>
                    <a:cubicBezTo>
                      <a:pt x="196" y="316"/>
                      <a:pt x="201" y="316"/>
                      <a:pt x="206" y="316"/>
                    </a:cubicBezTo>
                    <a:cubicBezTo>
                      <a:pt x="338" y="316"/>
                      <a:pt x="415"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5" name="Google Shape;4605;p30"/>
              <p:cNvSpPr/>
              <p:nvPr/>
            </p:nvSpPr>
            <p:spPr>
              <a:xfrm>
                <a:off x="4348925" y="3772350"/>
                <a:ext cx="15950" cy="12075"/>
              </a:xfrm>
              <a:custGeom>
                <a:avLst/>
                <a:gdLst/>
                <a:ahLst/>
                <a:cxnLst/>
                <a:rect l="l" t="t" r="r" b="b"/>
                <a:pathLst>
                  <a:path w="638" h="483" extrusionOk="0">
                    <a:moveTo>
                      <a:pt x="318" y="1"/>
                    </a:moveTo>
                    <a:cubicBezTo>
                      <a:pt x="265" y="1"/>
                      <a:pt x="211" y="18"/>
                      <a:pt x="167" y="54"/>
                    </a:cubicBezTo>
                    <a:cubicBezTo>
                      <a:pt x="0" y="192"/>
                      <a:pt x="81" y="459"/>
                      <a:pt x="293" y="482"/>
                    </a:cubicBezTo>
                    <a:cubicBezTo>
                      <a:pt x="302" y="482"/>
                      <a:pt x="311" y="483"/>
                      <a:pt x="320" y="483"/>
                    </a:cubicBezTo>
                    <a:cubicBezTo>
                      <a:pt x="519" y="483"/>
                      <a:pt x="637" y="253"/>
                      <a:pt x="508" y="93"/>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6" name="Google Shape;4606;p30"/>
              <p:cNvSpPr/>
              <p:nvPr/>
            </p:nvSpPr>
            <p:spPr>
              <a:xfrm>
                <a:off x="4335575" y="3755800"/>
                <a:ext cx="15400" cy="11675"/>
              </a:xfrm>
              <a:custGeom>
                <a:avLst/>
                <a:gdLst/>
                <a:ahLst/>
                <a:cxnLst/>
                <a:rect l="l" t="t" r="r" b="b"/>
                <a:pathLst>
                  <a:path w="616" h="467" extrusionOk="0">
                    <a:moveTo>
                      <a:pt x="309" y="0"/>
                    </a:moveTo>
                    <a:cubicBezTo>
                      <a:pt x="257" y="0"/>
                      <a:pt x="205" y="18"/>
                      <a:pt x="161" y="54"/>
                    </a:cubicBezTo>
                    <a:cubicBezTo>
                      <a:pt x="1" y="183"/>
                      <a:pt x="78" y="443"/>
                      <a:pt x="284" y="465"/>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7" name="Google Shape;4607;p30"/>
              <p:cNvSpPr/>
              <p:nvPr/>
            </p:nvSpPr>
            <p:spPr>
              <a:xfrm>
                <a:off x="4322325" y="3739275"/>
                <a:ext cx="14750" cy="11175"/>
              </a:xfrm>
              <a:custGeom>
                <a:avLst/>
                <a:gdLst/>
                <a:ahLst/>
                <a:cxnLst/>
                <a:rect l="l" t="t" r="r" b="b"/>
                <a:pathLst>
                  <a:path w="590" h="447" extrusionOk="0">
                    <a:moveTo>
                      <a:pt x="294" y="1"/>
                    </a:moveTo>
                    <a:cubicBezTo>
                      <a:pt x="245" y="1"/>
                      <a:pt x="196" y="17"/>
                      <a:pt x="155" y="50"/>
                    </a:cubicBezTo>
                    <a:cubicBezTo>
                      <a:pt x="0" y="175"/>
                      <a:pt x="74" y="426"/>
                      <a:pt x="270" y="445"/>
                    </a:cubicBezTo>
                    <a:cubicBezTo>
                      <a:pt x="280" y="446"/>
                      <a:pt x="288" y="447"/>
                      <a:pt x="297" y="447"/>
                    </a:cubicBezTo>
                    <a:cubicBezTo>
                      <a:pt x="481" y="447"/>
                      <a:pt x="589" y="229"/>
                      <a:pt x="470" y="82"/>
                    </a:cubicBezTo>
                    <a:cubicBezTo>
                      <a:pt x="424" y="29"/>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8" name="Google Shape;4608;p30"/>
              <p:cNvSpPr/>
              <p:nvPr/>
            </p:nvSpPr>
            <p:spPr>
              <a:xfrm>
                <a:off x="4309075" y="3722725"/>
                <a:ext cx="14100" cy="10775"/>
              </a:xfrm>
              <a:custGeom>
                <a:avLst/>
                <a:gdLst/>
                <a:ahLst/>
                <a:cxnLst/>
                <a:rect l="l" t="t" r="r" b="b"/>
                <a:pathLst>
                  <a:path w="564" h="431" extrusionOk="0">
                    <a:moveTo>
                      <a:pt x="281" y="1"/>
                    </a:moveTo>
                    <a:cubicBezTo>
                      <a:pt x="234" y="1"/>
                      <a:pt x="187" y="17"/>
                      <a:pt x="148" y="50"/>
                    </a:cubicBezTo>
                    <a:cubicBezTo>
                      <a:pt x="0" y="169"/>
                      <a:pt x="71" y="407"/>
                      <a:pt x="260" y="429"/>
                    </a:cubicBezTo>
                    <a:cubicBezTo>
                      <a:pt x="268" y="430"/>
                      <a:pt x="276" y="430"/>
                      <a:pt x="284" y="430"/>
                    </a:cubicBezTo>
                    <a:cubicBezTo>
                      <a:pt x="460" y="430"/>
                      <a:pt x="564" y="224"/>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9" name="Google Shape;4609;p30"/>
              <p:cNvSpPr/>
              <p:nvPr/>
            </p:nvSpPr>
            <p:spPr>
              <a:xfrm>
                <a:off x="4295725" y="3706200"/>
                <a:ext cx="13575" cy="10250"/>
              </a:xfrm>
              <a:custGeom>
                <a:avLst/>
                <a:gdLst/>
                <a:ahLst/>
                <a:cxnLst/>
                <a:rect l="l" t="t" r="r" b="b"/>
                <a:pathLst>
                  <a:path w="543" h="410" extrusionOk="0">
                    <a:moveTo>
                      <a:pt x="273" y="0"/>
                    </a:moveTo>
                    <a:cubicBezTo>
                      <a:pt x="228" y="0"/>
                      <a:pt x="183" y="15"/>
                      <a:pt x="145" y="46"/>
                    </a:cubicBezTo>
                    <a:cubicBezTo>
                      <a:pt x="1" y="161"/>
                      <a:pt x="71" y="389"/>
                      <a:pt x="251" y="409"/>
                    </a:cubicBezTo>
                    <a:cubicBezTo>
                      <a:pt x="259" y="410"/>
                      <a:pt x="267" y="410"/>
                      <a:pt x="274" y="410"/>
                    </a:cubicBezTo>
                    <a:cubicBezTo>
                      <a:pt x="441" y="410"/>
                      <a:pt x="542" y="213"/>
                      <a:pt x="431" y="78"/>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0" name="Google Shape;4610;p30"/>
              <p:cNvSpPr/>
              <p:nvPr/>
            </p:nvSpPr>
            <p:spPr>
              <a:xfrm>
                <a:off x="4282475" y="3689700"/>
                <a:ext cx="12925" cy="9725"/>
              </a:xfrm>
              <a:custGeom>
                <a:avLst/>
                <a:gdLst/>
                <a:ahLst/>
                <a:cxnLst/>
                <a:rect l="l" t="t" r="r" b="b"/>
                <a:pathLst>
                  <a:path w="517" h="389" extrusionOk="0">
                    <a:moveTo>
                      <a:pt x="259" y="0"/>
                    </a:moveTo>
                    <a:cubicBezTo>
                      <a:pt x="215" y="0"/>
                      <a:pt x="171" y="14"/>
                      <a:pt x="135" y="44"/>
                    </a:cubicBezTo>
                    <a:cubicBezTo>
                      <a:pt x="0" y="153"/>
                      <a:pt x="65" y="371"/>
                      <a:pt x="238" y="387"/>
                    </a:cubicBezTo>
                    <a:cubicBezTo>
                      <a:pt x="246" y="388"/>
                      <a:pt x="254" y="389"/>
                      <a:pt x="262" y="389"/>
                    </a:cubicBezTo>
                    <a:cubicBezTo>
                      <a:pt x="421" y="389"/>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1" name="Google Shape;4611;p30"/>
              <p:cNvSpPr/>
              <p:nvPr/>
            </p:nvSpPr>
            <p:spPr>
              <a:xfrm>
                <a:off x="4269225" y="3673125"/>
                <a:ext cx="12275" cy="9350"/>
              </a:xfrm>
              <a:custGeom>
                <a:avLst/>
                <a:gdLst/>
                <a:ahLst/>
                <a:cxnLst/>
                <a:rect l="l" t="t" r="r" b="b"/>
                <a:pathLst>
                  <a:path w="491" h="374" extrusionOk="0">
                    <a:moveTo>
                      <a:pt x="245" y="0"/>
                    </a:moveTo>
                    <a:cubicBezTo>
                      <a:pt x="204" y="0"/>
                      <a:pt x="163" y="14"/>
                      <a:pt x="129" y="41"/>
                    </a:cubicBezTo>
                    <a:cubicBezTo>
                      <a:pt x="0" y="147"/>
                      <a:pt x="61" y="356"/>
                      <a:pt x="225" y="372"/>
                    </a:cubicBezTo>
                    <a:cubicBezTo>
                      <a:pt x="232" y="373"/>
                      <a:pt x="238" y="373"/>
                      <a:pt x="245" y="373"/>
                    </a:cubicBezTo>
                    <a:cubicBezTo>
                      <a:pt x="400" y="373"/>
                      <a:pt x="491" y="194"/>
                      <a:pt x="392" y="70"/>
                    </a:cubicBezTo>
                    <a:cubicBezTo>
                      <a:pt x="354"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2" name="Google Shape;4612;p30"/>
              <p:cNvSpPr/>
              <p:nvPr/>
            </p:nvSpPr>
            <p:spPr>
              <a:xfrm>
                <a:off x="4255875" y="3656625"/>
                <a:ext cx="11725" cy="8825"/>
              </a:xfrm>
              <a:custGeom>
                <a:avLst/>
                <a:gdLst/>
                <a:ahLst/>
                <a:cxnLst/>
                <a:rect l="l" t="t" r="r" b="b"/>
                <a:pathLst>
                  <a:path w="469" h="353"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3" y="65"/>
                    </a:cubicBezTo>
                    <a:cubicBezTo>
                      <a:pt x="339" y="23"/>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3" name="Google Shape;4613;p30"/>
              <p:cNvSpPr/>
              <p:nvPr/>
            </p:nvSpPr>
            <p:spPr>
              <a:xfrm>
                <a:off x="4242700" y="3640100"/>
                <a:ext cx="11025" cy="8375"/>
              </a:xfrm>
              <a:custGeom>
                <a:avLst/>
                <a:gdLst/>
                <a:ahLst/>
                <a:cxnLst/>
                <a:rect l="l" t="t" r="r" b="b"/>
                <a:pathLst>
                  <a:path w="441" h="335" extrusionOk="0">
                    <a:moveTo>
                      <a:pt x="222" y="1"/>
                    </a:moveTo>
                    <a:cubicBezTo>
                      <a:pt x="185" y="1"/>
                      <a:pt x="147" y="13"/>
                      <a:pt x="116" y="38"/>
                    </a:cubicBezTo>
                    <a:cubicBezTo>
                      <a:pt x="1" y="131"/>
                      <a:pt x="55" y="318"/>
                      <a:pt x="203" y="334"/>
                    </a:cubicBezTo>
                    <a:cubicBezTo>
                      <a:pt x="210" y="335"/>
                      <a:pt x="216" y="335"/>
                      <a:pt x="222" y="335"/>
                    </a:cubicBezTo>
                    <a:cubicBezTo>
                      <a:pt x="359" y="335"/>
                      <a:pt x="440" y="171"/>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4" name="Google Shape;4614;p30"/>
              <p:cNvSpPr/>
              <p:nvPr/>
            </p:nvSpPr>
            <p:spPr>
              <a:xfrm>
                <a:off x="4229375" y="3623525"/>
                <a:ext cx="10450" cy="7925"/>
              </a:xfrm>
              <a:custGeom>
                <a:avLst/>
                <a:gdLst/>
                <a:ahLst/>
                <a:cxnLst/>
                <a:rect l="l" t="t" r="r" b="b"/>
                <a:pathLst>
                  <a:path w="418" h="317" extrusionOk="0">
                    <a:moveTo>
                      <a:pt x="212" y="1"/>
                    </a:moveTo>
                    <a:cubicBezTo>
                      <a:pt x="176" y="1"/>
                      <a:pt x="140" y="12"/>
                      <a:pt x="109" y="36"/>
                    </a:cubicBezTo>
                    <a:cubicBezTo>
                      <a:pt x="0" y="123"/>
                      <a:pt x="52" y="300"/>
                      <a:pt x="193" y="316"/>
                    </a:cubicBezTo>
                    <a:cubicBezTo>
                      <a:pt x="199" y="316"/>
                      <a:pt x="206" y="317"/>
                      <a:pt x="212" y="317"/>
                    </a:cubicBezTo>
                    <a:cubicBezTo>
                      <a:pt x="342" y="317"/>
                      <a:pt x="417" y="163"/>
                      <a:pt x="334" y="58"/>
                    </a:cubicBezTo>
                    <a:cubicBezTo>
                      <a:pt x="303" y="20"/>
                      <a:pt x="258" y="1"/>
                      <a:pt x="2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5" name="Google Shape;4615;p30"/>
              <p:cNvSpPr/>
              <p:nvPr/>
            </p:nvSpPr>
            <p:spPr>
              <a:xfrm>
                <a:off x="4340250" y="3724750"/>
                <a:ext cx="14675" cy="11225"/>
              </a:xfrm>
              <a:custGeom>
                <a:avLst/>
                <a:gdLst/>
                <a:ahLst/>
                <a:cxnLst/>
                <a:rect l="l" t="t" r="r" b="b"/>
                <a:pathLst>
                  <a:path w="587" h="449" extrusionOk="0">
                    <a:moveTo>
                      <a:pt x="295" y="1"/>
                    </a:moveTo>
                    <a:cubicBezTo>
                      <a:pt x="246" y="1"/>
                      <a:pt x="196" y="18"/>
                      <a:pt x="154" y="52"/>
                    </a:cubicBezTo>
                    <a:cubicBezTo>
                      <a:pt x="0" y="174"/>
                      <a:pt x="74" y="425"/>
                      <a:pt x="270" y="448"/>
                    </a:cubicBezTo>
                    <a:cubicBezTo>
                      <a:pt x="278" y="448"/>
                      <a:pt x="286" y="449"/>
                      <a:pt x="294" y="449"/>
                    </a:cubicBezTo>
                    <a:cubicBezTo>
                      <a:pt x="479" y="449"/>
                      <a:pt x="587" y="233"/>
                      <a:pt x="469" y="84"/>
                    </a:cubicBezTo>
                    <a:cubicBezTo>
                      <a:pt x="424" y="30"/>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6" name="Google Shape;4616;p30"/>
              <p:cNvSpPr/>
              <p:nvPr/>
            </p:nvSpPr>
            <p:spPr>
              <a:xfrm>
                <a:off x="4326975" y="3708225"/>
                <a:ext cx="14050" cy="10725"/>
              </a:xfrm>
              <a:custGeom>
                <a:avLst/>
                <a:gdLst/>
                <a:ahLst/>
                <a:cxnLst/>
                <a:rect l="l" t="t" r="r" b="b"/>
                <a:pathLst>
                  <a:path w="562" h="429" extrusionOk="0">
                    <a:moveTo>
                      <a:pt x="282" y="0"/>
                    </a:moveTo>
                    <a:cubicBezTo>
                      <a:pt x="235" y="0"/>
                      <a:pt x="188" y="16"/>
                      <a:pt x="149" y="48"/>
                    </a:cubicBezTo>
                    <a:cubicBezTo>
                      <a:pt x="1" y="167"/>
                      <a:pt x="72" y="408"/>
                      <a:pt x="258" y="427"/>
                    </a:cubicBezTo>
                    <a:cubicBezTo>
                      <a:pt x="266" y="428"/>
                      <a:pt x="274" y="429"/>
                      <a:pt x="281" y="429"/>
                    </a:cubicBezTo>
                    <a:cubicBezTo>
                      <a:pt x="457" y="429"/>
                      <a:pt x="562" y="222"/>
                      <a:pt x="448" y="80"/>
                    </a:cubicBezTo>
                    <a:cubicBezTo>
                      <a:pt x="406"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7" name="Google Shape;4617;p30"/>
              <p:cNvSpPr/>
              <p:nvPr/>
            </p:nvSpPr>
            <p:spPr>
              <a:xfrm>
                <a:off x="4313725" y="3691725"/>
                <a:ext cx="13475" cy="10200"/>
              </a:xfrm>
              <a:custGeom>
                <a:avLst/>
                <a:gdLst/>
                <a:ahLst/>
                <a:cxnLst/>
                <a:rect l="l" t="t" r="r" b="b"/>
                <a:pathLst>
                  <a:path w="539" h="408" extrusionOk="0">
                    <a:moveTo>
                      <a:pt x="270" y="0"/>
                    </a:moveTo>
                    <a:cubicBezTo>
                      <a:pt x="225" y="0"/>
                      <a:pt x="180" y="15"/>
                      <a:pt x="142" y="46"/>
                    </a:cubicBezTo>
                    <a:cubicBezTo>
                      <a:pt x="1" y="159"/>
                      <a:pt x="68" y="390"/>
                      <a:pt x="248" y="406"/>
                    </a:cubicBezTo>
                    <a:cubicBezTo>
                      <a:pt x="256" y="407"/>
                      <a:pt x="264" y="407"/>
                      <a:pt x="272" y="407"/>
                    </a:cubicBezTo>
                    <a:cubicBezTo>
                      <a:pt x="441"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8" name="Google Shape;4618;p30"/>
              <p:cNvSpPr/>
              <p:nvPr/>
            </p:nvSpPr>
            <p:spPr>
              <a:xfrm>
                <a:off x="4300400" y="3675150"/>
                <a:ext cx="12900" cy="9825"/>
              </a:xfrm>
              <a:custGeom>
                <a:avLst/>
                <a:gdLst/>
                <a:ahLst/>
                <a:cxnLst/>
                <a:rect l="l" t="t" r="r" b="b"/>
                <a:pathLst>
                  <a:path w="516" h="393" extrusionOk="0">
                    <a:moveTo>
                      <a:pt x="257" y="1"/>
                    </a:moveTo>
                    <a:cubicBezTo>
                      <a:pt x="214" y="1"/>
                      <a:pt x="171" y="15"/>
                      <a:pt x="135" y="44"/>
                    </a:cubicBezTo>
                    <a:cubicBezTo>
                      <a:pt x="0" y="156"/>
                      <a:pt x="64" y="372"/>
                      <a:pt x="238" y="391"/>
                    </a:cubicBezTo>
                    <a:cubicBezTo>
                      <a:pt x="246" y="392"/>
                      <a:pt x="253" y="392"/>
                      <a:pt x="261" y="392"/>
                    </a:cubicBezTo>
                    <a:cubicBezTo>
                      <a:pt x="421" y="392"/>
                      <a:pt x="516" y="202"/>
                      <a:pt x="411" y="73"/>
                    </a:cubicBezTo>
                    <a:cubicBezTo>
                      <a:pt x="371"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9" name="Google Shape;4619;p30"/>
              <p:cNvSpPr/>
              <p:nvPr/>
            </p:nvSpPr>
            <p:spPr>
              <a:xfrm>
                <a:off x="4287125" y="3658650"/>
                <a:ext cx="12275" cy="9275"/>
              </a:xfrm>
              <a:custGeom>
                <a:avLst/>
                <a:gdLst/>
                <a:ahLst/>
                <a:cxnLst/>
                <a:rect l="l" t="t" r="r" b="b"/>
                <a:pathLst>
                  <a:path w="491" h="371" extrusionOk="0">
                    <a:moveTo>
                      <a:pt x="245" y="1"/>
                    </a:moveTo>
                    <a:cubicBezTo>
                      <a:pt x="205" y="1"/>
                      <a:pt x="164" y="14"/>
                      <a:pt x="129" y="42"/>
                    </a:cubicBezTo>
                    <a:cubicBezTo>
                      <a:pt x="1" y="145"/>
                      <a:pt x="62" y="354"/>
                      <a:pt x="226" y="370"/>
                    </a:cubicBezTo>
                    <a:cubicBezTo>
                      <a:pt x="234" y="371"/>
                      <a:pt x="241" y="371"/>
                      <a:pt x="249" y="371"/>
                    </a:cubicBezTo>
                    <a:cubicBezTo>
                      <a:pt x="399" y="371"/>
                      <a:pt x="491" y="193"/>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0" name="Google Shape;4620;p30"/>
              <p:cNvSpPr/>
              <p:nvPr/>
            </p:nvSpPr>
            <p:spPr>
              <a:xfrm>
                <a:off x="4273875" y="3642100"/>
                <a:ext cx="11650" cy="8875"/>
              </a:xfrm>
              <a:custGeom>
                <a:avLst/>
                <a:gdLst/>
                <a:ahLst/>
                <a:cxnLst/>
                <a:rect l="l" t="t" r="r" b="b"/>
                <a:pathLst>
                  <a:path w="466" h="355" extrusionOk="0">
                    <a:moveTo>
                      <a:pt x="231" y="0"/>
                    </a:moveTo>
                    <a:cubicBezTo>
                      <a:pt x="192" y="0"/>
                      <a:pt x="154" y="13"/>
                      <a:pt x="123" y="39"/>
                    </a:cubicBezTo>
                    <a:cubicBezTo>
                      <a:pt x="1" y="138"/>
                      <a:pt x="58" y="337"/>
                      <a:pt x="216" y="354"/>
                    </a:cubicBezTo>
                    <a:cubicBezTo>
                      <a:pt x="222" y="354"/>
                      <a:pt x="229" y="355"/>
                      <a:pt x="235" y="355"/>
                    </a:cubicBezTo>
                    <a:cubicBezTo>
                      <a:pt x="378" y="355"/>
                      <a:pt x="466" y="184"/>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1" name="Google Shape;4621;p30"/>
              <p:cNvSpPr/>
              <p:nvPr/>
            </p:nvSpPr>
            <p:spPr>
              <a:xfrm>
                <a:off x="4260550" y="3625575"/>
                <a:ext cx="11075" cy="8375"/>
              </a:xfrm>
              <a:custGeom>
                <a:avLst/>
                <a:gdLst/>
                <a:ahLst/>
                <a:cxnLst/>
                <a:rect l="l" t="t" r="r" b="b"/>
                <a:pathLst>
                  <a:path w="443" h="335" extrusionOk="0">
                    <a:moveTo>
                      <a:pt x="224" y="0"/>
                    </a:moveTo>
                    <a:cubicBezTo>
                      <a:pt x="187" y="0"/>
                      <a:pt x="150" y="13"/>
                      <a:pt x="119" y="38"/>
                    </a:cubicBezTo>
                    <a:cubicBezTo>
                      <a:pt x="0" y="131"/>
                      <a:pt x="58" y="320"/>
                      <a:pt x="206" y="333"/>
                    </a:cubicBezTo>
                    <a:cubicBezTo>
                      <a:pt x="212" y="334"/>
                      <a:pt x="219" y="334"/>
                      <a:pt x="225" y="334"/>
                    </a:cubicBezTo>
                    <a:cubicBezTo>
                      <a:pt x="361" y="334"/>
                      <a:pt x="443" y="174"/>
                      <a:pt x="354" y="63"/>
                    </a:cubicBezTo>
                    <a:cubicBezTo>
                      <a:pt x="321" y="21"/>
                      <a:pt x="273" y="0"/>
                      <a:pt x="2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2" name="Google Shape;4622;p30"/>
              <p:cNvSpPr/>
              <p:nvPr/>
            </p:nvSpPr>
            <p:spPr>
              <a:xfrm>
                <a:off x="4247275" y="3609075"/>
                <a:ext cx="10475" cy="7900"/>
              </a:xfrm>
              <a:custGeom>
                <a:avLst/>
                <a:gdLst/>
                <a:ahLst/>
                <a:cxnLst/>
                <a:rect l="l" t="t" r="r" b="b"/>
                <a:pathLst>
                  <a:path w="419" h="316" extrusionOk="0">
                    <a:moveTo>
                      <a:pt x="210" y="0"/>
                    </a:moveTo>
                    <a:cubicBezTo>
                      <a:pt x="175" y="0"/>
                      <a:pt x="139" y="12"/>
                      <a:pt x="110" y="36"/>
                    </a:cubicBezTo>
                    <a:cubicBezTo>
                      <a:pt x="1" y="122"/>
                      <a:pt x="55" y="299"/>
                      <a:pt x="194" y="315"/>
                    </a:cubicBezTo>
                    <a:cubicBezTo>
                      <a:pt x="199" y="316"/>
                      <a:pt x="204" y="316"/>
                      <a:pt x="210" y="316"/>
                    </a:cubicBezTo>
                    <a:cubicBezTo>
                      <a:pt x="341" y="316"/>
                      <a:pt x="418"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3" name="Google Shape;4623;p30"/>
              <p:cNvSpPr/>
              <p:nvPr/>
            </p:nvSpPr>
            <p:spPr>
              <a:xfrm>
                <a:off x="4344825" y="3693725"/>
                <a:ext cx="14125" cy="10775"/>
              </a:xfrm>
              <a:custGeom>
                <a:avLst/>
                <a:gdLst/>
                <a:ahLst/>
                <a:cxnLst/>
                <a:rect l="l" t="t" r="r" b="b"/>
                <a:pathLst>
                  <a:path w="565" h="431" extrusionOk="0">
                    <a:moveTo>
                      <a:pt x="283" y="1"/>
                    </a:moveTo>
                    <a:cubicBezTo>
                      <a:pt x="236" y="1"/>
                      <a:pt x="188" y="16"/>
                      <a:pt x="148" y="50"/>
                    </a:cubicBezTo>
                    <a:cubicBezTo>
                      <a:pt x="0" y="169"/>
                      <a:pt x="71" y="406"/>
                      <a:pt x="261" y="429"/>
                    </a:cubicBezTo>
                    <a:cubicBezTo>
                      <a:pt x="269" y="430"/>
                      <a:pt x="276" y="430"/>
                      <a:pt x="284" y="430"/>
                    </a:cubicBezTo>
                    <a:cubicBezTo>
                      <a:pt x="460" y="430"/>
                      <a:pt x="564"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4" name="Google Shape;4624;p30"/>
              <p:cNvSpPr/>
              <p:nvPr/>
            </p:nvSpPr>
            <p:spPr>
              <a:xfrm>
                <a:off x="4331575" y="3677200"/>
                <a:ext cx="13475" cy="10250"/>
              </a:xfrm>
              <a:custGeom>
                <a:avLst/>
                <a:gdLst/>
                <a:ahLst/>
                <a:cxnLst/>
                <a:rect l="l" t="t" r="r" b="b"/>
                <a:pathLst>
                  <a:path w="539" h="410" extrusionOk="0">
                    <a:moveTo>
                      <a:pt x="270" y="0"/>
                    </a:moveTo>
                    <a:cubicBezTo>
                      <a:pt x="224" y="0"/>
                      <a:pt x="179" y="15"/>
                      <a:pt x="141" y="45"/>
                    </a:cubicBezTo>
                    <a:cubicBezTo>
                      <a:pt x="0" y="161"/>
                      <a:pt x="68" y="389"/>
                      <a:pt x="251" y="409"/>
                    </a:cubicBezTo>
                    <a:cubicBezTo>
                      <a:pt x="259" y="409"/>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5" name="Google Shape;4625;p30"/>
              <p:cNvSpPr/>
              <p:nvPr/>
            </p:nvSpPr>
            <p:spPr>
              <a:xfrm>
                <a:off x="4318300" y="3660700"/>
                <a:ext cx="12850" cy="9725"/>
              </a:xfrm>
              <a:custGeom>
                <a:avLst/>
                <a:gdLst/>
                <a:ahLst/>
                <a:cxnLst/>
                <a:rect l="l" t="t" r="r" b="b"/>
                <a:pathLst>
                  <a:path w="514" h="389" extrusionOk="0">
                    <a:moveTo>
                      <a:pt x="258" y="0"/>
                    </a:moveTo>
                    <a:cubicBezTo>
                      <a:pt x="215" y="0"/>
                      <a:pt x="172" y="14"/>
                      <a:pt x="136" y="43"/>
                    </a:cubicBezTo>
                    <a:cubicBezTo>
                      <a:pt x="1" y="153"/>
                      <a:pt x="65" y="371"/>
                      <a:pt x="239" y="387"/>
                    </a:cubicBezTo>
                    <a:cubicBezTo>
                      <a:pt x="246" y="388"/>
                      <a:pt x="254" y="389"/>
                      <a:pt x="262" y="389"/>
                    </a:cubicBezTo>
                    <a:cubicBezTo>
                      <a:pt x="421" y="389"/>
                      <a:pt x="513" y="201"/>
                      <a:pt x="409" y="72"/>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6" name="Google Shape;4626;p30"/>
              <p:cNvSpPr/>
              <p:nvPr/>
            </p:nvSpPr>
            <p:spPr>
              <a:xfrm>
                <a:off x="4305050" y="3644125"/>
                <a:ext cx="12300" cy="9350"/>
              </a:xfrm>
              <a:custGeom>
                <a:avLst/>
                <a:gdLst/>
                <a:ahLst/>
                <a:cxnLst/>
                <a:rect l="l" t="t" r="r" b="b"/>
                <a:pathLst>
                  <a:path w="492" h="374" extrusionOk="0">
                    <a:moveTo>
                      <a:pt x="245" y="0"/>
                    </a:moveTo>
                    <a:cubicBezTo>
                      <a:pt x="204" y="0"/>
                      <a:pt x="163" y="14"/>
                      <a:pt x="129" y="41"/>
                    </a:cubicBezTo>
                    <a:cubicBezTo>
                      <a:pt x="0" y="147"/>
                      <a:pt x="62" y="356"/>
                      <a:pt x="225"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7" name="Google Shape;4627;p30"/>
              <p:cNvSpPr/>
              <p:nvPr/>
            </p:nvSpPr>
            <p:spPr>
              <a:xfrm>
                <a:off x="4291800" y="3627625"/>
                <a:ext cx="11575" cy="8800"/>
              </a:xfrm>
              <a:custGeom>
                <a:avLst/>
                <a:gdLst/>
                <a:ahLst/>
                <a:cxnLst/>
                <a:rect l="l" t="t" r="r" b="b"/>
                <a:pathLst>
                  <a:path w="463" h="352" extrusionOk="0">
                    <a:moveTo>
                      <a:pt x="231" y="0"/>
                    </a:moveTo>
                    <a:cubicBezTo>
                      <a:pt x="192" y="0"/>
                      <a:pt x="152" y="13"/>
                      <a:pt x="119" y="39"/>
                    </a:cubicBezTo>
                    <a:cubicBezTo>
                      <a:pt x="0" y="139"/>
                      <a:pt x="58" y="335"/>
                      <a:pt x="212" y="351"/>
                    </a:cubicBezTo>
                    <a:cubicBezTo>
                      <a:pt x="219" y="352"/>
                      <a:pt x="225" y="352"/>
                      <a:pt x="232" y="352"/>
                    </a:cubicBezTo>
                    <a:cubicBezTo>
                      <a:pt x="378" y="352"/>
                      <a:pt x="462" y="182"/>
                      <a:pt x="370" y="65"/>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8" name="Google Shape;4628;p30"/>
              <p:cNvSpPr/>
              <p:nvPr/>
            </p:nvSpPr>
            <p:spPr>
              <a:xfrm>
                <a:off x="4278450" y="3611100"/>
                <a:ext cx="11100" cy="8375"/>
              </a:xfrm>
              <a:custGeom>
                <a:avLst/>
                <a:gdLst/>
                <a:ahLst/>
                <a:cxnLst/>
                <a:rect l="l" t="t" r="r" b="b"/>
                <a:pathLst>
                  <a:path w="444" h="335" extrusionOk="0">
                    <a:moveTo>
                      <a:pt x="226" y="0"/>
                    </a:moveTo>
                    <a:cubicBezTo>
                      <a:pt x="188" y="0"/>
                      <a:pt x="151" y="13"/>
                      <a:pt x="120" y="38"/>
                    </a:cubicBezTo>
                    <a:cubicBezTo>
                      <a:pt x="1" y="131"/>
                      <a:pt x="59" y="318"/>
                      <a:pt x="206" y="334"/>
                    </a:cubicBezTo>
                    <a:cubicBezTo>
                      <a:pt x="213" y="334"/>
                      <a:pt x="219" y="335"/>
                      <a:pt x="225" y="335"/>
                    </a:cubicBezTo>
                    <a:cubicBezTo>
                      <a:pt x="362" y="335"/>
                      <a:pt x="443" y="171"/>
                      <a:pt x="354" y="61"/>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9" name="Google Shape;4629;p30"/>
              <p:cNvSpPr/>
              <p:nvPr/>
            </p:nvSpPr>
            <p:spPr>
              <a:xfrm>
                <a:off x="4265200" y="3594525"/>
                <a:ext cx="10450" cy="7925"/>
              </a:xfrm>
              <a:custGeom>
                <a:avLst/>
                <a:gdLst/>
                <a:ahLst/>
                <a:cxnLst/>
                <a:rect l="l" t="t" r="r" b="b"/>
                <a:pathLst>
                  <a:path w="418" h="317" extrusionOk="0">
                    <a:moveTo>
                      <a:pt x="210" y="1"/>
                    </a:moveTo>
                    <a:cubicBezTo>
                      <a:pt x="174" y="1"/>
                      <a:pt x="139" y="12"/>
                      <a:pt x="110" y="36"/>
                    </a:cubicBezTo>
                    <a:cubicBezTo>
                      <a:pt x="0" y="126"/>
                      <a:pt x="52" y="303"/>
                      <a:pt x="193" y="315"/>
                    </a:cubicBezTo>
                    <a:cubicBezTo>
                      <a:pt x="200" y="316"/>
                      <a:pt x="206" y="317"/>
                      <a:pt x="212" y="317"/>
                    </a:cubicBezTo>
                    <a:cubicBezTo>
                      <a:pt x="342" y="317"/>
                      <a:pt x="417" y="163"/>
                      <a:pt x="331" y="58"/>
                    </a:cubicBezTo>
                    <a:cubicBezTo>
                      <a:pt x="301" y="20"/>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0" name="Google Shape;4630;p30"/>
              <p:cNvSpPr/>
              <p:nvPr/>
            </p:nvSpPr>
            <p:spPr>
              <a:xfrm>
                <a:off x="4336225" y="3646150"/>
                <a:ext cx="12825" cy="9825"/>
              </a:xfrm>
              <a:custGeom>
                <a:avLst/>
                <a:gdLst/>
                <a:ahLst/>
                <a:cxnLst/>
                <a:rect l="l" t="t" r="r" b="b"/>
                <a:pathLst>
                  <a:path w="513" h="393" extrusionOk="0">
                    <a:moveTo>
                      <a:pt x="258" y="0"/>
                    </a:moveTo>
                    <a:cubicBezTo>
                      <a:pt x="215" y="0"/>
                      <a:pt x="171" y="15"/>
                      <a:pt x="135" y="44"/>
                    </a:cubicBezTo>
                    <a:cubicBezTo>
                      <a:pt x="0" y="156"/>
                      <a:pt x="65" y="371"/>
                      <a:pt x="238" y="391"/>
                    </a:cubicBezTo>
                    <a:cubicBezTo>
                      <a:pt x="246" y="392"/>
                      <a:pt x="254" y="392"/>
                      <a:pt x="261" y="392"/>
                    </a:cubicBezTo>
                    <a:cubicBezTo>
                      <a:pt x="421" y="392"/>
                      <a:pt x="513" y="202"/>
                      <a:pt x="409" y="73"/>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1" name="Google Shape;4631;p30"/>
              <p:cNvSpPr/>
              <p:nvPr/>
            </p:nvSpPr>
            <p:spPr>
              <a:xfrm>
                <a:off x="4322875" y="3629650"/>
                <a:ext cx="12275" cy="9275"/>
              </a:xfrm>
              <a:custGeom>
                <a:avLst/>
                <a:gdLst/>
                <a:ahLst/>
                <a:cxnLst/>
                <a:rect l="l" t="t" r="r" b="b"/>
                <a:pathLst>
                  <a:path w="491" h="371" extrusionOk="0">
                    <a:moveTo>
                      <a:pt x="247" y="1"/>
                    </a:moveTo>
                    <a:cubicBezTo>
                      <a:pt x="206" y="1"/>
                      <a:pt x="166" y="14"/>
                      <a:pt x="133" y="42"/>
                    </a:cubicBezTo>
                    <a:cubicBezTo>
                      <a:pt x="1" y="145"/>
                      <a:pt x="62" y="353"/>
                      <a:pt x="229" y="369"/>
                    </a:cubicBezTo>
                    <a:cubicBezTo>
                      <a:pt x="237" y="370"/>
                      <a:pt x="245" y="371"/>
                      <a:pt x="252" y="371"/>
                    </a:cubicBezTo>
                    <a:cubicBezTo>
                      <a:pt x="402" y="371"/>
                      <a:pt x="491" y="193"/>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2" name="Google Shape;4632;p30"/>
              <p:cNvSpPr/>
              <p:nvPr/>
            </p:nvSpPr>
            <p:spPr>
              <a:xfrm>
                <a:off x="4309625" y="3613075"/>
                <a:ext cx="11650" cy="8900"/>
              </a:xfrm>
              <a:custGeom>
                <a:avLst/>
                <a:gdLst/>
                <a:ahLst/>
                <a:cxnLst/>
                <a:rect l="l" t="t" r="r" b="b"/>
                <a:pathLst>
                  <a:path w="466" h="356" extrusionOk="0">
                    <a:moveTo>
                      <a:pt x="234" y="1"/>
                    </a:moveTo>
                    <a:cubicBezTo>
                      <a:pt x="195" y="1"/>
                      <a:pt x="156" y="13"/>
                      <a:pt x="123" y="39"/>
                    </a:cubicBezTo>
                    <a:cubicBezTo>
                      <a:pt x="1" y="139"/>
                      <a:pt x="59" y="338"/>
                      <a:pt x="216" y="354"/>
                    </a:cubicBezTo>
                    <a:cubicBezTo>
                      <a:pt x="223" y="355"/>
                      <a:pt x="229" y="355"/>
                      <a:pt x="236" y="355"/>
                    </a:cubicBezTo>
                    <a:cubicBezTo>
                      <a:pt x="381" y="355"/>
                      <a:pt x="466" y="185"/>
                      <a:pt x="373" y="68"/>
                    </a:cubicBezTo>
                    <a:cubicBezTo>
                      <a:pt x="338" y="24"/>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3" name="Google Shape;4633;p30"/>
              <p:cNvSpPr/>
              <p:nvPr/>
            </p:nvSpPr>
            <p:spPr>
              <a:xfrm>
                <a:off x="4296375" y="3596550"/>
                <a:ext cx="11075" cy="8400"/>
              </a:xfrm>
              <a:custGeom>
                <a:avLst/>
                <a:gdLst/>
                <a:ahLst/>
                <a:cxnLst/>
                <a:rect l="l" t="t" r="r" b="b"/>
                <a:pathLst>
                  <a:path w="443" h="336" extrusionOk="0">
                    <a:moveTo>
                      <a:pt x="221" y="1"/>
                    </a:moveTo>
                    <a:cubicBezTo>
                      <a:pt x="184" y="1"/>
                      <a:pt x="147" y="13"/>
                      <a:pt x="116" y="38"/>
                    </a:cubicBezTo>
                    <a:cubicBezTo>
                      <a:pt x="0" y="132"/>
                      <a:pt x="55" y="321"/>
                      <a:pt x="206" y="334"/>
                    </a:cubicBezTo>
                    <a:cubicBezTo>
                      <a:pt x="213" y="335"/>
                      <a:pt x="219" y="335"/>
                      <a:pt x="225" y="335"/>
                    </a:cubicBezTo>
                    <a:cubicBezTo>
                      <a:pt x="362" y="335"/>
                      <a:pt x="443" y="175"/>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4" name="Google Shape;4634;p30"/>
              <p:cNvSpPr/>
              <p:nvPr/>
            </p:nvSpPr>
            <p:spPr>
              <a:xfrm>
                <a:off x="4283125" y="3580075"/>
                <a:ext cx="10450" cy="7900"/>
              </a:xfrm>
              <a:custGeom>
                <a:avLst/>
                <a:gdLst/>
                <a:ahLst/>
                <a:cxnLst/>
                <a:rect l="l" t="t" r="r" b="b"/>
                <a:pathLst>
                  <a:path w="418" h="316" extrusionOk="0">
                    <a:moveTo>
                      <a:pt x="209" y="0"/>
                    </a:moveTo>
                    <a:cubicBezTo>
                      <a:pt x="174" y="0"/>
                      <a:pt x="139" y="12"/>
                      <a:pt x="109" y="35"/>
                    </a:cubicBezTo>
                    <a:cubicBezTo>
                      <a:pt x="0" y="122"/>
                      <a:pt x="52" y="299"/>
                      <a:pt x="193" y="315"/>
                    </a:cubicBezTo>
                    <a:cubicBezTo>
                      <a:pt x="198" y="315"/>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5" name="Google Shape;4635;p30"/>
              <p:cNvSpPr/>
              <p:nvPr/>
            </p:nvSpPr>
            <p:spPr>
              <a:xfrm>
                <a:off x="4340800" y="3615125"/>
                <a:ext cx="12300" cy="9325"/>
              </a:xfrm>
              <a:custGeom>
                <a:avLst/>
                <a:gdLst/>
                <a:ahLst/>
                <a:cxnLst/>
                <a:rect l="l" t="t" r="r" b="b"/>
                <a:pathLst>
                  <a:path w="492" h="373" extrusionOk="0">
                    <a:moveTo>
                      <a:pt x="245" y="0"/>
                    </a:moveTo>
                    <a:cubicBezTo>
                      <a:pt x="204" y="0"/>
                      <a:pt x="164" y="13"/>
                      <a:pt x="129" y="41"/>
                    </a:cubicBezTo>
                    <a:cubicBezTo>
                      <a:pt x="1" y="147"/>
                      <a:pt x="62" y="356"/>
                      <a:pt x="226"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6" name="Google Shape;4636;p30"/>
              <p:cNvSpPr/>
              <p:nvPr/>
            </p:nvSpPr>
            <p:spPr>
              <a:xfrm>
                <a:off x="4327550" y="3598625"/>
                <a:ext cx="11650" cy="8800"/>
              </a:xfrm>
              <a:custGeom>
                <a:avLst/>
                <a:gdLst/>
                <a:ahLst/>
                <a:cxnLst/>
                <a:rect l="l" t="t" r="r" b="b"/>
                <a:pathLst>
                  <a:path w="466" h="352" extrusionOk="0">
                    <a:moveTo>
                      <a:pt x="233" y="0"/>
                    </a:moveTo>
                    <a:cubicBezTo>
                      <a:pt x="195" y="0"/>
                      <a:pt x="156" y="13"/>
                      <a:pt x="122" y="39"/>
                    </a:cubicBezTo>
                    <a:cubicBezTo>
                      <a:pt x="0" y="139"/>
                      <a:pt x="58" y="335"/>
                      <a:pt x="216" y="351"/>
                    </a:cubicBezTo>
                    <a:cubicBezTo>
                      <a:pt x="222" y="351"/>
                      <a:pt x="229" y="352"/>
                      <a:pt x="235" y="352"/>
                    </a:cubicBezTo>
                    <a:cubicBezTo>
                      <a:pt x="381" y="352"/>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7" name="Google Shape;4637;p30"/>
              <p:cNvSpPr/>
              <p:nvPr/>
            </p:nvSpPr>
            <p:spPr>
              <a:xfrm>
                <a:off x="4314300" y="3582100"/>
                <a:ext cx="11000" cy="8375"/>
              </a:xfrm>
              <a:custGeom>
                <a:avLst/>
                <a:gdLst/>
                <a:ahLst/>
                <a:cxnLst/>
                <a:rect l="l" t="t" r="r" b="b"/>
                <a:pathLst>
                  <a:path w="440" h="335" extrusionOk="0">
                    <a:moveTo>
                      <a:pt x="222" y="0"/>
                    </a:moveTo>
                    <a:cubicBezTo>
                      <a:pt x="184" y="0"/>
                      <a:pt x="147" y="13"/>
                      <a:pt x="116" y="38"/>
                    </a:cubicBezTo>
                    <a:cubicBezTo>
                      <a:pt x="0" y="131"/>
                      <a:pt x="55" y="318"/>
                      <a:pt x="203" y="334"/>
                    </a:cubicBezTo>
                    <a:cubicBezTo>
                      <a:pt x="209" y="334"/>
                      <a:pt x="215" y="335"/>
                      <a:pt x="222" y="335"/>
                    </a:cubicBezTo>
                    <a:cubicBezTo>
                      <a:pt x="358" y="335"/>
                      <a:pt x="440" y="171"/>
                      <a:pt x="350" y="60"/>
                    </a:cubicBezTo>
                    <a:cubicBezTo>
                      <a:pt x="318" y="21"/>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8" name="Google Shape;4638;p30"/>
              <p:cNvSpPr/>
              <p:nvPr/>
            </p:nvSpPr>
            <p:spPr>
              <a:xfrm>
                <a:off x="4301025" y="3565550"/>
                <a:ext cx="10450" cy="7900"/>
              </a:xfrm>
              <a:custGeom>
                <a:avLst/>
                <a:gdLst/>
                <a:ahLst/>
                <a:cxnLst/>
                <a:rect l="l" t="t" r="r" b="b"/>
                <a:pathLst>
                  <a:path w="418" h="316" extrusionOk="0">
                    <a:moveTo>
                      <a:pt x="208" y="0"/>
                    </a:moveTo>
                    <a:cubicBezTo>
                      <a:pt x="173" y="0"/>
                      <a:pt x="139" y="11"/>
                      <a:pt x="110" y="35"/>
                    </a:cubicBezTo>
                    <a:cubicBezTo>
                      <a:pt x="1" y="125"/>
                      <a:pt x="52" y="301"/>
                      <a:pt x="190" y="314"/>
                    </a:cubicBezTo>
                    <a:cubicBezTo>
                      <a:pt x="197" y="315"/>
                      <a:pt x="203" y="315"/>
                      <a:pt x="210" y="315"/>
                    </a:cubicBezTo>
                    <a:cubicBezTo>
                      <a:pt x="340" y="315"/>
                      <a:pt x="418" y="161"/>
                      <a:pt x="332" y="57"/>
                    </a:cubicBezTo>
                    <a:cubicBezTo>
                      <a:pt x="300" y="20"/>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39" name="Google Shape;4639;p30"/>
            <p:cNvSpPr/>
            <p:nvPr/>
          </p:nvSpPr>
          <p:spPr>
            <a:xfrm>
              <a:off x="7655008" y="-123"/>
              <a:ext cx="1502780" cy="3260198"/>
            </a:xfrm>
            <a:custGeom>
              <a:avLst/>
              <a:gdLst/>
              <a:ahLst/>
              <a:cxnLst/>
              <a:rect l="l" t="t" r="r" b="b"/>
              <a:pathLst>
                <a:path w="17156" h="37219" extrusionOk="0">
                  <a:moveTo>
                    <a:pt x="17052" y="0"/>
                  </a:moveTo>
                  <a:lnTo>
                    <a:pt x="0" y="0"/>
                  </a:lnTo>
                  <a:cubicBezTo>
                    <a:pt x="270" y="3108"/>
                    <a:pt x="1707" y="9072"/>
                    <a:pt x="8398" y="13045"/>
                  </a:cubicBezTo>
                  <a:cubicBezTo>
                    <a:pt x="17155" y="18241"/>
                    <a:pt x="11155" y="31488"/>
                    <a:pt x="17052" y="372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0" name="Google Shape;4640;p30"/>
            <p:cNvSpPr/>
            <p:nvPr/>
          </p:nvSpPr>
          <p:spPr>
            <a:xfrm>
              <a:off x="6914326" y="3892363"/>
              <a:ext cx="2245086" cy="1279539"/>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41" name="Google Shape;4641;p30"/>
          <p:cNvSpPr/>
          <p:nvPr/>
        </p:nvSpPr>
        <p:spPr>
          <a:xfrm rot="5400000" flipH="1">
            <a:off x="-514962" y="3243437"/>
            <a:ext cx="2435423" cy="1421502"/>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2" name="Google Shape;4642;p30"/>
          <p:cNvSpPr/>
          <p:nvPr/>
        </p:nvSpPr>
        <p:spPr>
          <a:xfrm>
            <a:off x="4928131" y="4655914"/>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3" name="Google Shape;4643;p30"/>
          <p:cNvSpPr/>
          <p:nvPr/>
        </p:nvSpPr>
        <p:spPr>
          <a:xfrm>
            <a:off x="7550485" y="3055502"/>
            <a:ext cx="92141"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4" name="Google Shape;4644;p30"/>
          <p:cNvSpPr/>
          <p:nvPr/>
        </p:nvSpPr>
        <p:spPr>
          <a:xfrm>
            <a:off x="331894" y="1121281"/>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5" name="Google Shape;4645;p30"/>
          <p:cNvSpPr/>
          <p:nvPr/>
        </p:nvSpPr>
        <p:spPr>
          <a:xfrm>
            <a:off x="7888322" y="587963"/>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46" name="Google Shape;4646;p30"/>
          <p:cNvGrpSpPr/>
          <p:nvPr/>
        </p:nvGrpSpPr>
        <p:grpSpPr>
          <a:xfrm>
            <a:off x="286612" y="3619521"/>
            <a:ext cx="281055" cy="346846"/>
            <a:chOff x="368125" y="2950571"/>
            <a:chExt cx="281055" cy="346846"/>
          </a:xfrm>
        </p:grpSpPr>
        <p:sp>
          <p:nvSpPr>
            <p:cNvPr id="4647" name="Google Shape;4647;p30"/>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8" name="Google Shape;4648;p30"/>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49" name="Google Shape;4649;p30"/>
          <p:cNvGrpSpPr/>
          <p:nvPr/>
        </p:nvGrpSpPr>
        <p:grpSpPr>
          <a:xfrm>
            <a:off x="3603386" y="1891517"/>
            <a:ext cx="402369" cy="316376"/>
            <a:chOff x="1163250" y="1972063"/>
            <a:chExt cx="106800" cy="83975"/>
          </a:xfrm>
        </p:grpSpPr>
        <p:sp>
          <p:nvSpPr>
            <p:cNvPr id="4650" name="Google Shape;4650;p30"/>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1" name="Google Shape;4651;p30"/>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2" name="Google Shape;4652;p30"/>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3" name="Google Shape;4653;p30"/>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4" name="Google Shape;4654;p30"/>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5" name="Google Shape;4655;p30"/>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6" name="Google Shape;4656;p30"/>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7" name="Google Shape;4657;p30"/>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8" name="Google Shape;4658;p30"/>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59" name="Google Shape;4659;p30"/>
          <p:cNvSpPr/>
          <p:nvPr/>
        </p:nvSpPr>
        <p:spPr>
          <a:xfrm>
            <a:off x="4430800" y="430176"/>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0" name="Google Shape;4660;p30"/>
          <p:cNvSpPr/>
          <p:nvPr/>
        </p:nvSpPr>
        <p:spPr>
          <a:xfrm>
            <a:off x="4740850" y="2357363"/>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1" name="Google Shape;4661;p30"/>
          <p:cNvSpPr/>
          <p:nvPr/>
        </p:nvSpPr>
        <p:spPr>
          <a:xfrm>
            <a:off x="7825511" y="196275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ackground">
  <p:cSld name="CUSTOM_7">
    <p:spTree>
      <p:nvGrpSpPr>
        <p:cNvPr id="1" name="Shape 4662"/>
        <p:cNvGrpSpPr/>
        <p:nvPr/>
      </p:nvGrpSpPr>
      <p:grpSpPr>
        <a:xfrm>
          <a:off x="0" y="0"/>
          <a:ext cx="0" cy="0"/>
          <a:chOff x="0" y="0"/>
          <a:chExt cx="0" cy="0"/>
        </a:xfrm>
      </p:grpSpPr>
      <p:grpSp>
        <p:nvGrpSpPr>
          <p:cNvPr id="4663" name="Google Shape;4663;p31"/>
          <p:cNvGrpSpPr/>
          <p:nvPr/>
        </p:nvGrpSpPr>
        <p:grpSpPr>
          <a:xfrm>
            <a:off x="-22695" y="-15770"/>
            <a:ext cx="1690448" cy="1915602"/>
            <a:chOff x="-22695" y="-15770"/>
            <a:chExt cx="1690448" cy="1915602"/>
          </a:xfrm>
        </p:grpSpPr>
        <p:grpSp>
          <p:nvGrpSpPr>
            <p:cNvPr id="4664" name="Google Shape;4664;p31"/>
            <p:cNvGrpSpPr/>
            <p:nvPr/>
          </p:nvGrpSpPr>
          <p:grpSpPr>
            <a:xfrm>
              <a:off x="486797" y="632665"/>
              <a:ext cx="952368" cy="1100498"/>
              <a:chOff x="341650" y="1947263"/>
              <a:chExt cx="334000" cy="385950"/>
            </a:xfrm>
          </p:grpSpPr>
          <p:sp>
            <p:nvSpPr>
              <p:cNvPr id="4665" name="Google Shape;4665;p31"/>
              <p:cNvSpPr/>
              <p:nvPr/>
            </p:nvSpPr>
            <p:spPr>
              <a:xfrm>
                <a:off x="462150" y="1947263"/>
                <a:ext cx="213500" cy="192550"/>
              </a:xfrm>
              <a:custGeom>
                <a:avLst/>
                <a:gdLst/>
                <a:ahLst/>
                <a:cxnLst/>
                <a:rect l="l" t="t" r="r" b="b"/>
                <a:pathLst>
                  <a:path w="8540" h="7702" extrusionOk="0">
                    <a:moveTo>
                      <a:pt x="820" y="0"/>
                    </a:moveTo>
                    <a:cubicBezTo>
                      <a:pt x="547" y="0"/>
                      <a:pt x="274" y="14"/>
                      <a:pt x="1" y="43"/>
                    </a:cubicBezTo>
                    <a:lnTo>
                      <a:pt x="8540" y="7701"/>
                    </a:lnTo>
                    <a:cubicBezTo>
                      <a:pt x="8536" y="7238"/>
                      <a:pt x="8495" y="6779"/>
                      <a:pt x="8411" y="6322"/>
                    </a:cubicBezTo>
                    <a:lnTo>
                      <a:pt x="1386" y="20"/>
                    </a:lnTo>
                    <a:cubicBezTo>
                      <a:pt x="1198" y="7"/>
                      <a:pt x="1009" y="0"/>
                      <a:pt x="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6" name="Google Shape;4666;p31"/>
              <p:cNvSpPr/>
              <p:nvPr/>
            </p:nvSpPr>
            <p:spPr>
              <a:xfrm>
                <a:off x="527000" y="1952413"/>
                <a:ext cx="137650" cy="123425"/>
              </a:xfrm>
              <a:custGeom>
                <a:avLst/>
                <a:gdLst/>
                <a:ahLst/>
                <a:cxnLst/>
                <a:rect l="l" t="t" r="r" b="b"/>
                <a:pathLst>
                  <a:path w="5506" h="4937" extrusionOk="0">
                    <a:moveTo>
                      <a:pt x="0" y="1"/>
                    </a:moveTo>
                    <a:lnTo>
                      <a:pt x="5505" y="4937"/>
                    </a:lnTo>
                    <a:cubicBezTo>
                      <a:pt x="5075" y="3719"/>
                      <a:pt x="4342" y="2629"/>
                      <a:pt x="3381" y="1768"/>
                    </a:cubicBezTo>
                    <a:cubicBezTo>
                      <a:pt x="2420" y="904"/>
                      <a:pt x="1257" y="29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7" name="Google Shape;4667;p31"/>
              <p:cNvSpPr/>
              <p:nvPr/>
            </p:nvSpPr>
            <p:spPr>
              <a:xfrm>
                <a:off x="385100" y="2125713"/>
                <a:ext cx="204100" cy="187800"/>
              </a:xfrm>
              <a:custGeom>
                <a:avLst/>
                <a:gdLst/>
                <a:ahLst/>
                <a:cxnLst/>
                <a:rect l="l" t="t" r="r" b="b"/>
                <a:pathLst>
                  <a:path w="8164" h="7512" extrusionOk="0">
                    <a:moveTo>
                      <a:pt x="341" y="1"/>
                    </a:moveTo>
                    <a:lnTo>
                      <a:pt x="1" y="958"/>
                    </a:lnTo>
                    <a:lnTo>
                      <a:pt x="7306" y="7511"/>
                    </a:lnTo>
                    <a:cubicBezTo>
                      <a:pt x="7601" y="7366"/>
                      <a:pt x="7890" y="7199"/>
                      <a:pt x="8164" y="7019"/>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8" name="Google Shape;4668;p31"/>
              <p:cNvSpPr/>
              <p:nvPr/>
            </p:nvSpPr>
            <p:spPr>
              <a:xfrm>
                <a:off x="399725" y="2084738"/>
                <a:ext cx="220900" cy="206350"/>
              </a:xfrm>
              <a:custGeom>
                <a:avLst/>
                <a:gdLst/>
                <a:ahLst/>
                <a:cxnLst/>
                <a:rect l="l" t="t" r="r" b="b"/>
                <a:pathLst>
                  <a:path w="8836" h="8254" extrusionOk="0">
                    <a:moveTo>
                      <a:pt x="341" y="1"/>
                    </a:moveTo>
                    <a:lnTo>
                      <a:pt x="1" y="958"/>
                    </a:lnTo>
                    <a:lnTo>
                      <a:pt x="8131" y="8253"/>
                    </a:lnTo>
                    <a:cubicBezTo>
                      <a:pt x="8379" y="8057"/>
                      <a:pt x="8613" y="7845"/>
                      <a:pt x="8835" y="7617"/>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9" name="Google Shape;4669;p31"/>
              <p:cNvSpPr/>
              <p:nvPr/>
            </p:nvSpPr>
            <p:spPr>
              <a:xfrm>
                <a:off x="414275" y="2043688"/>
                <a:ext cx="231400" cy="219050"/>
              </a:xfrm>
              <a:custGeom>
                <a:avLst/>
                <a:gdLst/>
                <a:ahLst/>
                <a:cxnLst/>
                <a:rect l="l" t="t" r="r" b="b"/>
                <a:pathLst>
                  <a:path w="9256" h="8762" extrusionOk="0">
                    <a:moveTo>
                      <a:pt x="344" y="0"/>
                    </a:moveTo>
                    <a:lnTo>
                      <a:pt x="0" y="958"/>
                    </a:lnTo>
                    <a:lnTo>
                      <a:pt x="8700" y="8761"/>
                    </a:lnTo>
                    <a:cubicBezTo>
                      <a:pt x="8899" y="8517"/>
                      <a:pt x="9086" y="8263"/>
                      <a:pt x="9256" y="7996"/>
                    </a:cubicBezTo>
                    <a:lnTo>
                      <a:pt x="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0" name="Google Shape;4670;p31"/>
              <p:cNvSpPr/>
              <p:nvPr/>
            </p:nvSpPr>
            <p:spPr>
              <a:xfrm>
                <a:off x="370575" y="2166688"/>
                <a:ext cx="180225" cy="162000"/>
              </a:xfrm>
              <a:custGeom>
                <a:avLst/>
                <a:gdLst/>
                <a:ahLst/>
                <a:cxnLst/>
                <a:rect l="l" t="t" r="r" b="b"/>
                <a:pathLst>
                  <a:path w="7209" h="6480" extrusionOk="0">
                    <a:moveTo>
                      <a:pt x="341" y="1"/>
                    </a:moveTo>
                    <a:lnTo>
                      <a:pt x="0" y="962"/>
                    </a:lnTo>
                    <a:lnTo>
                      <a:pt x="6148" y="6479"/>
                    </a:lnTo>
                    <a:cubicBezTo>
                      <a:pt x="6508" y="6399"/>
                      <a:pt x="6865" y="6293"/>
                      <a:pt x="7208" y="6165"/>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1" name="Google Shape;4671;p31"/>
              <p:cNvSpPr/>
              <p:nvPr/>
            </p:nvSpPr>
            <p:spPr>
              <a:xfrm>
                <a:off x="443425" y="1961663"/>
                <a:ext cx="231100" cy="226825"/>
              </a:xfrm>
              <a:custGeom>
                <a:avLst/>
                <a:gdLst/>
                <a:ahLst/>
                <a:cxnLst/>
                <a:rect l="l" t="t" r="r" b="b"/>
                <a:pathLst>
                  <a:path w="9244" h="9073" extrusionOk="0">
                    <a:moveTo>
                      <a:pt x="342" y="0"/>
                    </a:moveTo>
                    <a:lnTo>
                      <a:pt x="1" y="958"/>
                    </a:lnTo>
                    <a:lnTo>
                      <a:pt x="9044" y="9073"/>
                    </a:lnTo>
                    <a:cubicBezTo>
                      <a:pt x="9138" y="8713"/>
                      <a:pt x="9202" y="8349"/>
                      <a:pt x="9244" y="7983"/>
                    </a:cubicBezTo>
                    <a:lnTo>
                      <a:pt x="3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2" name="Google Shape;4672;p31"/>
              <p:cNvSpPr/>
              <p:nvPr/>
            </p:nvSpPr>
            <p:spPr>
              <a:xfrm>
                <a:off x="428900" y="2002638"/>
                <a:ext cx="235275" cy="226100"/>
              </a:xfrm>
              <a:custGeom>
                <a:avLst/>
                <a:gdLst/>
                <a:ahLst/>
                <a:cxnLst/>
                <a:rect l="l" t="t" r="r" b="b"/>
                <a:pathLst>
                  <a:path w="9411" h="9044" extrusionOk="0">
                    <a:moveTo>
                      <a:pt x="341" y="0"/>
                    </a:moveTo>
                    <a:lnTo>
                      <a:pt x="0" y="961"/>
                    </a:lnTo>
                    <a:lnTo>
                      <a:pt x="9012" y="9044"/>
                    </a:lnTo>
                    <a:cubicBezTo>
                      <a:pt x="9163" y="8751"/>
                      <a:pt x="9294" y="8446"/>
                      <a:pt x="9410" y="8137"/>
                    </a:cubicBezTo>
                    <a:lnTo>
                      <a:pt x="3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3" name="Google Shape;4673;p31"/>
              <p:cNvSpPr/>
              <p:nvPr/>
            </p:nvSpPr>
            <p:spPr>
              <a:xfrm>
                <a:off x="356025" y="2207738"/>
                <a:ext cx="147125" cy="125475"/>
              </a:xfrm>
              <a:custGeom>
                <a:avLst/>
                <a:gdLst/>
                <a:ahLst/>
                <a:cxnLst/>
                <a:rect l="l" t="t" r="r" b="b"/>
                <a:pathLst>
                  <a:path w="5885" h="5019" extrusionOk="0">
                    <a:moveTo>
                      <a:pt x="341" y="1"/>
                    </a:moveTo>
                    <a:lnTo>
                      <a:pt x="0" y="959"/>
                    </a:lnTo>
                    <a:lnTo>
                      <a:pt x="4500" y="4998"/>
                    </a:lnTo>
                    <a:cubicBezTo>
                      <a:pt x="4689" y="5011"/>
                      <a:pt x="4879" y="5018"/>
                      <a:pt x="5068" y="5018"/>
                    </a:cubicBezTo>
                    <a:cubicBezTo>
                      <a:pt x="5341" y="5018"/>
                      <a:pt x="5613" y="5004"/>
                      <a:pt x="5885" y="4976"/>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4" name="Google Shape;4674;p31"/>
              <p:cNvSpPr/>
              <p:nvPr/>
            </p:nvSpPr>
            <p:spPr>
              <a:xfrm>
                <a:off x="341650" y="2248713"/>
                <a:ext cx="96675" cy="79325"/>
              </a:xfrm>
              <a:custGeom>
                <a:avLst/>
                <a:gdLst/>
                <a:ahLst/>
                <a:cxnLst/>
                <a:rect l="l" t="t" r="r" b="b"/>
                <a:pathLst>
                  <a:path w="3867" h="3173" extrusionOk="0">
                    <a:moveTo>
                      <a:pt x="331" y="1"/>
                    </a:moveTo>
                    <a:lnTo>
                      <a:pt x="0" y="926"/>
                    </a:lnTo>
                    <a:cubicBezTo>
                      <a:pt x="154" y="1094"/>
                      <a:pt x="315" y="1251"/>
                      <a:pt x="485" y="1405"/>
                    </a:cubicBezTo>
                    <a:cubicBezTo>
                      <a:pt x="1446" y="2270"/>
                      <a:pt x="2610" y="2877"/>
                      <a:pt x="3866" y="3173"/>
                    </a:cubicBezTo>
                    <a:lnTo>
                      <a:pt x="3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75" name="Google Shape;4675;p31"/>
            <p:cNvSpPr/>
            <p:nvPr/>
          </p:nvSpPr>
          <p:spPr>
            <a:xfrm>
              <a:off x="-22695" y="-15770"/>
              <a:ext cx="1690448" cy="1915602"/>
            </a:xfrm>
            <a:custGeom>
              <a:avLst/>
              <a:gdLst/>
              <a:ahLst/>
              <a:cxnLst/>
              <a:rect l="l" t="t" r="r" b="b"/>
              <a:pathLst>
                <a:path w="19791" h="22427" extrusionOk="0">
                  <a:moveTo>
                    <a:pt x="1" y="200"/>
                  </a:moveTo>
                  <a:lnTo>
                    <a:pt x="19791" y="1"/>
                  </a:lnTo>
                  <a:cubicBezTo>
                    <a:pt x="8819" y="2389"/>
                    <a:pt x="11204" y="8993"/>
                    <a:pt x="7791" y="15690"/>
                  </a:cubicBezTo>
                  <a:cubicBezTo>
                    <a:pt x="5927" y="19354"/>
                    <a:pt x="3018" y="21346"/>
                    <a:pt x="226" y="224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6" name="Google Shape;4676;p31"/>
            <p:cNvSpPr/>
            <p:nvPr/>
          </p:nvSpPr>
          <p:spPr>
            <a:xfrm>
              <a:off x="-22695" y="-13728"/>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77" name="Google Shape;4677;p31"/>
          <p:cNvSpPr/>
          <p:nvPr/>
        </p:nvSpPr>
        <p:spPr>
          <a:xfrm>
            <a:off x="-14275" y="4083834"/>
            <a:ext cx="2036515" cy="1078407"/>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78" name="Google Shape;4678;p31"/>
          <p:cNvGrpSpPr/>
          <p:nvPr/>
        </p:nvGrpSpPr>
        <p:grpSpPr>
          <a:xfrm>
            <a:off x="6928153" y="-12998"/>
            <a:ext cx="2247425" cy="5184899"/>
            <a:chOff x="6928153" y="-12998"/>
            <a:chExt cx="2247425" cy="5184899"/>
          </a:xfrm>
        </p:grpSpPr>
        <p:grpSp>
          <p:nvGrpSpPr>
            <p:cNvPr id="4679" name="Google Shape;4679;p31"/>
            <p:cNvGrpSpPr/>
            <p:nvPr/>
          </p:nvGrpSpPr>
          <p:grpSpPr>
            <a:xfrm>
              <a:off x="7123441" y="-12998"/>
              <a:ext cx="2052136" cy="4962220"/>
              <a:chOff x="7123441" y="-12998"/>
              <a:chExt cx="2052136" cy="4962220"/>
            </a:xfrm>
          </p:grpSpPr>
          <p:sp>
            <p:nvSpPr>
              <p:cNvPr id="4680" name="Google Shape;4680;p31"/>
              <p:cNvSpPr/>
              <p:nvPr/>
            </p:nvSpPr>
            <p:spPr>
              <a:xfrm>
                <a:off x="7672798" y="-12998"/>
                <a:ext cx="1502780" cy="3260198"/>
              </a:xfrm>
              <a:custGeom>
                <a:avLst/>
                <a:gdLst/>
                <a:ahLst/>
                <a:cxnLst/>
                <a:rect l="l" t="t" r="r" b="b"/>
                <a:pathLst>
                  <a:path w="17156" h="37219" extrusionOk="0">
                    <a:moveTo>
                      <a:pt x="17052" y="0"/>
                    </a:moveTo>
                    <a:lnTo>
                      <a:pt x="0" y="0"/>
                    </a:lnTo>
                    <a:cubicBezTo>
                      <a:pt x="270" y="3108"/>
                      <a:pt x="1707" y="9072"/>
                      <a:pt x="8398" y="13045"/>
                    </a:cubicBezTo>
                    <a:cubicBezTo>
                      <a:pt x="17155" y="18241"/>
                      <a:pt x="11155" y="31488"/>
                      <a:pt x="17052" y="372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81" name="Google Shape;4681;p31"/>
              <p:cNvGrpSpPr/>
              <p:nvPr/>
            </p:nvGrpSpPr>
            <p:grpSpPr>
              <a:xfrm>
                <a:off x="7123441" y="2793741"/>
                <a:ext cx="2036531" cy="2155481"/>
                <a:chOff x="3844200" y="3565550"/>
                <a:chExt cx="524325" cy="554950"/>
              </a:xfrm>
            </p:grpSpPr>
            <p:sp>
              <p:nvSpPr>
                <p:cNvPr id="4682" name="Google Shape;4682;p31"/>
                <p:cNvSpPr/>
                <p:nvPr/>
              </p:nvSpPr>
              <p:spPr>
                <a:xfrm>
                  <a:off x="3937150" y="4105850"/>
                  <a:ext cx="15950" cy="12100"/>
                </a:xfrm>
                <a:custGeom>
                  <a:avLst/>
                  <a:gdLst/>
                  <a:ahLst/>
                  <a:cxnLst/>
                  <a:rect l="l" t="t" r="r" b="b"/>
                  <a:pathLst>
                    <a:path w="638" h="484" extrusionOk="0">
                      <a:moveTo>
                        <a:pt x="319" y="1"/>
                      </a:moveTo>
                      <a:cubicBezTo>
                        <a:pt x="265" y="1"/>
                        <a:pt x="212" y="18"/>
                        <a:pt x="168" y="54"/>
                      </a:cubicBezTo>
                      <a:cubicBezTo>
                        <a:pt x="1" y="192"/>
                        <a:pt x="81" y="459"/>
                        <a:pt x="293" y="482"/>
                      </a:cubicBezTo>
                      <a:cubicBezTo>
                        <a:pt x="302" y="483"/>
                        <a:pt x="312" y="483"/>
                        <a:pt x="320" y="483"/>
                      </a:cubicBezTo>
                      <a:cubicBezTo>
                        <a:pt x="520" y="483"/>
                        <a:pt x="638" y="250"/>
                        <a:pt x="509" y="93"/>
                      </a:cubicBezTo>
                      <a:cubicBezTo>
                        <a:pt x="461" y="32"/>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3" name="Google Shape;4683;p31"/>
                <p:cNvSpPr/>
                <p:nvPr/>
              </p:nvSpPr>
              <p:spPr>
                <a:xfrm>
                  <a:off x="3923900" y="4089375"/>
                  <a:ext cx="15300" cy="11625"/>
                </a:xfrm>
                <a:custGeom>
                  <a:avLst/>
                  <a:gdLst/>
                  <a:ahLst/>
                  <a:cxnLst/>
                  <a:rect l="l" t="t" r="r" b="b"/>
                  <a:pathLst>
                    <a:path w="612" h="465" extrusionOk="0">
                      <a:moveTo>
                        <a:pt x="305" y="0"/>
                      </a:moveTo>
                      <a:cubicBezTo>
                        <a:pt x="254" y="0"/>
                        <a:pt x="202" y="17"/>
                        <a:pt x="158" y="51"/>
                      </a:cubicBezTo>
                      <a:cubicBezTo>
                        <a:pt x="0" y="183"/>
                        <a:pt x="74" y="440"/>
                        <a:pt x="280" y="463"/>
                      </a:cubicBezTo>
                      <a:cubicBezTo>
                        <a:pt x="289" y="464"/>
                        <a:pt x="298" y="464"/>
                        <a:pt x="307" y="464"/>
                      </a:cubicBezTo>
                      <a:cubicBezTo>
                        <a:pt x="497" y="464"/>
                        <a:pt x="612" y="240"/>
                        <a:pt x="486" y="87"/>
                      </a:cubicBezTo>
                      <a:cubicBezTo>
                        <a:pt x="440" y="30"/>
                        <a:pt x="373" y="0"/>
                        <a:pt x="3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4" name="Google Shape;4684;p31"/>
                <p:cNvSpPr/>
                <p:nvPr/>
              </p:nvSpPr>
              <p:spPr>
                <a:xfrm>
                  <a:off x="3910575" y="4072850"/>
                  <a:ext cx="14750" cy="11175"/>
                </a:xfrm>
                <a:custGeom>
                  <a:avLst/>
                  <a:gdLst/>
                  <a:ahLst/>
                  <a:cxnLst/>
                  <a:rect l="l" t="t" r="r" b="b"/>
                  <a:pathLst>
                    <a:path w="590" h="447" extrusionOk="0">
                      <a:moveTo>
                        <a:pt x="297" y="0"/>
                      </a:moveTo>
                      <a:cubicBezTo>
                        <a:pt x="247" y="0"/>
                        <a:pt x="196" y="17"/>
                        <a:pt x="154" y="50"/>
                      </a:cubicBezTo>
                      <a:cubicBezTo>
                        <a:pt x="0" y="176"/>
                        <a:pt x="74" y="423"/>
                        <a:pt x="273" y="445"/>
                      </a:cubicBezTo>
                      <a:cubicBezTo>
                        <a:pt x="281" y="446"/>
                        <a:pt x="289" y="447"/>
                        <a:pt x="296" y="447"/>
                      </a:cubicBezTo>
                      <a:cubicBezTo>
                        <a:pt x="479" y="447"/>
                        <a:pt x="590" y="230"/>
                        <a:pt x="469" y="82"/>
                      </a:cubicBezTo>
                      <a:cubicBezTo>
                        <a:pt x="426" y="28"/>
                        <a:pt x="362"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5" name="Google Shape;4685;p31"/>
                <p:cNvSpPr/>
                <p:nvPr/>
              </p:nvSpPr>
              <p:spPr>
                <a:xfrm>
                  <a:off x="3897300" y="4056275"/>
                  <a:ext cx="14125" cy="10725"/>
                </a:xfrm>
                <a:custGeom>
                  <a:avLst/>
                  <a:gdLst/>
                  <a:ahLst/>
                  <a:cxnLst/>
                  <a:rect l="l" t="t" r="r" b="b"/>
                  <a:pathLst>
                    <a:path w="565" h="429" extrusionOk="0">
                      <a:moveTo>
                        <a:pt x="285" y="0"/>
                      </a:moveTo>
                      <a:cubicBezTo>
                        <a:pt x="237" y="0"/>
                        <a:pt x="189" y="16"/>
                        <a:pt x="149" y="48"/>
                      </a:cubicBezTo>
                      <a:cubicBezTo>
                        <a:pt x="1" y="170"/>
                        <a:pt x="71" y="408"/>
                        <a:pt x="261" y="427"/>
                      </a:cubicBezTo>
                      <a:cubicBezTo>
                        <a:pt x="269" y="428"/>
                        <a:pt x="277" y="428"/>
                        <a:pt x="284" y="428"/>
                      </a:cubicBezTo>
                      <a:cubicBezTo>
                        <a:pt x="460" y="428"/>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6" name="Google Shape;4686;p31"/>
                <p:cNvSpPr/>
                <p:nvPr/>
              </p:nvSpPr>
              <p:spPr>
                <a:xfrm>
                  <a:off x="3884050" y="4039775"/>
                  <a:ext cx="13475" cy="10200"/>
                </a:xfrm>
                <a:custGeom>
                  <a:avLst/>
                  <a:gdLst/>
                  <a:ahLst/>
                  <a:cxnLst/>
                  <a:rect l="l" t="t" r="r" b="b"/>
                  <a:pathLst>
                    <a:path w="539" h="408" extrusionOk="0">
                      <a:moveTo>
                        <a:pt x="270" y="0"/>
                      </a:moveTo>
                      <a:cubicBezTo>
                        <a:pt x="225" y="0"/>
                        <a:pt x="180" y="15"/>
                        <a:pt x="142" y="46"/>
                      </a:cubicBezTo>
                      <a:cubicBezTo>
                        <a:pt x="0" y="158"/>
                        <a:pt x="68" y="390"/>
                        <a:pt x="248" y="406"/>
                      </a:cubicBezTo>
                      <a:cubicBezTo>
                        <a:pt x="256" y="407"/>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7" name="Google Shape;4687;p31"/>
                <p:cNvSpPr/>
                <p:nvPr/>
              </p:nvSpPr>
              <p:spPr>
                <a:xfrm>
                  <a:off x="3870800" y="4023200"/>
                  <a:ext cx="12825" cy="9825"/>
                </a:xfrm>
                <a:custGeom>
                  <a:avLst/>
                  <a:gdLst/>
                  <a:ahLst/>
                  <a:cxnLst/>
                  <a:rect l="l" t="t" r="r" b="b"/>
                  <a:pathLst>
                    <a:path w="513" h="393" extrusionOk="0">
                      <a:moveTo>
                        <a:pt x="257" y="0"/>
                      </a:moveTo>
                      <a:cubicBezTo>
                        <a:pt x="214" y="0"/>
                        <a:pt x="171" y="15"/>
                        <a:pt x="135" y="44"/>
                      </a:cubicBezTo>
                      <a:cubicBezTo>
                        <a:pt x="0" y="153"/>
                        <a:pt x="64" y="371"/>
                        <a:pt x="238" y="391"/>
                      </a:cubicBezTo>
                      <a:cubicBezTo>
                        <a:pt x="246" y="392"/>
                        <a:pt x="253" y="392"/>
                        <a:pt x="261" y="392"/>
                      </a:cubicBezTo>
                      <a:cubicBezTo>
                        <a:pt x="418" y="392"/>
                        <a:pt x="513" y="202"/>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8" name="Google Shape;4688;p31"/>
                <p:cNvSpPr/>
                <p:nvPr/>
              </p:nvSpPr>
              <p:spPr>
                <a:xfrm>
                  <a:off x="3857450" y="4006700"/>
                  <a:ext cx="12300" cy="9350"/>
                </a:xfrm>
                <a:custGeom>
                  <a:avLst/>
                  <a:gdLst/>
                  <a:ahLst/>
                  <a:cxnLst/>
                  <a:rect l="l" t="t" r="r" b="b"/>
                  <a:pathLst>
                    <a:path w="492" h="374" extrusionOk="0">
                      <a:moveTo>
                        <a:pt x="247" y="1"/>
                      </a:moveTo>
                      <a:cubicBezTo>
                        <a:pt x="206" y="1"/>
                        <a:pt x="166" y="14"/>
                        <a:pt x="132" y="42"/>
                      </a:cubicBezTo>
                      <a:cubicBezTo>
                        <a:pt x="1" y="144"/>
                        <a:pt x="65" y="353"/>
                        <a:pt x="229" y="373"/>
                      </a:cubicBezTo>
                      <a:cubicBezTo>
                        <a:pt x="235" y="373"/>
                        <a:pt x="242" y="374"/>
                        <a:pt x="248" y="374"/>
                      </a:cubicBezTo>
                      <a:cubicBezTo>
                        <a:pt x="401" y="374"/>
                        <a:pt x="492" y="194"/>
                        <a:pt x="393" y="71"/>
                      </a:cubicBezTo>
                      <a:cubicBezTo>
                        <a:pt x="356"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9" name="Google Shape;4689;p31"/>
                <p:cNvSpPr/>
                <p:nvPr/>
              </p:nvSpPr>
              <p:spPr>
                <a:xfrm>
                  <a:off x="3844200" y="3990175"/>
                  <a:ext cx="11650" cy="8850"/>
                </a:xfrm>
                <a:custGeom>
                  <a:avLst/>
                  <a:gdLst/>
                  <a:ahLst/>
                  <a:cxnLst/>
                  <a:rect l="l" t="t" r="r" b="b"/>
                  <a:pathLst>
                    <a:path w="466" h="354" extrusionOk="0">
                      <a:moveTo>
                        <a:pt x="235" y="1"/>
                      </a:moveTo>
                      <a:cubicBezTo>
                        <a:pt x="196" y="1"/>
                        <a:pt x="156" y="14"/>
                        <a:pt x="123" y="41"/>
                      </a:cubicBezTo>
                      <a:cubicBezTo>
                        <a:pt x="0" y="137"/>
                        <a:pt x="58" y="336"/>
                        <a:pt x="216" y="352"/>
                      </a:cubicBezTo>
                      <a:cubicBezTo>
                        <a:pt x="222" y="353"/>
                        <a:pt x="229" y="353"/>
                        <a:pt x="235" y="353"/>
                      </a:cubicBezTo>
                      <a:cubicBezTo>
                        <a:pt x="381" y="353"/>
                        <a:pt x="465" y="183"/>
                        <a:pt x="370" y="66"/>
                      </a:cubicBezTo>
                      <a:cubicBezTo>
                        <a:pt x="336"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0" name="Google Shape;4690;p31"/>
                <p:cNvSpPr/>
                <p:nvPr/>
              </p:nvSpPr>
              <p:spPr>
                <a:xfrm>
                  <a:off x="3968325" y="4107900"/>
                  <a:ext cx="16525" cy="12600"/>
                </a:xfrm>
                <a:custGeom>
                  <a:avLst/>
                  <a:gdLst/>
                  <a:ahLst/>
                  <a:cxnLst/>
                  <a:rect l="l" t="t" r="r" b="b"/>
                  <a:pathLst>
                    <a:path w="661" h="504" extrusionOk="0">
                      <a:moveTo>
                        <a:pt x="330" y="0"/>
                      </a:moveTo>
                      <a:cubicBezTo>
                        <a:pt x="275" y="0"/>
                        <a:pt x="220" y="18"/>
                        <a:pt x="174" y="56"/>
                      </a:cubicBezTo>
                      <a:cubicBezTo>
                        <a:pt x="1" y="197"/>
                        <a:pt x="84" y="480"/>
                        <a:pt x="306" y="503"/>
                      </a:cubicBezTo>
                      <a:cubicBezTo>
                        <a:pt x="315" y="503"/>
                        <a:pt x="324" y="504"/>
                        <a:pt x="333" y="504"/>
                      </a:cubicBezTo>
                      <a:cubicBezTo>
                        <a:pt x="539" y="504"/>
                        <a:pt x="660" y="261"/>
                        <a:pt x="528" y="94"/>
                      </a:cubicBezTo>
                      <a:cubicBezTo>
                        <a:pt x="477" y="32"/>
                        <a:pt x="403" y="0"/>
                        <a:pt x="3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1" name="Google Shape;4691;p31"/>
                <p:cNvSpPr/>
                <p:nvPr/>
              </p:nvSpPr>
              <p:spPr>
                <a:xfrm>
                  <a:off x="3955075" y="4091400"/>
                  <a:ext cx="15875" cy="12075"/>
                </a:xfrm>
                <a:custGeom>
                  <a:avLst/>
                  <a:gdLst/>
                  <a:ahLst/>
                  <a:cxnLst/>
                  <a:rect l="l" t="t" r="r" b="b"/>
                  <a:pathLst>
                    <a:path w="635" h="483" extrusionOk="0">
                      <a:moveTo>
                        <a:pt x="318" y="0"/>
                      </a:moveTo>
                      <a:cubicBezTo>
                        <a:pt x="264" y="0"/>
                        <a:pt x="210" y="18"/>
                        <a:pt x="164" y="54"/>
                      </a:cubicBezTo>
                      <a:cubicBezTo>
                        <a:pt x="0" y="189"/>
                        <a:pt x="81" y="459"/>
                        <a:pt x="293" y="481"/>
                      </a:cubicBezTo>
                      <a:cubicBezTo>
                        <a:pt x="302" y="482"/>
                        <a:pt x="311" y="483"/>
                        <a:pt x="320" y="483"/>
                      </a:cubicBezTo>
                      <a:cubicBezTo>
                        <a:pt x="516" y="483"/>
                        <a:pt x="634" y="249"/>
                        <a:pt x="505" y="89"/>
                      </a:cubicBezTo>
                      <a:cubicBezTo>
                        <a:pt x="457"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2" name="Google Shape;4692;p31"/>
                <p:cNvSpPr/>
                <p:nvPr/>
              </p:nvSpPr>
              <p:spPr>
                <a:xfrm>
                  <a:off x="3941725" y="4074825"/>
                  <a:ext cx="15400" cy="11700"/>
                </a:xfrm>
                <a:custGeom>
                  <a:avLst/>
                  <a:gdLst/>
                  <a:ahLst/>
                  <a:cxnLst/>
                  <a:rect l="l" t="t" r="r" b="b"/>
                  <a:pathLst>
                    <a:path w="616" h="468" extrusionOk="0">
                      <a:moveTo>
                        <a:pt x="309" y="1"/>
                      </a:moveTo>
                      <a:cubicBezTo>
                        <a:pt x="257" y="1"/>
                        <a:pt x="205" y="18"/>
                        <a:pt x="162" y="55"/>
                      </a:cubicBezTo>
                      <a:cubicBezTo>
                        <a:pt x="1" y="183"/>
                        <a:pt x="78" y="444"/>
                        <a:pt x="284" y="466"/>
                      </a:cubicBezTo>
                      <a:cubicBezTo>
                        <a:pt x="293" y="467"/>
                        <a:pt x="302" y="468"/>
                        <a:pt x="310" y="468"/>
                      </a:cubicBezTo>
                      <a:cubicBezTo>
                        <a:pt x="501" y="468"/>
                        <a:pt x="615" y="241"/>
                        <a:pt x="489" y="87"/>
                      </a:cubicBezTo>
                      <a:cubicBezTo>
                        <a:pt x="444" y="31"/>
                        <a:pt x="377"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3" name="Google Shape;4693;p31"/>
                <p:cNvSpPr/>
                <p:nvPr/>
              </p:nvSpPr>
              <p:spPr>
                <a:xfrm>
                  <a:off x="3928475" y="4058325"/>
                  <a:ext cx="14775" cy="11150"/>
                </a:xfrm>
                <a:custGeom>
                  <a:avLst/>
                  <a:gdLst/>
                  <a:ahLst/>
                  <a:cxnLst/>
                  <a:rect l="l" t="t" r="r" b="b"/>
                  <a:pathLst>
                    <a:path w="591" h="446" extrusionOk="0">
                      <a:moveTo>
                        <a:pt x="295" y="0"/>
                      </a:moveTo>
                      <a:cubicBezTo>
                        <a:pt x="246" y="0"/>
                        <a:pt x="196" y="16"/>
                        <a:pt x="155" y="50"/>
                      </a:cubicBezTo>
                      <a:cubicBezTo>
                        <a:pt x="1" y="175"/>
                        <a:pt x="75" y="426"/>
                        <a:pt x="274" y="445"/>
                      </a:cubicBezTo>
                      <a:cubicBezTo>
                        <a:pt x="282" y="446"/>
                        <a:pt x="289" y="446"/>
                        <a:pt x="297" y="446"/>
                      </a:cubicBezTo>
                      <a:cubicBezTo>
                        <a:pt x="480"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4" name="Google Shape;4694;p31"/>
                <p:cNvSpPr/>
                <p:nvPr/>
              </p:nvSpPr>
              <p:spPr>
                <a:xfrm>
                  <a:off x="3915225" y="4041800"/>
                  <a:ext cx="14125" cy="10725"/>
                </a:xfrm>
                <a:custGeom>
                  <a:avLst/>
                  <a:gdLst/>
                  <a:ahLst/>
                  <a:cxnLst/>
                  <a:rect l="l" t="t" r="r" b="b"/>
                  <a:pathLst>
                    <a:path w="565" h="429" extrusionOk="0">
                      <a:moveTo>
                        <a:pt x="282" y="1"/>
                      </a:moveTo>
                      <a:cubicBezTo>
                        <a:pt x="235" y="1"/>
                        <a:pt x="187" y="16"/>
                        <a:pt x="148" y="48"/>
                      </a:cubicBezTo>
                      <a:cubicBezTo>
                        <a:pt x="0" y="167"/>
                        <a:pt x="71" y="405"/>
                        <a:pt x="261" y="428"/>
                      </a:cubicBezTo>
                      <a:cubicBezTo>
                        <a:pt x="269" y="428"/>
                        <a:pt x="276" y="429"/>
                        <a:pt x="284" y="429"/>
                      </a:cubicBezTo>
                      <a:cubicBezTo>
                        <a:pt x="460" y="429"/>
                        <a:pt x="564" y="222"/>
                        <a:pt x="450" y="81"/>
                      </a:cubicBezTo>
                      <a:cubicBezTo>
                        <a:pt x="407"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5" name="Google Shape;4695;p31"/>
                <p:cNvSpPr/>
                <p:nvPr/>
              </p:nvSpPr>
              <p:spPr>
                <a:xfrm>
                  <a:off x="3901975" y="4025225"/>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6" y="410"/>
                        <a:pt x="263" y="411"/>
                        <a:pt x="271" y="411"/>
                      </a:cubicBezTo>
                      <a:cubicBezTo>
                        <a:pt x="440" y="411"/>
                        <a:pt x="538" y="214"/>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6" name="Google Shape;4696;p31"/>
                <p:cNvSpPr/>
                <p:nvPr/>
              </p:nvSpPr>
              <p:spPr>
                <a:xfrm>
                  <a:off x="3888625" y="4008725"/>
                  <a:ext cx="12925" cy="9750"/>
                </a:xfrm>
                <a:custGeom>
                  <a:avLst/>
                  <a:gdLst/>
                  <a:ahLst/>
                  <a:cxnLst/>
                  <a:rect l="l" t="t" r="r" b="b"/>
                  <a:pathLst>
                    <a:path w="517" h="390" extrusionOk="0">
                      <a:moveTo>
                        <a:pt x="260" y="1"/>
                      </a:moveTo>
                      <a:cubicBezTo>
                        <a:pt x="217" y="1"/>
                        <a:pt x="173" y="15"/>
                        <a:pt x="136" y="44"/>
                      </a:cubicBezTo>
                      <a:cubicBezTo>
                        <a:pt x="1" y="153"/>
                        <a:pt x="68" y="372"/>
                        <a:pt x="238" y="388"/>
                      </a:cubicBezTo>
                      <a:cubicBezTo>
                        <a:pt x="246" y="389"/>
                        <a:pt x="254" y="389"/>
                        <a:pt x="262" y="389"/>
                      </a:cubicBezTo>
                      <a:cubicBezTo>
                        <a:pt x="422" y="389"/>
                        <a:pt x="516"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7" name="Google Shape;4697;p31"/>
                <p:cNvSpPr/>
                <p:nvPr/>
              </p:nvSpPr>
              <p:spPr>
                <a:xfrm>
                  <a:off x="3875375" y="3992175"/>
                  <a:ext cx="12300" cy="9325"/>
                </a:xfrm>
                <a:custGeom>
                  <a:avLst/>
                  <a:gdLst/>
                  <a:ahLst/>
                  <a:cxnLst/>
                  <a:rect l="l" t="t" r="r" b="b"/>
                  <a:pathLst>
                    <a:path w="492" h="373" extrusionOk="0">
                      <a:moveTo>
                        <a:pt x="248" y="1"/>
                      </a:moveTo>
                      <a:cubicBezTo>
                        <a:pt x="206" y="1"/>
                        <a:pt x="164" y="15"/>
                        <a:pt x="129" y="44"/>
                      </a:cubicBezTo>
                      <a:cubicBezTo>
                        <a:pt x="0" y="147"/>
                        <a:pt x="61" y="356"/>
                        <a:pt x="229" y="372"/>
                      </a:cubicBezTo>
                      <a:cubicBezTo>
                        <a:pt x="235" y="373"/>
                        <a:pt x="242" y="373"/>
                        <a:pt x="248" y="373"/>
                      </a:cubicBezTo>
                      <a:cubicBezTo>
                        <a:pt x="400" y="373"/>
                        <a:pt x="491" y="193"/>
                        <a:pt x="392" y="70"/>
                      </a:cubicBezTo>
                      <a:cubicBezTo>
                        <a:pt x="356" y="25"/>
                        <a:pt x="302" y="1"/>
                        <a:pt x="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8" name="Google Shape;4698;p31"/>
                <p:cNvSpPr/>
                <p:nvPr/>
              </p:nvSpPr>
              <p:spPr>
                <a:xfrm>
                  <a:off x="3862125" y="3975675"/>
                  <a:ext cx="11650" cy="8875"/>
                </a:xfrm>
                <a:custGeom>
                  <a:avLst/>
                  <a:gdLst/>
                  <a:ahLst/>
                  <a:cxnLst/>
                  <a:rect l="l" t="t" r="r" b="b"/>
                  <a:pathLst>
                    <a:path w="466" h="355" extrusionOk="0">
                      <a:moveTo>
                        <a:pt x="233" y="0"/>
                      </a:moveTo>
                      <a:cubicBezTo>
                        <a:pt x="194" y="0"/>
                        <a:pt x="155" y="13"/>
                        <a:pt x="122" y="39"/>
                      </a:cubicBezTo>
                      <a:cubicBezTo>
                        <a:pt x="0" y="139"/>
                        <a:pt x="58" y="335"/>
                        <a:pt x="215" y="354"/>
                      </a:cubicBezTo>
                      <a:cubicBezTo>
                        <a:pt x="222" y="355"/>
                        <a:pt x="228" y="355"/>
                        <a:pt x="235" y="355"/>
                      </a:cubicBezTo>
                      <a:cubicBezTo>
                        <a:pt x="381" y="355"/>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9" name="Google Shape;4699;p31"/>
                <p:cNvSpPr/>
                <p:nvPr/>
              </p:nvSpPr>
              <p:spPr>
                <a:xfrm>
                  <a:off x="3848850" y="3959150"/>
                  <a:ext cx="11025" cy="8375"/>
                </a:xfrm>
                <a:custGeom>
                  <a:avLst/>
                  <a:gdLst/>
                  <a:ahLst/>
                  <a:cxnLst/>
                  <a:rect l="l" t="t" r="r" b="b"/>
                  <a:pathLst>
                    <a:path w="441" h="335" extrusionOk="0">
                      <a:moveTo>
                        <a:pt x="223" y="0"/>
                      </a:moveTo>
                      <a:cubicBezTo>
                        <a:pt x="185" y="0"/>
                        <a:pt x="148" y="13"/>
                        <a:pt x="117" y="38"/>
                      </a:cubicBezTo>
                      <a:cubicBezTo>
                        <a:pt x="1" y="131"/>
                        <a:pt x="55" y="318"/>
                        <a:pt x="203" y="334"/>
                      </a:cubicBezTo>
                      <a:cubicBezTo>
                        <a:pt x="210" y="334"/>
                        <a:pt x="216" y="335"/>
                        <a:pt x="222" y="335"/>
                      </a:cubicBezTo>
                      <a:cubicBezTo>
                        <a:pt x="359" y="335"/>
                        <a:pt x="440" y="171"/>
                        <a:pt x="351" y="60"/>
                      </a:cubicBezTo>
                      <a:cubicBezTo>
                        <a:pt x="319" y="21"/>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0" name="Google Shape;4700;p31"/>
                <p:cNvSpPr/>
                <p:nvPr/>
              </p:nvSpPr>
              <p:spPr>
                <a:xfrm>
                  <a:off x="3986250" y="4093425"/>
                  <a:ext cx="16500" cy="12550"/>
                </a:xfrm>
                <a:custGeom>
                  <a:avLst/>
                  <a:gdLst/>
                  <a:ahLst/>
                  <a:cxnLst/>
                  <a:rect l="l" t="t" r="r" b="b"/>
                  <a:pathLst>
                    <a:path w="660" h="502" extrusionOk="0">
                      <a:moveTo>
                        <a:pt x="331" y="0"/>
                      </a:moveTo>
                      <a:cubicBezTo>
                        <a:pt x="276" y="0"/>
                        <a:pt x="220" y="19"/>
                        <a:pt x="174" y="56"/>
                      </a:cubicBezTo>
                      <a:cubicBezTo>
                        <a:pt x="0" y="198"/>
                        <a:pt x="81" y="477"/>
                        <a:pt x="306" y="500"/>
                      </a:cubicBezTo>
                      <a:cubicBezTo>
                        <a:pt x="316" y="501"/>
                        <a:pt x="326" y="502"/>
                        <a:pt x="336" y="502"/>
                      </a:cubicBezTo>
                      <a:cubicBezTo>
                        <a:pt x="540" y="502"/>
                        <a:pt x="659" y="257"/>
                        <a:pt x="527" y="92"/>
                      </a:cubicBezTo>
                      <a:cubicBezTo>
                        <a:pt x="476" y="32"/>
                        <a:pt x="404"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1" name="Google Shape;4701;p31"/>
                <p:cNvSpPr/>
                <p:nvPr/>
              </p:nvSpPr>
              <p:spPr>
                <a:xfrm>
                  <a:off x="3973000" y="4076850"/>
                  <a:ext cx="15850" cy="12075"/>
                </a:xfrm>
                <a:custGeom>
                  <a:avLst/>
                  <a:gdLst/>
                  <a:ahLst/>
                  <a:cxnLst/>
                  <a:rect l="l" t="t" r="r" b="b"/>
                  <a:pathLst>
                    <a:path w="634" h="483" extrusionOk="0">
                      <a:moveTo>
                        <a:pt x="316" y="1"/>
                      </a:moveTo>
                      <a:cubicBezTo>
                        <a:pt x="263" y="1"/>
                        <a:pt x="209" y="18"/>
                        <a:pt x="164" y="54"/>
                      </a:cubicBezTo>
                      <a:cubicBezTo>
                        <a:pt x="0" y="192"/>
                        <a:pt x="80" y="459"/>
                        <a:pt x="293" y="482"/>
                      </a:cubicBezTo>
                      <a:cubicBezTo>
                        <a:pt x="302" y="482"/>
                        <a:pt x="311" y="483"/>
                        <a:pt x="319" y="483"/>
                      </a:cubicBezTo>
                      <a:cubicBezTo>
                        <a:pt x="516" y="483"/>
                        <a:pt x="634" y="250"/>
                        <a:pt x="505" y="93"/>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2" name="Google Shape;4702;p31"/>
                <p:cNvSpPr/>
                <p:nvPr/>
              </p:nvSpPr>
              <p:spPr>
                <a:xfrm>
                  <a:off x="3959650" y="4060350"/>
                  <a:ext cx="15300" cy="11625"/>
                </a:xfrm>
                <a:custGeom>
                  <a:avLst/>
                  <a:gdLst/>
                  <a:ahLst/>
                  <a:cxnLst/>
                  <a:rect l="l" t="t" r="r" b="b"/>
                  <a:pathLst>
                    <a:path w="612" h="465" extrusionOk="0">
                      <a:moveTo>
                        <a:pt x="307" y="1"/>
                      </a:moveTo>
                      <a:cubicBezTo>
                        <a:pt x="256" y="1"/>
                        <a:pt x="204" y="18"/>
                        <a:pt x="161" y="52"/>
                      </a:cubicBezTo>
                      <a:cubicBezTo>
                        <a:pt x="1" y="184"/>
                        <a:pt x="78" y="441"/>
                        <a:pt x="283" y="463"/>
                      </a:cubicBezTo>
                      <a:cubicBezTo>
                        <a:pt x="293" y="464"/>
                        <a:pt x="302" y="465"/>
                        <a:pt x="310" y="465"/>
                      </a:cubicBezTo>
                      <a:cubicBezTo>
                        <a:pt x="500" y="465"/>
                        <a:pt x="612" y="241"/>
                        <a:pt x="489" y="87"/>
                      </a:cubicBezTo>
                      <a:cubicBezTo>
                        <a:pt x="443" y="31"/>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3" name="Google Shape;4703;p31"/>
                <p:cNvSpPr/>
                <p:nvPr/>
              </p:nvSpPr>
              <p:spPr>
                <a:xfrm>
                  <a:off x="3946400" y="4043800"/>
                  <a:ext cx="14675" cy="11150"/>
                </a:xfrm>
                <a:custGeom>
                  <a:avLst/>
                  <a:gdLst/>
                  <a:ahLst/>
                  <a:cxnLst/>
                  <a:rect l="l" t="t" r="r" b="b"/>
                  <a:pathLst>
                    <a:path w="587" h="446" extrusionOk="0">
                      <a:moveTo>
                        <a:pt x="295" y="1"/>
                      </a:moveTo>
                      <a:cubicBezTo>
                        <a:pt x="246" y="1"/>
                        <a:pt x="196" y="17"/>
                        <a:pt x="155" y="52"/>
                      </a:cubicBezTo>
                      <a:cubicBezTo>
                        <a:pt x="0" y="177"/>
                        <a:pt x="74" y="425"/>
                        <a:pt x="270" y="444"/>
                      </a:cubicBezTo>
                      <a:cubicBezTo>
                        <a:pt x="280" y="445"/>
                        <a:pt x="289" y="446"/>
                        <a:pt x="297" y="446"/>
                      </a:cubicBezTo>
                      <a:cubicBezTo>
                        <a:pt x="480" y="446"/>
                        <a:pt x="586" y="231"/>
                        <a:pt x="470" y="84"/>
                      </a:cubicBezTo>
                      <a:cubicBezTo>
                        <a:pt x="424"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4" name="Google Shape;4704;p31"/>
                <p:cNvSpPr/>
                <p:nvPr/>
              </p:nvSpPr>
              <p:spPr>
                <a:xfrm>
                  <a:off x="3933150" y="4027275"/>
                  <a:ext cx="14100" cy="10725"/>
                </a:xfrm>
                <a:custGeom>
                  <a:avLst/>
                  <a:gdLst/>
                  <a:ahLst/>
                  <a:cxnLst/>
                  <a:rect l="l" t="t" r="r" b="b"/>
                  <a:pathLst>
                    <a:path w="564" h="429" extrusionOk="0">
                      <a:moveTo>
                        <a:pt x="281" y="0"/>
                      </a:moveTo>
                      <a:cubicBezTo>
                        <a:pt x="234" y="0"/>
                        <a:pt x="187" y="16"/>
                        <a:pt x="148" y="48"/>
                      </a:cubicBezTo>
                      <a:cubicBezTo>
                        <a:pt x="0" y="170"/>
                        <a:pt x="71" y="408"/>
                        <a:pt x="260" y="427"/>
                      </a:cubicBezTo>
                      <a:cubicBezTo>
                        <a:pt x="268" y="428"/>
                        <a:pt x="276" y="428"/>
                        <a:pt x="284" y="428"/>
                      </a:cubicBezTo>
                      <a:cubicBezTo>
                        <a:pt x="459" y="428"/>
                        <a:pt x="564" y="222"/>
                        <a:pt x="447" y="80"/>
                      </a:cubicBezTo>
                      <a:cubicBezTo>
                        <a:pt x="405" y="27"/>
                        <a:pt x="34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5" name="Google Shape;4705;p31"/>
                <p:cNvSpPr/>
                <p:nvPr/>
              </p:nvSpPr>
              <p:spPr>
                <a:xfrm>
                  <a:off x="3919800" y="4010775"/>
                  <a:ext cx="13550" cy="10175"/>
                </a:xfrm>
                <a:custGeom>
                  <a:avLst/>
                  <a:gdLst/>
                  <a:ahLst/>
                  <a:cxnLst/>
                  <a:rect l="l" t="t" r="r" b="b"/>
                  <a:pathLst>
                    <a:path w="542" h="407" extrusionOk="0">
                      <a:moveTo>
                        <a:pt x="274" y="0"/>
                      </a:moveTo>
                      <a:cubicBezTo>
                        <a:pt x="228" y="0"/>
                        <a:pt x="183" y="15"/>
                        <a:pt x="145" y="46"/>
                      </a:cubicBezTo>
                      <a:cubicBezTo>
                        <a:pt x="1" y="158"/>
                        <a:pt x="71" y="390"/>
                        <a:pt x="251" y="406"/>
                      </a:cubicBezTo>
                      <a:cubicBezTo>
                        <a:pt x="259" y="407"/>
                        <a:pt x="267" y="407"/>
                        <a:pt x="274" y="407"/>
                      </a:cubicBezTo>
                      <a:cubicBezTo>
                        <a:pt x="441" y="407"/>
                        <a:pt x="542" y="210"/>
                        <a:pt x="431" y="75"/>
                      </a:cubicBezTo>
                      <a:cubicBezTo>
                        <a:pt x="391" y="26"/>
                        <a:pt x="333" y="0"/>
                        <a:pt x="2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6" name="Google Shape;4706;p31"/>
                <p:cNvSpPr/>
                <p:nvPr/>
              </p:nvSpPr>
              <p:spPr>
                <a:xfrm>
                  <a:off x="3906550" y="3994200"/>
                  <a:ext cx="12925" cy="9800"/>
                </a:xfrm>
                <a:custGeom>
                  <a:avLst/>
                  <a:gdLst/>
                  <a:ahLst/>
                  <a:cxnLst/>
                  <a:rect l="l" t="t" r="r" b="b"/>
                  <a:pathLst>
                    <a:path w="517" h="392" extrusionOk="0">
                      <a:moveTo>
                        <a:pt x="259" y="0"/>
                      </a:moveTo>
                      <a:cubicBezTo>
                        <a:pt x="215" y="0"/>
                        <a:pt x="171" y="14"/>
                        <a:pt x="135" y="44"/>
                      </a:cubicBezTo>
                      <a:cubicBezTo>
                        <a:pt x="0" y="153"/>
                        <a:pt x="65" y="371"/>
                        <a:pt x="238" y="391"/>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7" name="Google Shape;4707;p31"/>
                <p:cNvSpPr/>
                <p:nvPr/>
              </p:nvSpPr>
              <p:spPr>
                <a:xfrm>
                  <a:off x="3893300" y="3977700"/>
                  <a:ext cx="12275" cy="9350"/>
                </a:xfrm>
                <a:custGeom>
                  <a:avLst/>
                  <a:gdLst/>
                  <a:ahLst/>
                  <a:cxnLst/>
                  <a:rect l="l" t="t" r="r" b="b"/>
                  <a:pathLst>
                    <a:path w="491" h="374" extrusionOk="0">
                      <a:moveTo>
                        <a:pt x="244" y="1"/>
                      </a:moveTo>
                      <a:cubicBezTo>
                        <a:pt x="204" y="1"/>
                        <a:pt x="163" y="14"/>
                        <a:pt x="129" y="42"/>
                      </a:cubicBezTo>
                      <a:cubicBezTo>
                        <a:pt x="0" y="144"/>
                        <a:pt x="61" y="353"/>
                        <a:pt x="228" y="373"/>
                      </a:cubicBezTo>
                      <a:cubicBezTo>
                        <a:pt x="235" y="373"/>
                        <a:pt x="241" y="373"/>
                        <a:pt x="248" y="373"/>
                      </a:cubicBezTo>
                      <a:cubicBezTo>
                        <a:pt x="400" y="373"/>
                        <a:pt x="491" y="194"/>
                        <a:pt x="389" y="70"/>
                      </a:cubicBezTo>
                      <a:cubicBezTo>
                        <a:pt x="352" y="24"/>
                        <a:pt x="299" y="1"/>
                        <a:pt x="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8" name="Google Shape;4708;p31"/>
                <p:cNvSpPr/>
                <p:nvPr/>
              </p:nvSpPr>
              <p:spPr>
                <a:xfrm>
                  <a:off x="3880025" y="3961150"/>
                  <a:ext cx="11650" cy="8875"/>
                </a:xfrm>
                <a:custGeom>
                  <a:avLst/>
                  <a:gdLst/>
                  <a:ahLst/>
                  <a:cxnLst/>
                  <a:rect l="l" t="t" r="r" b="b"/>
                  <a:pathLst>
                    <a:path w="466" h="355" extrusionOk="0">
                      <a:moveTo>
                        <a:pt x="233" y="0"/>
                      </a:moveTo>
                      <a:cubicBezTo>
                        <a:pt x="194" y="0"/>
                        <a:pt x="155" y="14"/>
                        <a:pt x="123" y="41"/>
                      </a:cubicBezTo>
                      <a:cubicBezTo>
                        <a:pt x="1" y="138"/>
                        <a:pt x="59" y="337"/>
                        <a:pt x="216" y="353"/>
                      </a:cubicBezTo>
                      <a:cubicBezTo>
                        <a:pt x="223" y="354"/>
                        <a:pt x="229" y="354"/>
                        <a:pt x="235" y="354"/>
                      </a:cubicBezTo>
                      <a:cubicBezTo>
                        <a:pt x="378" y="354"/>
                        <a:pt x="466" y="184"/>
                        <a:pt x="370" y="67"/>
                      </a:cubicBezTo>
                      <a:cubicBezTo>
                        <a:pt x="336" y="23"/>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9" name="Google Shape;4709;p31"/>
                <p:cNvSpPr/>
                <p:nvPr/>
              </p:nvSpPr>
              <p:spPr>
                <a:xfrm>
                  <a:off x="3866775" y="3944625"/>
                  <a:ext cx="11000" cy="8350"/>
                </a:xfrm>
                <a:custGeom>
                  <a:avLst/>
                  <a:gdLst/>
                  <a:ahLst/>
                  <a:cxnLst/>
                  <a:rect l="l" t="t" r="r" b="b"/>
                  <a:pathLst>
                    <a:path w="440" h="334" extrusionOk="0">
                      <a:moveTo>
                        <a:pt x="219" y="1"/>
                      </a:moveTo>
                      <a:cubicBezTo>
                        <a:pt x="182" y="1"/>
                        <a:pt x="144" y="13"/>
                        <a:pt x="113" y="37"/>
                      </a:cubicBezTo>
                      <a:cubicBezTo>
                        <a:pt x="1" y="130"/>
                        <a:pt x="55" y="317"/>
                        <a:pt x="203" y="333"/>
                      </a:cubicBezTo>
                      <a:cubicBezTo>
                        <a:pt x="210" y="334"/>
                        <a:pt x="216" y="334"/>
                        <a:pt x="222" y="334"/>
                      </a:cubicBezTo>
                      <a:cubicBezTo>
                        <a:pt x="359" y="334"/>
                        <a:pt x="440" y="174"/>
                        <a:pt x="351" y="63"/>
                      </a:cubicBezTo>
                      <a:cubicBezTo>
                        <a:pt x="318" y="22"/>
                        <a:pt x="268" y="1"/>
                        <a:pt x="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0" name="Google Shape;4710;p31"/>
                <p:cNvSpPr/>
                <p:nvPr/>
              </p:nvSpPr>
              <p:spPr>
                <a:xfrm>
                  <a:off x="3853450" y="3928100"/>
                  <a:ext cx="10450" cy="7925"/>
                </a:xfrm>
                <a:custGeom>
                  <a:avLst/>
                  <a:gdLst/>
                  <a:ahLst/>
                  <a:cxnLst/>
                  <a:rect l="l" t="t" r="r" b="b"/>
                  <a:pathLst>
                    <a:path w="418" h="317" extrusionOk="0">
                      <a:moveTo>
                        <a:pt x="211" y="1"/>
                      </a:moveTo>
                      <a:cubicBezTo>
                        <a:pt x="176" y="1"/>
                        <a:pt x="140" y="12"/>
                        <a:pt x="109" y="36"/>
                      </a:cubicBezTo>
                      <a:cubicBezTo>
                        <a:pt x="0" y="123"/>
                        <a:pt x="55" y="300"/>
                        <a:pt x="193" y="316"/>
                      </a:cubicBezTo>
                      <a:cubicBezTo>
                        <a:pt x="199" y="317"/>
                        <a:pt x="206" y="317"/>
                        <a:pt x="212" y="317"/>
                      </a:cubicBezTo>
                      <a:cubicBezTo>
                        <a:pt x="342" y="317"/>
                        <a:pt x="417" y="163"/>
                        <a:pt x="334" y="59"/>
                      </a:cubicBezTo>
                      <a:cubicBezTo>
                        <a:pt x="302" y="21"/>
                        <a:pt x="257" y="1"/>
                        <a:pt x="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1" name="Google Shape;4711;p31"/>
                <p:cNvSpPr/>
                <p:nvPr/>
              </p:nvSpPr>
              <p:spPr>
                <a:xfrm>
                  <a:off x="4017350" y="4095400"/>
                  <a:ext cx="17200" cy="13075"/>
                </a:xfrm>
                <a:custGeom>
                  <a:avLst/>
                  <a:gdLst/>
                  <a:ahLst/>
                  <a:cxnLst/>
                  <a:rect l="l" t="t" r="r" b="b"/>
                  <a:pathLst>
                    <a:path w="688" h="523" extrusionOk="0">
                      <a:moveTo>
                        <a:pt x="345" y="1"/>
                      </a:moveTo>
                      <a:cubicBezTo>
                        <a:pt x="288" y="1"/>
                        <a:pt x="231" y="19"/>
                        <a:pt x="183" y="58"/>
                      </a:cubicBezTo>
                      <a:cubicBezTo>
                        <a:pt x="0" y="202"/>
                        <a:pt x="87" y="495"/>
                        <a:pt x="318" y="520"/>
                      </a:cubicBezTo>
                      <a:cubicBezTo>
                        <a:pt x="329" y="522"/>
                        <a:pt x="339" y="522"/>
                        <a:pt x="349" y="522"/>
                      </a:cubicBezTo>
                      <a:cubicBezTo>
                        <a:pt x="559" y="522"/>
                        <a:pt x="688" y="271"/>
                        <a:pt x="550" y="99"/>
                      </a:cubicBezTo>
                      <a:cubicBezTo>
                        <a:pt x="498" y="35"/>
                        <a:pt x="422"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2" name="Google Shape;4712;p31"/>
                <p:cNvSpPr/>
                <p:nvPr/>
              </p:nvSpPr>
              <p:spPr>
                <a:xfrm>
                  <a:off x="4004075" y="4078875"/>
                  <a:ext cx="16600" cy="12625"/>
                </a:xfrm>
                <a:custGeom>
                  <a:avLst/>
                  <a:gdLst/>
                  <a:ahLst/>
                  <a:cxnLst/>
                  <a:rect l="l" t="t" r="r" b="b"/>
                  <a:pathLst>
                    <a:path w="664" h="505" extrusionOk="0">
                      <a:moveTo>
                        <a:pt x="333" y="1"/>
                      </a:moveTo>
                      <a:cubicBezTo>
                        <a:pt x="277" y="1"/>
                        <a:pt x="221" y="19"/>
                        <a:pt x="174" y="57"/>
                      </a:cubicBezTo>
                      <a:cubicBezTo>
                        <a:pt x="1" y="198"/>
                        <a:pt x="84" y="481"/>
                        <a:pt x="306" y="503"/>
                      </a:cubicBezTo>
                      <a:cubicBezTo>
                        <a:pt x="315" y="504"/>
                        <a:pt x="325" y="505"/>
                        <a:pt x="334" y="505"/>
                      </a:cubicBezTo>
                      <a:cubicBezTo>
                        <a:pt x="542" y="505"/>
                        <a:pt x="663" y="262"/>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3" name="Google Shape;4713;p31"/>
                <p:cNvSpPr/>
                <p:nvPr/>
              </p:nvSpPr>
              <p:spPr>
                <a:xfrm>
                  <a:off x="3990825" y="4062400"/>
                  <a:ext cx="15950" cy="12075"/>
                </a:xfrm>
                <a:custGeom>
                  <a:avLst/>
                  <a:gdLst/>
                  <a:ahLst/>
                  <a:cxnLst/>
                  <a:rect l="l" t="t" r="r" b="b"/>
                  <a:pathLst>
                    <a:path w="638" h="483" extrusionOk="0">
                      <a:moveTo>
                        <a:pt x="320" y="0"/>
                      </a:moveTo>
                      <a:cubicBezTo>
                        <a:pt x="266" y="0"/>
                        <a:pt x="212" y="18"/>
                        <a:pt x="168" y="54"/>
                      </a:cubicBezTo>
                      <a:cubicBezTo>
                        <a:pt x="1" y="189"/>
                        <a:pt x="81" y="459"/>
                        <a:pt x="296" y="481"/>
                      </a:cubicBezTo>
                      <a:cubicBezTo>
                        <a:pt x="305" y="482"/>
                        <a:pt x="314" y="482"/>
                        <a:pt x="323" y="482"/>
                      </a:cubicBezTo>
                      <a:cubicBezTo>
                        <a:pt x="519" y="482"/>
                        <a:pt x="638" y="249"/>
                        <a:pt x="508" y="89"/>
                      </a:cubicBezTo>
                      <a:cubicBezTo>
                        <a:pt x="461" y="30"/>
                        <a:pt x="390" y="0"/>
                        <a:pt x="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4" name="Google Shape;4714;p31"/>
                <p:cNvSpPr/>
                <p:nvPr/>
              </p:nvSpPr>
              <p:spPr>
                <a:xfrm>
                  <a:off x="3977575" y="4045825"/>
                  <a:ext cx="15300" cy="11700"/>
                </a:xfrm>
                <a:custGeom>
                  <a:avLst/>
                  <a:gdLst/>
                  <a:ahLst/>
                  <a:cxnLst/>
                  <a:rect l="l" t="t" r="r" b="b"/>
                  <a:pathLst>
                    <a:path w="612" h="468" extrusionOk="0">
                      <a:moveTo>
                        <a:pt x="309" y="1"/>
                      </a:moveTo>
                      <a:cubicBezTo>
                        <a:pt x="257" y="1"/>
                        <a:pt x="204" y="18"/>
                        <a:pt x="161" y="55"/>
                      </a:cubicBezTo>
                      <a:cubicBezTo>
                        <a:pt x="0" y="183"/>
                        <a:pt x="77" y="443"/>
                        <a:pt x="283" y="466"/>
                      </a:cubicBezTo>
                      <a:cubicBezTo>
                        <a:pt x="292" y="467"/>
                        <a:pt x="301" y="467"/>
                        <a:pt x="310" y="467"/>
                      </a:cubicBezTo>
                      <a:cubicBezTo>
                        <a:pt x="500" y="467"/>
                        <a:pt x="612" y="240"/>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5" name="Google Shape;4715;p31"/>
                <p:cNvSpPr/>
                <p:nvPr/>
              </p:nvSpPr>
              <p:spPr>
                <a:xfrm>
                  <a:off x="3964325" y="4029325"/>
                  <a:ext cx="14675" cy="11150"/>
                </a:xfrm>
                <a:custGeom>
                  <a:avLst/>
                  <a:gdLst/>
                  <a:ahLst/>
                  <a:cxnLst/>
                  <a:rect l="l" t="t" r="r" b="b"/>
                  <a:pathLst>
                    <a:path w="587" h="446" extrusionOk="0">
                      <a:moveTo>
                        <a:pt x="294" y="0"/>
                      </a:moveTo>
                      <a:cubicBezTo>
                        <a:pt x="245" y="0"/>
                        <a:pt x="196" y="16"/>
                        <a:pt x="154" y="49"/>
                      </a:cubicBezTo>
                      <a:cubicBezTo>
                        <a:pt x="0" y="175"/>
                        <a:pt x="74" y="425"/>
                        <a:pt x="270" y="445"/>
                      </a:cubicBezTo>
                      <a:cubicBezTo>
                        <a:pt x="278" y="445"/>
                        <a:pt x="286" y="446"/>
                        <a:pt x="293" y="446"/>
                      </a:cubicBezTo>
                      <a:cubicBezTo>
                        <a:pt x="479" y="446"/>
                        <a:pt x="586" y="230"/>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6" name="Google Shape;4716;p31"/>
                <p:cNvSpPr/>
                <p:nvPr/>
              </p:nvSpPr>
              <p:spPr>
                <a:xfrm>
                  <a:off x="3951050" y="4012800"/>
                  <a:ext cx="14025" cy="10650"/>
                </a:xfrm>
                <a:custGeom>
                  <a:avLst/>
                  <a:gdLst/>
                  <a:ahLst/>
                  <a:cxnLst/>
                  <a:rect l="l" t="t" r="r" b="b"/>
                  <a:pathLst>
                    <a:path w="561" h="426" extrusionOk="0">
                      <a:moveTo>
                        <a:pt x="282" y="1"/>
                      </a:moveTo>
                      <a:cubicBezTo>
                        <a:pt x="235" y="1"/>
                        <a:pt x="188" y="16"/>
                        <a:pt x="149" y="48"/>
                      </a:cubicBezTo>
                      <a:cubicBezTo>
                        <a:pt x="1" y="167"/>
                        <a:pt x="71" y="405"/>
                        <a:pt x="261" y="424"/>
                      </a:cubicBezTo>
                      <a:cubicBezTo>
                        <a:pt x="270" y="425"/>
                        <a:pt x="279" y="426"/>
                        <a:pt x="288" y="426"/>
                      </a:cubicBezTo>
                      <a:cubicBezTo>
                        <a:pt x="458" y="426"/>
                        <a:pt x="561" y="221"/>
                        <a:pt x="447" y="80"/>
                      </a:cubicBezTo>
                      <a:cubicBezTo>
                        <a:pt x="406"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7" name="Google Shape;4717;p31"/>
                <p:cNvSpPr/>
                <p:nvPr/>
              </p:nvSpPr>
              <p:spPr>
                <a:xfrm>
                  <a:off x="3937725" y="3996225"/>
                  <a:ext cx="13550" cy="10275"/>
                </a:xfrm>
                <a:custGeom>
                  <a:avLst/>
                  <a:gdLst/>
                  <a:ahLst/>
                  <a:cxnLst/>
                  <a:rect l="l" t="t" r="r" b="b"/>
                  <a:pathLst>
                    <a:path w="542" h="411" extrusionOk="0">
                      <a:moveTo>
                        <a:pt x="272" y="1"/>
                      </a:moveTo>
                      <a:cubicBezTo>
                        <a:pt x="226" y="1"/>
                        <a:pt x="180" y="16"/>
                        <a:pt x="142" y="46"/>
                      </a:cubicBezTo>
                      <a:cubicBezTo>
                        <a:pt x="0" y="162"/>
                        <a:pt x="68" y="390"/>
                        <a:pt x="251" y="409"/>
                      </a:cubicBezTo>
                      <a:cubicBezTo>
                        <a:pt x="259" y="410"/>
                        <a:pt x="266" y="410"/>
                        <a:pt x="274" y="410"/>
                      </a:cubicBezTo>
                      <a:cubicBezTo>
                        <a:pt x="441" y="410"/>
                        <a:pt x="542" y="213"/>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8" name="Google Shape;4718;p31"/>
                <p:cNvSpPr/>
                <p:nvPr/>
              </p:nvSpPr>
              <p:spPr>
                <a:xfrm>
                  <a:off x="3924450" y="3979725"/>
                  <a:ext cx="12925" cy="9750"/>
                </a:xfrm>
                <a:custGeom>
                  <a:avLst/>
                  <a:gdLst/>
                  <a:ahLst/>
                  <a:cxnLst/>
                  <a:rect l="l" t="t" r="r" b="b"/>
                  <a:pathLst>
                    <a:path w="517" h="390" extrusionOk="0">
                      <a:moveTo>
                        <a:pt x="258" y="1"/>
                      </a:moveTo>
                      <a:cubicBezTo>
                        <a:pt x="215" y="1"/>
                        <a:pt x="172" y="15"/>
                        <a:pt x="136" y="44"/>
                      </a:cubicBezTo>
                      <a:cubicBezTo>
                        <a:pt x="1" y="153"/>
                        <a:pt x="65" y="372"/>
                        <a:pt x="239" y="388"/>
                      </a:cubicBezTo>
                      <a:cubicBezTo>
                        <a:pt x="247" y="389"/>
                        <a:pt x="254" y="389"/>
                        <a:pt x="262" y="389"/>
                      </a:cubicBezTo>
                      <a:cubicBezTo>
                        <a:pt x="422" y="389"/>
                        <a:pt x="517" y="202"/>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9" name="Google Shape;4719;p31"/>
                <p:cNvSpPr/>
                <p:nvPr/>
              </p:nvSpPr>
              <p:spPr>
                <a:xfrm>
                  <a:off x="3911200" y="3963175"/>
                  <a:ext cx="12300" cy="9325"/>
                </a:xfrm>
                <a:custGeom>
                  <a:avLst/>
                  <a:gdLst/>
                  <a:ahLst/>
                  <a:cxnLst/>
                  <a:rect l="l" t="t" r="r" b="b"/>
                  <a:pathLst>
                    <a:path w="492" h="373" extrusionOk="0">
                      <a:moveTo>
                        <a:pt x="247" y="1"/>
                      </a:moveTo>
                      <a:cubicBezTo>
                        <a:pt x="206" y="1"/>
                        <a:pt x="164" y="15"/>
                        <a:pt x="129" y="44"/>
                      </a:cubicBezTo>
                      <a:cubicBezTo>
                        <a:pt x="1" y="147"/>
                        <a:pt x="62" y="356"/>
                        <a:pt x="226" y="372"/>
                      </a:cubicBezTo>
                      <a:cubicBezTo>
                        <a:pt x="232" y="372"/>
                        <a:pt x="239" y="373"/>
                        <a:pt x="245" y="373"/>
                      </a:cubicBezTo>
                      <a:cubicBezTo>
                        <a:pt x="401" y="373"/>
                        <a:pt x="491" y="193"/>
                        <a:pt x="390" y="70"/>
                      </a:cubicBezTo>
                      <a:cubicBezTo>
                        <a:pt x="353" y="24"/>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0" name="Google Shape;4720;p31"/>
                <p:cNvSpPr/>
                <p:nvPr/>
              </p:nvSpPr>
              <p:spPr>
                <a:xfrm>
                  <a:off x="3897950" y="3946675"/>
                  <a:ext cx="11650" cy="8875"/>
                </a:xfrm>
                <a:custGeom>
                  <a:avLst/>
                  <a:gdLst/>
                  <a:ahLst/>
                  <a:cxnLst/>
                  <a:rect l="l" t="t" r="r" b="b"/>
                  <a:pathLst>
                    <a:path w="466" h="355" extrusionOk="0">
                      <a:moveTo>
                        <a:pt x="232" y="0"/>
                      </a:moveTo>
                      <a:cubicBezTo>
                        <a:pt x="193" y="0"/>
                        <a:pt x="154" y="13"/>
                        <a:pt x="123" y="39"/>
                      </a:cubicBezTo>
                      <a:cubicBezTo>
                        <a:pt x="0" y="138"/>
                        <a:pt x="58" y="334"/>
                        <a:pt x="216" y="354"/>
                      </a:cubicBezTo>
                      <a:cubicBezTo>
                        <a:pt x="222" y="354"/>
                        <a:pt x="228" y="355"/>
                        <a:pt x="235" y="355"/>
                      </a:cubicBezTo>
                      <a:cubicBezTo>
                        <a:pt x="378" y="355"/>
                        <a:pt x="466" y="182"/>
                        <a:pt x="370" y="65"/>
                      </a:cubicBezTo>
                      <a:cubicBezTo>
                        <a:pt x="335" y="22"/>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1" name="Google Shape;4721;p31"/>
                <p:cNvSpPr/>
                <p:nvPr/>
              </p:nvSpPr>
              <p:spPr>
                <a:xfrm>
                  <a:off x="3884600" y="3930150"/>
                  <a:ext cx="11100" cy="8375"/>
                </a:xfrm>
                <a:custGeom>
                  <a:avLst/>
                  <a:gdLst/>
                  <a:ahLst/>
                  <a:cxnLst/>
                  <a:rect l="l" t="t" r="r" b="b"/>
                  <a:pathLst>
                    <a:path w="444" h="335" extrusionOk="0">
                      <a:moveTo>
                        <a:pt x="226" y="0"/>
                      </a:moveTo>
                      <a:cubicBezTo>
                        <a:pt x="189" y="0"/>
                        <a:pt x="151" y="12"/>
                        <a:pt x="120" y="38"/>
                      </a:cubicBezTo>
                      <a:cubicBezTo>
                        <a:pt x="1" y="131"/>
                        <a:pt x="59" y="317"/>
                        <a:pt x="207" y="333"/>
                      </a:cubicBezTo>
                      <a:cubicBezTo>
                        <a:pt x="213" y="334"/>
                        <a:pt x="219" y="334"/>
                        <a:pt x="226" y="334"/>
                      </a:cubicBezTo>
                      <a:cubicBezTo>
                        <a:pt x="362" y="334"/>
                        <a:pt x="444" y="171"/>
                        <a:pt x="354" y="60"/>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2" name="Google Shape;4722;p31"/>
                <p:cNvSpPr/>
                <p:nvPr/>
              </p:nvSpPr>
              <p:spPr>
                <a:xfrm>
                  <a:off x="3871350" y="3913575"/>
                  <a:ext cx="10450" cy="7925"/>
                </a:xfrm>
                <a:custGeom>
                  <a:avLst/>
                  <a:gdLst/>
                  <a:ahLst/>
                  <a:cxnLst/>
                  <a:rect l="l" t="t" r="r" b="b"/>
                  <a:pathLst>
                    <a:path w="418" h="317" extrusionOk="0">
                      <a:moveTo>
                        <a:pt x="209" y="0"/>
                      </a:moveTo>
                      <a:cubicBezTo>
                        <a:pt x="174" y="0"/>
                        <a:pt x="139" y="12"/>
                        <a:pt x="110" y="36"/>
                      </a:cubicBezTo>
                      <a:cubicBezTo>
                        <a:pt x="1" y="126"/>
                        <a:pt x="55" y="302"/>
                        <a:pt x="194" y="315"/>
                      </a:cubicBezTo>
                      <a:cubicBezTo>
                        <a:pt x="200" y="316"/>
                        <a:pt x="207" y="316"/>
                        <a:pt x="213" y="316"/>
                      </a:cubicBezTo>
                      <a:cubicBezTo>
                        <a:pt x="343" y="316"/>
                        <a:pt x="417" y="165"/>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3" name="Google Shape;4723;p31"/>
                <p:cNvSpPr/>
                <p:nvPr/>
              </p:nvSpPr>
              <p:spPr>
                <a:xfrm>
                  <a:off x="4048525" y="4097525"/>
                  <a:ext cx="17850" cy="13500"/>
                </a:xfrm>
                <a:custGeom>
                  <a:avLst/>
                  <a:gdLst/>
                  <a:ahLst/>
                  <a:cxnLst/>
                  <a:rect l="l" t="t" r="r" b="b"/>
                  <a:pathLst>
                    <a:path w="714" h="540" extrusionOk="0">
                      <a:moveTo>
                        <a:pt x="358" y="0"/>
                      </a:moveTo>
                      <a:cubicBezTo>
                        <a:pt x="298" y="0"/>
                        <a:pt x="239" y="20"/>
                        <a:pt x="190" y="59"/>
                      </a:cubicBezTo>
                      <a:cubicBezTo>
                        <a:pt x="0" y="210"/>
                        <a:pt x="90" y="513"/>
                        <a:pt x="331" y="538"/>
                      </a:cubicBezTo>
                      <a:cubicBezTo>
                        <a:pt x="341" y="539"/>
                        <a:pt x="352" y="540"/>
                        <a:pt x="362" y="540"/>
                      </a:cubicBezTo>
                      <a:cubicBezTo>
                        <a:pt x="581" y="540"/>
                        <a:pt x="713" y="279"/>
                        <a:pt x="569" y="101"/>
                      </a:cubicBezTo>
                      <a:cubicBezTo>
                        <a:pt x="515"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4" name="Google Shape;4724;p31"/>
                <p:cNvSpPr/>
                <p:nvPr/>
              </p:nvSpPr>
              <p:spPr>
                <a:xfrm>
                  <a:off x="4035250" y="4080925"/>
                  <a:ext cx="17150" cy="13000"/>
                </a:xfrm>
                <a:custGeom>
                  <a:avLst/>
                  <a:gdLst/>
                  <a:ahLst/>
                  <a:cxnLst/>
                  <a:rect l="l" t="t" r="r" b="b"/>
                  <a:pathLst>
                    <a:path w="686" h="520" extrusionOk="0">
                      <a:moveTo>
                        <a:pt x="345" y="0"/>
                      </a:moveTo>
                      <a:cubicBezTo>
                        <a:pt x="288" y="0"/>
                        <a:pt x="229" y="19"/>
                        <a:pt x="181" y="58"/>
                      </a:cubicBezTo>
                      <a:cubicBezTo>
                        <a:pt x="1" y="203"/>
                        <a:pt x="88" y="495"/>
                        <a:pt x="316" y="518"/>
                      </a:cubicBezTo>
                      <a:cubicBezTo>
                        <a:pt x="326" y="519"/>
                        <a:pt x="337" y="520"/>
                        <a:pt x="347" y="520"/>
                      </a:cubicBezTo>
                      <a:cubicBezTo>
                        <a:pt x="560" y="520"/>
                        <a:pt x="685" y="272"/>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5" name="Google Shape;4725;p31"/>
                <p:cNvSpPr/>
                <p:nvPr/>
              </p:nvSpPr>
              <p:spPr>
                <a:xfrm>
                  <a:off x="4022000" y="4064425"/>
                  <a:ext cx="16575" cy="12550"/>
                </a:xfrm>
                <a:custGeom>
                  <a:avLst/>
                  <a:gdLst/>
                  <a:ahLst/>
                  <a:cxnLst/>
                  <a:rect l="l" t="t" r="r" b="b"/>
                  <a:pathLst>
                    <a:path w="663" h="502" extrusionOk="0">
                      <a:moveTo>
                        <a:pt x="334" y="0"/>
                      </a:moveTo>
                      <a:cubicBezTo>
                        <a:pt x="278" y="0"/>
                        <a:pt x="221" y="19"/>
                        <a:pt x="174" y="56"/>
                      </a:cubicBezTo>
                      <a:cubicBezTo>
                        <a:pt x="0" y="198"/>
                        <a:pt x="84" y="477"/>
                        <a:pt x="306" y="500"/>
                      </a:cubicBezTo>
                      <a:cubicBezTo>
                        <a:pt x="316" y="501"/>
                        <a:pt x="326" y="501"/>
                        <a:pt x="336" y="501"/>
                      </a:cubicBezTo>
                      <a:cubicBezTo>
                        <a:pt x="543" y="501"/>
                        <a:pt x="662" y="257"/>
                        <a:pt x="528" y="92"/>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6" name="Google Shape;4726;p31"/>
                <p:cNvSpPr/>
                <p:nvPr/>
              </p:nvSpPr>
              <p:spPr>
                <a:xfrm>
                  <a:off x="4008750" y="4047850"/>
                  <a:ext cx="15950" cy="12075"/>
                </a:xfrm>
                <a:custGeom>
                  <a:avLst/>
                  <a:gdLst/>
                  <a:ahLst/>
                  <a:cxnLst/>
                  <a:rect l="l" t="t" r="r" b="b"/>
                  <a:pathLst>
                    <a:path w="638" h="483" extrusionOk="0">
                      <a:moveTo>
                        <a:pt x="318" y="1"/>
                      </a:moveTo>
                      <a:cubicBezTo>
                        <a:pt x="265" y="1"/>
                        <a:pt x="211" y="18"/>
                        <a:pt x="167" y="54"/>
                      </a:cubicBezTo>
                      <a:cubicBezTo>
                        <a:pt x="0" y="192"/>
                        <a:pt x="81" y="459"/>
                        <a:pt x="296" y="481"/>
                      </a:cubicBezTo>
                      <a:cubicBezTo>
                        <a:pt x="305" y="482"/>
                        <a:pt x="314" y="483"/>
                        <a:pt x="323" y="483"/>
                      </a:cubicBezTo>
                      <a:cubicBezTo>
                        <a:pt x="519" y="483"/>
                        <a:pt x="637" y="249"/>
                        <a:pt x="508" y="92"/>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7" name="Google Shape;4727;p31"/>
                <p:cNvSpPr/>
                <p:nvPr/>
              </p:nvSpPr>
              <p:spPr>
                <a:xfrm>
                  <a:off x="3995475" y="4031350"/>
                  <a:ext cx="15325" cy="11625"/>
                </a:xfrm>
                <a:custGeom>
                  <a:avLst/>
                  <a:gdLst/>
                  <a:ahLst/>
                  <a:cxnLst/>
                  <a:rect l="l" t="t" r="r" b="b"/>
                  <a:pathLst>
                    <a:path w="613" h="465" extrusionOk="0">
                      <a:moveTo>
                        <a:pt x="306" y="1"/>
                      </a:moveTo>
                      <a:cubicBezTo>
                        <a:pt x="255" y="1"/>
                        <a:pt x="204" y="17"/>
                        <a:pt x="162" y="52"/>
                      </a:cubicBezTo>
                      <a:cubicBezTo>
                        <a:pt x="1" y="184"/>
                        <a:pt x="78" y="441"/>
                        <a:pt x="284" y="463"/>
                      </a:cubicBezTo>
                      <a:cubicBezTo>
                        <a:pt x="293" y="464"/>
                        <a:pt x="302" y="465"/>
                        <a:pt x="311" y="465"/>
                      </a:cubicBezTo>
                      <a:cubicBezTo>
                        <a:pt x="500" y="465"/>
                        <a:pt x="612" y="241"/>
                        <a:pt x="489" y="87"/>
                      </a:cubicBezTo>
                      <a:cubicBezTo>
                        <a:pt x="442" y="30"/>
                        <a:pt x="374"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8" name="Google Shape;4728;p31"/>
                <p:cNvSpPr/>
                <p:nvPr/>
              </p:nvSpPr>
              <p:spPr>
                <a:xfrm>
                  <a:off x="3982225" y="4014800"/>
                  <a:ext cx="14675" cy="11150"/>
                </a:xfrm>
                <a:custGeom>
                  <a:avLst/>
                  <a:gdLst/>
                  <a:ahLst/>
                  <a:cxnLst/>
                  <a:rect l="l" t="t" r="r" b="b"/>
                  <a:pathLst>
                    <a:path w="587" h="446" extrusionOk="0">
                      <a:moveTo>
                        <a:pt x="293" y="0"/>
                      </a:moveTo>
                      <a:cubicBezTo>
                        <a:pt x="243" y="0"/>
                        <a:pt x="193" y="17"/>
                        <a:pt x="152" y="52"/>
                      </a:cubicBezTo>
                      <a:cubicBezTo>
                        <a:pt x="1" y="177"/>
                        <a:pt x="75" y="425"/>
                        <a:pt x="271" y="444"/>
                      </a:cubicBezTo>
                      <a:cubicBezTo>
                        <a:pt x="280" y="445"/>
                        <a:pt x="289" y="445"/>
                        <a:pt x="297" y="445"/>
                      </a:cubicBezTo>
                      <a:cubicBezTo>
                        <a:pt x="478" y="445"/>
                        <a:pt x="586" y="231"/>
                        <a:pt x="467" y="84"/>
                      </a:cubicBezTo>
                      <a:cubicBezTo>
                        <a:pt x="423" y="29"/>
                        <a:pt x="358" y="0"/>
                        <a:pt x="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9" name="Google Shape;4729;p31"/>
                <p:cNvSpPr/>
                <p:nvPr/>
              </p:nvSpPr>
              <p:spPr>
                <a:xfrm>
                  <a:off x="3968900" y="3998250"/>
                  <a:ext cx="14125" cy="10750"/>
                </a:xfrm>
                <a:custGeom>
                  <a:avLst/>
                  <a:gdLst/>
                  <a:ahLst/>
                  <a:cxnLst/>
                  <a:rect l="l" t="t" r="r" b="b"/>
                  <a:pathLst>
                    <a:path w="565" h="430" extrusionOk="0">
                      <a:moveTo>
                        <a:pt x="284" y="1"/>
                      </a:moveTo>
                      <a:cubicBezTo>
                        <a:pt x="237" y="1"/>
                        <a:pt x="188" y="17"/>
                        <a:pt x="148" y="49"/>
                      </a:cubicBezTo>
                      <a:cubicBezTo>
                        <a:pt x="0" y="171"/>
                        <a:pt x="71" y="409"/>
                        <a:pt x="261" y="428"/>
                      </a:cubicBezTo>
                      <a:cubicBezTo>
                        <a:pt x="268" y="429"/>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0" name="Google Shape;4730;p31"/>
                <p:cNvSpPr/>
                <p:nvPr/>
              </p:nvSpPr>
              <p:spPr>
                <a:xfrm>
                  <a:off x="3955625" y="3981750"/>
                  <a:ext cx="13500" cy="10200"/>
                </a:xfrm>
                <a:custGeom>
                  <a:avLst/>
                  <a:gdLst/>
                  <a:ahLst/>
                  <a:cxnLst/>
                  <a:rect l="l" t="t" r="r" b="b"/>
                  <a:pathLst>
                    <a:path w="540" h="408" extrusionOk="0">
                      <a:moveTo>
                        <a:pt x="271" y="1"/>
                      </a:moveTo>
                      <a:cubicBezTo>
                        <a:pt x="226" y="1"/>
                        <a:pt x="180" y="16"/>
                        <a:pt x="142" y="47"/>
                      </a:cubicBezTo>
                      <a:cubicBezTo>
                        <a:pt x="1" y="159"/>
                        <a:pt x="68" y="390"/>
                        <a:pt x="252" y="407"/>
                      </a:cubicBezTo>
                      <a:cubicBezTo>
                        <a:pt x="259" y="407"/>
                        <a:pt x="267" y="408"/>
                        <a:pt x="275" y="408"/>
                      </a:cubicBezTo>
                      <a:cubicBezTo>
                        <a:pt x="441" y="408"/>
                        <a:pt x="539" y="211"/>
                        <a:pt x="432" y="76"/>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1" name="Google Shape;4731;p31"/>
                <p:cNvSpPr/>
                <p:nvPr/>
              </p:nvSpPr>
              <p:spPr>
                <a:xfrm>
                  <a:off x="3942375" y="3965200"/>
                  <a:ext cx="12850" cy="9800"/>
                </a:xfrm>
                <a:custGeom>
                  <a:avLst/>
                  <a:gdLst/>
                  <a:ahLst/>
                  <a:cxnLst/>
                  <a:rect l="l" t="t" r="r" b="b"/>
                  <a:pathLst>
                    <a:path w="514" h="392" extrusionOk="0">
                      <a:moveTo>
                        <a:pt x="258" y="0"/>
                      </a:moveTo>
                      <a:cubicBezTo>
                        <a:pt x="215" y="0"/>
                        <a:pt x="172" y="14"/>
                        <a:pt x="136" y="43"/>
                      </a:cubicBezTo>
                      <a:cubicBezTo>
                        <a:pt x="1" y="153"/>
                        <a:pt x="65" y="371"/>
                        <a:pt x="238" y="390"/>
                      </a:cubicBezTo>
                      <a:cubicBezTo>
                        <a:pt x="246" y="391"/>
                        <a:pt x="254" y="392"/>
                        <a:pt x="261" y="392"/>
                      </a:cubicBezTo>
                      <a:cubicBezTo>
                        <a:pt x="421" y="392"/>
                        <a:pt x="513" y="201"/>
                        <a:pt x="409" y="72"/>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2" name="Google Shape;4732;p31"/>
                <p:cNvSpPr/>
                <p:nvPr/>
              </p:nvSpPr>
              <p:spPr>
                <a:xfrm>
                  <a:off x="3929125" y="3948625"/>
                  <a:ext cx="12275" cy="9350"/>
                </a:xfrm>
                <a:custGeom>
                  <a:avLst/>
                  <a:gdLst/>
                  <a:ahLst/>
                  <a:cxnLst/>
                  <a:rect l="l" t="t" r="r" b="b"/>
                  <a:pathLst>
                    <a:path w="491" h="374" extrusionOk="0">
                      <a:moveTo>
                        <a:pt x="247" y="1"/>
                      </a:moveTo>
                      <a:cubicBezTo>
                        <a:pt x="206" y="1"/>
                        <a:pt x="164" y="15"/>
                        <a:pt x="129" y="44"/>
                      </a:cubicBezTo>
                      <a:cubicBezTo>
                        <a:pt x="0" y="147"/>
                        <a:pt x="61" y="356"/>
                        <a:pt x="225" y="372"/>
                      </a:cubicBezTo>
                      <a:cubicBezTo>
                        <a:pt x="233" y="373"/>
                        <a:pt x="241" y="373"/>
                        <a:pt x="248" y="373"/>
                      </a:cubicBezTo>
                      <a:cubicBezTo>
                        <a:pt x="399" y="373"/>
                        <a:pt x="490" y="193"/>
                        <a:pt x="389" y="70"/>
                      </a:cubicBezTo>
                      <a:cubicBezTo>
                        <a:pt x="353" y="25"/>
                        <a:pt x="300"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3" name="Google Shape;4733;p31"/>
                <p:cNvSpPr/>
                <p:nvPr/>
              </p:nvSpPr>
              <p:spPr>
                <a:xfrm>
                  <a:off x="3915775" y="3932150"/>
                  <a:ext cx="11750" cy="8875"/>
                </a:xfrm>
                <a:custGeom>
                  <a:avLst/>
                  <a:gdLst/>
                  <a:ahLst/>
                  <a:cxnLst/>
                  <a:rect l="l" t="t" r="r" b="b"/>
                  <a:pathLst>
                    <a:path w="470" h="355" extrusionOk="0">
                      <a:moveTo>
                        <a:pt x="236" y="0"/>
                      </a:moveTo>
                      <a:cubicBezTo>
                        <a:pt x="197" y="0"/>
                        <a:pt x="158" y="14"/>
                        <a:pt x="126" y="41"/>
                      </a:cubicBezTo>
                      <a:cubicBezTo>
                        <a:pt x="1" y="138"/>
                        <a:pt x="62" y="337"/>
                        <a:pt x="216" y="353"/>
                      </a:cubicBezTo>
                      <a:cubicBezTo>
                        <a:pt x="223" y="354"/>
                        <a:pt x="229" y="354"/>
                        <a:pt x="236" y="354"/>
                      </a:cubicBezTo>
                      <a:cubicBezTo>
                        <a:pt x="382" y="354"/>
                        <a:pt x="469" y="184"/>
                        <a:pt x="374" y="67"/>
                      </a:cubicBezTo>
                      <a:cubicBezTo>
                        <a:pt x="339" y="23"/>
                        <a:pt x="288"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4" name="Google Shape;4734;p31"/>
                <p:cNvSpPr/>
                <p:nvPr/>
              </p:nvSpPr>
              <p:spPr>
                <a:xfrm>
                  <a:off x="3902525" y="3915625"/>
                  <a:ext cx="11100" cy="8350"/>
                </a:xfrm>
                <a:custGeom>
                  <a:avLst/>
                  <a:gdLst/>
                  <a:ahLst/>
                  <a:cxnLst/>
                  <a:rect l="l" t="t" r="r" b="b"/>
                  <a:pathLst>
                    <a:path w="444" h="334" extrusionOk="0">
                      <a:moveTo>
                        <a:pt x="221" y="1"/>
                      </a:moveTo>
                      <a:cubicBezTo>
                        <a:pt x="184" y="1"/>
                        <a:pt x="148" y="12"/>
                        <a:pt x="116" y="37"/>
                      </a:cubicBezTo>
                      <a:cubicBezTo>
                        <a:pt x="1" y="130"/>
                        <a:pt x="58" y="317"/>
                        <a:pt x="206" y="333"/>
                      </a:cubicBezTo>
                      <a:cubicBezTo>
                        <a:pt x="213" y="333"/>
                        <a:pt x="219" y="334"/>
                        <a:pt x="226" y="334"/>
                      </a:cubicBezTo>
                      <a:cubicBezTo>
                        <a:pt x="362" y="334"/>
                        <a:pt x="443" y="173"/>
                        <a:pt x="351" y="63"/>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5" name="Google Shape;4735;p31"/>
                <p:cNvSpPr/>
                <p:nvPr/>
              </p:nvSpPr>
              <p:spPr>
                <a:xfrm>
                  <a:off x="3889275" y="3899100"/>
                  <a:ext cx="10450" cy="7925"/>
                </a:xfrm>
                <a:custGeom>
                  <a:avLst/>
                  <a:gdLst/>
                  <a:ahLst/>
                  <a:cxnLst/>
                  <a:rect l="l" t="t" r="r" b="b"/>
                  <a:pathLst>
                    <a:path w="418" h="317" extrusionOk="0">
                      <a:moveTo>
                        <a:pt x="213" y="1"/>
                      </a:moveTo>
                      <a:cubicBezTo>
                        <a:pt x="178" y="1"/>
                        <a:pt x="142" y="12"/>
                        <a:pt x="113" y="36"/>
                      </a:cubicBezTo>
                      <a:cubicBezTo>
                        <a:pt x="0" y="123"/>
                        <a:pt x="55" y="300"/>
                        <a:pt x="193" y="316"/>
                      </a:cubicBezTo>
                      <a:cubicBezTo>
                        <a:pt x="200" y="316"/>
                        <a:pt x="206" y="317"/>
                        <a:pt x="212" y="317"/>
                      </a:cubicBezTo>
                      <a:cubicBezTo>
                        <a:pt x="342" y="317"/>
                        <a:pt x="417" y="163"/>
                        <a:pt x="335" y="59"/>
                      </a:cubicBezTo>
                      <a:cubicBezTo>
                        <a:pt x="304" y="20"/>
                        <a:pt x="258" y="1"/>
                        <a:pt x="2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6" name="Google Shape;4736;p31"/>
                <p:cNvSpPr/>
                <p:nvPr/>
              </p:nvSpPr>
              <p:spPr>
                <a:xfrm>
                  <a:off x="4079775" y="4099525"/>
                  <a:ext cx="18325" cy="13925"/>
                </a:xfrm>
                <a:custGeom>
                  <a:avLst/>
                  <a:gdLst/>
                  <a:ahLst/>
                  <a:cxnLst/>
                  <a:rect l="l" t="t" r="r" b="b"/>
                  <a:pathLst>
                    <a:path w="733" h="557" extrusionOk="0">
                      <a:moveTo>
                        <a:pt x="369" y="0"/>
                      </a:moveTo>
                      <a:cubicBezTo>
                        <a:pt x="307" y="0"/>
                        <a:pt x="245" y="21"/>
                        <a:pt x="193" y="63"/>
                      </a:cubicBezTo>
                      <a:cubicBezTo>
                        <a:pt x="0" y="220"/>
                        <a:pt x="93" y="532"/>
                        <a:pt x="341" y="555"/>
                      </a:cubicBezTo>
                      <a:cubicBezTo>
                        <a:pt x="351" y="556"/>
                        <a:pt x="361" y="556"/>
                        <a:pt x="371" y="556"/>
                      </a:cubicBezTo>
                      <a:cubicBezTo>
                        <a:pt x="598" y="556"/>
                        <a:pt x="733" y="286"/>
                        <a:pt x="585" y="102"/>
                      </a:cubicBezTo>
                      <a:cubicBezTo>
                        <a:pt x="529" y="35"/>
                        <a:pt x="449" y="0"/>
                        <a:pt x="3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7" name="Google Shape;4737;p31"/>
                <p:cNvSpPr/>
                <p:nvPr/>
              </p:nvSpPr>
              <p:spPr>
                <a:xfrm>
                  <a:off x="4066425" y="4082975"/>
                  <a:ext cx="17800" cy="13500"/>
                </a:xfrm>
                <a:custGeom>
                  <a:avLst/>
                  <a:gdLst/>
                  <a:ahLst/>
                  <a:cxnLst/>
                  <a:rect l="l" t="t" r="r" b="b"/>
                  <a:pathLst>
                    <a:path w="712" h="540" extrusionOk="0">
                      <a:moveTo>
                        <a:pt x="356" y="1"/>
                      </a:moveTo>
                      <a:cubicBezTo>
                        <a:pt x="298" y="1"/>
                        <a:pt x="238" y="20"/>
                        <a:pt x="187" y="60"/>
                      </a:cubicBezTo>
                      <a:cubicBezTo>
                        <a:pt x="1" y="211"/>
                        <a:pt x="91" y="513"/>
                        <a:pt x="328" y="539"/>
                      </a:cubicBezTo>
                      <a:cubicBezTo>
                        <a:pt x="338" y="539"/>
                        <a:pt x="347" y="540"/>
                        <a:pt x="356" y="540"/>
                      </a:cubicBezTo>
                      <a:cubicBezTo>
                        <a:pt x="581" y="540"/>
                        <a:pt x="711" y="281"/>
                        <a:pt x="566" y="102"/>
                      </a:cubicBezTo>
                      <a:cubicBezTo>
                        <a:pt x="513" y="35"/>
                        <a:pt x="435" y="1"/>
                        <a:pt x="3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8" name="Google Shape;4738;p31"/>
                <p:cNvSpPr/>
                <p:nvPr/>
              </p:nvSpPr>
              <p:spPr>
                <a:xfrm>
                  <a:off x="4053175" y="4066450"/>
                  <a:ext cx="17125" cy="13025"/>
                </a:xfrm>
                <a:custGeom>
                  <a:avLst/>
                  <a:gdLst/>
                  <a:ahLst/>
                  <a:cxnLst/>
                  <a:rect l="l" t="t" r="r" b="b"/>
                  <a:pathLst>
                    <a:path w="685" h="521" extrusionOk="0">
                      <a:moveTo>
                        <a:pt x="345" y="1"/>
                      </a:moveTo>
                      <a:cubicBezTo>
                        <a:pt x="287" y="1"/>
                        <a:pt x="229" y="20"/>
                        <a:pt x="180" y="59"/>
                      </a:cubicBezTo>
                      <a:cubicBezTo>
                        <a:pt x="0" y="203"/>
                        <a:pt x="87" y="493"/>
                        <a:pt x="315" y="518"/>
                      </a:cubicBezTo>
                      <a:cubicBezTo>
                        <a:pt x="326" y="519"/>
                        <a:pt x="336" y="520"/>
                        <a:pt x="346" y="520"/>
                      </a:cubicBezTo>
                      <a:cubicBezTo>
                        <a:pt x="559" y="520"/>
                        <a:pt x="685" y="269"/>
                        <a:pt x="547" y="97"/>
                      </a:cubicBezTo>
                      <a:cubicBezTo>
                        <a:pt x="496" y="33"/>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9" name="Google Shape;4739;p31"/>
                <p:cNvSpPr/>
                <p:nvPr/>
              </p:nvSpPr>
              <p:spPr>
                <a:xfrm>
                  <a:off x="4039925" y="4049875"/>
                  <a:ext cx="16575" cy="12625"/>
                </a:xfrm>
                <a:custGeom>
                  <a:avLst/>
                  <a:gdLst/>
                  <a:ahLst/>
                  <a:cxnLst/>
                  <a:rect l="l" t="t" r="r" b="b"/>
                  <a:pathLst>
                    <a:path w="663" h="505" extrusionOk="0">
                      <a:moveTo>
                        <a:pt x="331" y="1"/>
                      </a:moveTo>
                      <a:cubicBezTo>
                        <a:pt x="275" y="1"/>
                        <a:pt x="219" y="19"/>
                        <a:pt x="174" y="56"/>
                      </a:cubicBezTo>
                      <a:cubicBezTo>
                        <a:pt x="0" y="198"/>
                        <a:pt x="84" y="481"/>
                        <a:pt x="305" y="503"/>
                      </a:cubicBezTo>
                      <a:cubicBezTo>
                        <a:pt x="315" y="504"/>
                        <a:pt x="324" y="505"/>
                        <a:pt x="333" y="505"/>
                      </a:cubicBezTo>
                      <a:cubicBezTo>
                        <a:pt x="538" y="505"/>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0" name="Google Shape;4740;p31"/>
                <p:cNvSpPr/>
                <p:nvPr/>
              </p:nvSpPr>
              <p:spPr>
                <a:xfrm>
                  <a:off x="4026650" y="4033375"/>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1" name="Google Shape;4741;p31"/>
                <p:cNvSpPr/>
                <p:nvPr/>
              </p:nvSpPr>
              <p:spPr>
                <a:xfrm>
                  <a:off x="4013400" y="4016825"/>
                  <a:ext cx="15325" cy="11675"/>
                </a:xfrm>
                <a:custGeom>
                  <a:avLst/>
                  <a:gdLst/>
                  <a:ahLst/>
                  <a:cxnLst/>
                  <a:rect l="l" t="t" r="r" b="b"/>
                  <a:pathLst>
                    <a:path w="613" h="467" extrusionOk="0">
                      <a:moveTo>
                        <a:pt x="308" y="1"/>
                      </a:moveTo>
                      <a:cubicBezTo>
                        <a:pt x="256" y="1"/>
                        <a:pt x="205" y="18"/>
                        <a:pt x="161" y="54"/>
                      </a:cubicBezTo>
                      <a:cubicBezTo>
                        <a:pt x="1" y="183"/>
                        <a:pt x="78" y="443"/>
                        <a:pt x="283" y="466"/>
                      </a:cubicBezTo>
                      <a:cubicBezTo>
                        <a:pt x="291" y="467"/>
                        <a:pt x="299" y="467"/>
                        <a:pt x="307" y="467"/>
                      </a:cubicBezTo>
                      <a:cubicBezTo>
                        <a:pt x="499" y="467"/>
                        <a:pt x="613" y="241"/>
                        <a:pt x="486" y="87"/>
                      </a:cubicBezTo>
                      <a:cubicBezTo>
                        <a:pt x="440" y="30"/>
                        <a:pt x="374"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2" name="Google Shape;4742;p31"/>
                <p:cNvSpPr/>
                <p:nvPr/>
              </p:nvSpPr>
              <p:spPr>
                <a:xfrm>
                  <a:off x="4000075" y="4000325"/>
                  <a:ext cx="14750" cy="11150"/>
                </a:xfrm>
                <a:custGeom>
                  <a:avLst/>
                  <a:gdLst/>
                  <a:ahLst/>
                  <a:cxnLst/>
                  <a:rect l="l" t="t" r="r" b="b"/>
                  <a:pathLst>
                    <a:path w="590" h="446" extrusionOk="0">
                      <a:moveTo>
                        <a:pt x="295" y="0"/>
                      </a:moveTo>
                      <a:cubicBezTo>
                        <a:pt x="246" y="0"/>
                        <a:pt x="196" y="16"/>
                        <a:pt x="154" y="49"/>
                      </a:cubicBezTo>
                      <a:cubicBezTo>
                        <a:pt x="0" y="175"/>
                        <a:pt x="74" y="425"/>
                        <a:pt x="273" y="444"/>
                      </a:cubicBezTo>
                      <a:cubicBezTo>
                        <a:pt x="281" y="445"/>
                        <a:pt x="289" y="446"/>
                        <a:pt x="296" y="446"/>
                      </a:cubicBezTo>
                      <a:cubicBezTo>
                        <a:pt x="479" y="446"/>
                        <a:pt x="590" y="229"/>
                        <a:pt x="469" y="81"/>
                      </a:cubicBezTo>
                      <a:cubicBezTo>
                        <a:pt x="425" y="28"/>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3" name="Google Shape;4743;p31"/>
                <p:cNvSpPr/>
                <p:nvPr/>
              </p:nvSpPr>
              <p:spPr>
                <a:xfrm>
                  <a:off x="3986800" y="3983800"/>
                  <a:ext cx="14100" cy="10650"/>
                </a:xfrm>
                <a:custGeom>
                  <a:avLst/>
                  <a:gdLst/>
                  <a:ahLst/>
                  <a:cxnLst/>
                  <a:rect l="l" t="t" r="r" b="b"/>
                  <a:pathLst>
                    <a:path w="564" h="426" extrusionOk="0">
                      <a:moveTo>
                        <a:pt x="285" y="0"/>
                      </a:moveTo>
                      <a:cubicBezTo>
                        <a:pt x="237" y="0"/>
                        <a:pt x="189" y="16"/>
                        <a:pt x="149" y="48"/>
                      </a:cubicBezTo>
                      <a:cubicBezTo>
                        <a:pt x="1" y="167"/>
                        <a:pt x="72" y="405"/>
                        <a:pt x="261" y="424"/>
                      </a:cubicBezTo>
                      <a:cubicBezTo>
                        <a:pt x="270" y="425"/>
                        <a:pt x="279" y="426"/>
                        <a:pt x="288" y="426"/>
                      </a:cubicBezTo>
                      <a:cubicBezTo>
                        <a:pt x="462" y="426"/>
                        <a:pt x="564" y="221"/>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4" name="Google Shape;4744;p31"/>
                <p:cNvSpPr/>
                <p:nvPr/>
              </p:nvSpPr>
              <p:spPr>
                <a:xfrm>
                  <a:off x="3973550" y="3967225"/>
                  <a:ext cx="13475" cy="10275"/>
                </a:xfrm>
                <a:custGeom>
                  <a:avLst/>
                  <a:gdLst/>
                  <a:ahLst/>
                  <a:cxnLst/>
                  <a:rect l="l" t="t" r="r" b="b"/>
                  <a:pathLst>
                    <a:path w="539" h="411" extrusionOk="0">
                      <a:moveTo>
                        <a:pt x="269" y="1"/>
                      </a:moveTo>
                      <a:cubicBezTo>
                        <a:pt x="224" y="1"/>
                        <a:pt x="179" y="16"/>
                        <a:pt x="142" y="46"/>
                      </a:cubicBezTo>
                      <a:cubicBezTo>
                        <a:pt x="1" y="162"/>
                        <a:pt x="68" y="390"/>
                        <a:pt x="248" y="409"/>
                      </a:cubicBezTo>
                      <a:cubicBezTo>
                        <a:pt x="256" y="410"/>
                        <a:pt x="264" y="410"/>
                        <a:pt x="272" y="410"/>
                      </a:cubicBezTo>
                      <a:cubicBezTo>
                        <a:pt x="441" y="410"/>
                        <a:pt x="539" y="213"/>
                        <a:pt x="428" y="78"/>
                      </a:cubicBezTo>
                      <a:cubicBezTo>
                        <a:pt x="388" y="27"/>
                        <a:pt x="329"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5" name="Google Shape;4745;p31"/>
                <p:cNvSpPr/>
                <p:nvPr/>
              </p:nvSpPr>
              <p:spPr>
                <a:xfrm>
                  <a:off x="3960300" y="3950725"/>
                  <a:ext cx="12850" cy="9800"/>
                </a:xfrm>
                <a:custGeom>
                  <a:avLst/>
                  <a:gdLst/>
                  <a:ahLst/>
                  <a:cxnLst/>
                  <a:rect l="l" t="t" r="r" b="b"/>
                  <a:pathLst>
                    <a:path w="514" h="392" extrusionOk="0">
                      <a:moveTo>
                        <a:pt x="257" y="1"/>
                      </a:moveTo>
                      <a:cubicBezTo>
                        <a:pt x="215" y="1"/>
                        <a:pt x="171" y="15"/>
                        <a:pt x="135" y="44"/>
                      </a:cubicBezTo>
                      <a:cubicBezTo>
                        <a:pt x="0" y="153"/>
                        <a:pt x="65" y="372"/>
                        <a:pt x="238" y="391"/>
                      </a:cubicBezTo>
                      <a:cubicBezTo>
                        <a:pt x="245" y="392"/>
                        <a:pt x="251" y="392"/>
                        <a:pt x="257" y="392"/>
                      </a:cubicBezTo>
                      <a:cubicBezTo>
                        <a:pt x="417" y="392"/>
                        <a:pt x="514" y="203"/>
                        <a:pt x="408" y="73"/>
                      </a:cubicBezTo>
                      <a:cubicBezTo>
                        <a:pt x="370"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6" name="Google Shape;4746;p31"/>
                <p:cNvSpPr/>
                <p:nvPr/>
              </p:nvSpPr>
              <p:spPr>
                <a:xfrm>
                  <a:off x="3946950" y="3934175"/>
                  <a:ext cx="12300" cy="9325"/>
                </a:xfrm>
                <a:custGeom>
                  <a:avLst/>
                  <a:gdLst/>
                  <a:ahLst/>
                  <a:cxnLst/>
                  <a:rect l="l" t="t" r="r" b="b"/>
                  <a:pathLst>
                    <a:path w="492" h="373" extrusionOk="0">
                      <a:moveTo>
                        <a:pt x="249" y="0"/>
                      </a:moveTo>
                      <a:cubicBezTo>
                        <a:pt x="208" y="0"/>
                        <a:pt x="166" y="15"/>
                        <a:pt x="133" y="44"/>
                      </a:cubicBezTo>
                      <a:cubicBezTo>
                        <a:pt x="1" y="147"/>
                        <a:pt x="65" y="356"/>
                        <a:pt x="229" y="372"/>
                      </a:cubicBezTo>
                      <a:cubicBezTo>
                        <a:pt x="236" y="372"/>
                        <a:pt x="242" y="373"/>
                        <a:pt x="248" y="373"/>
                      </a:cubicBezTo>
                      <a:cubicBezTo>
                        <a:pt x="401" y="373"/>
                        <a:pt x="492" y="193"/>
                        <a:pt x="393" y="70"/>
                      </a:cubicBezTo>
                      <a:cubicBezTo>
                        <a:pt x="357" y="24"/>
                        <a:pt x="303" y="0"/>
                        <a:pt x="2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7" name="Google Shape;4747;p31"/>
                <p:cNvSpPr/>
                <p:nvPr/>
              </p:nvSpPr>
              <p:spPr>
                <a:xfrm>
                  <a:off x="3933700" y="3917600"/>
                  <a:ext cx="11650" cy="8875"/>
                </a:xfrm>
                <a:custGeom>
                  <a:avLst/>
                  <a:gdLst/>
                  <a:ahLst/>
                  <a:cxnLst/>
                  <a:rect l="l" t="t" r="r" b="b"/>
                  <a:pathLst>
                    <a:path w="466" h="355" extrusionOk="0">
                      <a:moveTo>
                        <a:pt x="236" y="0"/>
                      </a:moveTo>
                      <a:cubicBezTo>
                        <a:pt x="196" y="0"/>
                        <a:pt x="156" y="14"/>
                        <a:pt x="123" y="42"/>
                      </a:cubicBezTo>
                      <a:cubicBezTo>
                        <a:pt x="1" y="138"/>
                        <a:pt x="58" y="337"/>
                        <a:pt x="216" y="353"/>
                      </a:cubicBezTo>
                      <a:cubicBezTo>
                        <a:pt x="223" y="354"/>
                        <a:pt x="229" y="354"/>
                        <a:pt x="235" y="354"/>
                      </a:cubicBezTo>
                      <a:cubicBezTo>
                        <a:pt x="381" y="354"/>
                        <a:pt x="466" y="184"/>
                        <a:pt x="373" y="67"/>
                      </a:cubicBezTo>
                      <a:cubicBezTo>
                        <a:pt x="339" y="24"/>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8" name="Google Shape;4748;p31"/>
                <p:cNvSpPr/>
                <p:nvPr/>
              </p:nvSpPr>
              <p:spPr>
                <a:xfrm>
                  <a:off x="3920450" y="3901125"/>
                  <a:ext cx="11000" cy="8400"/>
                </a:xfrm>
                <a:custGeom>
                  <a:avLst/>
                  <a:gdLst/>
                  <a:ahLst/>
                  <a:cxnLst/>
                  <a:rect l="l" t="t" r="r" b="b"/>
                  <a:pathLst>
                    <a:path w="440" h="336" extrusionOk="0">
                      <a:moveTo>
                        <a:pt x="222" y="1"/>
                      </a:moveTo>
                      <a:cubicBezTo>
                        <a:pt x="185" y="1"/>
                        <a:pt x="147" y="13"/>
                        <a:pt x="116" y="39"/>
                      </a:cubicBezTo>
                      <a:cubicBezTo>
                        <a:pt x="0" y="132"/>
                        <a:pt x="55" y="318"/>
                        <a:pt x="203" y="334"/>
                      </a:cubicBezTo>
                      <a:cubicBezTo>
                        <a:pt x="209" y="335"/>
                        <a:pt x="216" y="335"/>
                        <a:pt x="222" y="335"/>
                      </a:cubicBezTo>
                      <a:cubicBezTo>
                        <a:pt x="358" y="335"/>
                        <a:pt x="440"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9" name="Google Shape;4749;p31"/>
                <p:cNvSpPr/>
                <p:nvPr/>
              </p:nvSpPr>
              <p:spPr>
                <a:xfrm>
                  <a:off x="3907200" y="3884650"/>
                  <a:ext cx="10450" cy="7900"/>
                </a:xfrm>
                <a:custGeom>
                  <a:avLst/>
                  <a:gdLst/>
                  <a:ahLst/>
                  <a:cxnLst/>
                  <a:rect l="l" t="t" r="r" b="b"/>
                  <a:pathLst>
                    <a:path w="418" h="316" extrusionOk="0">
                      <a:moveTo>
                        <a:pt x="209" y="0"/>
                      </a:moveTo>
                      <a:cubicBezTo>
                        <a:pt x="174" y="0"/>
                        <a:pt x="139" y="12"/>
                        <a:pt x="109" y="36"/>
                      </a:cubicBezTo>
                      <a:cubicBezTo>
                        <a:pt x="0" y="122"/>
                        <a:pt x="51" y="299"/>
                        <a:pt x="193" y="315"/>
                      </a:cubicBezTo>
                      <a:cubicBezTo>
                        <a:pt x="198" y="316"/>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0" name="Google Shape;4750;p31"/>
                <p:cNvSpPr/>
                <p:nvPr/>
              </p:nvSpPr>
              <p:spPr>
                <a:xfrm>
                  <a:off x="4110950" y="4101525"/>
                  <a:ext cx="18950" cy="14425"/>
                </a:xfrm>
                <a:custGeom>
                  <a:avLst/>
                  <a:gdLst/>
                  <a:ahLst/>
                  <a:cxnLst/>
                  <a:rect l="l" t="t" r="r" b="b"/>
                  <a:pathLst>
                    <a:path w="758" h="577" extrusionOk="0">
                      <a:moveTo>
                        <a:pt x="381" y="0"/>
                      </a:moveTo>
                      <a:cubicBezTo>
                        <a:pt x="317" y="0"/>
                        <a:pt x="252" y="22"/>
                        <a:pt x="199" y="67"/>
                      </a:cubicBezTo>
                      <a:cubicBezTo>
                        <a:pt x="0" y="227"/>
                        <a:pt x="93" y="549"/>
                        <a:pt x="350" y="574"/>
                      </a:cubicBezTo>
                      <a:cubicBezTo>
                        <a:pt x="362" y="576"/>
                        <a:pt x="374" y="576"/>
                        <a:pt x="385" y="576"/>
                      </a:cubicBezTo>
                      <a:cubicBezTo>
                        <a:pt x="618" y="576"/>
                        <a:pt x="758" y="298"/>
                        <a:pt x="604"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1" name="Google Shape;4751;p31"/>
                <p:cNvSpPr/>
                <p:nvPr/>
              </p:nvSpPr>
              <p:spPr>
                <a:xfrm>
                  <a:off x="4097600" y="4085000"/>
                  <a:ext cx="18500" cy="13975"/>
                </a:xfrm>
                <a:custGeom>
                  <a:avLst/>
                  <a:gdLst/>
                  <a:ahLst/>
                  <a:cxnLst/>
                  <a:rect l="l" t="t" r="r" b="b"/>
                  <a:pathLst>
                    <a:path w="740" h="559" extrusionOk="0">
                      <a:moveTo>
                        <a:pt x="369" y="1"/>
                      </a:moveTo>
                      <a:cubicBezTo>
                        <a:pt x="308" y="1"/>
                        <a:pt x="246" y="21"/>
                        <a:pt x="193" y="62"/>
                      </a:cubicBezTo>
                      <a:cubicBezTo>
                        <a:pt x="1" y="220"/>
                        <a:pt x="94" y="532"/>
                        <a:pt x="341" y="557"/>
                      </a:cubicBezTo>
                      <a:cubicBezTo>
                        <a:pt x="352" y="558"/>
                        <a:pt x="362" y="559"/>
                        <a:pt x="372" y="559"/>
                      </a:cubicBezTo>
                      <a:cubicBezTo>
                        <a:pt x="602" y="559"/>
                        <a:pt x="740" y="289"/>
                        <a:pt x="589" y="104"/>
                      </a:cubicBezTo>
                      <a:cubicBezTo>
                        <a:pt x="532" y="36"/>
                        <a:pt x="451"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2" name="Google Shape;4752;p31"/>
                <p:cNvSpPr/>
                <p:nvPr/>
              </p:nvSpPr>
              <p:spPr>
                <a:xfrm>
                  <a:off x="4084350" y="4068450"/>
                  <a:ext cx="17775" cy="13500"/>
                </a:xfrm>
                <a:custGeom>
                  <a:avLst/>
                  <a:gdLst/>
                  <a:ahLst/>
                  <a:cxnLst/>
                  <a:rect l="l" t="t" r="r" b="b"/>
                  <a:pathLst>
                    <a:path w="711" h="540" extrusionOk="0">
                      <a:moveTo>
                        <a:pt x="357" y="1"/>
                      </a:moveTo>
                      <a:cubicBezTo>
                        <a:pt x="297" y="1"/>
                        <a:pt x="237" y="21"/>
                        <a:pt x="187" y="62"/>
                      </a:cubicBezTo>
                      <a:cubicBezTo>
                        <a:pt x="0" y="213"/>
                        <a:pt x="90" y="512"/>
                        <a:pt x="328" y="538"/>
                      </a:cubicBezTo>
                      <a:cubicBezTo>
                        <a:pt x="339" y="539"/>
                        <a:pt x="349" y="540"/>
                        <a:pt x="359" y="540"/>
                      </a:cubicBezTo>
                      <a:cubicBezTo>
                        <a:pt x="582" y="540"/>
                        <a:pt x="710"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3" name="Google Shape;4753;p31"/>
                <p:cNvSpPr/>
                <p:nvPr/>
              </p:nvSpPr>
              <p:spPr>
                <a:xfrm>
                  <a:off x="4071100" y="4051925"/>
                  <a:ext cx="17125" cy="13000"/>
                </a:xfrm>
                <a:custGeom>
                  <a:avLst/>
                  <a:gdLst/>
                  <a:ahLst/>
                  <a:cxnLst/>
                  <a:rect l="l" t="t" r="r" b="b"/>
                  <a:pathLst>
                    <a:path w="685" h="520" extrusionOk="0">
                      <a:moveTo>
                        <a:pt x="345" y="0"/>
                      </a:moveTo>
                      <a:cubicBezTo>
                        <a:pt x="287" y="0"/>
                        <a:pt x="229" y="19"/>
                        <a:pt x="180" y="58"/>
                      </a:cubicBezTo>
                      <a:cubicBezTo>
                        <a:pt x="0" y="203"/>
                        <a:pt x="84" y="495"/>
                        <a:pt x="315" y="518"/>
                      </a:cubicBezTo>
                      <a:cubicBezTo>
                        <a:pt x="326" y="519"/>
                        <a:pt x="336" y="519"/>
                        <a:pt x="346" y="519"/>
                      </a:cubicBezTo>
                      <a:cubicBezTo>
                        <a:pt x="559" y="519"/>
                        <a:pt x="684" y="271"/>
                        <a:pt x="546" y="97"/>
                      </a:cubicBezTo>
                      <a:cubicBezTo>
                        <a:pt x="495"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4" name="Google Shape;4754;p31"/>
                <p:cNvSpPr/>
                <p:nvPr/>
              </p:nvSpPr>
              <p:spPr>
                <a:xfrm>
                  <a:off x="4057825" y="4035425"/>
                  <a:ext cx="16600" cy="12625"/>
                </a:xfrm>
                <a:custGeom>
                  <a:avLst/>
                  <a:gdLst/>
                  <a:ahLst/>
                  <a:cxnLst/>
                  <a:rect l="l" t="t" r="r" b="b"/>
                  <a:pathLst>
                    <a:path w="664" h="505" extrusionOk="0">
                      <a:moveTo>
                        <a:pt x="331" y="0"/>
                      </a:moveTo>
                      <a:cubicBezTo>
                        <a:pt x="276" y="0"/>
                        <a:pt x="220" y="19"/>
                        <a:pt x="174" y="56"/>
                      </a:cubicBezTo>
                      <a:cubicBezTo>
                        <a:pt x="1" y="197"/>
                        <a:pt x="84" y="477"/>
                        <a:pt x="306" y="503"/>
                      </a:cubicBezTo>
                      <a:cubicBezTo>
                        <a:pt x="315" y="504"/>
                        <a:pt x="324" y="504"/>
                        <a:pt x="333" y="504"/>
                      </a:cubicBezTo>
                      <a:cubicBezTo>
                        <a:pt x="539" y="504"/>
                        <a:pt x="663" y="261"/>
                        <a:pt x="528" y="95"/>
                      </a:cubicBezTo>
                      <a:cubicBezTo>
                        <a:pt x="478" y="32"/>
                        <a:pt x="405"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5" name="Google Shape;4755;p31"/>
                <p:cNvSpPr/>
                <p:nvPr/>
              </p:nvSpPr>
              <p:spPr>
                <a:xfrm>
                  <a:off x="4044575" y="4018850"/>
                  <a:ext cx="15875" cy="12075"/>
                </a:xfrm>
                <a:custGeom>
                  <a:avLst/>
                  <a:gdLst/>
                  <a:ahLst/>
                  <a:cxnLst/>
                  <a:rect l="l" t="t" r="r" b="b"/>
                  <a:pathLst>
                    <a:path w="635" h="483" extrusionOk="0">
                      <a:moveTo>
                        <a:pt x="317" y="0"/>
                      </a:moveTo>
                      <a:cubicBezTo>
                        <a:pt x="265" y="0"/>
                        <a:pt x="212" y="18"/>
                        <a:pt x="168" y="54"/>
                      </a:cubicBezTo>
                      <a:cubicBezTo>
                        <a:pt x="1" y="192"/>
                        <a:pt x="81" y="459"/>
                        <a:pt x="293" y="481"/>
                      </a:cubicBezTo>
                      <a:cubicBezTo>
                        <a:pt x="302" y="482"/>
                        <a:pt x="311" y="483"/>
                        <a:pt x="320" y="483"/>
                      </a:cubicBezTo>
                      <a:cubicBezTo>
                        <a:pt x="519" y="483"/>
                        <a:pt x="634" y="249"/>
                        <a:pt x="508" y="92"/>
                      </a:cubicBezTo>
                      <a:cubicBezTo>
                        <a:pt x="459"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6" name="Google Shape;4756;p31"/>
                <p:cNvSpPr/>
                <p:nvPr/>
              </p:nvSpPr>
              <p:spPr>
                <a:xfrm>
                  <a:off x="4031250" y="4002350"/>
                  <a:ext cx="15375" cy="11625"/>
                </a:xfrm>
                <a:custGeom>
                  <a:avLst/>
                  <a:gdLst/>
                  <a:ahLst/>
                  <a:cxnLst/>
                  <a:rect l="l" t="t" r="r" b="b"/>
                  <a:pathLst>
                    <a:path w="615" h="465" extrusionOk="0">
                      <a:moveTo>
                        <a:pt x="306" y="1"/>
                      </a:moveTo>
                      <a:cubicBezTo>
                        <a:pt x="255" y="1"/>
                        <a:pt x="203" y="17"/>
                        <a:pt x="161" y="52"/>
                      </a:cubicBezTo>
                      <a:cubicBezTo>
                        <a:pt x="0" y="184"/>
                        <a:pt x="77" y="444"/>
                        <a:pt x="283" y="463"/>
                      </a:cubicBezTo>
                      <a:cubicBezTo>
                        <a:pt x="292" y="464"/>
                        <a:pt x="301" y="465"/>
                        <a:pt x="310" y="465"/>
                      </a:cubicBezTo>
                      <a:cubicBezTo>
                        <a:pt x="503" y="465"/>
                        <a:pt x="614" y="241"/>
                        <a:pt x="489" y="87"/>
                      </a:cubicBezTo>
                      <a:cubicBezTo>
                        <a:pt x="443" y="30"/>
                        <a:pt x="375"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7" name="Google Shape;4757;p31"/>
                <p:cNvSpPr/>
                <p:nvPr/>
              </p:nvSpPr>
              <p:spPr>
                <a:xfrm>
                  <a:off x="4017975" y="3985800"/>
                  <a:ext cx="14775" cy="11225"/>
                </a:xfrm>
                <a:custGeom>
                  <a:avLst/>
                  <a:gdLst/>
                  <a:ahLst/>
                  <a:cxnLst/>
                  <a:rect l="l" t="t" r="r" b="b"/>
                  <a:pathLst>
                    <a:path w="591" h="449" extrusionOk="0">
                      <a:moveTo>
                        <a:pt x="296" y="0"/>
                      </a:moveTo>
                      <a:cubicBezTo>
                        <a:pt x="247" y="0"/>
                        <a:pt x="197" y="17"/>
                        <a:pt x="155" y="52"/>
                      </a:cubicBezTo>
                      <a:cubicBezTo>
                        <a:pt x="1" y="177"/>
                        <a:pt x="75" y="425"/>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8" name="Google Shape;4758;p31"/>
                <p:cNvSpPr/>
                <p:nvPr/>
              </p:nvSpPr>
              <p:spPr>
                <a:xfrm>
                  <a:off x="4004725" y="3969250"/>
                  <a:ext cx="14125" cy="10725"/>
                </a:xfrm>
                <a:custGeom>
                  <a:avLst/>
                  <a:gdLst/>
                  <a:ahLst/>
                  <a:cxnLst/>
                  <a:rect l="l" t="t" r="r" b="b"/>
                  <a:pathLst>
                    <a:path w="565" h="429" extrusionOk="0">
                      <a:moveTo>
                        <a:pt x="284" y="1"/>
                      </a:moveTo>
                      <a:cubicBezTo>
                        <a:pt x="236" y="1"/>
                        <a:pt x="189" y="16"/>
                        <a:pt x="148" y="48"/>
                      </a:cubicBezTo>
                      <a:cubicBezTo>
                        <a:pt x="1" y="171"/>
                        <a:pt x="71" y="408"/>
                        <a:pt x="261" y="428"/>
                      </a:cubicBezTo>
                      <a:cubicBezTo>
                        <a:pt x="269" y="429"/>
                        <a:pt x="277" y="429"/>
                        <a:pt x="284" y="429"/>
                      </a:cubicBezTo>
                      <a:cubicBezTo>
                        <a:pt x="460" y="429"/>
                        <a:pt x="564" y="222"/>
                        <a:pt x="450" y="81"/>
                      </a:cubicBezTo>
                      <a:cubicBezTo>
                        <a:pt x="407" y="28"/>
                        <a:pt x="345"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9" name="Google Shape;4759;p31"/>
                <p:cNvSpPr/>
                <p:nvPr/>
              </p:nvSpPr>
              <p:spPr>
                <a:xfrm>
                  <a:off x="3991475" y="395275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0" name="Google Shape;4760;p31"/>
                <p:cNvSpPr/>
                <p:nvPr/>
              </p:nvSpPr>
              <p:spPr>
                <a:xfrm>
                  <a:off x="3978125" y="3936175"/>
                  <a:ext cx="12925" cy="9825"/>
                </a:xfrm>
                <a:custGeom>
                  <a:avLst/>
                  <a:gdLst/>
                  <a:ahLst/>
                  <a:cxnLst/>
                  <a:rect l="l" t="t" r="r" b="b"/>
                  <a:pathLst>
                    <a:path w="517" h="393" extrusionOk="0">
                      <a:moveTo>
                        <a:pt x="260" y="1"/>
                      </a:moveTo>
                      <a:cubicBezTo>
                        <a:pt x="217" y="1"/>
                        <a:pt x="173" y="15"/>
                        <a:pt x="136" y="44"/>
                      </a:cubicBezTo>
                      <a:cubicBezTo>
                        <a:pt x="1" y="153"/>
                        <a:pt x="68" y="372"/>
                        <a:pt x="239" y="391"/>
                      </a:cubicBezTo>
                      <a:cubicBezTo>
                        <a:pt x="246" y="392"/>
                        <a:pt x="254" y="393"/>
                        <a:pt x="262" y="393"/>
                      </a:cubicBezTo>
                      <a:cubicBezTo>
                        <a:pt x="421" y="393"/>
                        <a:pt x="517"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1" name="Google Shape;4761;p31"/>
                <p:cNvSpPr/>
                <p:nvPr/>
              </p:nvSpPr>
              <p:spPr>
                <a:xfrm>
                  <a:off x="3964875" y="3919700"/>
                  <a:ext cx="12275" cy="9275"/>
                </a:xfrm>
                <a:custGeom>
                  <a:avLst/>
                  <a:gdLst/>
                  <a:ahLst/>
                  <a:cxnLst/>
                  <a:rect l="l" t="t" r="r" b="b"/>
                  <a:pathLst>
                    <a:path w="491" h="371" extrusionOk="0">
                      <a:moveTo>
                        <a:pt x="246" y="0"/>
                      </a:moveTo>
                      <a:cubicBezTo>
                        <a:pt x="205" y="0"/>
                        <a:pt x="163" y="14"/>
                        <a:pt x="129" y="41"/>
                      </a:cubicBezTo>
                      <a:cubicBezTo>
                        <a:pt x="1" y="147"/>
                        <a:pt x="65" y="353"/>
                        <a:pt x="229" y="369"/>
                      </a:cubicBezTo>
                      <a:cubicBezTo>
                        <a:pt x="236" y="370"/>
                        <a:pt x="244" y="370"/>
                        <a:pt x="252" y="370"/>
                      </a:cubicBezTo>
                      <a:cubicBezTo>
                        <a:pt x="402" y="370"/>
                        <a:pt x="491" y="193"/>
                        <a:pt x="393" y="70"/>
                      </a:cubicBezTo>
                      <a:cubicBezTo>
                        <a:pt x="356" y="24"/>
                        <a:pt x="301" y="0"/>
                        <a:pt x="2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2" name="Google Shape;4762;p31"/>
                <p:cNvSpPr/>
                <p:nvPr/>
              </p:nvSpPr>
              <p:spPr>
                <a:xfrm>
                  <a:off x="3951625" y="3903150"/>
                  <a:ext cx="11650" cy="8850"/>
                </a:xfrm>
                <a:custGeom>
                  <a:avLst/>
                  <a:gdLst/>
                  <a:ahLst/>
                  <a:cxnLst/>
                  <a:rect l="l" t="t" r="r" b="b"/>
                  <a:pathLst>
                    <a:path w="466" h="354" extrusionOk="0">
                      <a:moveTo>
                        <a:pt x="234" y="0"/>
                      </a:moveTo>
                      <a:cubicBezTo>
                        <a:pt x="195" y="0"/>
                        <a:pt x="156" y="13"/>
                        <a:pt x="122"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3" name="Google Shape;4763;p31"/>
                <p:cNvSpPr/>
                <p:nvPr/>
              </p:nvSpPr>
              <p:spPr>
                <a:xfrm>
                  <a:off x="3938350" y="3886600"/>
                  <a:ext cx="11025" cy="8375"/>
                </a:xfrm>
                <a:custGeom>
                  <a:avLst/>
                  <a:gdLst/>
                  <a:ahLst/>
                  <a:cxnLst/>
                  <a:rect l="l" t="t" r="r" b="b"/>
                  <a:pathLst>
                    <a:path w="441" h="335" extrusionOk="0">
                      <a:moveTo>
                        <a:pt x="222" y="0"/>
                      </a:moveTo>
                      <a:cubicBezTo>
                        <a:pt x="185" y="0"/>
                        <a:pt x="147" y="13"/>
                        <a:pt x="117" y="38"/>
                      </a:cubicBezTo>
                      <a:cubicBezTo>
                        <a:pt x="1" y="131"/>
                        <a:pt x="56" y="318"/>
                        <a:pt x="203" y="334"/>
                      </a:cubicBezTo>
                      <a:cubicBezTo>
                        <a:pt x="210" y="334"/>
                        <a:pt x="216" y="335"/>
                        <a:pt x="223" y="335"/>
                      </a:cubicBezTo>
                      <a:cubicBezTo>
                        <a:pt x="359" y="335"/>
                        <a:pt x="440" y="174"/>
                        <a:pt x="351" y="64"/>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4" name="Google Shape;4764;p31"/>
                <p:cNvSpPr/>
                <p:nvPr/>
              </p:nvSpPr>
              <p:spPr>
                <a:xfrm>
                  <a:off x="3925100" y="3870100"/>
                  <a:ext cx="10450" cy="7925"/>
                </a:xfrm>
                <a:custGeom>
                  <a:avLst/>
                  <a:gdLst/>
                  <a:ahLst/>
                  <a:cxnLst/>
                  <a:rect l="l" t="t" r="r" b="b"/>
                  <a:pathLst>
                    <a:path w="418" h="317" extrusionOk="0">
                      <a:moveTo>
                        <a:pt x="210" y="1"/>
                      </a:moveTo>
                      <a:cubicBezTo>
                        <a:pt x="175" y="1"/>
                        <a:pt x="139" y="12"/>
                        <a:pt x="110" y="36"/>
                      </a:cubicBezTo>
                      <a:cubicBezTo>
                        <a:pt x="1" y="123"/>
                        <a:pt x="52" y="299"/>
                        <a:pt x="190" y="315"/>
                      </a:cubicBezTo>
                      <a:cubicBezTo>
                        <a:pt x="197" y="316"/>
                        <a:pt x="203" y="317"/>
                        <a:pt x="209" y="317"/>
                      </a:cubicBezTo>
                      <a:cubicBezTo>
                        <a:pt x="340" y="317"/>
                        <a:pt x="418" y="163"/>
                        <a:pt x="332" y="58"/>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5" name="Google Shape;4765;p31"/>
                <p:cNvSpPr/>
                <p:nvPr/>
              </p:nvSpPr>
              <p:spPr>
                <a:xfrm>
                  <a:off x="4128775" y="4087050"/>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4" y="576"/>
                        <a:pt x="375" y="576"/>
                        <a:pt x="385" y="576"/>
                      </a:cubicBezTo>
                      <a:cubicBezTo>
                        <a:pt x="621" y="576"/>
                        <a:pt x="762" y="297"/>
                        <a:pt x="608" y="106"/>
                      </a:cubicBezTo>
                      <a:cubicBezTo>
                        <a:pt x="551"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6" name="Google Shape;4766;p31"/>
                <p:cNvSpPr/>
                <p:nvPr/>
              </p:nvSpPr>
              <p:spPr>
                <a:xfrm>
                  <a:off x="4115525" y="4070525"/>
                  <a:ext cx="18400" cy="13925"/>
                </a:xfrm>
                <a:custGeom>
                  <a:avLst/>
                  <a:gdLst/>
                  <a:ahLst/>
                  <a:cxnLst/>
                  <a:rect l="l" t="t" r="r" b="b"/>
                  <a:pathLst>
                    <a:path w="736" h="557" extrusionOk="0">
                      <a:moveTo>
                        <a:pt x="370" y="0"/>
                      </a:moveTo>
                      <a:cubicBezTo>
                        <a:pt x="308" y="0"/>
                        <a:pt x="245" y="21"/>
                        <a:pt x="193" y="63"/>
                      </a:cubicBezTo>
                      <a:cubicBezTo>
                        <a:pt x="0" y="220"/>
                        <a:pt x="93" y="532"/>
                        <a:pt x="341" y="555"/>
                      </a:cubicBezTo>
                      <a:cubicBezTo>
                        <a:pt x="351" y="556"/>
                        <a:pt x="362" y="556"/>
                        <a:pt x="372" y="556"/>
                      </a:cubicBezTo>
                      <a:cubicBezTo>
                        <a:pt x="601" y="556"/>
                        <a:pt x="736" y="286"/>
                        <a:pt x="585" y="101"/>
                      </a:cubicBezTo>
                      <a:cubicBezTo>
                        <a:pt x="531" y="34"/>
                        <a:pt x="451" y="0"/>
                        <a:pt x="3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7" name="Google Shape;4767;p31"/>
                <p:cNvSpPr/>
                <p:nvPr/>
              </p:nvSpPr>
              <p:spPr>
                <a:xfrm>
                  <a:off x="4102275" y="4053975"/>
                  <a:ext cx="17775" cy="13525"/>
                </a:xfrm>
                <a:custGeom>
                  <a:avLst/>
                  <a:gdLst/>
                  <a:ahLst/>
                  <a:cxnLst/>
                  <a:rect l="l" t="t" r="r" b="b"/>
                  <a:pathLst>
                    <a:path w="711" h="541" extrusionOk="0">
                      <a:moveTo>
                        <a:pt x="354" y="0"/>
                      </a:moveTo>
                      <a:cubicBezTo>
                        <a:pt x="295" y="0"/>
                        <a:pt x="236" y="20"/>
                        <a:pt x="186" y="60"/>
                      </a:cubicBezTo>
                      <a:cubicBezTo>
                        <a:pt x="0" y="211"/>
                        <a:pt x="90" y="513"/>
                        <a:pt x="328" y="538"/>
                      </a:cubicBezTo>
                      <a:cubicBezTo>
                        <a:pt x="338" y="540"/>
                        <a:pt x="348" y="540"/>
                        <a:pt x="359" y="540"/>
                      </a:cubicBezTo>
                      <a:cubicBezTo>
                        <a:pt x="578" y="540"/>
                        <a:pt x="710" y="280"/>
                        <a:pt x="566" y="101"/>
                      </a:cubicBezTo>
                      <a:cubicBezTo>
                        <a:pt x="512" y="35"/>
                        <a:pt x="434" y="0"/>
                        <a:pt x="3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8" name="Google Shape;4768;p31"/>
                <p:cNvSpPr/>
                <p:nvPr/>
              </p:nvSpPr>
              <p:spPr>
                <a:xfrm>
                  <a:off x="4089000" y="4037400"/>
                  <a:ext cx="17150" cy="13050"/>
                </a:xfrm>
                <a:custGeom>
                  <a:avLst/>
                  <a:gdLst/>
                  <a:ahLst/>
                  <a:cxnLst/>
                  <a:rect l="l" t="t" r="r" b="b"/>
                  <a:pathLst>
                    <a:path w="686" h="522" extrusionOk="0">
                      <a:moveTo>
                        <a:pt x="342" y="1"/>
                      </a:moveTo>
                      <a:cubicBezTo>
                        <a:pt x="286" y="1"/>
                        <a:pt x="229" y="19"/>
                        <a:pt x="181" y="57"/>
                      </a:cubicBezTo>
                      <a:cubicBezTo>
                        <a:pt x="1" y="202"/>
                        <a:pt x="84" y="494"/>
                        <a:pt x="316" y="520"/>
                      </a:cubicBezTo>
                      <a:cubicBezTo>
                        <a:pt x="326" y="521"/>
                        <a:pt x="336" y="522"/>
                        <a:pt x="346" y="522"/>
                      </a:cubicBezTo>
                      <a:cubicBezTo>
                        <a:pt x="557"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9" name="Google Shape;4769;p31"/>
                <p:cNvSpPr/>
                <p:nvPr/>
              </p:nvSpPr>
              <p:spPr>
                <a:xfrm>
                  <a:off x="4075750" y="4020875"/>
                  <a:ext cx="16500" cy="12625"/>
                </a:xfrm>
                <a:custGeom>
                  <a:avLst/>
                  <a:gdLst/>
                  <a:ahLst/>
                  <a:cxnLst/>
                  <a:rect l="l" t="t" r="r" b="b"/>
                  <a:pathLst>
                    <a:path w="660" h="505" extrusionOk="0">
                      <a:moveTo>
                        <a:pt x="330" y="1"/>
                      </a:moveTo>
                      <a:cubicBezTo>
                        <a:pt x="275" y="1"/>
                        <a:pt x="220" y="19"/>
                        <a:pt x="174" y="56"/>
                      </a:cubicBezTo>
                      <a:cubicBezTo>
                        <a:pt x="0" y="198"/>
                        <a:pt x="81" y="481"/>
                        <a:pt x="306" y="503"/>
                      </a:cubicBezTo>
                      <a:cubicBezTo>
                        <a:pt x="315" y="504"/>
                        <a:pt x="324" y="504"/>
                        <a:pt x="333" y="504"/>
                      </a:cubicBezTo>
                      <a:cubicBezTo>
                        <a:pt x="538" y="504"/>
                        <a:pt x="660" y="261"/>
                        <a:pt x="524" y="95"/>
                      </a:cubicBezTo>
                      <a:cubicBezTo>
                        <a:pt x="475"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0" name="Google Shape;4770;p31"/>
                <p:cNvSpPr/>
                <p:nvPr/>
              </p:nvSpPr>
              <p:spPr>
                <a:xfrm>
                  <a:off x="4062500" y="4004375"/>
                  <a:ext cx="15850" cy="12100"/>
                </a:xfrm>
                <a:custGeom>
                  <a:avLst/>
                  <a:gdLst/>
                  <a:ahLst/>
                  <a:cxnLst/>
                  <a:rect l="l" t="t" r="r" b="b"/>
                  <a:pathLst>
                    <a:path w="634" h="484" extrusionOk="0">
                      <a:moveTo>
                        <a:pt x="317" y="1"/>
                      </a:moveTo>
                      <a:cubicBezTo>
                        <a:pt x="264" y="1"/>
                        <a:pt x="210" y="18"/>
                        <a:pt x="164" y="54"/>
                      </a:cubicBezTo>
                      <a:cubicBezTo>
                        <a:pt x="0" y="189"/>
                        <a:pt x="81" y="459"/>
                        <a:pt x="293" y="482"/>
                      </a:cubicBezTo>
                      <a:cubicBezTo>
                        <a:pt x="302" y="483"/>
                        <a:pt x="311" y="483"/>
                        <a:pt x="319" y="483"/>
                      </a:cubicBezTo>
                      <a:cubicBezTo>
                        <a:pt x="516" y="483"/>
                        <a:pt x="634" y="250"/>
                        <a:pt x="505" y="90"/>
                      </a:cubicBezTo>
                      <a:cubicBezTo>
                        <a:pt x="457" y="31"/>
                        <a:pt x="388" y="1"/>
                        <a:pt x="3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1" name="Google Shape;4771;p31"/>
                <p:cNvSpPr/>
                <p:nvPr/>
              </p:nvSpPr>
              <p:spPr>
                <a:xfrm>
                  <a:off x="4049150" y="3987825"/>
                  <a:ext cx="15400" cy="11675"/>
                </a:xfrm>
                <a:custGeom>
                  <a:avLst/>
                  <a:gdLst/>
                  <a:ahLst/>
                  <a:cxnLst/>
                  <a:rect l="l" t="t" r="r" b="b"/>
                  <a:pathLst>
                    <a:path w="616" h="467" extrusionOk="0">
                      <a:moveTo>
                        <a:pt x="309" y="0"/>
                      </a:moveTo>
                      <a:cubicBezTo>
                        <a:pt x="257" y="0"/>
                        <a:pt x="205" y="18"/>
                        <a:pt x="161" y="54"/>
                      </a:cubicBezTo>
                      <a:cubicBezTo>
                        <a:pt x="1" y="183"/>
                        <a:pt x="78" y="443"/>
                        <a:pt x="284" y="466"/>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2" name="Google Shape;4772;p31"/>
                <p:cNvSpPr/>
                <p:nvPr/>
              </p:nvSpPr>
              <p:spPr>
                <a:xfrm>
                  <a:off x="4035900" y="3971300"/>
                  <a:ext cx="14675" cy="11175"/>
                </a:xfrm>
                <a:custGeom>
                  <a:avLst/>
                  <a:gdLst/>
                  <a:ahLst/>
                  <a:cxnLst/>
                  <a:rect l="l" t="t" r="r" b="b"/>
                  <a:pathLst>
                    <a:path w="587" h="447" extrusionOk="0">
                      <a:moveTo>
                        <a:pt x="295" y="1"/>
                      </a:moveTo>
                      <a:cubicBezTo>
                        <a:pt x="246" y="1"/>
                        <a:pt x="196" y="17"/>
                        <a:pt x="155" y="50"/>
                      </a:cubicBezTo>
                      <a:cubicBezTo>
                        <a:pt x="0" y="175"/>
                        <a:pt x="74" y="426"/>
                        <a:pt x="270" y="445"/>
                      </a:cubicBezTo>
                      <a:cubicBezTo>
                        <a:pt x="278" y="446"/>
                        <a:pt x="286" y="446"/>
                        <a:pt x="294" y="446"/>
                      </a:cubicBezTo>
                      <a:cubicBezTo>
                        <a:pt x="479" y="446"/>
                        <a:pt x="587" y="230"/>
                        <a:pt x="470" y="82"/>
                      </a:cubicBezTo>
                      <a:cubicBezTo>
                        <a:pt x="426" y="29"/>
                        <a:pt x="361"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3" name="Google Shape;4773;p31"/>
                <p:cNvSpPr/>
                <p:nvPr/>
              </p:nvSpPr>
              <p:spPr>
                <a:xfrm>
                  <a:off x="4022650" y="3954750"/>
                  <a:ext cx="14100" cy="10700"/>
                </a:xfrm>
                <a:custGeom>
                  <a:avLst/>
                  <a:gdLst/>
                  <a:ahLst/>
                  <a:cxnLst/>
                  <a:rect l="l" t="t" r="r" b="b"/>
                  <a:pathLst>
                    <a:path w="564" h="428" extrusionOk="0">
                      <a:moveTo>
                        <a:pt x="281" y="1"/>
                      </a:moveTo>
                      <a:cubicBezTo>
                        <a:pt x="234" y="1"/>
                        <a:pt x="187" y="17"/>
                        <a:pt x="148" y="50"/>
                      </a:cubicBezTo>
                      <a:cubicBezTo>
                        <a:pt x="0" y="169"/>
                        <a:pt x="71" y="407"/>
                        <a:pt x="261" y="426"/>
                      </a:cubicBezTo>
                      <a:cubicBezTo>
                        <a:pt x="270" y="427"/>
                        <a:pt x="279" y="428"/>
                        <a:pt x="287" y="428"/>
                      </a:cubicBezTo>
                      <a:cubicBezTo>
                        <a:pt x="461" y="428"/>
                        <a:pt x="563" y="223"/>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4" name="Google Shape;4774;p31"/>
                <p:cNvSpPr/>
                <p:nvPr/>
              </p:nvSpPr>
              <p:spPr>
                <a:xfrm>
                  <a:off x="4009375" y="3938225"/>
                  <a:ext cx="13500" cy="10275"/>
                </a:xfrm>
                <a:custGeom>
                  <a:avLst/>
                  <a:gdLst/>
                  <a:ahLst/>
                  <a:cxnLst/>
                  <a:rect l="l" t="t" r="r" b="b"/>
                  <a:pathLst>
                    <a:path w="540" h="411" extrusionOk="0">
                      <a:moveTo>
                        <a:pt x="271" y="0"/>
                      </a:moveTo>
                      <a:cubicBezTo>
                        <a:pt x="225" y="0"/>
                        <a:pt x="180" y="15"/>
                        <a:pt x="142" y="46"/>
                      </a:cubicBezTo>
                      <a:cubicBezTo>
                        <a:pt x="1" y="161"/>
                        <a:pt x="68" y="390"/>
                        <a:pt x="252" y="409"/>
                      </a:cubicBezTo>
                      <a:cubicBezTo>
                        <a:pt x="259" y="410"/>
                        <a:pt x="267" y="410"/>
                        <a:pt x="275" y="410"/>
                      </a:cubicBezTo>
                      <a:cubicBezTo>
                        <a:pt x="441" y="410"/>
                        <a:pt x="539" y="213"/>
                        <a:pt x="432" y="78"/>
                      </a:cubicBezTo>
                      <a:cubicBezTo>
                        <a:pt x="391" y="27"/>
                        <a:pt x="331" y="0"/>
                        <a:pt x="2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5" name="Google Shape;4775;p31"/>
                <p:cNvSpPr/>
                <p:nvPr/>
              </p:nvSpPr>
              <p:spPr>
                <a:xfrm>
                  <a:off x="3996050" y="3921725"/>
                  <a:ext cx="12925" cy="9800"/>
                </a:xfrm>
                <a:custGeom>
                  <a:avLst/>
                  <a:gdLst/>
                  <a:ahLst/>
                  <a:cxnLst/>
                  <a:rect l="l" t="t" r="r" b="b"/>
                  <a:pathLst>
                    <a:path w="517" h="392" extrusionOk="0">
                      <a:moveTo>
                        <a:pt x="259" y="0"/>
                      </a:moveTo>
                      <a:cubicBezTo>
                        <a:pt x="215" y="0"/>
                        <a:pt x="171" y="15"/>
                        <a:pt x="135" y="44"/>
                      </a:cubicBezTo>
                      <a:cubicBezTo>
                        <a:pt x="0" y="153"/>
                        <a:pt x="65" y="372"/>
                        <a:pt x="238" y="391"/>
                      </a:cubicBezTo>
                      <a:cubicBezTo>
                        <a:pt x="245" y="391"/>
                        <a:pt x="251" y="392"/>
                        <a:pt x="258" y="392"/>
                      </a:cubicBezTo>
                      <a:cubicBezTo>
                        <a:pt x="420" y="392"/>
                        <a:pt x="517" y="202"/>
                        <a:pt x="412" y="73"/>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6" name="Google Shape;4776;p31"/>
                <p:cNvSpPr/>
                <p:nvPr/>
              </p:nvSpPr>
              <p:spPr>
                <a:xfrm>
                  <a:off x="3982800" y="3905150"/>
                  <a:ext cx="12275" cy="9350"/>
                </a:xfrm>
                <a:custGeom>
                  <a:avLst/>
                  <a:gdLst/>
                  <a:ahLst/>
                  <a:cxnLst/>
                  <a:rect l="l" t="t" r="r" b="b"/>
                  <a:pathLst>
                    <a:path w="491" h="374" extrusionOk="0">
                      <a:moveTo>
                        <a:pt x="245" y="1"/>
                      </a:moveTo>
                      <a:cubicBezTo>
                        <a:pt x="204" y="1"/>
                        <a:pt x="163" y="14"/>
                        <a:pt x="129" y="42"/>
                      </a:cubicBezTo>
                      <a:cubicBezTo>
                        <a:pt x="0" y="148"/>
                        <a:pt x="61" y="353"/>
                        <a:pt x="225" y="373"/>
                      </a:cubicBezTo>
                      <a:cubicBezTo>
                        <a:pt x="232" y="373"/>
                        <a:pt x="238" y="373"/>
                        <a:pt x="245" y="373"/>
                      </a:cubicBezTo>
                      <a:cubicBezTo>
                        <a:pt x="397" y="373"/>
                        <a:pt x="491" y="194"/>
                        <a:pt x="389" y="70"/>
                      </a:cubicBezTo>
                      <a:cubicBezTo>
                        <a:pt x="352"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7" name="Google Shape;4777;p31"/>
                <p:cNvSpPr/>
                <p:nvPr/>
              </p:nvSpPr>
              <p:spPr>
                <a:xfrm>
                  <a:off x="3969525" y="3888650"/>
                  <a:ext cx="11650" cy="8825"/>
                </a:xfrm>
                <a:custGeom>
                  <a:avLst/>
                  <a:gdLst/>
                  <a:ahLst/>
                  <a:cxnLst/>
                  <a:rect l="l" t="t" r="r" b="b"/>
                  <a:pathLst>
                    <a:path w="466" h="353" extrusionOk="0">
                      <a:moveTo>
                        <a:pt x="232" y="1"/>
                      </a:moveTo>
                      <a:cubicBezTo>
                        <a:pt x="194" y="1"/>
                        <a:pt x="155" y="13"/>
                        <a:pt x="123" y="39"/>
                      </a:cubicBezTo>
                      <a:cubicBezTo>
                        <a:pt x="1" y="139"/>
                        <a:pt x="59" y="335"/>
                        <a:pt x="216" y="351"/>
                      </a:cubicBezTo>
                      <a:cubicBezTo>
                        <a:pt x="224" y="352"/>
                        <a:pt x="231" y="353"/>
                        <a:pt x="239" y="353"/>
                      </a:cubicBezTo>
                      <a:cubicBezTo>
                        <a:pt x="380" y="353"/>
                        <a:pt x="465" y="181"/>
                        <a:pt x="370" y="65"/>
                      </a:cubicBezTo>
                      <a:cubicBezTo>
                        <a:pt x="336"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8" name="Google Shape;4778;p31"/>
                <p:cNvSpPr/>
                <p:nvPr/>
              </p:nvSpPr>
              <p:spPr>
                <a:xfrm>
                  <a:off x="3956275" y="3872125"/>
                  <a:ext cx="11025" cy="8400"/>
                </a:xfrm>
                <a:custGeom>
                  <a:avLst/>
                  <a:gdLst/>
                  <a:ahLst/>
                  <a:cxnLst/>
                  <a:rect l="l" t="t" r="r" b="b"/>
                  <a:pathLst>
                    <a:path w="441" h="336" extrusionOk="0">
                      <a:moveTo>
                        <a:pt x="222" y="1"/>
                      </a:moveTo>
                      <a:cubicBezTo>
                        <a:pt x="185" y="1"/>
                        <a:pt x="147" y="13"/>
                        <a:pt x="116" y="38"/>
                      </a:cubicBezTo>
                      <a:cubicBezTo>
                        <a:pt x="1" y="132"/>
                        <a:pt x="55" y="318"/>
                        <a:pt x="203" y="334"/>
                      </a:cubicBezTo>
                      <a:cubicBezTo>
                        <a:pt x="210" y="335"/>
                        <a:pt x="216" y="335"/>
                        <a:pt x="222" y="335"/>
                      </a:cubicBezTo>
                      <a:cubicBezTo>
                        <a:pt x="359" y="335"/>
                        <a:pt x="440" y="172"/>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9" name="Google Shape;4779;p31"/>
                <p:cNvSpPr/>
                <p:nvPr/>
              </p:nvSpPr>
              <p:spPr>
                <a:xfrm>
                  <a:off x="3943025" y="3855550"/>
                  <a:ext cx="10375" cy="7925"/>
                </a:xfrm>
                <a:custGeom>
                  <a:avLst/>
                  <a:gdLst/>
                  <a:ahLst/>
                  <a:cxnLst/>
                  <a:rect l="l" t="t" r="r" b="b"/>
                  <a:pathLst>
                    <a:path w="415" h="317" extrusionOk="0">
                      <a:moveTo>
                        <a:pt x="209" y="1"/>
                      </a:moveTo>
                      <a:cubicBezTo>
                        <a:pt x="173" y="1"/>
                        <a:pt x="137" y="12"/>
                        <a:pt x="106" y="36"/>
                      </a:cubicBezTo>
                      <a:cubicBezTo>
                        <a:pt x="0" y="126"/>
                        <a:pt x="52" y="303"/>
                        <a:pt x="190" y="316"/>
                      </a:cubicBezTo>
                      <a:cubicBezTo>
                        <a:pt x="197" y="317"/>
                        <a:pt x="203" y="317"/>
                        <a:pt x="209" y="317"/>
                      </a:cubicBezTo>
                      <a:cubicBezTo>
                        <a:pt x="339" y="317"/>
                        <a:pt x="414" y="166"/>
                        <a:pt x="331" y="59"/>
                      </a:cubicBezTo>
                      <a:cubicBezTo>
                        <a:pt x="300"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0" name="Google Shape;4780;p31"/>
                <p:cNvSpPr/>
                <p:nvPr/>
              </p:nvSpPr>
              <p:spPr>
                <a:xfrm>
                  <a:off x="4159950" y="4089075"/>
                  <a:ext cx="19675" cy="14900"/>
                </a:xfrm>
                <a:custGeom>
                  <a:avLst/>
                  <a:gdLst/>
                  <a:ahLst/>
                  <a:cxnLst/>
                  <a:rect l="l" t="t" r="r" b="b"/>
                  <a:pathLst>
                    <a:path w="787" h="596" extrusionOk="0">
                      <a:moveTo>
                        <a:pt x="395" y="0"/>
                      </a:moveTo>
                      <a:cubicBezTo>
                        <a:pt x="329" y="0"/>
                        <a:pt x="263" y="22"/>
                        <a:pt x="209" y="66"/>
                      </a:cubicBezTo>
                      <a:cubicBezTo>
                        <a:pt x="0" y="234"/>
                        <a:pt x="100" y="565"/>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1" name="Google Shape;4781;p31"/>
                <p:cNvSpPr/>
                <p:nvPr/>
              </p:nvSpPr>
              <p:spPr>
                <a:xfrm>
                  <a:off x="4146700" y="4072525"/>
                  <a:ext cx="19025" cy="14425"/>
                </a:xfrm>
                <a:custGeom>
                  <a:avLst/>
                  <a:gdLst/>
                  <a:ahLst/>
                  <a:cxnLst/>
                  <a:rect l="l" t="t" r="r" b="b"/>
                  <a:pathLst>
                    <a:path w="761" h="577" extrusionOk="0">
                      <a:moveTo>
                        <a:pt x="382" y="0"/>
                      </a:moveTo>
                      <a:cubicBezTo>
                        <a:pt x="318" y="0"/>
                        <a:pt x="254" y="22"/>
                        <a:pt x="199" y="66"/>
                      </a:cubicBezTo>
                      <a:cubicBezTo>
                        <a:pt x="0" y="227"/>
                        <a:pt x="97" y="548"/>
                        <a:pt x="351" y="574"/>
                      </a:cubicBezTo>
                      <a:cubicBezTo>
                        <a:pt x="362" y="575"/>
                        <a:pt x="374" y="576"/>
                        <a:pt x="385" y="576"/>
                      </a:cubicBezTo>
                      <a:cubicBezTo>
                        <a:pt x="622" y="576"/>
                        <a:pt x="761" y="298"/>
                        <a:pt x="608" y="108"/>
                      </a:cubicBezTo>
                      <a:cubicBezTo>
                        <a:pt x="549" y="37"/>
                        <a:pt x="466" y="0"/>
                        <a:pt x="3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2" name="Google Shape;4782;p31"/>
                <p:cNvSpPr/>
                <p:nvPr/>
              </p:nvSpPr>
              <p:spPr>
                <a:xfrm>
                  <a:off x="4133425" y="4056000"/>
                  <a:ext cx="18425" cy="13975"/>
                </a:xfrm>
                <a:custGeom>
                  <a:avLst/>
                  <a:gdLst/>
                  <a:ahLst/>
                  <a:cxnLst/>
                  <a:rect l="l" t="t" r="r" b="b"/>
                  <a:pathLst>
                    <a:path w="737" h="559" extrusionOk="0">
                      <a:moveTo>
                        <a:pt x="368" y="1"/>
                      </a:moveTo>
                      <a:cubicBezTo>
                        <a:pt x="307" y="1"/>
                        <a:pt x="245" y="21"/>
                        <a:pt x="194" y="62"/>
                      </a:cubicBezTo>
                      <a:cubicBezTo>
                        <a:pt x="1" y="220"/>
                        <a:pt x="94" y="531"/>
                        <a:pt x="342" y="557"/>
                      </a:cubicBezTo>
                      <a:cubicBezTo>
                        <a:pt x="352" y="558"/>
                        <a:pt x="362" y="559"/>
                        <a:pt x="373" y="559"/>
                      </a:cubicBezTo>
                      <a:cubicBezTo>
                        <a:pt x="602" y="559"/>
                        <a:pt x="737" y="289"/>
                        <a:pt x="586" y="104"/>
                      </a:cubicBezTo>
                      <a:cubicBezTo>
                        <a:pt x="531" y="36"/>
                        <a:pt x="450"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3" name="Google Shape;4783;p31"/>
                <p:cNvSpPr/>
                <p:nvPr/>
              </p:nvSpPr>
              <p:spPr>
                <a:xfrm>
                  <a:off x="4120175" y="4039450"/>
                  <a:ext cx="17775" cy="13500"/>
                </a:xfrm>
                <a:custGeom>
                  <a:avLst/>
                  <a:gdLst/>
                  <a:ahLst/>
                  <a:cxnLst/>
                  <a:rect l="l" t="t" r="r" b="b"/>
                  <a:pathLst>
                    <a:path w="711" h="540" extrusionOk="0">
                      <a:moveTo>
                        <a:pt x="357" y="0"/>
                      </a:moveTo>
                      <a:cubicBezTo>
                        <a:pt x="297" y="0"/>
                        <a:pt x="237" y="20"/>
                        <a:pt x="187" y="62"/>
                      </a:cubicBezTo>
                      <a:cubicBezTo>
                        <a:pt x="1" y="213"/>
                        <a:pt x="87" y="512"/>
                        <a:pt x="328" y="538"/>
                      </a:cubicBezTo>
                      <a:cubicBezTo>
                        <a:pt x="339" y="539"/>
                        <a:pt x="349" y="539"/>
                        <a:pt x="359" y="539"/>
                      </a:cubicBezTo>
                      <a:cubicBezTo>
                        <a:pt x="579" y="539"/>
                        <a:pt x="711" y="279"/>
                        <a:pt x="566" y="101"/>
                      </a:cubicBezTo>
                      <a:cubicBezTo>
                        <a:pt x="513" y="35"/>
                        <a:pt x="436"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4" name="Google Shape;4784;p31"/>
                <p:cNvSpPr/>
                <p:nvPr/>
              </p:nvSpPr>
              <p:spPr>
                <a:xfrm>
                  <a:off x="4106925" y="4022900"/>
                  <a:ext cx="17125" cy="13025"/>
                </a:xfrm>
                <a:custGeom>
                  <a:avLst/>
                  <a:gdLst/>
                  <a:ahLst/>
                  <a:cxnLst/>
                  <a:rect l="l" t="t" r="r" b="b"/>
                  <a:pathLst>
                    <a:path w="685" h="521" extrusionOk="0">
                      <a:moveTo>
                        <a:pt x="345" y="1"/>
                      </a:moveTo>
                      <a:cubicBezTo>
                        <a:pt x="287" y="1"/>
                        <a:pt x="229" y="20"/>
                        <a:pt x="180" y="59"/>
                      </a:cubicBezTo>
                      <a:cubicBezTo>
                        <a:pt x="0" y="204"/>
                        <a:pt x="84" y="496"/>
                        <a:pt x="315" y="518"/>
                      </a:cubicBezTo>
                      <a:cubicBezTo>
                        <a:pt x="326" y="520"/>
                        <a:pt x="336" y="520"/>
                        <a:pt x="346" y="520"/>
                      </a:cubicBezTo>
                      <a:cubicBezTo>
                        <a:pt x="556" y="520"/>
                        <a:pt x="685" y="272"/>
                        <a:pt x="547" y="97"/>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5" name="Google Shape;4785;p31"/>
                <p:cNvSpPr/>
                <p:nvPr/>
              </p:nvSpPr>
              <p:spPr>
                <a:xfrm>
                  <a:off x="4093575" y="4006400"/>
                  <a:ext cx="16575" cy="12575"/>
                </a:xfrm>
                <a:custGeom>
                  <a:avLst/>
                  <a:gdLst/>
                  <a:ahLst/>
                  <a:cxnLst/>
                  <a:rect l="l" t="t" r="r" b="b"/>
                  <a:pathLst>
                    <a:path w="663" h="503" extrusionOk="0">
                      <a:moveTo>
                        <a:pt x="334" y="1"/>
                      </a:moveTo>
                      <a:cubicBezTo>
                        <a:pt x="278" y="1"/>
                        <a:pt x="222" y="19"/>
                        <a:pt x="174" y="57"/>
                      </a:cubicBezTo>
                      <a:cubicBezTo>
                        <a:pt x="1" y="198"/>
                        <a:pt x="84" y="478"/>
                        <a:pt x="309" y="500"/>
                      </a:cubicBezTo>
                      <a:cubicBezTo>
                        <a:pt x="320" y="502"/>
                        <a:pt x="330" y="502"/>
                        <a:pt x="340" y="502"/>
                      </a:cubicBezTo>
                      <a:cubicBezTo>
                        <a:pt x="543" y="502"/>
                        <a:pt x="663" y="258"/>
                        <a:pt x="528" y="92"/>
                      </a:cubicBezTo>
                      <a:cubicBezTo>
                        <a:pt x="479" y="32"/>
                        <a:pt x="407"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6" name="Google Shape;4786;p31"/>
                <p:cNvSpPr/>
                <p:nvPr/>
              </p:nvSpPr>
              <p:spPr>
                <a:xfrm>
                  <a:off x="4080400" y="3989850"/>
                  <a:ext cx="15875" cy="12075"/>
                </a:xfrm>
                <a:custGeom>
                  <a:avLst/>
                  <a:gdLst/>
                  <a:ahLst/>
                  <a:cxnLst/>
                  <a:rect l="l" t="t" r="r" b="b"/>
                  <a:pathLst>
                    <a:path w="635" h="483" extrusionOk="0">
                      <a:moveTo>
                        <a:pt x="317" y="0"/>
                      </a:moveTo>
                      <a:cubicBezTo>
                        <a:pt x="264" y="0"/>
                        <a:pt x="210" y="18"/>
                        <a:pt x="165" y="54"/>
                      </a:cubicBezTo>
                      <a:cubicBezTo>
                        <a:pt x="1" y="192"/>
                        <a:pt x="81" y="459"/>
                        <a:pt x="293" y="481"/>
                      </a:cubicBezTo>
                      <a:cubicBezTo>
                        <a:pt x="302" y="482"/>
                        <a:pt x="311" y="482"/>
                        <a:pt x="320" y="482"/>
                      </a:cubicBezTo>
                      <a:cubicBezTo>
                        <a:pt x="517" y="482"/>
                        <a:pt x="635" y="249"/>
                        <a:pt x="505" y="92"/>
                      </a:cubicBezTo>
                      <a:cubicBezTo>
                        <a:pt x="458"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7" name="Google Shape;4787;p31"/>
                <p:cNvSpPr/>
                <p:nvPr/>
              </p:nvSpPr>
              <p:spPr>
                <a:xfrm>
                  <a:off x="4067075" y="3973350"/>
                  <a:ext cx="15300" cy="11625"/>
                </a:xfrm>
                <a:custGeom>
                  <a:avLst/>
                  <a:gdLst/>
                  <a:ahLst/>
                  <a:cxnLst/>
                  <a:rect l="l" t="t" r="r" b="b"/>
                  <a:pathLst>
                    <a:path w="612" h="465" extrusionOk="0">
                      <a:moveTo>
                        <a:pt x="307" y="0"/>
                      </a:moveTo>
                      <a:cubicBezTo>
                        <a:pt x="255" y="0"/>
                        <a:pt x="204" y="17"/>
                        <a:pt x="161" y="52"/>
                      </a:cubicBezTo>
                      <a:cubicBezTo>
                        <a:pt x="0" y="183"/>
                        <a:pt x="78" y="444"/>
                        <a:pt x="283" y="463"/>
                      </a:cubicBezTo>
                      <a:cubicBezTo>
                        <a:pt x="292" y="464"/>
                        <a:pt x="301" y="464"/>
                        <a:pt x="310" y="464"/>
                      </a:cubicBezTo>
                      <a:cubicBezTo>
                        <a:pt x="500" y="464"/>
                        <a:pt x="612" y="240"/>
                        <a:pt x="489" y="87"/>
                      </a:cubicBezTo>
                      <a:cubicBezTo>
                        <a:pt x="443"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8" name="Google Shape;4788;p31"/>
                <p:cNvSpPr/>
                <p:nvPr/>
              </p:nvSpPr>
              <p:spPr>
                <a:xfrm>
                  <a:off x="4053825" y="3956800"/>
                  <a:ext cx="14675" cy="11200"/>
                </a:xfrm>
                <a:custGeom>
                  <a:avLst/>
                  <a:gdLst/>
                  <a:ahLst/>
                  <a:cxnLst/>
                  <a:rect l="l" t="t" r="r" b="b"/>
                  <a:pathLst>
                    <a:path w="587" h="448" extrusionOk="0">
                      <a:moveTo>
                        <a:pt x="295" y="0"/>
                      </a:moveTo>
                      <a:cubicBezTo>
                        <a:pt x="246" y="0"/>
                        <a:pt x="196" y="17"/>
                        <a:pt x="154" y="52"/>
                      </a:cubicBezTo>
                      <a:cubicBezTo>
                        <a:pt x="0" y="177"/>
                        <a:pt x="74" y="424"/>
                        <a:pt x="270" y="447"/>
                      </a:cubicBezTo>
                      <a:cubicBezTo>
                        <a:pt x="278" y="448"/>
                        <a:pt x="286" y="448"/>
                        <a:pt x="294" y="448"/>
                      </a:cubicBezTo>
                      <a:cubicBezTo>
                        <a:pt x="479" y="448"/>
                        <a:pt x="587" y="232"/>
                        <a:pt x="469" y="84"/>
                      </a:cubicBezTo>
                      <a:cubicBezTo>
                        <a:pt x="424" y="29"/>
                        <a:pt x="359"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9" name="Google Shape;4789;p31"/>
                <p:cNvSpPr/>
                <p:nvPr/>
              </p:nvSpPr>
              <p:spPr>
                <a:xfrm>
                  <a:off x="4040475" y="3940250"/>
                  <a:ext cx="14200" cy="10725"/>
                </a:xfrm>
                <a:custGeom>
                  <a:avLst/>
                  <a:gdLst/>
                  <a:ahLst/>
                  <a:cxnLst/>
                  <a:rect l="l" t="t" r="r" b="b"/>
                  <a:pathLst>
                    <a:path w="568" h="429" extrusionOk="0">
                      <a:moveTo>
                        <a:pt x="285" y="1"/>
                      </a:moveTo>
                      <a:cubicBezTo>
                        <a:pt x="238" y="1"/>
                        <a:pt x="191" y="16"/>
                        <a:pt x="152" y="48"/>
                      </a:cubicBezTo>
                      <a:cubicBezTo>
                        <a:pt x="1" y="167"/>
                        <a:pt x="71" y="408"/>
                        <a:pt x="264" y="428"/>
                      </a:cubicBezTo>
                      <a:cubicBezTo>
                        <a:pt x="272" y="428"/>
                        <a:pt x="280" y="429"/>
                        <a:pt x="287" y="429"/>
                      </a:cubicBezTo>
                      <a:cubicBezTo>
                        <a:pt x="463" y="429"/>
                        <a:pt x="568" y="222"/>
                        <a:pt x="451" y="80"/>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0" name="Google Shape;4790;p31"/>
                <p:cNvSpPr/>
                <p:nvPr/>
              </p:nvSpPr>
              <p:spPr>
                <a:xfrm>
                  <a:off x="4027225" y="3923750"/>
                  <a:ext cx="13550" cy="10200"/>
                </a:xfrm>
                <a:custGeom>
                  <a:avLst/>
                  <a:gdLst/>
                  <a:ahLst/>
                  <a:cxnLst/>
                  <a:rect l="l" t="t" r="r" b="b"/>
                  <a:pathLst>
                    <a:path w="542" h="408" extrusionOk="0">
                      <a:moveTo>
                        <a:pt x="273" y="1"/>
                      </a:moveTo>
                      <a:cubicBezTo>
                        <a:pt x="227" y="1"/>
                        <a:pt x="181" y="16"/>
                        <a:pt x="142" y="46"/>
                      </a:cubicBezTo>
                      <a:cubicBezTo>
                        <a:pt x="0" y="159"/>
                        <a:pt x="68" y="390"/>
                        <a:pt x="251" y="406"/>
                      </a:cubicBezTo>
                      <a:cubicBezTo>
                        <a:pt x="259" y="407"/>
                        <a:pt x="267" y="407"/>
                        <a:pt x="274" y="407"/>
                      </a:cubicBezTo>
                      <a:cubicBezTo>
                        <a:pt x="441" y="407"/>
                        <a:pt x="542" y="210"/>
                        <a:pt x="431" y="75"/>
                      </a:cubicBezTo>
                      <a:cubicBezTo>
                        <a:pt x="391" y="26"/>
                        <a:pt x="332" y="1"/>
                        <a:pt x="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1" name="Google Shape;4791;p31"/>
                <p:cNvSpPr/>
                <p:nvPr/>
              </p:nvSpPr>
              <p:spPr>
                <a:xfrm>
                  <a:off x="4013975" y="3907175"/>
                  <a:ext cx="12900" cy="9825"/>
                </a:xfrm>
                <a:custGeom>
                  <a:avLst/>
                  <a:gdLst/>
                  <a:ahLst/>
                  <a:cxnLst/>
                  <a:rect l="l" t="t" r="r" b="b"/>
                  <a:pathLst>
                    <a:path w="516" h="393" extrusionOk="0">
                      <a:moveTo>
                        <a:pt x="258" y="1"/>
                      </a:moveTo>
                      <a:cubicBezTo>
                        <a:pt x="215" y="1"/>
                        <a:pt x="171" y="15"/>
                        <a:pt x="135" y="44"/>
                      </a:cubicBezTo>
                      <a:cubicBezTo>
                        <a:pt x="0" y="153"/>
                        <a:pt x="64" y="372"/>
                        <a:pt x="238" y="391"/>
                      </a:cubicBezTo>
                      <a:cubicBezTo>
                        <a:pt x="246" y="392"/>
                        <a:pt x="253" y="392"/>
                        <a:pt x="261" y="392"/>
                      </a:cubicBezTo>
                      <a:cubicBezTo>
                        <a:pt x="421" y="392"/>
                        <a:pt x="516" y="202"/>
                        <a:pt x="411" y="73"/>
                      </a:cubicBezTo>
                      <a:cubicBezTo>
                        <a:pt x="373" y="25"/>
                        <a:pt x="316"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2" name="Google Shape;4792;p31"/>
                <p:cNvSpPr/>
                <p:nvPr/>
              </p:nvSpPr>
              <p:spPr>
                <a:xfrm>
                  <a:off x="4000700" y="3890700"/>
                  <a:ext cx="12275" cy="9275"/>
                </a:xfrm>
                <a:custGeom>
                  <a:avLst/>
                  <a:gdLst/>
                  <a:ahLst/>
                  <a:cxnLst/>
                  <a:rect l="l" t="t" r="r" b="b"/>
                  <a:pathLst>
                    <a:path w="491" h="371" extrusionOk="0">
                      <a:moveTo>
                        <a:pt x="245" y="0"/>
                      </a:moveTo>
                      <a:cubicBezTo>
                        <a:pt x="205" y="0"/>
                        <a:pt x="164" y="14"/>
                        <a:pt x="129" y="41"/>
                      </a:cubicBezTo>
                      <a:cubicBezTo>
                        <a:pt x="1" y="147"/>
                        <a:pt x="62" y="353"/>
                        <a:pt x="226" y="369"/>
                      </a:cubicBezTo>
                      <a:cubicBezTo>
                        <a:pt x="234" y="370"/>
                        <a:pt x="242" y="370"/>
                        <a:pt x="249" y="370"/>
                      </a:cubicBezTo>
                      <a:cubicBezTo>
                        <a:pt x="402" y="370"/>
                        <a:pt x="491" y="192"/>
                        <a:pt x="390"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3" name="Google Shape;4793;p31"/>
                <p:cNvSpPr/>
                <p:nvPr/>
              </p:nvSpPr>
              <p:spPr>
                <a:xfrm>
                  <a:off x="3987450" y="3874125"/>
                  <a:ext cx="11650" cy="8875"/>
                </a:xfrm>
                <a:custGeom>
                  <a:avLst/>
                  <a:gdLst/>
                  <a:ahLst/>
                  <a:cxnLst/>
                  <a:rect l="l" t="t" r="r" b="b"/>
                  <a:pathLst>
                    <a:path w="466" h="355" extrusionOk="0">
                      <a:moveTo>
                        <a:pt x="231" y="0"/>
                      </a:moveTo>
                      <a:cubicBezTo>
                        <a:pt x="192" y="0"/>
                        <a:pt x="154" y="13"/>
                        <a:pt x="123" y="39"/>
                      </a:cubicBezTo>
                      <a:cubicBezTo>
                        <a:pt x="1" y="138"/>
                        <a:pt x="58" y="338"/>
                        <a:pt x="216" y="354"/>
                      </a:cubicBezTo>
                      <a:cubicBezTo>
                        <a:pt x="222" y="354"/>
                        <a:pt x="229" y="355"/>
                        <a:pt x="235" y="355"/>
                      </a:cubicBezTo>
                      <a:cubicBezTo>
                        <a:pt x="378" y="355"/>
                        <a:pt x="466" y="185"/>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4" name="Google Shape;4794;p31"/>
                <p:cNvSpPr/>
                <p:nvPr/>
              </p:nvSpPr>
              <p:spPr>
                <a:xfrm>
                  <a:off x="3974200" y="3857600"/>
                  <a:ext cx="11000" cy="8375"/>
                </a:xfrm>
                <a:custGeom>
                  <a:avLst/>
                  <a:gdLst/>
                  <a:ahLst/>
                  <a:cxnLst/>
                  <a:rect l="l" t="t" r="r" b="b"/>
                  <a:pathLst>
                    <a:path w="440" h="335" extrusionOk="0">
                      <a:moveTo>
                        <a:pt x="221" y="0"/>
                      </a:moveTo>
                      <a:cubicBezTo>
                        <a:pt x="184" y="0"/>
                        <a:pt x="147" y="13"/>
                        <a:pt x="116" y="38"/>
                      </a:cubicBezTo>
                      <a:cubicBezTo>
                        <a:pt x="0" y="131"/>
                        <a:pt x="55" y="317"/>
                        <a:pt x="203" y="333"/>
                      </a:cubicBezTo>
                      <a:cubicBezTo>
                        <a:pt x="209" y="334"/>
                        <a:pt x="216" y="334"/>
                        <a:pt x="222" y="334"/>
                      </a:cubicBezTo>
                      <a:cubicBezTo>
                        <a:pt x="359" y="334"/>
                        <a:pt x="440" y="174"/>
                        <a:pt x="351" y="63"/>
                      </a:cubicBezTo>
                      <a:cubicBezTo>
                        <a:pt x="318" y="22"/>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5" name="Google Shape;4795;p31"/>
                <p:cNvSpPr/>
                <p:nvPr/>
              </p:nvSpPr>
              <p:spPr>
                <a:xfrm>
                  <a:off x="3960850" y="3841100"/>
                  <a:ext cx="10450" cy="7925"/>
                </a:xfrm>
                <a:custGeom>
                  <a:avLst/>
                  <a:gdLst/>
                  <a:ahLst/>
                  <a:cxnLst/>
                  <a:rect l="l" t="t" r="r" b="b"/>
                  <a:pathLst>
                    <a:path w="418" h="317" extrusionOk="0">
                      <a:moveTo>
                        <a:pt x="210" y="0"/>
                      </a:moveTo>
                      <a:cubicBezTo>
                        <a:pt x="175" y="0"/>
                        <a:pt x="139" y="12"/>
                        <a:pt x="110" y="36"/>
                      </a:cubicBezTo>
                      <a:cubicBezTo>
                        <a:pt x="1" y="123"/>
                        <a:pt x="52" y="299"/>
                        <a:pt x="194" y="315"/>
                      </a:cubicBezTo>
                      <a:cubicBezTo>
                        <a:pt x="200" y="316"/>
                        <a:pt x="207" y="316"/>
                        <a:pt x="213" y="316"/>
                      </a:cubicBezTo>
                      <a:cubicBezTo>
                        <a:pt x="343" y="316"/>
                        <a:pt x="418" y="162"/>
                        <a:pt x="335" y="58"/>
                      </a:cubicBezTo>
                      <a:cubicBezTo>
                        <a:pt x="302"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6" name="Google Shape;4796;p31"/>
                <p:cNvSpPr/>
                <p:nvPr/>
              </p:nvSpPr>
              <p:spPr>
                <a:xfrm>
                  <a:off x="4191125" y="4091100"/>
                  <a:ext cx="20250" cy="15350"/>
                </a:xfrm>
                <a:custGeom>
                  <a:avLst/>
                  <a:gdLst/>
                  <a:ahLst/>
                  <a:cxnLst/>
                  <a:rect l="l" t="t" r="r" b="b"/>
                  <a:pathLst>
                    <a:path w="810" h="614" extrusionOk="0">
                      <a:moveTo>
                        <a:pt x="409" y="1"/>
                      </a:moveTo>
                      <a:cubicBezTo>
                        <a:pt x="341" y="1"/>
                        <a:pt x="273" y="23"/>
                        <a:pt x="216" y="69"/>
                      </a:cubicBezTo>
                      <a:cubicBezTo>
                        <a:pt x="0" y="239"/>
                        <a:pt x="103" y="583"/>
                        <a:pt x="376" y="612"/>
                      </a:cubicBezTo>
                      <a:cubicBezTo>
                        <a:pt x="388" y="613"/>
                        <a:pt x="400" y="614"/>
                        <a:pt x="411" y="614"/>
                      </a:cubicBezTo>
                      <a:cubicBezTo>
                        <a:pt x="660" y="614"/>
                        <a:pt x="809" y="317"/>
                        <a:pt x="646" y="114"/>
                      </a:cubicBezTo>
                      <a:cubicBezTo>
                        <a:pt x="586" y="39"/>
                        <a:pt x="498" y="1"/>
                        <a:pt x="4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7" name="Google Shape;4797;p31"/>
                <p:cNvSpPr/>
                <p:nvPr/>
              </p:nvSpPr>
              <p:spPr>
                <a:xfrm>
                  <a:off x="4177875" y="4074525"/>
                  <a:ext cx="19675" cy="14900"/>
                </a:xfrm>
                <a:custGeom>
                  <a:avLst/>
                  <a:gdLst/>
                  <a:ahLst/>
                  <a:cxnLst/>
                  <a:rect l="l" t="t" r="r" b="b"/>
                  <a:pathLst>
                    <a:path w="787" h="596" extrusionOk="0">
                      <a:moveTo>
                        <a:pt x="393" y="1"/>
                      </a:moveTo>
                      <a:cubicBezTo>
                        <a:pt x="327" y="1"/>
                        <a:pt x="261" y="22"/>
                        <a:pt x="206" y="67"/>
                      </a:cubicBezTo>
                      <a:cubicBezTo>
                        <a:pt x="0" y="234"/>
                        <a:pt x="100" y="568"/>
                        <a:pt x="363" y="594"/>
                      </a:cubicBezTo>
                      <a:cubicBezTo>
                        <a:pt x="375" y="595"/>
                        <a:pt x="387" y="596"/>
                        <a:pt x="398" y="596"/>
                      </a:cubicBezTo>
                      <a:cubicBezTo>
                        <a:pt x="641" y="596"/>
                        <a:pt x="786" y="308"/>
                        <a:pt x="627"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8" name="Google Shape;4798;p31"/>
                <p:cNvSpPr/>
                <p:nvPr/>
              </p:nvSpPr>
              <p:spPr>
                <a:xfrm>
                  <a:off x="4164600" y="4058025"/>
                  <a:ext cx="19075" cy="14450"/>
                </a:xfrm>
                <a:custGeom>
                  <a:avLst/>
                  <a:gdLst/>
                  <a:ahLst/>
                  <a:cxnLst/>
                  <a:rect l="l" t="t" r="r" b="b"/>
                  <a:pathLst>
                    <a:path w="763" h="578" extrusionOk="0">
                      <a:moveTo>
                        <a:pt x="382" y="1"/>
                      </a:moveTo>
                      <a:cubicBezTo>
                        <a:pt x="318" y="1"/>
                        <a:pt x="254" y="22"/>
                        <a:pt x="200" y="65"/>
                      </a:cubicBezTo>
                      <a:cubicBezTo>
                        <a:pt x="1" y="225"/>
                        <a:pt x="97" y="550"/>
                        <a:pt x="351" y="576"/>
                      </a:cubicBezTo>
                      <a:cubicBezTo>
                        <a:pt x="362" y="577"/>
                        <a:pt x="372" y="577"/>
                        <a:pt x="382" y="577"/>
                      </a:cubicBezTo>
                      <a:cubicBezTo>
                        <a:pt x="621" y="577"/>
                        <a:pt x="762" y="298"/>
                        <a:pt x="605" y="106"/>
                      </a:cubicBezTo>
                      <a:cubicBezTo>
                        <a:pt x="548" y="37"/>
                        <a:pt x="466" y="1"/>
                        <a:pt x="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9" name="Google Shape;4799;p31"/>
                <p:cNvSpPr/>
                <p:nvPr/>
              </p:nvSpPr>
              <p:spPr>
                <a:xfrm>
                  <a:off x="4151350" y="4041500"/>
                  <a:ext cx="18425" cy="13925"/>
                </a:xfrm>
                <a:custGeom>
                  <a:avLst/>
                  <a:gdLst/>
                  <a:ahLst/>
                  <a:cxnLst/>
                  <a:rect l="l" t="t" r="r" b="b"/>
                  <a:pathLst>
                    <a:path w="737" h="557" extrusionOk="0">
                      <a:moveTo>
                        <a:pt x="371" y="1"/>
                      </a:moveTo>
                      <a:cubicBezTo>
                        <a:pt x="308" y="1"/>
                        <a:pt x="245" y="22"/>
                        <a:pt x="193" y="64"/>
                      </a:cubicBezTo>
                      <a:cubicBezTo>
                        <a:pt x="1" y="221"/>
                        <a:pt x="94" y="533"/>
                        <a:pt x="341" y="555"/>
                      </a:cubicBezTo>
                      <a:cubicBezTo>
                        <a:pt x="352" y="556"/>
                        <a:pt x="362" y="557"/>
                        <a:pt x="372" y="557"/>
                      </a:cubicBezTo>
                      <a:cubicBezTo>
                        <a:pt x="601" y="557"/>
                        <a:pt x="736" y="287"/>
                        <a:pt x="586" y="102"/>
                      </a:cubicBezTo>
                      <a:cubicBezTo>
                        <a:pt x="531" y="35"/>
                        <a:pt x="451" y="1"/>
                        <a:pt x="3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0" name="Google Shape;4800;p31"/>
                <p:cNvSpPr/>
                <p:nvPr/>
              </p:nvSpPr>
              <p:spPr>
                <a:xfrm>
                  <a:off x="4138025" y="4024975"/>
                  <a:ext cx="17850" cy="13500"/>
                </a:xfrm>
                <a:custGeom>
                  <a:avLst/>
                  <a:gdLst/>
                  <a:ahLst/>
                  <a:cxnLst/>
                  <a:rect l="l" t="t" r="r" b="b"/>
                  <a:pathLst>
                    <a:path w="714" h="540" extrusionOk="0">
                      <a:moveTo>
                        <a:pt x="358" y="0"/>
                      </a:moveTo>
                      <a:cubicBezTo>
                        <a:pt x="299" y="0"/>
                        <a:pt x="239" y="20"/>
                        <a:pt x="190" y="59"/>
                      </a:cubicBezTo>
                      <a:cubicBezTo>
                        <a:pt x="0" y="210"/>
                        <a:pt x="90" y="513"/>
                        <a:pt x="331" y="538"/>
                      </a:cubicBezTo>
                      <a:cubicBezTo>
                        <a:pt x="342" y="539"/>
                        <a:pt x="352" y="540"/>
                        <a:pt x="362" y="540"/>
                      </a:cubicBezTo>
                      <a:cubicBezTo>
                        <a:pt x="582" y="540"/>
                        <a:pt x="713" y="279"/>
                        <a:pt x="569" y="101"/>
                      </a:cubicBezTo>
                      <a:cubicBezTo>
                        <a:pt x="516"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1" name="Google Shape;4801;p31"/>
                <p:cNvSpPr/>
                <p:nvPr/>
              </p:nvSpPr>
              <p:spPr>
                <a:xfrm>
                  <a:off x="4124750" y="4008450"/>
                  <a:ext cx="17225" cy="13000"/>
                </a:xfrm>
                <a:custGeom>
                  <a:avLst/>
                  <a:gdLst/>
                  <a:ahLst/>
                  <a:cxnLst/>
                  <a:rect l="l" t="t" r="r" b="b"/>
                  <a:pathLst>
                    <a:path w="689" h="520" extrusionOk="0">
                      <a:moveTo>
                        <a:pt x="346" y="0"/>
                      </a:moveTo>
                      <a:cubicBezTo>
                        <a:pt x="289" y="0"/>
                        <a:pt x="231" y="19"/>
                        <a:pt x="184" y="58"/>
                      </a:cubicBezTo>
                      <a:cubicBezTo>
                        <a:pt x="1" y="203"/>
                        <a:pt x="88" y="495"/>
                        <a:pt x="319" y="518"/>
                      </a:cubicBezTo>
                      <a:cubicBezTo>
                        <a:pt x="329" y="519"/>
                        <a:pt x="340" y="520"/>
                        <a:pt x="350" y="520"/>
                      </a:cubicBezTo>
                      <a:cubicBezTo>
                        <a:pt x="563" y="520"/>
                        <a:pt x="688" y="269"/>
                        <a:pt x="550" y="97"/>
                      </a:cubicBezTo>
                      <a:cubicBezTo>
                        <a:pt x="498" y="33"/>
                        <a:pt x="422" y="0"/>
                        <a:pt x="3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2" name="Google Shape;4802;p31"/>
                <p:cNvSpPr/>
                <p:nvPr/>
              </p:nvSpPr>
              <p:spPr>
                <a:xfrm>
                  <a:off x="4111500" y="3991875"/>
                  <a:ext cx="16600" cy="12625"/>
                </a:xfrm>
                <a:custGeom>
                  <a:avLst/>
                  <a:gdLst/>
                  <a:ahLst/>
                  <a:cxnLst/>
                  <a:rect l="l" t="t" r="r" b="b"/>
                  <a:pathLst>
                    <a:path w="664" h="505" extrusionOk="0">
                      <a:moveTo>
                        <a:pt x="333" y="1"/>
                      </a:moveTo>
                      <a:cubicBezTo>
                        <a:pt x="277" y="1"/>
                        <a:pt x="221" y="19"/>
                        <a:pt x="174" y="56"/>
                      </a:cubicBezTo>
                      <a:cubicBezTo>
                        <a:pt x="1" y="198"/>
                        <a:pt x="84" y="480"/>
                        <a:pt x="306" y="503"/>
                      </a:cubicBezTo>
                      <a:cubicBezTo>
                        <a:pt x="315" y="504"/>
                        <a:pt x="324" y="504"/>
                        <a:pt x="333" y="504"/>
                      </a:cubicBezTo>
                      <a:cubicBezTo>
                        <a:pt x="542" y="504"/>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3" name="Google Shape;4803;p31"/>
                <p:cNvSpPr/>
                <p:nvPr/>
              </p:nvSpPr>
              <p:spPr>
                <a:xfrm>
                  <a:off x="4098250" y="3975375"/>
                  <a:ext cx="15950" cy="12075"/>
                </a:xfrm>
                <a:custGeom>
                  <a:avLst/>
                  <a:gdLst/>
                  <a:ahLst/>
                  <a:cxnLst/>
                  <a:rect l="l" t="t" r="r" b="b"/>
                  <a:pathLst>
                    <a:path w="638" h="483" extrusionOk="0">
                      <a:moveTo>
                        <a:pt x="319" y="1"/>
                      </a:moveTo>
                      <a:cubicBezTo>
                        <a:pt x="266" y="1"/>
                        <a:pt x="212" y="18"/>
                        <a:pt x="167" y="54"/>
                      </a:cubicBezTo>
                      <a:cubicBezTo>
                        <a:pt x="0" y="189"/>
                        <a:pt x="81" y="459"/>
                        <a:pt x="296" y="482"/>
                      </a:cubicBezTo>
                      <a:cubicBezTo>
                        <a:pt x="305" y="483"/>
                        <a:pt x="314" y="483"/>
                        <a:pt x="323" y="483"/>
                      </a:cubicBezTo>
                      <a:cubicBezTo>
                        <a:pt x="519" y="483"/>
                        <a:pt x="637" y="249"/>
                        <a:pt x="508" y="90"/>
                      </a:cubicBezTo>
                      <a:cubicBezTo>
                        <a:pt x="461" y="31"/>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4" name="Google Shape;4804;p31"/>
                <p:cNvSpPr/>
                <p:nvPr/>
              </p:nvSpPr>
              <p:spPr>
                <a:xfrm>
                  <a:off x="4085000" y="3958825"/>
                  <a:ext cx="15325" cy="11675"/>
                </a:xfrm>
                <a:custGeom>
                  <a:avLst/>
                  <a:gdLst/>
                  <a:ahLst/>
                  <a:cxnLst/>
                  <a:rect l="l" t="t" r="r" b="b"/>
                  <a:pathLst>
                    <a:path w="613" h="467" extrusionOk="0">
                      <a:moveTo>
                        <a:pt x="307" y="0"/>
                      </a:moveTo>
                      <a:cubicBezTo>
                        <a:pt x="256" y="0"/>
                        <a:pt x="204" y="18"/>
                        <a:pt x="161" y="54"/>
                      </a:cubicBezTo>
                      <a:cubicBezTo>
                        <a:pt x="0" y="183"/>
                        <a:pt x="77" y="443"/>
                        <a:pt x="283" y="465"/>
                      </a:cubicBezTo>
                      <a:cubicBezTo>
                        <a:pt x="291" y="466"/>
                        <a:pt x="299" y="467"/>
                        <a:pt x="306" y="467"/>
                      </a:cubicBezTo>
                      <a:cubicBezTo>
                        <a:pt x="498" y="467"/>
                        <a:pt x="612" y="241"/>
                        <a:pt x="489" y="86"/>
                      </a:cubicBezTo>
                      <a:cubicBezTo>
                        <a:pt x="441"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5" name="Google Shape;4805;p31"/>
                <p:cNvSpPr/>
                <p:nvPr/>
              </p:nvSpPr>
              <p:spPr>
                <a:xfrm>
                  <a:off x="4071725" y="3942275"/>
                  <a:ext cx="14700" cy="11200"/>
                </a:xfrm>
                <a:custGeom>
                  <a:avLst/>
                  <a:gdLst/>
                  <a:ahLst/>
                  <a:cxnLst/>
                  <a:rect l="l" t="t" r="r" b="b"/>
                  <a:pathLst>
                    <a:path w="588" h="448" extrusionOk="0">
                      <a:moveTo>
                        <a:pt x="295" y="1"/>
                      </a:moveTo>
                      <a:cubicBezTo>
                        <a:pt x="245" y="1"/>
                        <a:pt x="196" y="17"/>
                        <a:pt x="155" y="51"/>
                      </a:cubicBezTo>
                      <a:cubicBezTo>
                        <a:pt x="1" y="176"/>
                        <a:pt x="75" y="424"/>
                        <a:pt x="271" y="446"/>
                      </a:cubicBezTo>
                      <a:cubicBezTo>
                        <a:pt x="279" y="447"/>
                        <a:pt x="287" y="447"/>
                        <a:pt x="294" y="447"/>
                      </a:cubicBezTo>
                      <a:cubicBezTo>
                        <a:pt x="479" y="447"/>
                        <a:pt x="587" y="231"/>
                        <a:pt x="467" y="83"/>
                      </a:cubicBezTo>
                      <a:cubicBezTo>
                        <a:pt x="423" y="29"/>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6" name="Google Shape;4806;p31"/>
                <p:cNvSpPr/>
                <p:nvPr/>
              </p:nvSpPr>
              <p:spPr>
                <a:xfrm>
                  <a:off x="4058400" y="3925750"/>
                  <a:ext cx="14100" cy="10700"/>
                </a:xfrm>
                <a:custGeom>
                  <a:avLst/>
                  <a:gdLst/>
                  <a:ahLst/>
                  <a:cxnLst/>
                  <a:rect l="l" t="t" r="r" b="b"/>
                  <a:pathLst>
                    <a:path w="564" h="428" extrusionOk="0">
                      <a:moveTo>
                        <a:pt x="283" y="1"/>
                      </a:moveTo>
                      <a:cubicBezTo>
                        <a:pt x="236" y="1"/>
                        <a:pt x="188" y="17"/>
                        <a:pt x="148" y="50"/>
                      </a:cubicBezTo>
                      <a:cubicBezTo>
                        <a:pt x="0" y="169"/>
                        <a:pt x="71" y="407"/>
                        <a:pt x="261" y="426"/>
                      </a:cubicBezTo>
                      <a:cubicBezTo>
                        <a:pt x="270" y="427"/>
                        <a:pt x="279" y="427"/>
                        <a:pt x="288" y="427"/>
                      </a:cubicBezTo>
                      <a:cubicBezTo>
                        <a:pt x="461" y="427"/>
                        <a:pt x="563"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7" name="Google Shape;4807;p31"/>
                <p:cNvSpPr/>
                <p:nvPr/>
              </p:nvSpPr>
              <p:spPr>
                <a:xfrm>
                  <a:off x="4045150" y="3909225"/>
                  <a:ext cx="13475" cy="10275"/>
                </a:xfrm>
                <a:custGeom>
                  <a:avLst/>
                  <a:gdLst/>
                  <a:ahLst/>
                  <a:cxnLst/>
                  <a:rect l="l" t="t" r="r" b="b"/>
                  <a:pathLst>
                    <a:path w="539" h="411" extrusionOk="0">
                      <a:moveTo>
                        <a:pt x="270" y="0"/>
                      </a:moveTo>
                      <a:cubicBezTo>
                        <a:pt x="224" y="0"/>
                        <a:pt x="179" y="15"/>
                        <a:pt x="141" y="46"/>
                      </a:cubicBezTo>
                      <a:cubicBezTo>
                        <a:pt x="0" y="161"/>
                        <a:pt x="68" y="389"/>
                        <a:pt x="251" y="409"/>
                      </a:cubicBezTo>
                      <a:cubicBezTo>
                        <a:pt x="259" y="410"/>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8" name="Google Shape;4808;p31"/>
                <p:cNvSpPr/>
                <p:nvPr/>
              </p:nvSpPr>
              <p:spPr>
                <a:xfrm>
                  <a:off x="4031875" y="3892725"/>
                  <a:ext cx="12850" cy="9800"/>
                </a:xfrm>
                <a:custGeom>
                  <a:avLst/>
                  <a:gdLst/>
                  <a:ahLst/>
                  <a:cxnLst/>
                  <a:rect l="l" t="t" r="r" b="b"/>
                  <a:pathLst>
                    <a:path w="514" h="392" extrusionOk="0">
                      <a:moveTo>
                        <a:pt x="258" y="0"/>
                      </a:moveTo>
                      <a:cubicBezTo>
                        <a:pt x="215" y="0"/>
                        <a:pt x="172" y="15"/>
                        <a:pt x="136" y="44"/>
                      </a:cubicBezTo>
                      <a:cubicBezTo>
                        <a:pt x="1" y="153"/>
                        <a:pt x="65" y="371"/>
                        <a:pt x="239" y="391"/>
                      </a:cubicBezTo>
                      <a:cubicBezTo>
                        <a:pt x="245" y="391"/>
                        <a:pt x="252" y="392"/>
                        <a:pt x="258" y="392"/>
                      </a:cubicBezTo>
                      <a:cubicBezTo>
                        <a:pt x="420" y="392"/>
                        <a:pt x="514" y="202"/>
                        <a:pt x="409" y="73"/>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9" name="Google Shape;4809;p31"/>
                <p:cNvSpPr/>
                <p:nvPr/>
              </p:nvSpPr>
              <p:spPr>
                <a:xfrm>
                  <a:off x="4018625" y="3876150"/>
                  <a:ext cx="12300" cy="9350"/>
                </a:xfrm>
                <a:custGeom>
                  <a:avLst/>
                  <a:gdLst/>
                  <a:ahLst/>
                  <a:cxnLst/>
                  <a:rect l="l" t="t" r="r" b="b"/>
                  <a:pathLst>
                    <a:path w="492" h="374" extrusionOk="0">
                      <a:moveTo>
                        <a:pt x="245" y="0"/>
                      </a:moveTo>
                      <a:cubicBezTo>
                        <a:pt x="204" y="0"/>
                        <a:pt x="163" y="14"/>
                        <a:pt x="129" y="41"/>
                      </a:cubicBezTo>
                      <a:cubicBezTo>
                        <a:pt x="1" y="147"/>
                        <a:pt x="62" y="356"/>
                        <a:pt x="225" y="372"/>
                      </a:cubicBezTo>
                      <a:cubicBezTo>
                        <a:pt x="232" y="373"/>
                        <a:pt x="239" y="373"/>
                        <a:pt x="245" y="373"/>
                      </a:cubicBezTo>
                      <a:cubicBezTo>
                        <a:pt x="398" y="373"/>
                        <a:pt x="491" y="194"/>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0" name="Google Shape;4810;p31"/>
                <p:cNvSpPr/>
                <p:nvPr/>
              </p:nvSpPr>
              <p:spPr>
                <a:xfrm>
                  <a:off x="4005300" y="3859650"/>
                  <a:ext cx="11700" cy="8825"/>
                </a:xfrm>
                <a:custGeom>
                  <a:avLst/>
                  <a:gdLst/>
                  <a:ahLst/>
                  <a:cxnLst/>
                  <a:rect l="l" t="t" r="r" b="b"/>
                  <a:pathLst>
                    <a:path w="468" h="353" extrusionOk="0">
                      <a:moveTo>
                        <a:pt x="234" y="1"/>
                      </a:moveTo>
                      <a:cubicBezTo>
                        <a:pt x="195" y="1"/>
                        <a:pt x="155" y="13"/>
                        <a:pt x="122" y="39"/>
                      </a:cubicBezTo>
                      <a:cubicBezTo>
                        <a:pt x="0" y="139"/>
                        <a:pt x="61" y="335"/>
                        <a:pt x="215" y="351"/>
                      </a:cubicBezTo>
                      <a:cubicBezTo>
                        <a:pt x="223" y="352"/>
                        <a:pt x="231" y="352"/>
                        <a:pt x="238" y="352"/>
                      </a:cubicBezTo>
                      <a:cubicBezTo>
                        <a:pt x="382" y="352"/>
                        <a:pt x="468" y="181"/>
                        <a:pt x="373" y="65"/>
                      </a:cubicBezTo>
                      <a:cubicBezTo>
                        <a:pt x="338" y="23"/>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1" name="Google Shape;4811;p31"/>
                <p:cNvSpPr/>
                <p:nvPr/>
              </p:nvSpPr>
              <p:spPr>
                <a:xfrm>
                  <a:off x="3992025" y="3843100"/>
                  <a:ext cx="11100" cy="8400"/>
                </a:xfrm>
                <a:custGeom>
                  <a:avLst/>
                  <a:gdLst/>
                  <a:ahLst/>
                  <a:cxnLst/>
                  <a:rect l="l" t="t" r="r" b="b"/>
                  <a:pathLst>
                    <a:path w="444" h="336" extrusionOk="0">
                      <a:moveTo>
                        <a:pt x="223" y="0"/>
                      </a:moveTo>
                      <a:cubicBezTo>
                        <a:pt x="186" y="0"/>
                        <a:pt x="148" y="13"/>
                        <a:pt x="116" y="39"/>
                      </a:cubicBezTo>
                      <a:cubicBezTo>
                        <a:pt x="1" y="133"/>
                        <a:pt x="59" y="319"/>
                        <a:pt x="206" y="335"/>
                      </a:cubicBezTo>
                      <a:cubicBezTo>
                        <a:pt x="213" y="336"/>
                        <a:pt x="219" y="336"/>
                        <a:pt x="225" y="336"/>
                      </a:cubicBezTo>
                      <a:cubicBezTo>
                        <a:pt x="362" y="336"/>
                        <a:pt x="443" y="172"/>
                        <a:pt x="351" y="62"/>
                      </a:cubicBezTo>
                      <a:cubicBezTo>
                        <a:pt x="318"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2" name="Google Shape;4812;p31"/>
                <p:cNvSpPr/>
                <p:nvPr/>
              </p:nvSpPr>
              <p:spPr>
                <a:xfrm>
                  <a:off x="3978775" y="3826550"/>
                  <a:ext cx="10450" cy="7925"/>
                </a:xfrm>
                <a:custGeom>
                  <a:avLst/>
                  <a:gdLst/>
                  <a:ahLst/>
                  <a:cxnLst/>
                  <a:rect l="l" t="t" r="r" b="b"/>
                  <a:pathLst>
                    <a:path w="418" h="317" extrusionOk="0">
                      <a:moveTo>
                        <a:pt x="208" y="1"/>
                      </a:moveTo>
                      <a:cubicBezTo>
                        <a:pt x="174" y="1"/>
                        <a:pt x="139" y="13"/>
                        <a:pt x="110" y="36"/>
                      </a:cubicBezTo>
                      <a:cubicBezTo>
                        <a:pt x="0" y="126"/>
                        <a:pt x="52" y="303"/>
                        <a:pt x="193" y="316"/>
                      </a:cubicBezTo>
                      <a:cubicBezTo>
                        <a:pt x="200" y="316"/>
                        <a:pt x="206" y="317"/>
                        <a:pt x="212" y="317"/>
                      </a:cubicBezTo>
                      <a:cubicBezTo>
                        <a:pt x="340" y="317"/>
                        <a:pt x="417" y="166"/>
                        <a:pt x="331" y="62"/>
                      </a:cubicBezTo>
                      <a:cubicBezTo>
                        <a:pt x="300" y="21"/>
                        <a:pt x="255"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3" name="Google Shape;4813;p31"/>
                <p:cNvSpPr/>
                <p:nvPr/>
              </p:nvSpPr>
              <p:spPr>
                <a:xfrm>
                  <a:off x="4222300" y="4093100"/>
                  <a:ext cx="20875" cy="15850"/>
                </a:xfrm>
                <a:custGeom>
                  <a:avLst/>
                  <a:gdLst/>
                  <a:ahLst/>
                  <a:cxnLst/>
                  <a:rect l="l" t="t" r="r" b="b"/>
                  <a:pathLst>
                    <a:path w="835" h="634" extrusionOk="0">
                      <a:moveTo>
                        <a:pt x="421" y="1"/>
                      </a:moveTo>
                      <a:cubicBezTo>
                        <a:pt x="351" y="1"/>
                        <a:pt x="280" y="24"/>
                        <a:pt x="222" y="73"/>
                      </a:cubicBezTo>
                      <a:cubicBezTo>
                        <a:pt x="0" y="249"/>
                        <a:pt x="106" y="603"/>
                        <a:pt x="386" y="632"/>
                      </a:cubicBezTo>
                      <a:cubicBezTo>
                        <a:pt x="398" y="633"/>
                        <a:pt x="409" y="634"/>
                        <a:pt x="421" y="634"/>
                      </a:cubicBezTo>
                      <a:cubicBezTo>
                        <a:pt x="680" y="634"/>
                        <a:pt x="835" y="327"/>
                        <a:pt x="666" y="118"/>
                      </a:cubicBezTo>
                      <a:cubicBezTo>
                        <a:pt x="604" y="41"/>
                        <a:pt x="513"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4" name="Google Shape;4814;p31"/>
                <p:cNvSpPr/>
                <p:nvPr/>
              </p:nvSpPr>
              <p:spPr>
                <a:xfrm>
                  <a:off x="4209050" y="4076550"/>
                  <a:ext cx="20225" cy="15375"/>
                </a:xfrm>
                <a:custGeom>
                  <a:avLst/>
                  <a:gdLst/>
                  <a:ahLst/>
                  <a:cxnLst/>
                  <a:rect l="l" t="t" r="r" b="b"/>
                  <a:pathLst>
                    <a:path w="809" h="615" extrusionOk="0">
                      <a:moveTo>
                        <a:pt x="407" y="1"/>
                      </a:moveTo>
                      <a:cubicBezTo>
                        <a:pt x="338" y="1"/>
                        <a:pt x="269" y="23"/>
                        <a:pt x="212" y="69"/>
                      </a:cubicBezTo>
                      <a:cubicBezTo>
                        <a:pt x="0" y="243"/>
                        <a:pt x="103" y="587"/>
                        <a:pt x="376" y="612"/>
                      </a:cubicBezTo>
                      <a:cubicBezTo>
                        <a:pt x="388" y="614"/>
                        <a:pt x="399" y="614"/>
                        <a:pt x="411" y="614"/>
                      </a:cubicBezTo>
                      <a:cubicBezTo>
                        <a:pt x="660" y="614"/>
                        <a:pt x="809" y="320"/>
                        <a:pt x="646" y="114"/>
                      </a:cubicBezTo>
                      <a:cubicBezTo>
                        <a:pt x="586" y="40"/>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5" name="Google Shape;4815;p31"/>
                <p:cNvSpPr/>
                <p:nvPr/>
              </p:nvSpPr>
              <p:spPr>
                <a:xfrm>
                  <a:off x="4195775" y="4060075"/>
                  <a:ext cx="19625" cy="14975"/>
                </a:xfrm>
                <a:custGeom>
                  <a:avLst/>
                  <a:gdLst/>
                  <a:ahLst/>
                  <a:cxnLst/>
                  <a:rect l="l" t="t" r="r" b="b"/>
                  <a:pathLst>
                    <a:path w="785" h="599" extrusionOk="0">
                      <a:moveTo>
                        <a:pt x="396" y="1"/>
                      </a:moveTo>
                      <a:cubicBezTo>
                        <a:pt x="329" y="1"/>
                        <a:pt x="262" y="23"/>
                        <a:pt x="206" y="69"/>
                      </a:cubicBezTo>
                      <a:cubicBezTo>
                        <a:pt x="1" y="233"/>
                        <a:pt x="100" y="568"/>
                        <a:pt x="364" y="597"/>
                      </a:cubicBezTo>
                      <a:cubicBezTo>
                        <a:pt x="374" y="598"/>
                        <a:pt x="385" y="598"/>
                        <a:pt x="395" y="598"/>
                      </a:cubicBezTo>
                      <a:cubicBezTo>
                        <a:pt x="640" y="598"/>
                        <a:pt x="785" y="309"/>
                        <a:pt x="624" y="111"/>
                      </a:cubicBezTo>
                      <a:cubicBezTo>
                        <a:pt x="566" y="39"/>
                        <a:pt x="481" y="1"/>
                        <a:pt x="3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6" name="Google Shape;4816;p31"/>
                <p:cNvSpPr/>
                <p:nvPr/>
              </p:nvSpPr>
              <p:spPr>
                <a:xfrm>
                  <a:off x="4182525" y="4043525"/>
                  <a:ext cx="19050" cy="14400"/>
                </a:xfrm>
                <a:custGeom>
                  <a:avLst/>
                  <a:gdLst/>
                  <a:ahLst/>
                  <a:cxnLst/>
                  <a:rect l="l" t="t" r="r" b="b"/>
                  <a:pathLst>
                    <a:path w="762" h="576" extrusionOk="0">
                      <a:moveTo>
                        <a:pt x="381" y="0"/>
                      </a:moveTo>
                      <a:cubicBezTo>
                        <a:pt x="317" y="0"/>
                        <a:pt x="253" y="22"/>
                        <a:pt x="200" y="66"/>
                      </a:cubicBezTo>
                      <a:cubicBezTo>
                        <a:pt x="1" y="227"/>
                        <a:pt x="97" y="548"/>
                        <a:pt x="351" y="574"/>
                      </a:cubicBezTo>
                      <a:cubicBezTo>
                        <a:pt x="363" y="575"/>
                        <a:pt x="374" y="576"/>
                        <a:pt x="386" y="576"/>
                      </a:cubicBezTo>
                      <a:cubicBezTo>
                        <a:pt x="622" y="576"/>
                        <a:pt x="761" y="298"/>
                        <a:pt x="605"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7" name="Google Shape;4817;p31"/>
                <p:cNvSpPr/>
                <p:nvPr/>
              </p:nvSpPr>
              <p:spPr>
                <a:xfrm>
                  <a:off x="4169275" y="4027000"/>
                  <a:ext cx="18400" cy="13975"/>
                </a:xfrm>
                <a:custGeom>
                  <a:avLst/>
                  <a:gdLst/>
                  <a:ahLst/>
                  <a:cxnLst/>
                  <a:rect l="l" t="t" r="r" b="b"/>
                  <a:pathLst>
                    <a:path w="736" h="559" extrusionOk="0">
                      <a:moveTo>
                        <a:pt x="366" y="1"/>
                      </a:moveTo>
                      <a:cubicBezTo>
                        <a:pt x="305" y="1"/>
                        <a:pt x="244" y="21"/>
                        <a:pt x="193" y="62"/>
                      </a:cubicBezTo>
                      <a:cubicBezTo>
                        <a:pt x="0" y="219"/>
                        <a:pt x="93" y="531"/>
                        <a:pt x="341" y="557"/>
                      </a:cubicBezTo>
                      <a:cubicBezTo>
                        <a:pt x="351" y="558"/>
                        <a:pt x="362" y="559"/>
                        <a:pt x="372" y="559"/>
                      </a:cubicBezTo>
                      <a:cubicBezTo>
                        <a:pt x="601" y="559"/>
                        <a:pt x="736" y="288"/>
                        <a:pt x="585" y="104"/>
                      </a:cubicBezTo>
                      <a:cubicBezTo>
                        <a:pt x="528" y="36"/>
                        <a:pt x="447" y="1"/>
                        <a:pt x="3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8" name="Google Shape;4818;p31"/>
                <p:cNvSpPr/>
                <p:nvPr/>
              </p:nvSpPr>
              <p:spPr>
                <a:xfrm>
                  <a:off x="4155925" y="4010450"/>
                  <a:ext cx="17775" cy="13500"/>
                </a:xfrm>
                <a:custGeom>
                  <a:avLst/>
                  <a:gdLst/>
                  <a:ahLst/>
                  <a:cxnLst/>
                  <a:rect l="l" t="t" r="r" b="b"/>
                  <a:pathLst>
                    <a:path w="711" h="540" extrusionOk="0">
                      <a:moveTo>
                        <a:pt x="359" y="0"/>
                      </a:moveTo>
                      <a:cubicBezTo>
                        <a:pt x="300" y="0"/>
                        <a:pt x="240" y="20"/>
                        <a:pt x="190" y="62"/>
                      </a:cubicBezTo>
                      <a:cubicBezTo>
                        <a:pt x="1" y="210"/>
                        <a:pt x="91" y="512"/>
                        <a:pt x="329" y="538"/>
                      </a:cubicBezTo>
                      <a:cubicBezTo>
                        <a:pt x="339" y="539"/>
                        <a:pt x="350" y="539"/>
                        <a:pt x="360" y="539"/>
                      </a:cubicBezTo>
                      <a:cubicBezTo>
                        <a:pt x="582" y="539"/>
                        <a:pt x="711" y="279"/>
                        <a:pt x="570" y="101"/>
                      </a:cubicBezTo>
                      <a:cubicBezTo>
                        <a:pt x="515" y="35"/>
                        <a:pt x="437" y="0"/>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9" name="Google Shape;4819;p31"/>
                <p:cNvSpPr/>
                <p:nvPr/>
              </p:nvSpPr>
              <p:spPr>
                <a:xfrm>
                  <a:off x="4142675" y="3993875"/>
                  <a:ext cx="17125" cy="13050"/>
                </a:xfrm>
                <a:custGeom>
                  <a:avLst/>
                  <a:gdLst/>
                  <a:ahLst/>
                  <a:cxnLst/>
                  <a:rect l="l" t="t" r="r" b="b"/>
                  <a:pathLst>
                    <a:path w="685" h="522" extrusionOk="0">
                      <a:moveTo>
                        <a:pt x="344" y="0"/>
                      </a:moveTo>
                      <a:cubicBezTo>
                        <a:pt x="287" y="0"/>
                        <a:pt x="229" y="20"/>
                        <a:pt x="180" y="60"/>
                      </a:cubicBezTo>
                      <a:cubicBezTo>
                        <a:pt x="1" y="204"/>
                        <a:pt x="87" y="494"/>
                        <a:pt x="315" y="519"/>
                      </a:cubicBezTo>
                      <a:cubicBezTo>
                        <a:pt x="326" y="520"/>
                        <a:pt x="336" y="521"/>
                        <a:pt x="346" y="521"/>
                      </a:cubicBezTo>
                      <a:cubicBezTo>
                        <a:pt x="559" y="521"/>
                        <a:pt x="685" y="270"/>
                        <a:pt x="547" y="98"/>
                      </a:cubicBezTo>
                      <a:cubicBezTo>
                        <a:pt x="496" y="34"/>
                        <a:pt x="420" y="0"/>
                        <a:pt x="3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0" name="Google Shape;4820;p31"/>
                <p:cNvSpPr/>
                <p:nvPr/>
              </p:nvSpPr>
              <p:spPr>
                <a:xfrm>
                  <a:off x="4129425" y="3977400"/>
                  <a:ext cx="16575" cy="12550"/>
                </a:xfrm>
                <a:custGeom>
                  <a:avLst/>
                  <a:gdLst/>
                  <a:ahLst/>
                  <a:cxnLst/>
                  <a:rect l="l" t="t" r="r" b="b"/>
                  <a:pathLst>
                    <a:path w="663" h="502" extrusionOk="0">
                      <a:moveTo>
                        <a:pt x="333" y="1"/>
                      </a:moveTo>
                      <a:cubicBezTo>
                        <a:pt x="278" y="1"/>
                        <a:pt x="221" y="19"/>
                        <a:pt x="174" y="57"/>
                      </a:cubicBezTo>
                      <a:cubicBezTo>
                        <a:pt x="0" y="198"/>
                        <a:pt x="84" y="478"/>
                        <a:pt x="306" y="500"/>
                      </a:cubicBezTo>
                      <a:cubicBezTo>
                        <a:pt x="316" y="501"/>
                        <a:pt x="326" y="502"/>
                        <a:pt x="336" y="502"/>
                      </a:cubicBezTo>
                      <a:cubicBezTo>
                        <a:pt x="540" y="502"/>
                        <a:pt x="662" y="258"/>
                        <a:pt x="527" y="92"/>
                      </a:cubicBezTo>
                      <a:cubicBezTo>
                        <a:pt x="478"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1" name="Google Shape;4821;p31"/>
                <p:cNvSpPr/>
                <p:nvPr/>
              </p:nvSpPr>
              <p:spPr>
                <a:xfrm>
                  <a:off x="4116150" y="3960850"/>
                  <a:ext cx="15875" cy="12075"/>
                </a:xfrm>
                <a:custGeom>
                  <a:avLst/>
                  <a:gdLst/>
                  <a:ahLst/>
                  <a:cxnLst/>
                  <a:rect l="l" t="t" r="r" b="b"/>
                  <a:pathLst>
                    <a:path w="635" h="483" extrusionOk="0">
                      <a:moveTo>
                        <a:pt x="319" y="0"/>
                      </a:moveTo>
                      <a:cubicBezTo>
                        <a:pt x="266" y="0"/>
                        <a:pt x="212" y="18"/>
                        <a:pt x="168" y="53"/>
                      </a:cubicBezTo>
                      <a:cubicBezTo>
                        <a:pt x="1" y="188"/>
                        <a:pt x="81" y="458"/>
                        <a:pt x="293" y="481"/>
                      </a:cubicBezTo>
                      <a:cubicBezTo>
                        <a:pt x="303" y="482"/>
                        <a:pt x="312" y="482"/>
                        <a:pt x="321" y="482"/>
                      </a:cubicBezTo>
                      <a:cubicBezTo>
                        <a:pt x="520" y="482"/>
                        <a:pt x="635" y="249"/>
                        <a:pt x="509" y="92"/>
                      </a:cubicBezTo>
                      <a:cubicBezTo>
                        <a:pt x="461"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2" name="Google Shape;4822;p31"/>
                <p:cNvSpPr/>
                <p:nvPr/>
              </p:nvSpPr>
              <p:spPr>
                <a:xfrm>
                  <a:off x="4102900" y="3944350"/>
                  <a:ext cx="15300" cy="11625"/>
                </a:xfrm>
                <a:custGeom>
                  <a:avLst/>
                  <a:gdLst/>
                  <a:ahLst/>
                  <a:cxnLst/>
                  <a:rect l="l" t="t" r="r" b="b"/>
                  <a:pathLst>
                    <a:path w="612" h="465" extrusionOk="0">
                      <a:moveTo>
                        <a:pt x="306" y="0"/>
                      </a:moveTo>
                      <a:cubicBezTo>
                        <a:pt x="255" y="0"/>
                        <a:pt x="204" y="17"/>
                        <a:pt x="161" y="51"/>
                      </a:cubicBezTo>
                      <a:cubicBezTo>
                        <a:pt x="1" y="183"/>
                        <a:pt x="78" y="444"/>
                        <a:pt x="284" y="463"/>
                      </a:cubicBezTo>
                      <a:cubicBezTo>
                        <a:pt x="293" y="464"/>
                        <a:pt x="302" y="464"/>
                        <a:pt x="311" y="464"/>
                      </a:cubicBezTo>
                      <a:cubicBezTo>
                        <a:pt x="500" y="464"/>
                        <a:pt x="612" y="240"/>
                        <a:pt x="486" y="87"/>
                      </a:cubicBezTo>
                      <a:cubicBezTo>
                        <a:pt x="440" y="30"/>
                        <a:pt x="373"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3" name="Google Shape;4823;p31"/>
                <p:cNvSpPr/>
                <p:nvPr/>
              </p:nvSpPr>
              <p:spPr>
                <a:xfrm>
                  <a:off x="4089575" y="3927775"/>
                  <a:ext cx="14750" cy="11225"/>
                </a:xfrm>
                <a:custGeom>
                  <a:avLst/>
                  <a:gdLst/>
                  <a:ahLst/>
                  <a:cxnLst/>
                  <a:rect l="l" t="t" r="r" b="b"/>
                  <a:pathLst>
                    <a:path w="590" h="449" extrusionOk="0">
                      <a:moveTo>
                        <a:pt x="296" y="1"/>
                      </a:moveTo>
                      <a:cubicBezTo>
                        <a:pt x="246" y="1"/>
                        <a:pt x="196" y="18"/>
                        <a:pt x="154" y="52"/>
                      </a:cubicBezTo>
                      <a:cubicBezTo>
                        <a:pt x="0" y="178"/>
                        <a:pt x="74" y="425"/>
                        <a:pt x="273" y="448"/>
                      </a:cubicBezTo>
                      <a:cubicBezTo>
                        <a:pt x="281" y="448"/>
                        <a:pt x="289" y="449"/>
                        <a:pt x="297" y="449"/>
                      </a:cubicBezTo>
                      <a:cubicBezTo>
                        <a:pt x="479" y="449"/>
                        <a:pt x="590" y="233"/>
                        <a:pt x="469" y="85"/>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4" name="Google Shape;4824;p31"/>
                <p:cNvSpPr/>
                <p:nvPr/>
              </p:nvSpPr>
              <p:spPr>
                <a:xfrm>
                  <a:off x="4076300" y="3911250"/>
                  <a:ext cx="14125" cy="10725"/>
                </a:xfrm>
                <a:custGeom>
                  <a:avLst/>
                  <a:gdLst/>
                  <a:ahLst/>
                  <a:cxnLst/>
                  <a:rect l="l" t="t" r="r" b="b"/>
                  <a:pathLst>
                    <a:path w="565" h="429" extrusionOk="0">
                      <a:moveTo>
                        <a:pt x="285" y="0"/>
                      </a:moveTo>
                      <a:cubicBezTo>
                        <a:pt x="237" y="0"/>
                        <a:pt x="189" y="16"/>
                        <a:pt x="149" y="48"/>
                      </a:cubicBezTo>
                      <a:cubicBezTo>
                        <a:pt x="1" y="167"/>
                        <a:pt x="72" y="408"/>
                        <a:pt x="261" y="427"/>
                      </a:cubicBezTo>
                      <a:cubicBezTo>
                        <a:pt x="269" y="428"/>
                        <a:pt x="277" y="429"/>
                        <a:pt x="285" y="429"/>
                      </a:cubicBezTo>
                      <a:cubicBezTo>
                        <a:pt x="460" y="429"/>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5" name="Google Shape;4825;p31"/>
                <p:cNvSpPr/>
                <p:nvPr/>
              </p:nvSpPr>
              <p:spPr>
                <a:xfrm>
                  <a:off x="4063050" y="3894750"/>
                  <a:ext cx="13475" cy="10200"/>
                </a:xfrm>
                <a:custGeom>
                  <a:avLst/>
                  <a:gdLst/>
                  <a:ahLst/>
                  <a:cxnLst/>
                  <a:rect l="l" t="t" r="r" b="b"/>
                  <a:pathLst>
                    <a:path w="539" h="408" extrusionOk="0">
                      <a:moveTo>
                        <a:pt x="271" y="1"/>
                      </a:moveTo>
                      <a:cubicBezTo>
                        <a:pt x="225" y="1"/>
                        <a:pt x="180" y="15"/>
                        <a:pt x="142" y="46"/>
                      </a:cubicBezTo>
                      <a:cubicBezTo>
                        <a:pt x="1" y="159"/>
                        <a:pt x="68" y="390"/>
                        <a:pt x="248" y="406"/>
                      </a:cubicBezTo>
                      <a:cubicBezTo>
                        <a:pt x="256" y="407"/>
                        <a:pt x="264" y="407"/>
                        <a:pt x="272" y="407"/>
                      </a:cubicBezTo>
                      <a:cubicBezTo>
                        <a:pt x="441" y="407"/>
                        <a:pt x="539" y="210"/>
                        <a:pt x="431" y="75"/>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6" name="Google Shape;4826;p31"/>
                <p:cNvSpPr/>
                <p:nvPr/>
              </p:nvSpPr>
              <p:spPr>
                <a:xfrm>
                  <a:off x="4049800" y="3878175"/>
                  <a:ext cx="12825" cy="9825"/>
                </a:xfrm>
                <a:custGeom>
                  <a:avLst/>
                  <a:gdLst/>
                  <a:ahLst/>
                  <a:cxnLst/>
                  <a:rect l="l" t="t" r="r" b="b"/>
                  <a:pathLst>
                    <a:path w="513" h="393" extrusionOk="0">
                      <a:moveTo>
                        <a:pt x="258" y="1"/>
                      </a:moveTo>
                      <a:cubicBezTo>
                        <a:pt x="215" y="1"/>
                        <a:pt x="171" y="15"/>
                        <a:pt x="135" y="44"/>
                      </a:cubicBezTo>
                      <a:cubicBezTo>
                        <a:pt x="0" y="153"/>
                        <a:pt x="65" y="372"/>
                        <a:pt x="238" y="391"/>
                      </a:cubicBezTo>
                      <a:cubicBezTo>
                        <a:pt x="246" y="392"/>
                        <a:pt x="253" y="392"/>
                        <a:pt x="261" y="392"/>
                      </a:cubicBezTo>
                      <a:cubicBezTo>
                        <a:pt x="418" y="392"/>
                        <a:pt x="513" y="202"/>
                        <a:pt x="409" y="73"/>
                      </a:cubicBezTo>
                      <a:cubicBezTo>
                        <a:pt x="370" y="25"/>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7" name="Google Shape;4827;p31"/>
                <p:cNvSpPr/>
                <p:nvPr/>
              </p:nvSpPr>
              <p:spPr>
                <a:xfrm>
                  <a:off x="4036450" y="3861675"/>
                  <a:ext cx="12300" cy="9350"/>
                </a:xfrm>
                <a:custGeom>
                  <a:avLst/>
                  <a:gdLst/>
                  <a:ahLst/>
                  <a:cxnLst/>
                  <a:rect l="l" t="t" r="r" b="b"/>
                  <a:pathLst>
                    <a:path w="492" h="374" extrusionOk="0">
                      <a:moveTo>
                        <a:pt x="247" y="1"/>
                      </a:moveTo>
                      <a:cubicBezTo>
                        <a:pt x="205" y="1"/>
                        <a:pt x="164" y="14"/>
                        <a:pt x="130" y="42"/>
                      </a:cubicBezTo>
                      <a:cubicBezTo>
                        <a:pt x="1" y="145"/>
                        <a:pt x="65" y="354"/>
                        <a:pt x="229" y="373"/>
                      </a:cubicBezTo>
                      <a:cubicBezTo>
                        <a:pt x="236" y="374"/>
                        <a:pt x="242" y="374"/>
                        <a:pt x="249" y="374"/>
                      </a:cubicBezTo>
                      <a:cubicBezTo>
                        <a:pt x="401" y="374"/>
                        <a:pt x="492" y="194"/>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8" name="Google Shape;4828;p31"/>
                <p:cNvSpPr/>
                <p:nvPr/>
              </p:nvSpPr>
              <p:spPr>
                <a:xfrm>
                  <a:off x="4023200" y="3845125"/>
                  <a:ext cx="11725" cy="8875"/>
                </a:xfrm>
                <a:custGeom>
                  <a:avLst/>
                  <a:gdLst/>
                  <a:ahLst/>
                  <a:cxnLst/>
                  <a:rect l="l" t="t" r="r" b="b"/>
                  <a:pathLst>
                    <a:path w="469" h="355" extrusionOk="0">
                      <a:moveTo>
                        <a:pt x="234" y="0"/>
                      </a:moveTo>
                      <a:cubicBezTo>
                        <a:pt x="195" y="0"/>
                        <a:pt x="156" y="13"/>
                        <a:pt x="123" y="39"/>
                      </a:cubicBezTo>
                      <a:cubicBezTo>
                        <a:pt x="1" y="138"/>
                        <a:pt x="59" y="338"/>
                        <a:pt x="216" y="354"/>
                      </a:cubicBezTo>
                      <a:cubicBezTo>
                        <a:pt x="223" y="354"/>
                        <a:pt x="229" y="355"/>
                        <a:pt x="236" y="355"/>
                      </a:cubicBezTo>
                      <a:cubicBezTo>
                        <a:pt x="382" y="355"/>
                        <a:pt x="469" y="185"/>
                        <a:pt x="373" y="68"/>
                      </a:cubicBezTo>
                      <a:cubicBezTo>
                        <a:pt x="338" y="23"/>
                        <a:pt x="286"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9" name="Google Shape;4829;p31"/>
                <p:cNvSpPr/>
                <p:nvPr/>
              </p:nvSpPr>
              <p:spPr>
                <a:xfrm>
                  <a:off x="4009950" y="3828600"/>
                  <a:ext cx="11100" cy="8450"/>
                </a:xfrm>
                <a:custGeom>
                  <a:avLst/>
                  <a:gdLst/>
                  <a:ahLst/>
                  <a:cxnLst/>
                  <a:rect l="l" t="t" r="r" b="b"/>
                  <a:pathLst>
                    <a:path w="444" h="338" extrusionOk="0">
                      <a:moveTo>
                        <a:pt x="221" y="0"/>
                      </a:moveTo>
                      <a:cubicBezTo>
                        <a:pt x="184" y="0"/>
                        <a:pt x="147" y="13"/>
                        <a:pt x="116" y="38"/>
                      </a:cubicBezTo>
                      <a:cubicBezTo>
                        <a:pt x="0" y="131"/>
                        <a:pt x="55" y="320"/>
                        <a:pt x="203" y="337"/>
                      </a:cubicBezTo>
                      <a:cubicBezTo>
                        <a:pt x="208" y="337"/>
                        <a:pt x="214" y="337"/>
                        <a:pt x="219" y="337"/>
                      </a:cubicBezTo>
                      <a:cubicBezTo>
                        <a:pt x="360" y="337"/>
                        <a:pt x="444" y="175"/>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0" name="Google Shape;4830;p31"/>
                <p:cNvSpPr/>
                <p:nvPr/>
              </p:nvSpPr>
              <p:spPr>
                <a:xfrm>
                  <a:off x="3996700" y="3812100"/>
                  <a:ext cx="10450" cy="7925"/>
                </a:xfrm>
                <a:custGeom>
                  <a:avLst/>
                  <a:gdLst/>
                  <a:ahLst/>
                  <a:cxnLst/>
                  <a:rect l="l" t="t" r="r" b="b"/>
                  <a:pathLst>
                    <a:path w="418" h="317" extrusionOk="0">
                      <a:moveTo>
                        <a:pt x="209" y="0"/>
                      </a:moveTo>
                      <a:cubicBezTo>
                        <a:pt x="174" y="0"/>
                        <a:pt x="139" y="12"/>
                        <a:pt x="109" y="36"/>
                      </a:cubicBezTo>
                      <a:cubicBezTo>
                        <a:pt x="0" y="122"/>
                        <a:pt x="52" y="299"/>
                        <a:pt x="193" y="315"/>
                      </a:cubicBezTo>
                      <a:cubicBezTo>
                        <a:pt x="199" y="316"/>
                        <a:pt x="206" y="316"/>
                        <a:pt x="212" y="316"/>
                      </a:cubicBezTo>
                      <a:cubicBezTo>
                        <a:pt x="339" y="316"/>
                        <a:pt x="417" y="162"/>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1" name="Google Shape;4831;p31"/>
                <p:cNvSpPr/>
                <p:nvPr/>
              </p:nvSpPr>
              <p:spPr>
                <a:xfrm>
                  <a:off x="4253550" y="4095175"/>
                  <a:ext cx="21450" cy="16350"/>
                </a:xfrm>
                <a:custGeom>
                  <a:avLst/>
                  <a:gdLst/>
                  <a:ahLst/>
                  <a:cxnLst/>
                  <a:rect l="l" t="t" r="r" b="b"/>
                  <a:pathLst>
                    <a:path w="858" h="654" extrusionOk="0">
                      <a:moveTo>
                        <a:pt x="430" y="0"/>
                      </a:moveTo>
                      <a:cubicBezTo>
                        <a:pt x="358" y="0"/>
                        <a:pt x="285" y="24"/>
                        <a:pt x="225" y="73"/>
                      </a:cubicBezTo>
                      <a:cubicBezTo>
                        <a:pt x="0" y="256"/>
                        <a:pt x="110" y="623"/>
                        <a:pt x="399" y="652"/>
                      </a:cubicBezTo>
                      <a:cubicBezTo>
                        <a:pt x="411" y="653"/>
                        <a:pt x="422" y="653"/>
                        <a:pt x="433" y="653"/>
                      </a:cubicBezTo>
                      <a:cubicBezTo>
                        <a:pt x="699" y="653"/>
                        <a:pt x="858" y="334"/>
                        <a:pt x="682" y="121"/>
                      </a:cubicBezTo>
                      <a:cubicBezTo>
                        <a:pt x="618" y="41"/>
                        <a:pt x="525" y="0"/>
                        <a:pt x="4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2" name="Google Shape;4832;p31"/>
                <p:cNvSpPr/>
                <p:nvPr/>
              </p:nvSpPr>
              <p:spPr>
                <a:xfrm>
                  <a:off x="4240225" y="4078600"/>
                  <a:ext cx="20850" cy="15825"/>
                </a:xfrm>
                <a:custGeom>
                  <a:avLst/>
                  <a:gdLst/>
                  <a:ahLst/>
                  <a:cxnLst/>
                  <a:rect l="l" t="t" r="r" b="b"/>
                  <a:pathLst>
                    <a:path w="834" h="633" extrusionOk="0">
                      <a:moveTo>
                        <a:pt x="420" y="0"/>
                      </a:moveTo>
                      <a:cubicBezTo>
                        <a:pt x="349" y="0"/>
                        <a:pt x="278" y="24"/>
                        <a:pt x="219" y="71"/>
                      </a:cubicBezTo>
                      <a:cubicBezTo>
                        <a:pt x="0" y="248"/>
                        <a:pt x="106" y="601"/>
                        <a:pt x="386" y="630"/>
                      </a:cubicBezTo>
                      <a:cubicBezTo>
                        <a:pt x="399" y="632"/>
                        <a:pt x="411" y="632"/>
                        <a:pt x="424" y="632"/>
                      </a:cubicBezTo>
                      <a:cubicBezTo>
                        <a:pt x="681" y="632"/>
                        <a:pt x="834" y="327"/>
                        <a:pt x="665" y="119"/>
                      </a:cubicBezTo>
                      <a:cubicBezTo>
                        <a:pt x="603" y="41"/>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3" name="Google Shape;4833;p31"/>
                <p:cNvSpPr/>
                <p:nvPr/>
              </p:nvSpPr>
              <p:spPr>
                <a:xfrm>
                  <a:off x="4226950" y="4062100"/>
                  <a:ext cx="20250" cy="15350"/>
                </a:xfrm>
                <a:custGeom>
                  <a:avLst/>
                  <a:gdLst/>
                  <a:ahLst/>
                  <a:cxnLst/>
                  <a:rect l="l" t="t" r="r" b="b"/>
                  <a:pathLst>
                    <a:path w="810" h="614" extrusionOk="0">
                      <a:moveTo>
                        <a:pt x="407" y="1"/>
                      </a:moveTo>
                      <a:cubicBezTo>
                        <a:pt x="339" y="1"/>
                        <a:pt x="270" y="23"/>
                        <a:pt x="213" y="69"/>
                      </a:cubicBezTo>
                      <a:cubicBezTo>
                        <a:pt x="1" y="239"/>
                        <a:pt x="104" y="583"/>
                        <a:pt x="377" y="612"/>
                      </a:cubicBezTo>
                      <a:cubicBezTo>
                        <a:pt x="388" y="613"/>
                        <a:pt x="400" y="614"/>
                        <a:pt x="411" y="614"/>
                      </a:cubicBezTo>
                      <a:cubicBezTo>
                        <a:pt x="661" y="614"/>
                        <a:pt x="810" y="317"/>
                        <a:pt x="647" y="114"/>
                      </a:cubicBezTo>
                      <a:cubicBezTo>
                        <a:pt x="587" y="39"/>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4" name="Google Shape;4834;p31"/>
                <p:cNvSpPr/>
                <p:nvPr/>
              </p:nvSpPr>
              <p:spPr>
                <a:xfrm>
                  <a:off x="4213700" y="4045525"/>
                  <a:ext cx="19600" cy="14900"/>
                </a:xfrm>
                <a:custGeom>
                  <a:avLst/>
                  <a:gdLst/>
                  <a:ahLst/>
                  <a:cxnLst/>
                  <a:rect l="l" t="t" r="r" b="b"/>
                  <a:pathLst>
                    <a:path w="784" h="596" extrusionOk="0">
                      <a:moveTo>
                        <a:pt x="393" y="1"/>
                      </a:moveTo>
                      <a:cubicBezTo>
                        <a:pt x="328" y="1"/>
                        <a:pt x="262" y="22"/>
                        <a:pt x="206" y="67"/>
                      </a:cubicBezTo>
                      <a:cubicBezTo>
                        <a:pt x="0" y="234"/>
                        <a:pt x="100" y="568"/>
                        <a:pt x="364" y="594"/>
                      </a:cubicBezTo>
                      <a:cubicBezTo>
                        <a:pt x="375" y="595"/>
                        <a:pt x="387" y="596"/>
                        <a:pt x="398" y="596"/>
                      </a:cubicBezTo>
                      <a:cubicBezTo>
                        <a:pt x="641" y="596"/>
                        <a:pt x="784" y="308"/>
                        <a:pt x="624" y="112"/>
                      </a:cubicBezTo>
                      <a:cubicBezTo>
                        <a:pt x="565" y="38"/>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5" name="Google Shape;4835;p31"/>
                <p:cNvSpPr/>
                <p:nvPr/>
              </p:nvSpPr>
              <p:spPr>
                <a:xfrm>
                  <a:off x="4200450" y="4029050"/>
                  <a:ext cx="18950" cy="14425"/>
                </a:xfrm>
                <a:custGeom>
                  <a:avLst/>
                  <a:gdLst/>
                  <a:ahLst/>
                  <a:cxnLst/>
                  <a:rect l="l" t="t" r="r" b="b"/>
                  <a:pathLst>
                    <a:path w="758" h="577" extrusionOk="0">
                      <a:moveTo>
                        <a:pt x="381" y="1"/>
                      </a:moveTo>
                      <a:cubicBezTo>
                        <a:pt x="317" y="1"/>
                        <a:pt x="252" y="22"/>
                        <a:pt x="199" y="67"/>
                      </a:cubicBezTo>
                      <a:cubicBezTo>
                        <a:pt x="0" y="227"/>
                        <a:pt x="97" y="549"/>
                        <a:pt x="351" y="575"/>
                      </a:cubicBezTo>
                      <a:cubicBezTo>
                        <a:pt x="362" y="576"/>
                        <a:pt x="374" y="577"/>
                        <a:pt x="385" y="577"/>
                      </a:cubicBezTo>
                      <a:cubicBezTo>
                        <a:pt x="621" y="577"/>
                        <a:pt x="758" y="299"/>
                        <a:pt x="604" y="109"/>
                      </a:cubicBezTo>
                      <a:cubicBezTo>
                        <a:pt x="548"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6" name="Google Shape;4836;p31"/>
                <p:cNvSpPr/>
                <p:nvPr/>
              </p:nvSpPr>
              <p:spPr>
                <a:xfrm>
                  <a:off x="4187175" y="4012500"/>
                  <a:ext cx="18350" cy="13925"/>
                </a:xfrm>
                <a:custGeom>
                  <a:avLst/>
                  <a:gdLst/>
                  <a:ahLst/>
                  <a:cxnLst/>
                  <a:rect l="l" t="t" r="r" b="b"/>
                  <a:pathLst>
                    <a:path w="734" h="557" extrusionOk="0">
                      <a:moveTo>
                        <a:pt x="370" y="1"/>
                      </a:moveTo>
                      <a:cubicBezTo>
                        <a:pt x="308" y="1"/>
                        <a:pt x="246" y="21"/>
                        <a:pt x="194" y="64"/>
                      </a:cubicBezTo>
                      <a:cubicBezTo>
                        <a:pt x="1" y="221"/>
                        <a:pt x="94" y="533"/>
                        <a:pt x="338" y="555"/>
                      </a:cubicBezTo>
                      <a:cubicBezTo>
                        <a:pt x="349" y="556"/>
                        <a:pt x="359" y="557"/>
                        <a:pt x="369" y="557"/>
                      </a:cubicBezTo>
                      <a:cubicBezTo>
                        <a:pt x="598" y="557"/>
                        <a:pt x="734" y="287"/>
                        <a:pt x="586" y="102"/>
                      </a:cubicBezTo>
                      <a:cubicBezTo>
                        <a:pt x="530" y="35"/>
                        <a:pt x="450"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7" name="Google Shape;4837;p31"/>
                <p:cNvSpPr/>
                <p:nvPr/>
              </p:nvSpPr>
              <p:spPr>
                <a:xfrm>
                  <a:off x="4173850" y="3995950"/>
                  <a:ext cx="17775" cy="13525"/>
                </a:xfrm>
                <a:custGeom>
                  <a:avLst/>
                  <a:gdLst/>
                  <a:ahLst/>
                  <a:cxnLst/>
                  <a:rect l="l" t="t" r="r" b="b"/>
                  <a:pathLst>
                    <a:path w="711" h="541" extrusionOk="0">
                      <a:moveTo>
                        <a:pt x="357" y="0"/>
                      </a:moveTo>
                      <a:cubicBezTo>
                        <a:pt x="297" y="0"/>
                        <a:pt x="237" y="20"/>
                        <a:pt x="187" y="60"/>
                      </a:cubicBezTo>
                      <a:cubicBezTo>
                        <a:pt x="0" y="211"/>
                        <a:pt x="90" y="513"/>
                        <a:pt x="328" y="539"/>
                      </a:cubicBezTo>
                      <a:cubicBezTo>
                        <a:pt x="339" y="540"/>
                        <a:pt x="349" y="541"/>
                        <a:pt x="359" y="541"/>
                      </a:cubicBezTo>
                      <a:cubicBezTo>
                        <a:pt x="582" y="541"/>
                        <a:pt x="711" y="280"/>
                        <a:pt x="566" y="102"/>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8" name="Google Shape;4838;p31"/>
                <p:cNvSpPr/>
                <p:nvPr/>
              </p:nvSpPr>
              <p:spPr>
                <a:xfrm>
                  <a:off x="4160600" y="3979400"/>
                  <a:ext cx="17125" cy="13050"/>
                </a:xfrm>
                <a:custGeom>
                  <a:avLst/>
                  <a:gdLst/>
                  <a:ahLst/>
                  <a:cxnLst/>
                  <a:rect l="l" t="t" r="r" b="b"/>
                  <a:pathLst>
                    <a:path w="685" h="522" extrusionOk="0">
                      <a:moveTo>
                        <a:pt x="342" y="0"/>
                      </a:moveTo>
                      <a:cubicBezTo>
                        <a:pt x="285" y="0"/>
                        <a:pt x="228" y="19"/>
                        <a:pt x="180" y="57"/>
                      </a:cubicBezTo>
                      <a:cubicBezTo>
                        <a:pt x="0" y="202"/>
                        <a:pt x="84" y="494"/>
                        <a:pt x="315" y="520"/>
                      </a:cubicBezTo>
                      <a:cubicBezTo>
                        <a:pt x="326" y="521"/>
                        <a:pt x="336" y="522"/>
                        <a:pt x="346" y="522"/>
                      </a:cubicBezTo>
                      <a:cubicBezTo>
                        <a:pt x="559" y="522"/>
                        <a:pt x="685" y="271"/>
                        <a:pt x="547" y="99"/>
                      </a:cubicBezTo>
                      <a:cubicBezTo>
                        <a:pt x="495" y="34"/>
                        <a:pt x="419" y="0"/>
                        <a:pt x="3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9" name="Google Shape;4839;p31"/>
                <p:cNvSpPr/>
                <p:nvPr/>
              </p:nvSpPr>
              <p:spPr>
                <a:xfrm>
                  <a:off x="4147325" y="3962875"/>
                  <a:ext cx="16600" cy="12625"/>
                </a:xfrm>
                <a:custGeom>
                  <a:avLst/>
                  <a:gdLst/>
                  <a:ahLst/>
                  <a:cxnLst/>
                  <a:rect l="l" t="t" r="r" b="b"/>
                  <a:pathLst>
                    <a:path w="664" h="505" extrusionOk="0">
                      <a:moveTo>
                        <a:pt x="332" y="0"/>
                      </a:moveTo>
                      <a:cubicBezTo>
                        <a:pt x="276" y="0"/>
                        <a:pt x="220" y="19"/>
                        <a:pt x="174" y="56"/>
                      </a:cubicBezTo>
                      <a:cubicBezTo>
                        <a:pt x="1" y="197"/>
                        <a:pt x="84" y="477"/>
                        <a:pt x="306" y="503"/>
                      </a:cubicBezTo>
                      <a:cubicBezTo>
                        <a:pt x="315" y="504"/>
                        <a:pt x="324" y="504"/>
                        <a:pt x="333" y="504"/>
                      </a:cubicBezTo>
                      <a:cubicBezTo>
                        <a:pt x="539" y="504"/>
                        <a:pt x="664" y="261"/>
                        <a:pt x="528" y="95"/>
                      </a:cubicBezTo>
                      <a:cubicBezTo>
                        <a:pt x="479"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0" name="Google Shape;4840;p31"/>
                <p:cNvSpPr/>
                <p:nvPr/>
              </p:nvSpPr>
              <p:spPr>
                <a:xfrm>
                  <a:off x="4134075" y="3946375"/>
                  <a:ext cx="15875" cy="12075"/>
                </a:xfrm>
                <a:custGeom>
                  <a:avLst/>
                  <a:gdLst/>
                  <a:ahLst/>
                  <a:cxnLst/>
                  <a:rect l="l" t="t" r="r" b="b"/>
                  <a:pathLst>
                    <a:path w="635" h="483" extrusionOk="0">
                      <a:moveTo>
                        <a:pt x="318" y="0"/>
                      </a:moveTo>
                      <a:cubicBezTo>
                        <a:pt x="265" y="0"/>
                        <a:pt x="212" y="18"/>
                        <a:pt x="168" y="54"/>
                      </a:cubicBezTo>
                      <a:cubicBezTo>
                        <a:pt x="1" y="189"/>
                        <a:pt x="81" y="459"/>
                        <a:pt x="293" y="481"/>
                      </a:cubicBezTo>
                      <a:cubicBezTo>
                        <a:pt x="302" y="482"/>
                        <a:pt x="311" y="483"/>
                        <a:pt x="320" y="483"/>
                      </a:cubicBezTo>
                      <a:cubicBezTo>
                        <a:pt x="519" y="483"/>
                        <a:pt x="634" y="249"/>
                        <a:pt x="505" y="89"/>
                      </a:cubicBezTo>
                      <a:cubicBezTo>
                        <a:pt x="458"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1" name="Google Shape;4841;p31"/>
                <p:cNvSpPr/>
                <p:nvPr/>
              </p:nvSpPr>
              <p:spPr>
                <a:xfrm>
                  <a:off x="4120750" y="3929825"/>
                  <a:ext cx="15400" cy="11675"/>
                </a:xfrm>
                <a:custGeom>
                  <a:avLst/>
                  <a:gdLst/>
                  <a:ahLst/>
                  <a:cxnLst/>
                  <a:rect l="l" t="t" r="r" b="b"/>
                  <a:pathLst>
                    <a:path w="616" h="467" extrusionOk="0">
                      <a:moveTo>
                        <a:pt x="310" y="0"/>
                      </a:moveTo>
                      <a:cubicBezTo>
                        <a:pt x="258" y="0"/>
                        <a:pt x="206" y="18"/>
                        <a:pt x="161" y="54"/>
                      </a:cubicBezTo>
                      <a:cubicBezTo>
                        <a:pt x="0" y="183"/>
                        <a:pt x="77" y="443"/>
                        <a:pt x="286" y="465"/>
                      </a:cubicBezTo>
                      <a:cubicBezTo>
                        <a:pt x="294" y="466"/>
                        <a:pt x="302" y="466"/>
                        <a:pt x="310" y="466"/>
                      </a:cubicBezTo>
                      <a:cubicBezTo>
                        <a:pt x="501" y="466"/>
                        <a:pt x="615"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2" name="Google Shape;4842;p31"/>
                <p:cNvSpPr/>
                <p:nvPr/>
              </p:nvSpPr>
              <p:spPr>
                <a:xfrm>
                  <a:off x="4107475" y="3913300"/>
                  <a:ext cx="14775" cy="11175"/>
                </a:xfrm>
                <a:custGeom>
                  <a:avLst/>
                  <a:gdLst/>
                  <a:ahLst/>
                  <a:cxnLst/>
                  <a:rect l="l" t="t" r="r" b="b"/>
                  <a:pathLst>
                    <a:path w="591" h="447" extrusionOk="0">
                      <a:moveTo>
                        <a:pt x="296" y="1"/>
                      </a:moveTo>
                      <a:cubicBezTo>
                        <a:pt x="246" y="1"/>
                        <a:pt x="197" y="17"/>
                        <a:pt x="155" y="50"/>
                      </a:cubicBezTo>
                      <a:cubicBezTo>
                        <a:pt x="1" y="175"/>
                        <a:pt x="75" y="426"/>
                        <a:pt x="274" y="445"/>
                      </a:cubicBezTo>
                      <a:cubicBezTo>
                        <a:pt x="282" y="446"/>
                        <a:pt x="290" y="446"/>
                        <a:pt x="297" y="446"/>
                      </a:cubicBezTo>
                      <a:cubicBezTo>
                        <a:pt x="480" y="446"/>
                        <a:pt x="590" y="230"/>
                        <a:pt x="470" y="82"/>
                      </a:cubicBezTo>
                      <a:cubicBezTo>
                        <a:pt x="426" y="29"/>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3" name="Google Shape;4843;p31"/>
                <p:cNvSpPr/>
                <p:nvPr/>
              </p:nvSpPr>
              <p:spPr>
                <a:xfrm>
                  <a:off x="4094300" y="3896750"/>
                  <a:ext cx="14025" cy="10700"/>
                </a:xfrm>
                <a:custGeom>
                  <a:avLst/>
                  <a:gdLst/>
                  <a:ahLst/>
                  <a:cxnLst/>
                  <a:rect l="l" t="t" r="r" b="b"/>
                  <a:pathLst>
                    <a:path w="561" h="428" extrusionOk="0">
                      <a:moveTo>
                        <a:pt x="282" y="0"/>
                      </a:moveTo>
                      <a:cubicBezTo>
                        <a:pt x="235" y="0"/>
                        <a:pt x="188" y="16"/>
                        <a:pt x="149" y="50"/>
                      </a:cubicBezTo>
                      <a:cubicBezTo>
                        <a:pt x="1" y="169"/>
                        <a:pt x="72" y="406"/>
                        <a:pt x="261" y="426"/>
                      </a:cubicBezTo>
                      <a:cubicBezTo>
                        <a:pt x="270" y="427"/>
                        <a:pt x="279" y="427"/>
                        <a:pt x="288" y="427"/>
                      </a:cubicBezTo>
                      <a:cubicBezTo>
                        <a:pt x="458" y="427"/>
                        <a:pt x="561" y="222"/>
                        <a:pt x="448" y="79"/>
                      </a:cubicBezTo>
                      <a:cubicBezTo>
                        <a:pt x="406" y="28"/>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4" name="Google Shape;4844;p31"/>
                <p:cNvSpPr/>
                <p:nvPr/>
              </p:nvSpPr>
              <p:spPr>
                <a:xfrm>
                  <a:off x="4080975" y="388020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5" name="Google Shape;4845;p31"/>
                <p:cNvSpPr/>
                <p:nvPr/>
              </p:nvSpPr>
              <p:spPr>
                <a:xfrm>
                  <a:off x="4067725" y="3863725"/>
                  <a:ext cx="12850" cy="9800"/>
                </a:xfrm>
                <a:custGeom>
                  <a:avLst/>
                  <a:gdLst/>
                  <a:ahLst/>
                  <a:cxnLst/>
                  <a:rect l="l" t="t" r="r" b="b"/>
                  <a:pathLst>
                    <a:path w="514" h="392" extrusionOk="0">
                      <a:moveTo>
                        <a:pt x="257" y="0"/>
                      </a:moveTo>
                      <a:cubicBezTo>
                        <a:pt x="214" y="0"/>
                        <a:pt x="171" y="14"/>
                        <a:pt x="135" y="43"/>
                      </a:cubicBezTo>
                      <a:cubicBezTo>
                        <a:pt x="0" y="153"/>
                        <a:pt x="64" y="371"/>
                        <a:pt x="235" y="391"/>
                      </a:cubicBezTo>
                      <a:cubicBezTo>
                        <a:pt x="241" y="391"/>
                        <a:pt x="248" y="391"/>
                        <a:pt x="254" y="391"/>
                      </a:cubicBezTo>
                      <a:cubicBezTo>
                        <a:pt x="416" y="391"/>
                        <a:pt x="513" y="202"/>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6" name="Google Shape;4846;p31"/>
                <p:cNvSpPr/>
                <p:nvPr/>
              </p:nvSpPr>
              <p:spPr>
                <a:xfrm>
                  <a:off x="4054375" y="3847225"/>
                  <a:ext cx="12300" cy="9350"/>
                </a:xfrm>
                <a:custGeom>
                  <a:avLst/>
                  <a:gdLst/>
                  <a:ahLst/>
                  <a:cxnLst/>
                  <a:rect l="l" t="t" r="r" b="b"/>
                  <a:pathLst>
                    <a:path w="492" h="374" extrusionOk="0">
                      <a:moveTo>
                        <a:pt x="246" y="1"/>
                      </a:moveTo>
                      <a:cubicBezTo>
                        <a:pt x="205" y="1"/>
                        <a:pt x="164" y="14"/>
                        <a:pt x="129" y="41"/>
                      </a:cubicBezTo>
                      <a:cubicBezTo>
                        <a:pt x="1" y="147"/>
                        <a:pt x="65" y="353"/>
                        <a:pt x="229" y="372"/>
                      </a:cubicBezTo>
                      <a:cubicBezTo>
                        <a:pt x="235" y="373"/>
                        <a:pt x="242" y="373"/>
                        <a:pt x="248" y="373"/>
                      </a:cubicBezTo>
                      <a:cubicBezTo>
                        <a:pt x="401" y="373"/>
                        <a:pt x="491" y="194"/>
                        <a:pt x="393" y="70"/>
                      </a:cubicBezTo>
                      <a:cubicBezTo>
                        <a:pt x="356" y="24"/>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7" name="Google Shape;4847;p31"/>
                <p:cNvSpPr/>
                <p:nvPr/>
              </p:nvSpPr>
              <p:spPr>
                <a:xfrm>
                  <a:off x="4041125" y="3830650"/>
                  <a:ext cx="11625" cy="8825"/>
                </a:xfrm>
                <a:custGeom>
                  <a:avLst/>
                  <a:gdLst/>
                  <a:ahLst/>
                  <a:cxnLst/>
                  <a:rect l="l" t="t" r="r" b="b"/>
                  <a:pathLst>
                    <a:path w="465" h="353" extrusionOk="0">
                      <a:moveTo>
                        <a:pt x="233" y="0"/>
                      </a:moveTo>
                      <a:cubicBezTo>
                        <a:pt x="195" y="0"/>
                        <a:pt x="156" y="13"/>
                        <a:pt x="122" y="39"/>
                      </a:cubicBezTo>
                      <a:cubicBezTo>
                        <a:pt x="0" y="139"/>
                        <a:pt x="58" y="335"/>
                        <a:pt x="216" y="351"/>
                      </a:cubicBezTo>
                      <a:cubicBezTo>
                        <a:pt x="223" y="352"/>
                        <a:pt x="231" y="352"/>
                        <a:pt x="238" y="352"/>
                      </a:cubicBezTo>
                      <a:cubicBezTo>
                        <a:pt x="382" y="352"/>
                        <a:pt x="465" y="181"/>
                        <a:pt x="373" y="65"/>
                      </a:cubicBezTo>
                      <a:cubicBezTo>
                        <a:pt x="336" y="23"/>
                        <a:pt x="285"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8" name="Google Shape;4848;p31"/>
                <p:cNvSpPr/>
                <p:nvPr/>
              </p:nvSpPr>
              <p:spPr>
                <a:xfrm>
                  <a:off x="4027875" y="3814100"/>
                  <a:ext cx="11000" cy="8400"/>
                </a:xfrm>
                <a:custGeom>
                  <a:avLst/>
                  <a:gdLst/>
                  <a:ahLst/>
                  <a:cxnLst/>
                  <a:rect l="l" t="t" r="r" b="b"/>
                  <a:pathLst>
                    <a:path w="440" h="336" extrusionOk="0">
                      <a:moveTo>
                        <a:pt x="221" y="0"/>
                      </a:moveTo>
                      <a:cubicBezTo>
                        <a:pt x="184" y="0"/>
                        <a:pt x="146" y="13"/>
                        <a:pt x="116" y="39"/>
                      </a:cubicBezTo>
                      <a:cubicBezTo>
                        <a:pt x="0" y="132"/>
                        <a:pt x="55" y="319"/>
                        <a:pt x="203" y="335"/>
                      </a:cubicBezTo>
                      <a:cubicBezTo>
                        <a:pt x="209" y="336"/>
                        <a:pt x="215" y="336"/>
                        <a:pt x="222" y="336"/>
                      </a:cubicBezTo>
                      <a:cubicBezTo>
                        <a:pt x="358" y="336"/>
                        <a:pt x="440" y="172"/>
                        <a:pt x="350" y="62"/>
                      </a:cubicBezTo>
                      <a:cubicBezTo>
                        <a:pt x="318" y="22"/>
                        <a:pt x="269"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9" name="Google Shape;4849;p31"/>
                <p:cNvSpPr/>
                <p:nvPr/>
              </p:nvSpPr>
              <p:spPr>
                <a:xfrm>
                  <a:off x="4014600" y="3797550"/>
                  <a:ext cx="10375" cy="7925"/>
                </a:xfrm>
                <a:custGeom>
                  <a:avLst/>
                  <a:gdLst/>
                  <a:ahLst/>
                  <a:cxnLst/>
                  <a:rect l="l" t="t" r="r" b="b"/>
                  <a:pathLst>
                    <a:path w="415" h="317" extrusionOk="0">
                      <a:moveTo>
                        <a:pt x="209" y="1"/>
                      </a:moveTo>
                      <a:cubicBezTo>
                        <a:pt x="174" y="1"/>
                        <a:pt x="139" y="12"/>
                        <a:pt x="110" y="36"/>
                      </a:cubicBezTo>
                      <a:cubicBezTo>
                        <a:pt x="1" y="126"/>
                        <a:pt x="52" y="303"/>
                        <a:pt x="194" y="316"/>
                      </a:cubicBezTo>
                      <a:cubicBezTo>
                        <a:pt x="200" y="316"/>
                        <a:pt x="206" y="317"/>
                        <a:pt x="213" y="317"/>
                      </a:cubicBezTo>
                      <a:cubicBezTo>
                        <a:pt x="340" y="317"/>
                        <a:pt x="415" y="166"/>
                        <a:pt x="332" y="62"/>
                      </a:cubicBezTo>
                      <a:cubicBezTo>
                        <a:pt x="301"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0" name="Google Shape;4850;p31"/>
                <p:cNvSpPr/>
                <p:nvPr/>
              </p:nvSpPr>
              <p:spPr>
                <a:xfrm>
                  <a:off x="4271375" y="4080650"/>
                  <a:ext cx="21525" cy="16250"/>
                </a:xfrm>
                <a:custGeom>
                  <a:avLst/>
                  <a:gdLst/>
                  <a:ahLst/>
                  <a:cxnLst/>
                  <a:rect l="l" t="t" r="r" b="b"/>
                  <a:pathLst>
                    <a:path w="861" h="650" extrusionOk="0">
                      <a:moveTo>
                        <a:pt x="431" y="1"/>
                      </a:moveTo>
                      <a:cubicBezTo>
                        <a:pt x="359" y="1"/>
                        <a:pt x="287" y="24"/>
                        <a:pt x="226" y="72"/>
                      </a:cubicBezTo>
                      <a:cubicBezTo>
                        <a:pt x="1" y="256"/>
                        <a:pt x="110" y="619"/>
                        <a:pt x="399" y="648"/>
                      </a:cubicBezTo>
                      <a:cubicBezTo>
                        <a:pt x="412" y="649"/>
                        <a:pt x="425" y="650"/>
                        <a:pt x="438" y="650"/>
                      </a:cubicBezTo>
                      <a:cubicBezTo>
                        <a:pt x="701" y="650"/>
                        <a:pt x="860" y="335"/>
                        <a:pt x="685" y="121"/>
                      </a:cubicBezTo>
                      <a:cubicBezTo>
                        <a:pt x="621" y="42"/>
                        <a:pt x="527" y="1"/>
                        <a:pt x="4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1" name="Google Shape;4851;p31"/>
                <p:cNvSpPr/>
                <p:nvPr/>
              </p:nvSpPr>
              <p:spPr>
                <a:xfrm>
                  <a:off x="4258125" y="4064100"/>
                  <a:ext cx="20900" cy="15850"/>
                </a:xfrm>
                <a:custGeom>
                  <a:avLst/>
                  <a:gdLst/>
                  <a:ahLst/>
                  <a:cxnLst/>
                  <a:rect l="l" t="t" r="r" b="b"/>
                  <a:pathLst>
                    <a:path w="836" h="634" extrusionOk="0">
                      <a:moveTo>
                        <a:pt x="418" y="0"/>
                      </a:moveTo>
                      <a:cubicBezTo>
                        <a:pt x="348" y="0"/>
                        <a:pt x="278" y="24"/>
                        <a:pt x="219" y="72"/>
                      </a:cubicBezTo>
                      <a:cubicBezTo>
                        <a:pt x="1" y="249"/>
                        <a:pt x="107" y="603"/>
                        <a:pt x="386" y="632"/>
                      </a:cubicBezTo>
                      <a:cubicBezTo>
                        <a:pt x="398" y="633"/>
                        <a:pt x="410" y="633"/>
                        <a:pt x="421" y="633"/>
                      </a:cubicBezTo>
                      <a:cubicBezTo>
                        <a:pt x="680" y="633"/>
                        <a:pt x="835" y="327"/>
                        <a:pt x="666" y="117"/>
                      </a:cubicBezTo>
                      <a:cubicBezTo>
                        <a:pt x="602" y="41"/>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2" name="Google Shape;4852;p31"/>
                <p:cNvSpPr/>
                <p:nvPr/>
              </p:nvSpPr>
              <p:spPr>
                <a:xfrm>
                  <a:off x="4244875" y="4047550"/>
                  <a:ext cx="20250" cy="15375"/>
                </a:xfrm>
                <a:custGeom>
                  <a:avLst/>
                  <a:gdLst/>
                  <a:ahLst/>
                  <a:cxnLst/>
                  <a:rect l="l" t="t" r="r" b="b"/>
                  <a:pathLst>
                    <a:path w="810" h="615" extrusionOk="0">
                      <a:moveTo>
                        <a:pt x="406" y="1"/>
                      </a:moveTo>
                      <a:cubicBezTo>
                        <a:pt x="338" y="1"/>
                        <a:pt x="270" y="23"/>
                        <a:pt x="213" y="69"/>
                      </a:cubicBezTo>
                      <a:cubicBezTo>
                        <a:pt x="0" y="243"/>
                        <a:pt x="103" y="587"/>
                        <a:pt x="373" y="612"/>
                      </a:cubicBezTo>
                      <a:cubicBezTo>
                        <a:pt x="385" y="614"/>
                        <a:pt x="397" y="614"/>
                        <a:pt x="408" y="614"/>
                      </a:cubicBezTo>
                      <a:cubicBezTo>
                        <a:pt x="661"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3" name="Google Shape;4853;p31"/>
                <p:cNvSpPr/>
                <p:nvPr/>
              </p:nvSpPr>
              <p:spPr>
                <a:xfrm>
                  <a:off x="4231625" y="4031075"/>
                  <a:ext cx="19600" cy="14900"/>
                </a:xfrm>
                <a:custGeom>
                  <a:avLst/>
                  <a:gdLst/>
                  <a:ahLst/>
                  <a:cxnLst/>
                  <a:rect l="l" t="t" r="r" b="b"/>
                  <a:pathLst>
                    <a:path w="784" h="596" extrusionOk="0">
                      <a:moveTo>
                        <a:pt x="392" y="0"/>
                      </a:moveTo>
                      <a:cubicBezTo>
                        <a:pt x="326" y="0"/>
                        <a:pt x="260" y="22"/>
                        <a:pt x="206" y="66"/>
                      </a:cubicBezTo>
                      <a:cubicBezTo>
                        <a:pt x="0" y="233"/>
                        <a:pt x="97" y="564"/>
                        <a:pt x="360" y="593"/>
                      </a:cubicBezTo>
                      <a:cubicBezTo>
                        <a:pt x="372" y="594"/>
                        <a:pt x="384" y="595"/>
                        <a:pt x="395" y="595"/>
                      </a:cubicBezTo>
                      <a:cubicBezTo>
                        <a:pt x="641" y="595"/>
                        <a:pt x="783" y="308"/>
                        <a:pt x="624" y="111"/>
                      </a:cubicBezTo>
                      <a:cubicBezTo>
                        <a:pt x="565" y="38"/>
                        <a:pt x="478" y="0"/>
                        <a:pt x="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4" name="Google Shape;4854;p31"/>
                <p:cNvSpPr/>
                <p:nvPr/>
              </p:nvSpPr>
              <p:spPr>
                <a:xfrm>
                  <a:off x="4218275" y="4014500"/>
                  <a:ext cx="19050" cy="14425"/>
                </a:xfrm>
                <a:custGeom>
                  <a:avLst/>
                  <a:gdLst/>
                  <a:ahLst/>
                  <a:cxnLst/>
                  <a:rect l="l" t="t" r="r" b="b"/>
                  <a:pathLst>
                    <a:path w="762" h="577" extrusionOk="0">
                      <a:moveTo>
                        <a:pt x="384" y="1"/>
                      </a:moveTo>
                      <a:cubicBezTo>
                        <a:pt x="319" y="1"/>
                        <a:pt x="254" y="23"/>
                        <a:pt x="200" y="67"/>
                      </a:cubicBezTo>
                      <a:cubicBezTo>
                        <a:pt x="1" y="228"/>
                        <a:pt x="97" y="549"/>
                        <a:pt x="354" y="575"/>
                      </a:cubicBezTo>
                      <a:cubicBezTo>
                        <a:pt x="366" y="576"/>
                        <a:pt x="377" y="577"/>
                        <a:pt x="389" y="577"/>
                      </a:cubicBezTo>
                      <a:cubicBezTo>
                        <a:pt x="622" y="577"/>
                        <a:pt x="761" y="299"/>
                        <a:pt x="608" y="109"/>
                      </a:cubicBezTo>
                      <a:cubicBezTo>
                        <a:pt x="552" y="38"/>
                        <a:pt x="468" y="1"/>
                        <a:pt x="3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5" name="Google Shape;4855;p31"/>
                <p:cNvSpPr/>
                <p:nvPr/>
              </p:nvSpPr>
              <p:spPr>
                <a:xfrm>
                  <a:off x="4205025" y="3998050"/>
                  <a:ext cx="18425" cy="13925"/>
                </a:xfrm>
                <a:custGeom>
                  <a:avLst/>
                  <a:gdLst/>
                  <a:ahLst/>
                  <a:cxnLst/>
                  <a:rect l="l" t="t" r="r" b="b"/>
                  <a:pathLst>
                    <a:path w="737" h="557" extrusionOk="0">
                      <a:moveTo>
                        <a:pt x="372" y="0"/>
                      </a:moveTo>
                      <a:cubicBezTo>
                        <a:pt x="310" y="0"/>
                        <a:pt x="247" y="21"/>
                        <a:pt x="193" y="63"/>
                      </a:cubicBezTo>
                      <a:cubicBezTo>
                        <a:pt x="0" y="217"/>
                        <a:pt x="94" y="532"/>
                        <a:pt x="341" y="555"/>
                      </a:cubicBezTo>
                      <a:cubicBezTo>
                        <a:pt x="352" y="556"/>
                        <a:pt x="362" y="556"/>
                        <a:pt x="372" y="556"/>
                      </a:cubicBezTo>
                      <a:cubicBezTo>
                        <a:pt x="601" y="556"/>
                        <a:pt x="736" y="286"/>
                        <a:pt x="589" y="102"/>
                      </a:cubicBezTo>
                      <a:cubicBezTo>
                        <a:pt x="532" y="35"/>
                        <a:pt x="453"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6" name="Google Shape;4856;p31"/>
                <p:cNvSpPr/>
                <p:nvPr/>
              </p:nvSpPr>
              <p:spPr>
                <a:xfrm>
                  <a:off x="4191775" y="3981450"/>
                  <a:ext cx="17775" cy="13500"/>
                </a:xfrm>
                <a:custGeom>
                  <a:avLst/>
                  <a:gdLst/>
                  <a:ahLst/>
                  <a:cxnLst/>
                  <a:rect l="l" t="t" r="r" b="b"/>
                  <a:pathLst>
                    <a:path w="711" h="540" extrusionOk="0">
                      <a:moveTo>
                        <a:pt x="357" y="0"/>
                      </a:moveTo>
                      <a:cubicBezTo>
                        <a:pt x="297" y="0"/>
                        <a:pt x="237" y="20"/>
                        <a:pt x="187" y="62"/>
                      </a:cubicBezTo>
                      <a:cubicBezTo>
                        <a:pt x="0" y="210"/>
                        <a:pt x="90" y="512"/>
                        <a:pt x="328" y="537"/>
                      </a:cubicBezTo>
                      <a:cubicBezTo>
                        <a:pt x="338" y="539"/>
                        <a:pt x="349" y="539"/>
                        <a:pt x="359" y="539"/>
                      </a:cubicBezTo>
                      <a:cubicBezTo>
                        <a:pt x="578" y="539"/>
                        <a:pt x="710" y="279"/>
                        <a:pt x="566" y="100"/>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7" name="Google Shape;4857;p31"/>
                <p:cNvSpPr/>
                <p:nvPr/>
              </p:nvSpPr>
              <p:spPr>
                <a:xfrm>
                  <a:off x="4178500" y="3964875"/>
                  <a:ext cx="17150" cy="13025"/>
                </a:xfrm>
                <a:custGeom>
                  <a:avLst/>
                  <a:gdLst/>
                  <a:ahLst/>
                  <a:cxnLst/>
                  <a:rect l="l" t="t" r="r" b="b"/>
                  <a:pathLst>
                    <a:path w="686" h="521" extrusionOk="0">
                      <a:moveTo>
                        <a:pt x="345" y="0"/>
                      </a:moveTo>
                      <a:cubicBezTo>
                        <a:pt x="287" y="0"/>
                        <a:pt x="229" y="19"/>
                        <a:pt x="181" y="60"/>
                      </a:cubicBezTo>
                      <a:cubicBezTo>
                        <a:pt x="1" y="204"/>
                        <a:pt x="84" y="493"/>
                        <a:pt x="316" y="519"/>
                      </a:cubicBezTo>
                      <a:cubicBezTo>
                        <a:pt x="326" y="520"/>
                        <a:pt x="336" y="521"/>
                        <a:pt x="346" y="521"/>
                      </a:cubicBezTo>
                      <a:cubicBezTo>
                        <a:pt x="557" y="521"/>
                        <a:pt x="685" y="270"/>
                        <a:pt x="547" y="98"/>
                      </a:cubicBezTo>
                      <a:cubicBezTo>
                        <a:pt x="496" y="34"/>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8" name="Google Shape;4858;p31"/>
                <p:cNvSpPr/>
                <p:nvPr/>
              </p:nvSpPr>
              <p:spPr>
                <a:xfrm>
                  <a:off x="4165250" y="3948400"/>
                  <a:ext cx="16500" cy="12550"/>
                </a:xfrm>
                <a:custGeom>
                  <a:avLst/>
                  <a:gdLst/>
                  <a:ahLst/>
                  <a:cxnLst/>
                  <a:rect l="l" t="t" r="r" b="b"/>
                  <a:pathLst>
                    <a:path w="660" h="502" extrusionOk="0">
                      <a:moveTo>
                        <a:pt x="331" y="1"/>
                      </a:moveTo>
                      <a:cubicBezTo>
                        <a:pt x="276" y="1"/>
                        <a:pt x="220" y="19"/>
                        <a:pt x="174" y="57"/>
                      </a:cubicBezTo>
                      <a:cubicBezTo>
                        <a:pt x="1" y="198"/>
                        <a:pt x="81" y="478"/>
                        <a:pt x="306" y="500"/>
                      </a:cubicBezTo>
                      <a:cubicBezTo>
                        <a:pt x="316" y="501"/>
                        <a:pt x="326" y="502"/>
                        <a:pt x="336" y="502"/>
                      </a:cubicBezTo>
                      <a:cubicBezTo>
                        <a:pt x="540" y="502"/>
                        <a:pt x="659" y="260"/>
                        <a:pt x="528" y="92"/>
                      </a:cubicBezTo>
                      <a:cubicBezTo>
                        <a:pt x="477" y="32"/>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9" name="Google Shape;4859;p31"/>
                <p:cNvSpPr/>
                <p:nvPr/>
              </p:nvSpPr>
              <p:spPr>
                <a:xfrm>
                  <a:off x="4152000" y="3931850"/>
                  <a:ext cx="15875" cy="12075"/>
                </a:xfrm>
                <a:custGeom>
                  <a:avLst/>
                  <a:gdLst/>
                  <a:ahLst/>
                  <a:cxnLst/>
                  <a:rect l="l" t="t" r="r" b="b"/>
                  <a:pathLst>
                    <a:path w="635" h="483" extrusionOk="0">
                      <a:moveTo>
                        <a:pt x="317" y="0"/>
                      </a:moveTo>
                      <a:cubicBezTo>
                        <a:pt x="264" y="0"/>
                        <a:pt x="211" y="18"/>
                        <a:pt x="167" y="53"/>
                      </a:cubicBezTo>
                      <a:cubicBezTo>
                        <a:pt x="0" y="188"/>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0" name="Google Shape;4860;p31"/>
                <p:cNvSpPr/>
                <p:nvPr/>
              </p:nvSpPr>
              <p:spPr>
                <a:xfrm>
                  <a:off x="4138650" y="3915350"/>
                  <a:ext cx="15400" cy="11625"/>
                </a:xfrm>
                <a:custGeom>
                  <a:avLst/>
                  <a:gdLst/>
                  <a:ahLst/>
                  <a:cxnLst/>
                  <a:rect l="l" t="t" r="r" b="b"/>
                  <a:pathLst>
                    <a:path w="616" h="465" extrusionOk="0">
                      <a:moveTo>
                        <a:pt x="307" y="0"/>
                      </a:moveTo>
                      <a:cubicBezTo>
                        <a:pt x="256" y="0"/>
                        <a:pt x="204" y="17"/>
                        <a:pt x="162" y="51"/>
                      </a:cubicBezTo>
                      <a:cubicBezTo>
                        <a:pt x="1" y="183"/>
                        <a:pt x="78" y="443"/>
                        <a:pt x="284" y="463"/>
                      </a:cubicBezTo>
                      <a:cubicBezTo>
                        <a:pt x="293" y="464"/>
                        <a:pt x="302" y="464"/>
                        <a:pt x="311" y="464"/>
                      </a:cubicBezTo>
                      <a:cubicBezTo>
                        <a:pt x="501" y="464"/>
                        <a:pt x="615" y="240"/>
                        <a:pt x="489" y="87"/>
                      </a:cubicBezTo>
                      <a:cubicBezTo>
                        <a:pt x="443"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1" name="Google Shape;4861;p31"/>
                <p:cNvSpPr/>
                <p:nvPr/>
              </p:nvSpPr>
              <p:spPr>
                <a:xfrm>
                  <a:off x="4125400" y="3898775"/>
                  <a:ext cx="14775" cy="11225"/>
                </a:xfrm>
                <a:custGeom>
                  <a:avLst/>
                  <a:gdLst/>
                  <a:ahLst/>
                  <a:cxnLst/>
                  <a:rect l="l" t="t" r="r" b="b"/>
                  <a:pathLst>
                    <a:path w="591" h="449" extrusionOk="0">
                      <a:moveTo>
                        <a:pt x="296" y="1"/>
                      </a:moveTo>
                      <a:cubicBezTo>
                        <a:pt x="247" y="1"/>
                        <a:pt x="196" y="18"/>
                        <a:pt x="155" y="52"/>
                      </a:cubicBezTo>
                      <a:cubicBezTo>
                        <a:pt x="1" y="178"/>
                        <a:pt x="74" y="425"/>
                        <a:pt x="274" y="448"/>
                      </a:cubicBezTo>
                      <a:cubicBezTo>
                        <a:pt x="282" y="448"/>
                        <a:pt x="289" y="449"/>
                        <a:pt x="297" y="449"/>
                      </a:cubicBezTo>
                      <a:cubicBezTo>
                        <a:pt x="479" y="449"/>
                        <a:pt x="590" y="232"/>
                        <a:pt x="470" y="84"/>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2" name="Google Shape;4862;p31"/>
                <p:cNvSpPr/>
                <p:nvPr/>
              </p:nvSpPr>
              <p:spPr>
                <a:xfrm>
                  <a:off x="4112150" y="3882250"/>
                  <a:ext cx="14125" cy="10725"/>
                </a:xfrm>
                <a:custGeom>
                  <a:avLst/>
                  <a:gdLst/>
                  <a:ahLst/>
                  <a:cxnLst/>
                  <a:rect l="l" t="t" r="r" b="b"/>
                  <a:pathLst>
                    <a:path w="565" h="429" extrusionOk="0">
                      <a:moveTo>
                        <a:pt x="282" y="0"/>
                      </a:moveTo>
                      <a:cubicBezTo>
                        <a:pt x="234" y="0"/>
                        <a:pt x="187" y="16"/>
                        <a:pt x="148" y="48"/>
                      </a:cubicBezTo>
                      <a:cubicBezTo>
                        <a:pt x="0" y="167"/>
                        <a:pt x="71" y="408"/>
                        <a:pt x="261" y="427"/>
                      </a:cubicBezTo>
                      <a:cubicBezTo>
                        <a:pt x="269" y="428"/>
                        <a:pt x="276" y="428"/>
                        <a:pt x="284" y="428"/>
                      </a:cubicBezTo>
                      <a:cubicBezTo>
                        <a:pt x="460" y="428"/>
                        <a:pt x="564" y="222"/>
                        <a:pt x="447" y="80"/>
                      </a:cubicBezTo>
                      <a:cubicBezTo>
                        <a:pt x="405"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3" name="Google Shape;4863;p31"/>
                <p:cNvSpPr/>
                <p:nvPr/>
              </p:nvSpPr>
              <p:spPr>
                <a:xfrm>
                  <a:off x="4098900" y="3865750"/>
                  <a:ext cx="13475" cy="10200"/>
                </a:xfrm>
                <a:custGeom>
                  <a:avLst/>
                  <a:gdLst/>
                  <a:ahLst/>
                  <a:cxnLst/>
                  <a:rect l="l" t="t" r="r" b="b"/>
                  <a:pathLst>
                    <a:path w="539" h="408" extrusionOk="0">
                      <a:moveTo>
                        <a:pt x="270" y="0"/>
                      </a:moveTo>
                      <a:cubicBezTo>
                        <a:pt x="225" y="0"/>
                        <a:pt x="179" y="15"/>
                        <a:pt x="141" y="46"/>
                      </a:cubicBezTo>
                      <a:cubicBezTo>
                        <a:pt x="0" y="158"/>
                        <a:pt x="68" y="390"/>
                        <a:pt x="247" y="406"/>
                      </a:cubicBezTo>
                      <a:cubicBezTo>
                        <a:pt x="255" y="407"/>
                        <a:pt x="263" y="407"/>
                        <a:pt x="271" y="407"/>
                      </a:cubicBezTo>
                      <a:cubicBezTo>
                        <a:pt x="437" y="407"/>
                        <a:pt x="538" y="210"/>
                        <a:pt x="427" y="75"/>
                      </a:cubicBezTo>
                      <a:cubicBezTo>
                        <a:pt x="387"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4" name="Google Shape;4864;p31"/>
                <p:cNvSpPr/>
                <p:nvPr/>
              </p:nvSpPr>
              <p:spPr>
                <a:xfrm>
                  <a:off x="4085550" y="3849175"/>
                  <a:ext cx="12925" cy="9825"/>
                </a:xfrm>
                <a:custGeom>
                  <a:avLst/>
                  <a:gdLst/>
                  <a:ahLst/>
                  <a:cxnLst/>
                  <a:rect l="l" t="t" r="r" b="b"/>
                  <a:pathLst>
                    <a:path w="517" h="393" extrusionOk="0">
                      <a:moveTo>
                        <a:pt x="259" y="1"/>
                      </a:moveTo>
                      <a:cubicBezTo>
                        <a:pt x="215" y="1"/>
                        <a:pt x="172" y="15"/>
                        <a:pt x="136" y="44"/>
                      </a:cubicBezTo>
                      <a:cubicBezTo>
                        <a:pt x="1" y="153"/>
                        <a:pt x="65" y="372"/>
                        <a:pt x="238" y="391"/>
                      </a:cubicBezTo>
                      <a:cubicBezTo>
                        <a:pt x="246" y="392"/>
                        <a:pt x="254" y="392"/>
                        <a:pt x="261" y="392"/>
                      </a:cubicBezTo>
                      <a:cubicBezTo>
                        <a:pt x="421" y="392"/>
                        <a:pt x="516" y="202"/>
                        <a:pt x="412" y="73"/>
                      </a:cubicBezTo>
                      <a:cubicBezTo>
                        <a:pt x="374" y="25"/>
                        <a:pt x="31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5" name="Google Shape;4865;p31"/>
                <p:cNvSpPr/>
                <p:nvPr/>
              </p:nvSpPr>
              <p:spPr>
                <a:xfrm>
                  <a:off x="4072300" y="3832675"/>
                  <a:ext cx="12300" cy="9350"/>
                </a:xfrm>
                <a:custGeom>
                  <a:avLst/>
                  <a:gdLst/>
                  <a:ahLst/>
                  <a:cxnLst/>
                  <a:rect l="l" t="t" r="r" b="b"/>
                  <a:pathLst>
                    <a:path w="492" h="374" extrusionOk="0">
                      <a:moveTo>
                        <a:pt x="245" y="1"/>
                      </a:moveTo>
                      <a:cubicBezTo>
                        <a:pt x="204" y="1"/>
                        <a:pt x="163" y="14"/>
                        <a:pt x="129" y="42"/>
                      </a:cubicBezTo>
                      <a:cubicBezTo>
                        <a:pt x="0" y="145"/>
                        <a:pt x="61" y="353"/>
                        <a:pt x="228" y="373"/>
                      </a:cubicBezTo>
                      <a:cubicBezTo>
                        <a:pt x="235" y="373"/>
                        <a:pt x="242" y="374"/>
                        <a:pt x="248" y="374"/>
                      </a:cubicBezTo>
                      <a:cubicBezTo>
                        <a:pt x="400" y="374"/>
                        <a:pt x="491" y="194"/>
                        <a:pt x="392" y="71"/>
                      </a:cubicBezTo>
                      <a:cubicBezTo>
                        <a:pt x="354"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6" name="Google Shape;4866;p31"/>
                <p:cNvSpPr/>
                <p:nvPr/>
              </p:nvSpPr>
              <p:spPr>
                <a:xfrm>
                  <a:off x="4059050" y="3816175"/>
                  <a:ext cx="11700" cy="8825"/>
                </a:xfrm>
                <a:custGeom>
                  <a:avLst/>
                  <a:gdLst/>
                  <a:ahLst/>
                  <a:cxnLst/>
                  <a:rect l="l" t="t" r="r" b="b"/>
                  <a:pathLst>
                    <a:path w="468" h="353" extrusionOk="0">
                      <a:moveTo>
                        <a:pt x="235" y="1"/>
                      </a:moveTo>
                      <a:cubicBezTo>
                        <a:pt x="196" y="1"/>
                        <a:pt x="157" y="14"/>
                        <a:pt x="125" y="40"/>
                      </a:cubicBezTo>
                      <a:cubicBezTo>
                        <a:pt x="0" y="139"/>
                        <a:pt x="61" y="335"/>
                        <a:pt x="215" y="351"/>
                      </a:cubicBezTo>
                      <a:cubicBezTo>
                        <a:pt x="223" y="352"/>
                        <a:pt x="231" y="353"/>
                        <a:pt x="238" y="353"/>
                      </a:cubicBezTo>
                      <a:cubicBezTo>
                        <a:pt x="382" y="353"/>
                        <a:pt x="468" y="182"/>
                        <a:pt x="373" y="65"/>
                      </a:cubicBezTo>
                      <a:cubicBezTo>
                        <a:pt x="338"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7" name="Google Shape;4867;p31"/>
                <p:cNvSpPr/>
                <p:nvPr/>
              </p:nvSpPr>
              <p:spPr>
                <a:xfrm>
                  <a:off x="4045775" y="3799600"/>
                  <a:ext cx="11025" cy="8375"/>
                </a:xfrm>
                <a:custGeom>
                  <a:avLst/>
                  <a:gdLst/>
                  <a:ahLst/>
                  <a:cxnLst/>
                  <a:rect l="l" t="t" r="r" b="b"/>
                  <a:pathLst>
                    <a:path w="441" h="335" extrusionOk="0">
                      <a:moveTo>
                        <a:pt x="221" y="0"/>
                      </a:moveTo>
                      <a:cubicBezTo>
                        <a:pt x="184" y="0"/>
                        <a:pt x="147" y="12"/>
                        <a:pt x="116" y="37"/>
                      </a:cubicBezTo>
                      <a:cubicBezTo>
                        <a:pt x="1" y="131"/>
                        <a:pt x="55" y="320"/>
                        <a:pt x="203" y="333"/>
                      </a:cubicBezTo>
                      <a:cubicBezTo>
                        <a:pt x="210" y="334"/>
                        <a:pt x="216" y="334"/>
                        <a:pt x="223" y="334"/>
                      </a:cubicBezTo>
                      <a:cubicBezTo>
                        <a:pt x="359" y="334"/>
                        <a:pt x="440" y="174"/>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8" name="Google Shape;4868;p31"/>
                <p:cNvSpPr/>
                <p:nvPr/>
              </p:nvSpPr>
              <p:spPr>
                <a:xfrm>
                  <a:off x="4032525" y="3783100"/>
                  <a:ext cx="10375" cy="7900"/>
                </a:xfrm>
                <a:custGeom>
                  <a:avLst/>
                  <a:gdLst/>
                  <a:ahLst/>
                  <a:cxnLst/>
                  <a:rect l="l" t="t" r="r" b="b"/>
                  <a:pathLst>
                    <a:path w="415" h="316" extrusionOk="0">
                      <a:moveTo>
                        <a:pt x="209" y="0"/>
                      </a:moveTo>
                      <a:cubicBezTo>
                        <a:pt x="173" y="0"/>
                        <a:pt x="137" y="12"/>
                        <a:pt x="107" y="35"/>
                      </a:cubicBezTo>
                      <a:cubicBezTo>
                        <a:pt x="0" y="122"/>
                        <a:pt x="52" y="299"/>
                        <a:pt x="190" y="315"/>
                      </a:cubicBezTo>
                      <a:cubicBezTo>
                        <a:pt x="195" y="316"/>
                        <a:pt x="201" y="316"/>
                        <a:pt x="206" y="316"/>
                      </a:cubicBezTo>
                      <a:cubicBezTo>
                        <a:pt x="338" y="316"/>
                        <a:pt x="415" y="163"/>
                        <a:pt x="331" y="58"/>
                      </a:cubicBezTo>
                      <a:cubicBezTo>
                        <a:pt x="301"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9" name="Google Shape;4869;p31"/>
                <p:cNvSpPr/>
                <p:nvPr/>
              </p:nvSpPr>
              <p:spPr>
                <a:xfrm>
                  <a:off x="4302550" y="4082675"/>
                  <a:ext cx="22075" cy="16725"/>
                </a:xfrm>
                <a:custGeom>
                  <a:avLst/>
                  <a:gdLst/>
                  <a:ahLst/>
                  <a:cxnLst/>
                  <a:rect l="l" t="t" r="r" b="b"/>
                  <a:pathLst>
                    <a:path w="883" h="669" extrusionOk="0">
                      <a:moveTo>
                        <a:pt x="444" y="1"/>
                      </a:moveTo>
                      <a:cubicBezTo>
                        <a:pt x="370" y="1"/>
                        <a:pt x="295" y="25"/>
                        <a:pt x="232" y="75"/>
                      </a:cubicBezTo>
                      <a:cubicBezTo>
                        <a:pt x="1" y="261"/>
                        <a:pt x="113" y="637"/>
                        <a:pt x="409" y="666"/>
                      </a:cubicBezTo>
                      <a:cubicBezTo>
                        <a:pt x="422" y="668"/>
                        <a:pt x="435" y="668"/>
                        <a:pt x="447" y="668"/>
                      </a:cubicBezTo>
                      <a:cubicBezTo>
                        <a:pt x="720" y="668"/>
                        <a:pt x="883" y="344"/>
                        <a:pt x="705" y="123"/>
                      </a:cubicBezTo>
                      <a:cubicBezTo>
                        <a:pt x="639" y="43"/>
                        <a:pt x="542" y="1"/>
                        <a:pt x="4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0" name="Google Shape;4870;p31"/>
                <p:cNvSpPr/>
                <p:nvPr/>
              </p:nvSpPr>
              <p:spPr>
                <a:xfrm>
                  <a:off x="4289300" y="4066125"/>
                  <a:ext cx="21425" cy="16325"/>
                </a:xfrm>
                <a:custGeom>
                  <a:avLst/>
                  <a:gdLst/>
                  <a:ahLst/>
                  <a:cxnLst/>
                  <a:rect l="l" t="t" r="r" b="b"/>
                  <a:pathLst>
                    <a:path w="857" h="653" extrusionOk="0">
                      <a:moveTo>
                        <a:pt x="429" y="1"/>
                      </a:moveTo>
                      <a:cubicBezTo>
                        <a:pt x="357" y="1"/>
                        <a:pt x="285" y="25"/>
                        <a:pt x="226" y="75"/>
                      </a:cubicBezTo>
                      <a:cubicBezTo>
                        <a:pt x="1" y="255"/>
                        <a:pt x="107" y="621"/>
                        <a:pt x="396" y="650"/>
                      </a:cubicBezTo>
                      <a:cubicBezTo>
                        <a:pt x="409" y="652"/>
                        <a:pt x="422" y="652"/>
                        <a:pt x="434" y="652"/>
                      </a:cubicBezTo>
                      <a:cubicBezTo>
                        <a:pt x="701" y="652"/>
                        <a:pt x="857" y="338"/>
                        <a:pt x="682" y="123"/>
                      </a:cubicBezTo>
                      <a:cubicBezTo>
                        <a:pt x="618" y="43"/>
                        <a:pt x="524" y="1"/>
                        <a:pt x="4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1" name="Google Shape;4871;p31"/>
                <p:cNvSpPr/>
                <p:nvPr/>
              </p:nvSpPr>
              <p:spPr>
                <a:xfrm>
                  <a:off x="4276050" y="4049600"/>
                  <a:ext cx="20850" cy="15825"/>
                </a:xfrm>
                <a:custGeom>
                  <a:avLst/>
                  <a:gdLst/>
                  <a:ahLst/>
                  <a:cxnLst/>
                  <a:rect l="l" t="t" r="r" b="b"/>
                  <a:pathLst>
                    <a:path w="834" h="633" extrusionOk="0">
                      <a:moveTo>
                        <a:pt x="417" y="0"/>
                      </a:moveTo>
                      <a:cubicBezTo>
                        <a:pt x="347" y="0"/>
                        <a:pt x="277" y="23"/>
                        <a:pt x="219" y="71"/>
                      </a:cubicBezTo>
                      <a:cubicBezTo>
                        <a:pt x="0" y="247"/>
                        <a:pt x="106" y="601"/>
                        <a:pt x="386" y="630"/>
                      </a:cubicBezTo>
                      <a:cubicBezTo>
                        <a:pt x="399" y="631"/>
                        <a:pt x="412" y="632"/>
                        <a:pt x="424" y="632"/>
                      </a:cubicBezTo>
                      <a:cubicBezTo>
                        <a:pt x="681" y="632"/>
                        <a:pt x="834" y="327"/>
                        <a:pt x="662" y="119"/>
                      </a:cubicBezTo>
                      <a:cubicBezTo>
                        <a:pt x="600" y="40"/>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2" name="Google Shape;4872;p31"/>
                <p:cNvSpPr/>
                <p:nvPr/>
              </p:nvSpPr>
              <p:spPr>
                <a:xfrm>
                  <a:off x="4262800" y="4033100"/>
                  <a:ext cx="20225" cy="15350"/>
                </a:xfrm>
                <a:custGeom>
                  <a:avLst/>
                  <a:gdLst/>
                  <a:ahLst/>
                  <a:cxnLst/>
                  <a:rect l="l" t="t" r="r" b="b"/>
                  <a:pathLst>
                    <a:path w="809" h="614" extrusionOk="0">
                      <a:moveTo>
                        <a:pt x="406" y="0"/>
                      </a:moveTo>
                      <a:cubicBezTo>
                        <a:pt x="338" y="0"/>
                        <a:pt x="269" y="23"/>
                        <a:pt x="212" y="69"/>
                      </a:cubicBezTo>
                      <a:cubicBezTo>
                        <a:pt x="0" y="239"/>
                        <a:pt x="100" y="583"/>
                        <a:pt x="373" y="612"/>
                      </a:cubicBezTo>
                      <a:cubicBezTo>
                        <a:pt x="385" y="613"/>
                        <a:pt x="396" y="614"/>
                        <a:pt x="407" y="614"/>
                      </a:cubicBezTo>
                      <a:cubicBezTo>
                        <a:pt x="657" y="614"/>
                        <a:pt x="809" y="317"/>
                        <a:pt x="643" y="114"/>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3" name="Google Shape;4873;p31"/>
                <p:cNvSpPr/>
                <p:nvPr/>
              </p:nvSpPr>
              <p:spPr>
                <a:xfrm>
                  <a:off x="4249450" y="4016525"/>
                  <a:ext cx="19675" cy="14900"/>
                </a:xfrm>
                <a:custGeom>
                  <a:avLst/>
                  <a:gdLst/>
                  <a:ahLst/>
                  <a:cxnLst/>
                  <a:rect l="l" t="t" r="r" b="b"/>
                  <a:pathLst>
                    <a:path w="787" h="596" extrusionOk="0">
                      <a:moveTo>
                        <a:pt x="395" y="0"/>
                      </a:moveTo>
                      <a:cubicBezTo>
                        <a:pt x="329" y="0"/>
                        <a:pt x="263" y="22"/>
                        <a:pt x="209" y="66"/>
                      </a:cubicBezTo>
                      <a:cubicBezTo>
                        <a:pt x="1" y="234"/>
                        <a:pt x="100" y="568"/>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4" name="Google Shape;4874;p31"/>
                <p:cNvSpPr/>
                <p:nvPr/>
              </p:nvSpPr>
              <p:spPr>
                <a:xfrm>
                  <a:off x="4236200" y="4000050"/>
                  <a:ext cx="19050" cy="14400"/>
                </a:xfrm>
                <a:custGeom>
                  <a:avLst/>
                  <a:gdLst/>
                  <a:ahLst/>
                  <a:cxnLst/>
                  <a:rect l="l" t="t" r="r" b="b"/>
                  <a:pathLst>
                    <a:path w="762" h="576" extrusionOk="0">
                      <a:moveTo>
                        <a:pt x="384" y="0"/>
                      </a:moveTo>
                      <a:cubicBezTo>
                        <a:pt x="319" y="0"/>
                        <a:pt x="254" y="22"/>
                        <a:pt x="200" y="67"/>
                      </a:cubicBezTo>
                      <a:cubicBezTo>
                        <a:pt x="0" y="227"/>
                        <a:pt x="100" y="549"/>
                        <a:pt x="354" y="574"/>
                      </a:cubicBezTo>
                      <a:cubicBezTo>
                        <a:pt x="364" y="575"/>
                        <a:pt x="375" y="576"/>
                        <a:pt x="385" y="576"/>
                      </a:cubicBezTo>
                      <a:cubicBezTo>
                        <a:pt x="623" y="576"/>
                        <a:pt x="762" y="296"/>
                        <a:pt x="608" y="105"/>
                      </a:cubicBezTo>
                      <a:cubicBezTo>
                        <a:pt x="550" y="36"/>
                        <a:pt x="467"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5" name="Google Shape;4875;p31"/>
                <p:cNvSpPr/>
                <p:nvPr/>
              </p:nvSpPr>
              <p:spPr>
                <a:xfrm>
                  <a:off x="4222950" y="3983500"/>
                  <a:ext cx="18400" cy="13925"/>
                </a:xfrm>
                <a:custGeom>
                  <a:avLst/>
                  <a:gdLst/>
                  <a:ahLst/>
                  <a:cxnLst/>
                  <a:rect l="l" t="t" r="r" b="b"/>
                  <a:pathLst>
                    <a:path w="736" h="557" extrusionOk="0">
                      <a:moveTo>
                        <a:pt x="370" y="1"/>
                      </a:moveTo>
                      <a:cubicBezTo>
                        <a:pt x="308" y="1"/>
                        <a:pt x="245" y="21"/>
                        <a:pt x="193" y="63"/>
                      </a:cubicBezTo>
                      <a:cubicBezTo>
                        <a:pt x="0" y="221"/>
                        <a:pt x="93" y="533"/>
                        <a:pt x="341" y="555"/>
                      </a:cubicBezTo>
                      <a:cubicBezTo>
                        <a:pt x="351" y="556"/>
                        <a:pt x="362" y="557"/>
                        <a:pt x="372" y="557"/>
                      </a:cubicBezTo>
                      <a:cubicBezTo>
                        <a:pt x="601" y="557"/>
                        <a:pt x="736" y="287"/>
                        <a:pt x="585" y="102"/>
                      </a:cubicBezTo>
                      <a:cubicBezTo>
                        <a:pt x="531" y="35"/>
                        <a:pt x="451"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6" name="Google Shape;4876;p31"/>
                <p:cNvSpPr/>
                <p:nvPr/>
              </p:nvSpPr>
              <p:spPr>
                <a:xfrm>
                  <a:off x="4209675" y="3966975"/>
                  <a:ext cx="17775" cy="13500"/>
                </a:xfrm>
                <a:custGeom>
                  <a:avLst/>
                  <a:gdLst/>
                  <a:ahLst/>
                  <a:cxnLst/>
                  <a:rect l="l" t="t" r="r" b="b"/>
                  <a:pathLst>
                    <a:path w="711" h="540" extrusionOk="0">
                      <a:moveTo>
                        <a:pt x="355" y="0"/>
                      </a:moveTo>
                      <a:cubicBezTo>
                        <a:pt x="296" y="0"/>
                        <a:pt x="237" y="19"/>
                        <a:pt x="187" y="59"/>
                      </a:cubicBezTo>
                      <a:cubicBezTo>
                        <a:pt x="1" y="210"/>
                        <a:pt x="88" y="512"/>
                        <a:pt x="329" y="538"/>
                      </a:cubicBezTo>
                      <a:cubicBezTo>
                        <a:pt x="339" y="539"/>
                        <a:pt x="349" y="540"/>
                        <a:pt x="359" y="540"/>
                      </a:cubicBezTo>
                      <a:cubicBezTo>
                        <a:pt x="579" y="540"/>
                        <a:pt x="711" y="279"/>
                        <a:pt x="566" y="101"/>
                      </a:cubicBezTo>
                      <a:cubicBezTo>
                        <a:pt x="513" y="35"/>
                        <a:pt x="434" y="0"/>
                        <a:pt x="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7" name="Google Shape;4877;p31"/>
                <p:cNvSpPr/>
                <p:nvPr/>
              </p:nvSpPr>
              <p:spPr>
                <a:xfrm>
                  <a:off x="4196350" y="3950400"/>
                  <a:ext cx="17200" cy="13050"/>
                </a:xfrm>
                <a:custGeom>
                  <a:avLst/>
                  <a:gdLst/>
                  <a:ahLst/>
                  <a:cxnLst/>
                  <a:rect l="l" t="t" r="r" b="b"/>
                  <a:pathLst>
                    <a:path w="688" h="522" extrusionOk="0">
                      <a:moveTo>
                        <a:pt x="345" y="0"/>
                      </a:moveTo>
                      <a:cubicBezTo>
                        <a:pt x="288" y="0"/>
                        <a:pt x="231" y="19"/>
                        <a:pt x="183" y="57"/>
                      </a:cubicBezTo>
                      <a:cubicBezTo>
                        <a:pt x="0" y="202"/>
                        <a:pt x="87" y="494"/>
                        <a:pt x="318" y="520"/>
                      </a:cubicBezTo>
                      <a:cubicBezTo>
                        <a:pt x="329" y="521"/>
                        <a:pt x="339" y="521"/>
                        <a:pt x="349" y="521"/>
                      </a:cubicBezTo>
                      <a:cubicBezTo>
                        <a:pt x="562" y="521"/>
                        <a:pt x="688" y="271"/>
                        <a:pt x="550" y="99"/>
                      </a:cubicBezTo>
                      <a:cubicBezTo>
                        <a:pt x="498" y="34"/>
                        <a:pt x="422"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8" name="Google Shape;4878;p31"/>
                <p:cNvSpPr/>
                <p:nvPr/>
              </p:nvSpPr>
              <p:spPr>
                <a:xfrm>
                  <a:off x="4183100" y="3933875"/>
                  <a:ext cx="16575" cy="12600"/>
                </a:xfrm>
                <a:custGeom>
                  <a:avLst/>
                  <a:gdLst/>
                  <a:ahLst/>
                  <a:cxnLst/>
                  <a:rect l="l" t="t" r="r" b="b"/>
                  <a:pathLst>
                    <a:path w="663" h="504" extrusionOk="0">
                      <a:moveTo>
                        <a:pt x="333" y="0"/>
                      </a:moveTo>
                      <a:cubicBezTo>
                        <a:pt x="278" y="0"/>
                        <a:pt x="222" y="19"/>
                        <a:pt x="177" y="56"/>
                      </a:cubicBezTo>
                      <a:cubicBezTo>
                        <a:pt x="0" y="197"/>
                        <a:pt x="84" y="477"/>
                        <a:pt x="305" y="503"/>
                      </a:cubicBezTo>
                      <a:cubicBezTo>
                        <a:pt x="315" y="504"/>
                        <a:pt x="324" y="504"/>
                        <a:pt x="333" y="504"/>
                      </a:cubicBezTo>
                      <a:cubicBezTo>
                        <a:pt x="541" y="504"/>
                        <a:pt x="663" y="261"/>
                        <a:pt x="527" y="94"/>
                      </a:cubicBezTo>
                      <a:cubicBezTo>
                        <a:pt x="478" y="32"/>
                        <a:pt x="405"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9" name="Google Shape;4879;p31"/>
                <p:cNvSpPr/>
                <p:nvPr/>
              </p:nvSpPr>
              <p:spPr>
                <a:xfrm>
                  <a:off x="4169900" y="3917375"/>
                  <a:ext cx="15875" cy="12075"/>
                </a:xfrm>
                <a:custGeom>
                  <a:avLst/>
                  <a:gdLst/>
                  <a:ahLst/>
                  <a:cxnLst/>
                  <a:rect l="l" t="t" r="r" b="b"/>
                  <a:pathLst>
                    <a:path w="635" h="483" extrusionOk="0">
                      <a:moveTo>
                        <a:pt x="318" y="0"/>
                      </a:moveTo>
                      <a:cubicBezTo>
                        <a:pt x="265" y="0"/>
                        <a:pt x="211" y="18"/>
                        <a:pt x="165" y="54"/>
                      </a:cubicBezTo>
                      <a:cubicBezTo>
                        <a:pt x="1" y="189"/>
                        <a:pt x="81" y="459"/>
                        <a:pt x="293" y="481"/>
                      </a:cubicBezTo>
                      <a:cubicBezTo>
                        <a:pt x="303" y="482"/>
                        <a:pt x="311" y="483"/>
                        <a:pt x="320" y="483"/>
                      </a:cubicBezTo>
                      <a:cubicBezTo>
                        <a:pt x="517" y="483"/>
                        <a:pt x="635" y="249"/>
                        <a:pt x="506" y="89"/>
                      </a:cubicBezTo>
                      <a:cubicBezTo>
                        <a:pt x="458" y="31"/>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0" name="Google Shape;4880;p31"/>
                <p:cNvSpPr/>
                <p:nvPr/>
              </p:nvSpPr>
              <p:spPr>
                <a:xfrm>
                  <a:off x="4156575" y="3900825"/>
                  <a:ext cx="15325" cy="11675"/>
                </a:xfrm>
                <a:custGeom>
                  <a:avLst/>
                  <a:gdLst/>
                  <a:ahLst/>
                  <a:cxnLst/>
                  <a:rect l="l" t="t" r="r" b="b"/>
                  <a:pathLst>
                    <a:path w="613" h="467" extrusionOk="0">
                      <a:moveTo>
                        <a:pt x="309" y="0"/>
                      </a:moveTo>
                      <a:cubicBezTo>
                        <a:pt x="257" y="0"/>
                        <a:pt x="204" y="18"/>
                        <a:pt x="161" y="54"/>
                      </a:cubicBezTo>
                      <a:cubicBezTo>
                        <a:pt x="0" y="182"/>
                        <a:pt x="78" y="443"/>
                        <a:pt x="283" y="465"/>
                      </a:cubicBezTo>
                      <a:cubicBezTo>
                        <a:pt x="291" y="466"/>
                        <a:pt x="299" y="466"/>
                        <a:pt x="307" y="466"/>
                      </a:cubicBezTo>
                      <a:cubicBezTo>
                        <a:pt x="498" y="466"/>
                        <a:pt x="613" y="240"/>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1" name="Google Shape;4881;p31"/>
                <p:cNvSpPr/>
                <p:nvPr/>
              </p:nvSpPr>
              <p:spPr>
                <a:xfrm>
                  <a:off x="4143325" y="3884300"/>
                  <a:ext cx="14675" cy="11175"/>
                </a:xfrm>
                <a:custGeom>
                  <a:avLst/>
                  <a:gdLst/>
                  <a:ahLst/>
                  <a:cxnLst/>
                  <a:rect l="l" t="t" r="r" b="b"/>
                  <a:pathLst>
                    <a:path w="587" h="447" extrusionOk="0">
                      <a:moveTo>
                        <a:pt x="294" y="1"/>
                      </a:moveTo>
                      <a:cubicBezTo>
                        <a:pt x="245" y="1"/>
                        <a:pt x="196" y="16"/>
                        <a:pt x="154" y="50"/>
                      </a:cubicBezTo>
                      <a:cubicBezTo>
                        <a:pt x="0" y="175"/>
                        <a:pt x="74" y="426"/>
                        <a:pt x="270" y="445"/>
                      </a:cubicBezTo>
                      <a:cubicBezTo>
                        <a:pt x="278" y="446"/>
                        <a:pt x="286" y="446"/>
                        <a:pt x="294" y="446"/>
                      </a:cubicBezTo>
                      <a:cubicBezTo>
                        <a:pt x="479" y="446"/>
                        <a:pt x="587" y="230"/>
                        <a:pt x="466" y="82"/>
                      </a:cubicBezTo>
                      <a:cubicBezTo>
                        <a:pt x="422" y="29"/>
                        <a:pt x="358"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2" name="Google Shape;4882;p31"/>
                <p:cNvSpPr/>
                <p:nvPr/>
              </p:nvSpPr>
              <p:spPr>
                <a:xfrm>
                  <a:off x="4130050" y="3867750"/>
                  <a:ext cx="14025" cy="10700"/>
                </a:xfrm>
                <a:custGeom>
                  <a:avLst/>
                  <a:gdLst/>
                  <a:ahLst/>
                  <a:cxnLst/>
                  <a:rect l="l" t="t" r="r" b="b"/>
                  <a:pathLst>
                    <a:path w="561" h="428" extrusionOk="0">
                      <a:moveTo>
                        <a:pt x="281" y="0"/>
                      </a:moveTo>
                      <a:cubicBezTo>
                        <a:pt x="234" y="0"/>
                        <a:pt x="187" y="16"/>
                        <a:pt x="149" y="50"/>
                      </a:cubicBezTo>
                      <a:cubicBezTo>
                        <a:pt x="1" y="168"/>
                        <a:pt x="72" y="406"/>
                        <a:pt x="261" y="426"/>
                      </a:cubicBezTo>
                      <a:cubicBezTo>
                        <a:pt x="270" y="427"/>
                        <a:pt x="279" y="427"/>
                        <a:pt x="288" y="427"/>
                      </a:cubicBezTo>
                      <a:cubicBezTo>
                        <a:pt x="459" y="427"/>
                        <a:pt x="561" y="222"/>
                        <a:pt x="448" y="82"/>
                      </a:cubicBezTo>
                      <a:cubicBezTo>
                        <a:pt x="406" y="29"/>
                        <a:pt x="344"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3" name="Google Shape;4883;p31"/>
                <p:cNvSpPr/>
                <p:nvPr/>
              </p:nvSpPr>
              <p:spPr>
                <a:xfrm>
                  <a:off x="4116725" y="3851200"/>
                  <a:ext cx="13550" cy="10275"/>
                </a:xfrm>
                <a:custGeom>
                  <a:avLst/>
                  <a:gdLst/>
                  <a:ahLst/>
                  <a:cxnLst/>
                  <a:rect l="l" t="t" r="r" b="b"/>
                  <a:pathLst>
                    <a:path w="542" h="411" extrusionOk="0">
                      <a:moveTo>
                        <a:pt x="272" y="1"/>
                      </a:moveTo>
                      <a:cubicBezTo>
                        <a:pt x="226" y="1"/>
                        <a:pt x="181" y="16"/>
                        <a:pt x="142" y="46"/>
                      </a:cubicBezTo>
                      <a:cubicBezTo>
                        <a:pt x="0" y="162"/>
                        <a:pt x="71" y="390"/>
                        <a:pt x="251" y="409"/>
                      </a:cubicBezTo>
                      <a:cubicBezTo>
                        <a:pt x="259" y="410"/>
                        <a:pt x="267" y="411"/>
                        <a:pt x="274" y="411"/>
                      </a:cubicBezTo>
                      <a:cubicBezTo>
                        <a:pt x="441" y="411"/>
                        <a:pt x="542" y="214"/>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4" name="Google Shape;4884;p31"/>
                <p:cNvSpPr/>
                <p:nvPr/>
              </p:nvSpPr>
              <p:spPr>
                <a:xfrm>
                  <a:off x="4103475" y="3834725"/>
                  <a:ext cx="12925" cy="9800"/>
                </a:xfrm>
                <a:custGeom>
                  <a:avLst/>
                  <a:gdLst/>
                  <a:ahLst/>
                  <a:cxnLst/>
                  <a:rect l="l" t="t" r="r" b="b"/>
                  <a:pathLst>
                    <a:path w="517" h="392" extrusionOk="0">
                      <a:moveTo>
                        <a:pt x="259" y="0"/>
                      </a:moveTo>
                      <a:cubicBezTo>
                        <a:pt x="215" y="0"/>
                        <a:pt x="171" y="14"/>
                        <a:pt x="135" y="43"/>
                      </a:cubicBezTo>
                      <a:cubicBezTo>
                        <a:pt x="0" y="153"/>
                        <a:pt x="64" y="371"/>
                        <a:pt x="238" y="390"/>
                      </a:cubicBezTo>
                      <a:cubicBezTo>
                        <a:pt x="245" y="391"/>
                        <a:pt x="251" y="391"/>
                        <a:pt x="258" y="391"/>
                      </a:cubicBezTo>
                      <a:cubicBezTo>
                        <a:pt x="420" y="391"/>
                        <a:pt x="517" y="202"/>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5" name="Google Shape;4885;p31"/>
                <p:cNvSpPr/>
                <p:nvPr/>
              </p:nvSpPr>
              <p:spPr>
                <a:xfrm>
                  <a:off x="4090200" y="3818150"/>
                  <a:ext cx="12300" cy="9350"/>
                </a:xfrm>
                <a:custGeom>
                  <a:avLst/>
                  <a:gdLst/>
                  <a:ahLst/>
                  <a:cxnLst/>
                  <a:rect l="l" t="t" r="r" b="b"/>
                  <a:pathLst>
                    <a:path w="492" h="374" extrusionOk="0">
                      <a:moveTo>
                        <a:pt x="247" y="1"/>
                      </a:moveTo>
                      <a:cubicBezTo>
                        <a:pt x="206" y="1"/>
                        <a:pt x="164" y="15"/>
                        <a:pt x="129" y="44"/>
                      </a:cubicBezTo>
                      <a:cubicBezTo>
                        <a:pt x="1" y="147"/>
                        <a:pt x="62" y="356"/>
                        <a:pt x="226" y="372"/>
                      </a:cubicBezTo>
                      <a:cubicBezTo>
                        <a:pt x="233" y="373"/>
                        <a:pt x="239" y="373"/>
                        <a:pt x="246" y="373"/>
                      </a:cubicBezTo>
                      <a:cubicBezTo>
                        <a:pt x="401" y="373"/>
                        <a:pt x="492" y="193"/>
                        <a:pt x="390" y="70"/>
                      </a:cubicBezTo>
                      <a:cubicBezTo>
                        <a:pt x="354"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6" name="Google Shape;4886;p31"/>
                <p:cNvSpPr/>
                <p:nvPr/>
              </p:nvSpPr>
              <p:spPr>
                <a:xfrm>
                  <a:off x="4076950" y="3801650"/>
                  <a:ext cx="11625" cy="8825"/>
                </a:xfrm>
                <a:custGeom>
                  <a:avLst/>
                  <a:gdLst/>
                  <a:ahLst/>
                  <a:cxnLst/>
                  <a:rect l="l" t="t" r="r" b="b"/>
                  <a:pathLst>
                    <a:path w="465" h="353" extrusionOk="0">
                      <a:moveTo>
                        <a:pt x="232" y="0"/>
                      </a:moveTo>
                      <a:cubicBezTo>
                        <a:pt x="193" y="0"/>
                        <a:pt x="155" y="13"/>
                        <a:pt x="123" y="39"/>
                      </a:cubicBezTo>
                      <a:cubicBezTo>
                        <a:pt x="1" y="139"/>
                        <a:pt x="59" y="335"/>
                        <a:pt x="216" y="351"/>
                      </a:cubicBezTo>
                      <a:cubicBezTo>
                        <a:pt x="224" y="352"/>
                        <a:pt x="231" y="352"/>
                        <a:pt x="238" y="352"/>
                      </a:cubicBezTo>
                      <a:cubicBezTo>
                        <a:pt x="380" y="352"/>
                        <a:pt x="465" y="181"/>
                        <a:pt x="370" y="65"/>
                      </a:cubicBezTo>
                      <a:cubicBezTo>
                        <a:pt x="335" y="23"/>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7" name="Google Shape;4887;p31"/>
                <p:cNvSpPr/>
                <p:nvPr/>
              </p:nvSpPr>
              <p:spPr>
                <a:xfrm>
                  <a:off x="4063625" y="3785125"/>
                  <a:ext cx="11075" cy="8375"/>
                </a:xfrm>
                <a:custGeom>
                  <a:avLst/>
                  <a:gdLst/>
                  <a:ahLst/>
                  <a:cxnLst/>
                  <a:rect l="l" t="t" r="r" b="b"/>
                  <a:pathLst>
                    <a:path w="443" h="335" extrusionOk="0">
                      <a:moveTo>
                        <a:pt x="223" y="1"/>
                      </a:moveTo>
                      <a:cubicBezTo>
                        <a:pt x="186" y="1"/>
                        <a:pt x="148" y="13"/>
                        <a:pt x="116" y="38"/>
                      </a:cubicBezTo>
                      <a:cubicBezTo>
                        <a:pt x="0" y="131"/>
                        <a:pt x="58" y="321"/>
                        <a:pt x="206" y="334"/>
                      </a:cubicBezTo>
                      <a:cubicBezTo>
                        <a:pt x="212" y="334"/>
                        <a:pt x="219" y="335"/>
                        <a:pt x="225" y="335"/>
                      </a:cubicBezTo>
                      <a:cubicBezTo>
                        <a:pt x="362" y="335"/>
                        <a:pt x="443" y="174"/>
                        <a:pt x="354" y="64"/>
                      </a:cubicBezTo>
                      <a:cubicBezTo>
                        <a:pt x="321" y="22"/>
                        <a:pt x="273"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8" name="Google Shape;4888;p31"/>
                <p:cNvSpPr/>
                <p:nvPr/>
              </p:nvSpPr>
              <p:spPr>
                <a:xfrm>
                  <a:off x="4050350" y="3768550"/>
                  <a:ext cx="10450" cy="7925"/>
                </a:xfrm>
                <a:custGeom>
                  <a:avLst/>
                  <a:gdLst/>
                  <a:ahLst/>
                  <a:cxnLst/>
                  <a:rect l="l" t="t" r="r" b="b"/>
                  <a:pathLst>
                    <a:path w="418" h="317" extrusionOk="0">
                      <a:moveTo>
                        <a:pt x="209" y="1"/>
                      </a:moveTo>
                      <a:cubicBezTo>
                        <a:pt x="174" y="1"/>
                        <a:pt x="139" y="12"/>
                        <a:pt x="110" y="36"/>
                      </a:cubicBezTo>
                      <a:cubicBezTo>
                        <a:pt x="1" y="126"/>
                        <a:pt x="56" y="303"/>
                        <a:pt x="194" y="315"/>
                      </a:cubicBezTo>
                      <a:cubicBezTo>
                        <a:pt x="200" y="316"/>
                        <a:pt x="207" y="316"/>
                        <a:pt x="213" y="316"/>
                      </a:cubicBezTo>
                      <a:cubicBezTo>
                        <a:pt x="343" y="316"/>
                        <a:pt x="418" y="166"/>
                        <a:pt x="335" y="61"/>
                      </a:cubicBezTo>
                      <a:cubicBezTo>
                        <a:pt x="302" y="21"/>
                        <a:pt x="256"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9" name="Google Shape;4889;p31"/>
                <p:cNvSpPr/>
                <p:nvPr/>
              </p:nvSpPr>
              <p:spPr>
                <a:xfrm>
                  <a:off x="4333725" y="4084725"/>
                  <a:ext cx="22800" cy="17250"/>
                </a:xfrm>
                <a:custGeom>
                  <a:avLst/>
                  <a:gdLst/>
                  <a:ahLst/>
                  <a:cxnLst/>
                  <a:rect l="l" t="t" r="r" b="b"/>
                  <a:pathLst>
                    <a:path w="912" h="690" extrusionOk="0">
                      <a:moveTo>
                        <a:pt x="457" y="0"/>
                      </a:moveTo>
                      <a:cubicBezTo>
                        <a:pt x="382" y="0"/>
                        <a:pt x="306" y="25"/>
                        <a:pt x="242" y="77"/>
                      </a:cubicBezTo>
                      <a:cubicBezTo>
                        <a:pt x="1" y="269"/>
                        <a:pt x="116" y="655"/>
                        <a:pt x="422" y="687"/>
                      </a:cubicBezTo>
                      <a:cubicBezTo>
                        <a:pt x="435" y="689"/>
                        <a:pt x="448" y="689"/>
                        <a:pt x="460" y="689"/>
                      </a:cubicBezTo>
                      <a:cubicBezTo>
                        <a:pt x="743" y="689"/>
                        <a:pt x="912" y="356"/>
                        <a:pt x="724" y="128"/>
                      </a:cubicBezTo>
                      <a:cubicBezTo>
                        <a:pt x="656" y="44"/>
                        <a:pt x="557" y="0"/>
                        <a:pt x="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0" name="Google Shape;4890;p31"/>
                <p:cNvSpPr/>
                <p:nvPr/>
              </p:nvSpPr>
              <p:spPr>
                <a:xfrm>
                  <a:off x="4320475" y="4068175"/>
                  <a:ext cx="22075" cy="16750"/>
                </a:xfrm>
                <a:custGeom>
                  <a:avLst/>
                  <a:gdLst/>
                  <a:ahLst/>
                  <a:cxnLst/>
                  <a:rect l="l" t="t" r="r" b="b"/>
                  <a:pathLst>
                    <a:path w="883" h="670" extrusionOk="0">
                      <a:moveTo>
                        <a:pt x="445" y="0"/>
                      </a:moveTo>
                      <a:cubicBezTo>
                        <a:pt x="370" y="0"/>
                        <a:pt x="295" y="25"/>
                        <a:pt x="232" y="76"/>
                      </a:cubicBezTo>
                      <a:cubicBezTo>
                        <a:pt x="1" y="263"/>
                        <a:pt x="113" y="636"/>
                        <a:pt x="409" y="668"/>
                      </a:cubicBezTo>
                      <a:cubicBezTo>
                        <a:pt x="422" y="669"/>
                        <a:pt x="434" y="670"/>
                        <a:pt x="447" y="670"/>
                      </a:cubicBezTo>
                      <a:cubicBezTo>
                        <a:pt x="720" y="670"/>
                        <a:pt x="883" y="346"/>
                        <a:pt x="704" y="125"/>
                      </a:cubicBezTo>
                      <a:cubicBezTo>
                        <a:pt x="639" y="43"/>
                        <a:pt x="542" y="0"/>
                        <a:pt x="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1" name="Google Shape;4891;p31"/>
                <p:cNvSpPr/>
                <p:nvPr/>
              </p:nvSpPr>
              <p:spPr>
                <a:xfrm>
                  <a:off x="4307225" y="4051650"/>
                  <a:ext cx="21425" cy="16250"/>
                </a:xfrm>
                <a:custGeom>
                  <a:avLst/>
                  <a:gdLst/>
                  <a:ahLst/>
                  <a:cxnLst/>
                  <a:rect l="l" t="t" r="r" b="b"/>
                  <a:pathLst>
                    <a:path w="857" h="650" extrusionOk="0">
                      <a:moveTo>
                        <a:pt x="428" y="0"/>
                      </a:moveTo>
                      <a:cubicBezTo>
                        <a:pt x="357" y="0"/>
                        <a:pt x="285" y="24"/>
                        <a:pt x="225" y="72"/>
                      </a:cubicBezTo>
                      <a:cubicBezTo>
                        <a:pt x="0" y="255"/>
                        <a:pt x="110" y="619"/>
                        <a:pt x="396" y="648"/>
                      </a:cubicBezTo>
                      <a:cubicBezTo>
                        <a:pt x="409" y="649"/>
                        <a:pt x="421" y="650"/>
                        <a:pt x="434" y="650"/>
                      </a:cubicBezTo>
                      <a:cubicBezTo>
                        <a:pt x="700" y="650"/>
                        <a:pt x="856" y="335"/>
                        <a:pt x="682" y="120"/>
                      </a:cubicBezTo>
                      <a:cubicBezTo>
                        <a:pt x="617" y="42"/>
                        <a:pt x="523" y="0"/>
                        <a:pt x="4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2" name="Google Shape;4892;p31"/>
                <p:cNvSpPr/>
                <p:nvPr/>
              </p:nvSpPr>
              <p:spPr>
                <a:xfrm>
                  <a:off x="4293975" y="4035100"/>
                  <a:ext cx="20875" cy="15850"/>
                </a:xfrm>
                <a:custGeom>
                  <a:avLst/>
                  <a:gdLst/>
                  <a:ahLst/>
                  <a:cxnLst/>
                  <a:rect l="l" t="t" r="r" b="b"/>
                  <a:pathLst>
                    <a:path w="835" h="634" extrusionOk="0">
                      <a:moveTo>
                        <a:pt x="417" y="0"/>
                      </a:moveTo>
                      <a:cubicBezTo>
                        <a:pt x="347" y="0"/>
                        <a:pt x="277" y="24"/>
                        <a:pt x="219" y="72"/>
                      </a:cubicBezTo>
                      <a:cubicBezTo>
                        <a:pt x="0" y="249"/>
                        <a:pt x="103" y="602"/>
                        <a:pt x="386" y="631"/>
                      </a:cubicBezTo>
                      <a:cubicBezTo>
                        <a:pt x="397" y="633"/>
                        <a:pt x="409" y="633"/>
                        <a:pt x="420" y="633"/>
                      </a:cubicBezTo>
                      <a:cubicBezTo>
                        <a:pt x="679" y="633"/>
                        <a:pt x="834" y="327"/>
                        <a:pt x="662" y="117"/>
                      </a:cubicBezTo>
                      <a:cubicBezTo>
                        <a:pt x="600" y="41"/>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3" name="Google Shape;4893;p31"/>
                <p:cNvSpPr/>
                <p:nvPr/>
              </p:nvSpPr>
              <p:spPr>
                <a:xfrm>
                  <a:off x="4280700" y="4018550"/>
                  <a:ext cx="20250" cy="15350"/>
                </a:xfrm>
                <a:custGeom>
                  <a:avLst/>
                  <a:gdLst/>
                  <a:ahLst/>
                  <a:cxnLst/>
                  <a:rect l="l" t="t" r="r" b="b"/>
                  <a:pathLst>
                    <a:path w="810" h="614" extrusionOk="0">
                      <a:moveTo>
                        <a:pt x="406" y="1"/>
                      </a:moveTo>
                      <a:cubicBezTo>
                        <a:pt x="338" y="1"/>
                        <a:pt x="270" y="23"/>
                        <a:pt x="213" y="69"/>
                      </a:cubicBezTo>
                      <a:cubicBezTo>
                        <a:pt x="1" y="243"/>
                        <a:pt x="100" y="586"/>
                        <a:pt x="374" y="612"/>
                      </a:cubicBezTo>
                      <a:cubicBezTo>
                        <a:pt x="385" y="613"/>
                        <a:pt x="397" y="614"/>
                        <a:pt x="408" y="614"/>
                      </a:cubicBezTo>
                      <a:cubicBezTo>
                        <a:pt x="658"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4" name="Google Shape;4894;p31"/>
                <p:cNvSpPr/>
                <p:nvPr/>
              </p:nvSpPr>
              <p:spPr>
                <a:xfrm>
                  <a:off x="4267375" y="4002075"/>
                  <a:ext cx="19675" cy="14875"/>
                </a:xfrm>
                <a:custGeom>
                  <a:avLst/>
                  <a:gdLst/>
                  <a:ahLst/>
                  <a:cxnLst/>
                  <a:rect l="l" t="t" r="r" b="b"/>
                  <a:pathLst>
                    <a:path w="787" h="595" extrusionOk="0">
                      <a:moveTo>
                        <a:pt x="393" y="0"/>
                      </a:moveTo>
                      <a:cubicBezTo>
                        <a:pt x="327" y="0"/>
                        <a:pt x="261" y="22"/>
                        <a:pt x="206" y="66"/>
                      </a:cubicBezTo>
                      <a:cubicBezTo>
                        <a:pt x="0" y="233"/>
                        <a:pt x="100" y="564"/>
                        <a:pt x="363" y="593"/>
                      </a:cubicBezTo>
                      <a:cubicBezTo>
                        <a:pt x="375" y="594"/>
                        <a:pt x="387" y="595"/>
                        <a:pt x="398" y="595"/>
                      </a:cubicBezTo>
                      <a:cubicBezTo>
                        <a:pt x="641" y="595"/>
                        <a:pt x="787" y="307"/>
                        <a:pt x="627" y="111"/>
                      </a:cubicBezTo>
                      <a:cubicBezTo>
                        <a:pt x="567"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5" name="Google Shape;4895;p31"/>
                <p:cNvSpPr/>
                <p:nvPr/>
              </p:nvSpPr>
              <p:spPr>
                <a:xfrm>
                  <a:off x="4254100" y="3985550"/>
                  <a:ext cx="19075" cy="14450"/>
                </a:xfrm>
                <a:custGeom>
                  <a:avLst/>
                  <a:gdLst/>
                  <a:ahLst/>
                  <a:cxnLst/>
                  <a:rect l="l" t="t" r="r" b="b"/>
                  <a:pathLst>
                    <a:path w="763" h="578" extrusionOk="0">
                      <a:moveTo>
                        <a:pt x="383" y="0"/>
                      </a:moveTo>
                      <a:cubicBezTo>
                        <a:pt x="318" y="0"/>
                        <a:pt x="253" y="22"/>
                        <a:pt x="200" y="65"/>
                      </a:cubicBezTo>
                      <a:cubicBezTo>
                        <a:pt x="1" y="229"/>
                        <a:pt x="101" y="550"/>
                        <a:pt x="354" y="576"/>
                      </a:cubicBezTo>
                      <a:cubicBezTo>
                        <a:pt x="365" y="577"/>
                        <a:pt x="375" y="577"/>
                        <a:pt x="385" y="577"/>
                      </a:cubicBezTo>
                      <a:cubicBezTo>
                        <a:pt x="624" y="577"/>
                        <a:pt x="762" y="295"/>
                        <a:pt x="605" y="107"/>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6" name="Google Shape;4896;p31"/>
                <p:cNvSpPr/>
                <p:nvPr/>
              </p:nvSpPr>
              <p:spPr>
                <a:xfrm>
                  <a:off x="4240850" y="3969000"/>
                  <a:ext cx="18425" cy="13975"/>
                </a:xfrm>
                <a:custGeom>
                  <a:avLst/>
                  <a:gdLst/>
                  <a:ahLst/>
                  <a:cxnLst/>
                  <a:rect l="l" t="t" r="r" b="b"/>
                  <a:pathLst>
                    <a:path w="737" h="559" extrusionOk="0">
                      <a:moveTo>
                        <a:pt x="368" y="0"/>
                      </a:moveTo>
                      <a:cubicBezTo>
                        <a:pt x="306" y="0"/>
                        <a:pt x="245" y="20"/>
                        <a:pt x="194" y="62"/>
                      </a:cubicBezTo>
                      <a:cubicBezTo>
                        <a:pt x="1" y="219"/>
                        <a:pt x="94" y="531"/>
                        <a:pt x="341" y="557"/>
                      </a:cubicBezTo>
                      <a:cubicBezTo>
                        <a:pt x="352" y="558"/>
                        <a:pt x="362" y="558"/>
                        <a:pt x="372" y="558"/>
                      </a:cubicBezTo>
                      <a:cubicBezTo>
                        <a:pt x="601" y="558"/>
                        <a:pt x="736" y="288"/>
                        <a:pt x="586" y="103"/>
                      </a:cubicBezTo>
                      <a:cubicBezTo>
                        <a:pt x="531" y="36"/>
                        <a:pt x="449" y="0"/>
                        <a:pt x="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7" name="Google Shape;4897;p31"/>
                <p:cNvSpPr/>
                <p:nvPr/>
              </p:nvSpPr>
              <p:spPr>
                <a:xfrm>
                  <a:off x="4227600" y="3952425"/>
                  <a:ext cx="17775" cy="13500"/>
                </a:xfrm>
                <a:custGeom>
                  <a:avLst/>
                  <a:gdLst/>
                  <a:ahLst/>
                  <a:cxnLst/>
                  <a:rect l="l" t="t" r="r" b="b"/>
                  <a:pathLst>
                    <a:path w="711" h="540" extrusionOk="0">
                      <a:moveTo>
                        <a:pt x="357" y="1"/>
                      </a:moveTo>
                      <a:cubicBezTo>
                        <a:pt x="297" y="1"/>
                        <a:pt x="237" y="21"/>
                        <a:pt x="187" y="63"/>
                      </a:cubicBezTo>
                      <a:cubicBezTo>
                        <a:pt x="0" y="211"/>
                        <a:pt x="87" y="513"/>
                        <a:pt x="328" y="538"/>
                      </a:cubicBezTo>
                      <a:cubicBezTo>
                        <a:pt x="339" y="539"/>
                        <a:pt x="349" y="540"/>
                        <a:pt x="359" y="540"/>
                      </a:cubicBezTo>
                      <a:cubicBezTo>
                        <a:pt x="579" y="540"/>
                        <a:pt x="710" y="279"/>
                        <a:pt x="566" y="101"/>
                      </a:cubicBezTo>
                      <a:cubicBezTo>
                        <a:pt x="513" y="36"/>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8" name="Google Shape;4898;p31"/>
                <p:cNvSpPr/>
                <p:nvPr/>
              </p:nvSpPr>
              <p:spPr>
                <a:xfrm>
                  <a:off x="4214250" y="3935900"/>
                  <a:ext cx="17225" cy="13000"/>
                </a:xfrm>
                <a:custGeom>
                  <a:avLst/>
                  <a:gdLst/>
                  <a:ahLst/>
                  <a:cxnLst/>
                  <a:rect l="l" t="t" r="r" b="b"/>
                  <a:pathLst>
                    <a:path w="689" h="520" extrusionOk="0">
                      <a:moveTo>
                        <a:pt x="347" y="0"/>
                      </a:moveTo>
                      <a:cubicBezTo>
                        <a:pt x="289" y="0"/>
                        <a:pt x="231" y="19"/>
                        <a:pt x="184" y="58"/>
                      </a:cubicBezTo>
                      <a:cubicBezTo>
                        <a:pt x="1" y="203"/>
                        <a:pt x="88" y="492"/>
                        <a:pt x="316" y="518"/>
                      </a:cubicBezTo>
                      <a:cubicBezTo>
                        <a:pt x="326" y="519"/>
                        <a:pt x="337" y="520"/>
                        <a:pt x="347" y="520"/>
                      </a:cubicBezTo>
                      <a:cubicBezTo>
                        <a:pt x="560" y="520"/>
                        <a:pt x="689" y="269"/>
                        <a:pt x="551" y="97"/>
                      </a:cubicBezTo>
                      <a:cubicBezTo>
                        <a:pt x="498" y="33"/>
                        <a:pt x="422"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9" name="Google Shape;4899;p31"/>
                <p:cNvSpPr/>
                <p:nvPr/>
              </p:nvSpPr>
              <p:spPr>
                <a:xfrm>
                  <a:off x="4201000" y="3919400"/>
                  <a:ext cx="16600" cy="12550"/>
                </a:xfrm>
                <a:custGeom>
                  <a:avLst/>
                  <a:gdLst/>
                  <a:ahLst/>
                  <a:cxnLst/>
                  <a:rect l="l" t="t" r="r" b="b"/>
                  <a:pathLst>
                    <a:path w="664" h="502" extrusionOk="0">
                      <a:moveTo>
                        <a:pt x="334" y="0"/>
                      </a:moveTo>
                      <a:cubicBezTo>
                        <a:pt x="278" y="0"/>
                        <a:pt x="222" y="19"/>
                        <a:pt x="174" y="56"/>
                      </a:cubicBezTo>
                      <a:cubicBezTo>
                        <a:pt x="1" y="198"/>
                        <a:pt x="84" y="477"/>
                        <a:pt x="306" y="500"/>
                      </a:cubicBezTo>
                      <a:cubicBezTo>
                        <a:pt x="315" y="501"/>
                        <a:pt x="324" y="501"/>
                        <a:pt x="333" y="501"/>
                      </a:cubicBezTo>
                      <a:cubicBezTo>
                        <a:pt x="539" y="501"/>
                        <a:pt x="663" y="261"/>
                        <a:pt x="528" y="92"/>
                      </a:cubicBezTo>
                      <a:cubicBezTo>
                        <a:pt x="479" y="32"/>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0" name="Google Shape;4900;p31"/>
                <p:cNvSpPr/>
                <p:nvPr/>
              </p:nvSpPr>
              <p:spPr>
                <a:xfrm>
                  <a:off x="4187750" y="3902825"/>
                  <a:ext cx="15950" cy="12100"/>
                </a:xfrm>
                <a:custGeom>
                  <a:avLst/>
                  <a:gdLst/>
                  <a:ahLst/>
                  <a:cxnLst/>
                  <a:rect l="l" t="t" r="r" b="b"/>
                  <a:pathLst>
                    <a:path w="638" h="484" extrusionOk="0">
                      <a:moveTo>
                        <a:pt x="318" y="1"/>
                      </a:moveTo>
                      <a:cubicBezTo>
                        <a:pt x="265" y="1"/>
                        <a:pt x="212" y="18"/>
                        <a:pt x="168" y="54"/>
                      </a:cubicBezTo>
                      <a:cubicBezTo>
                        <a:pt x="0" y="189"/>
                        <a:pt x="81" y="459"/>
                        <a:pt x="296" y="482"/>
                      </a:cubicBezTo>
                      <a:cubicBezTo>
                        <a:pt x="305" y="483"/>
                        <a:pt x="314" y="483"/>
                        <a:pt x="323" y="483"/>
                      </a:cubicBezTo>
                      <a:cubicBezTo>
                        <a:pt x="519" y="483"/>
                        <a:pt x="637" y="250"/>
                        <a:pt x="508" y="93"/>
                      </a:cubicBezTo>
                      <a:cubicBezTo>
                        <a:pt x="460" y="32"/>
                        <a:pt x="390"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1" name="Google Shape;4901;p31"/>
                <p:cNvSpPr/>
                <p:nvPr/>
              </p:nvSpPr>
              <p:spPr>
                <a:xfrm>
                  <a:off x="4174500" y="3886325"/>
                  <a:ext cx="15300" cy="11625"/>
                </a:xfrm>
                <a:custGeom>
                  <a:avLst/>
                  <a:gdLst/>
                  <a:ahLst/>
                  <a:cxnLst/>
                  <a:rect l="l" t="t" r="r" b="b"/>
                  <a:pathLst>
                    <a:path w="612" h="465" extrusionOk="0">
                      <a:moveTo>
                        <a:pt x="306" y="1"/>
                      </a:moveTo>
                      <a:cubicBezTo>
                        <a:pt x="255" y="1"/>
                        <a:pt x="204" y="18"/>
                        <a:pt x="161" y="52"/>
                      </a:cubicBezTo>
                      <a:cubicBezTo>
                        <a:pt x="0" y="184"/>
                        <a:pt x="77" y="444"/>
                        <a:pt x="283" y="463"/>
                      </a:cubicBezTo>
                      <a:cubicBezTo>
                        <a:pt x="292" y="465"/>
                        <a:pt x="301" y="465"/>
                        <a:pt x="310" y="465"/>
                      </a:cubicBezTo>
                      <a:cubicBezTo>
                        <a:pt x="500" y="465"/>
                        <a:pt x="611" y="241"/>
                        <a:pt x="489" y="87"/>
                      </a:cubicBezTo>
                      <a:cubicBezTo>
                        <a:pt x="441" y="31"/>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2" name="Google Shape;4902;p31"/>
                <p:cNvSpPr/>
                <p:nvPr/>
              </p:nvSpPr>
              <p:spPr>
                <a:xfrm>
                  <a:off x="4161225" y="3869775"/>
                  <a:ext cx="14700" cy="11225"/>
                </a:xfrm>
                <a:custGeom>
                  <a:avLst/>
                  <a:gdLst/>
                  <a:ahLst/>
                  <a:cxnLst/>
                  <a:rect l="l" t="t" r="r" b="b"/>
                  <a:pathLst>
                    <a:path w="588" h="449" extrusionOk="0">
                      <a:moveTo>
                        <a:pt x="294" y="1"/>
                      </a:moveTo>
                      <a:cubicBezTo>
                        <a:pt x="245" y="1"/>
                        <a:pt x="195" y="17"/>
                        <a:pt x="155" y="52"/>
                      </a:cubicBezTo>
                      <a:cubicBezTo>
                        <a:pt x="1" y="177"/>
                        <a:pt x="75" y="425"/>
                        <a:pt x="271" y="447"/>
                      </a:cubicBezTo>
                      <a:cubicBezTo>
                        <a:pt x="279" y="448"/>
                        <a:pt x="287" y="449"/>
                        <a:pt x="294" y="449"/>
                      </a:cubicBezTo>
                      <a:cubicBezTo>
                        <a:pt x="479" y="449"/>
                        <a:pt x="587" y="232"/>
                        <a:pt x="467" y="84"/>
                      </a:cubicBezTo>
                      <a:cubicBezTo>
                        <a:pt x="423" y="30"/>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3" name="Google Shape;4903;p31"/>
                <p:cNvSpPr/>
                <p:nvPr/>
              </p:nvSpPr>
              <p:spPr>
                <a:xfrm>
                  <a:off x="4147900" y="3853250"/>
                  <a:ext cx="14125" cy="10725"/>
                </a:xfrm>
                <a:custGeom>
                  <a:avLst/>
                  <a:gdLst/>
                  <a:ahLst/>
                  <a:cxnLst/>
                  <a:rect l="l" t="t" r="r" b="b"/>
                  <a:pathLst>
                    <a:path w="565" h="429" extrusionOk="0">
                      <a:moveTo>
                        <a:pt x="285" y="0"/>
                      </a:moveTo>
                      <a:cubicBezTo>
                        <a:pt x="238" y="0"/>
                        <a:pt x="190" y="16"/>
                        <a:pt x="151" y="48"/>
                      </a:cubicBezTo>
                      <a:cubicBezTo>
                        <a:pt x="0" y="167"/>
                        <a:pt x="71" y="408"/>
                        <a:pt x="261" y="427"/>
                      </a:cubicBezTo>
                      <a:cubicBezTo>
                        <a:pt x="269" y="428"/>
                        <a:pt x="276" y="428"/>
                        <a:pt x="284" y="428"/>
                      </a:cubicBezTo>
                      <a:cubicBezTo>
                        <a:pt x="460" y="428"/>
                        <a:pt x="564" y="222"/>
                        <a:pt x="450" y="80"/>
                      </a:cubicBezTo>
                      <a:cubicBezTo>
                        <a:pt x="408"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4" name="Google Shape;4904;p31"/>
                <p:cNvSpPr/>
                <p:nvPr/>
              </p:nvSpPr>
              <p:spPr>
                <a:xfrm>
                  <a:off x="4134650" y="3836750"/>
                  <a:ext cx="13475" cy="10200"/>
                </a:xfrm>
                <a:custGeom>
                  <a:avLst/>
                  <a:gdLst/>
                  <a:ahLst/>
                  <a:cxnLst/>
                  <a:rect l="l" t="t" r="r" b="b"/>
                  <a:pathLst>
                    <a:path w="539" h="408" extrusionOk="0">
                      <a:moveTo>
                        <a:pt x="273" y="0"/>
                      </a:moveTo>
                      <a:cubicBezTo>
                        <a:pt x="227" y="0"/>
                        <a:pt x="181" y="15"/>
                        <a:pt x="142" y="46"/>
                      </a:cubicBezTo>
                      <a:cubicBezTo>
                        <a:pt x="0" y="158"/>
                        <a:pt x="68" y="390"/>
                        <a:pt x="251" y="406"/>
                      </a:cubicBezTo>
                      <a:cubicBezTo>
                        <a:pt x="259" y="407"/>
                        <a:pt x="266" y="407"/>
                        <a:pt x="274" y="407"/>
                      </a:cubicBezTo>
                      <a:cubicBezTo>
                        <a:pt x="440" y="407"/>
                        <a:pt x="538" y="210"/>
                        <a:pt x="431" y="75"/>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5" name="Google Shape;4905;p31"/>
                <p:cNvSpPr/>
                <p:nvPr/>
              </p:nvSpPr>
              <p:spPr>
                <a:xfrm>
                  <a:off x="4121375" y="3820175"/>
                  <a:ext cx="12850" cy="9800"/>
                </a:xfrm>
                <a:custGeom>
                  <a:avLst/>
                  <a:gdLst/>
                  <a:ahLst/>
                  <a:cxnLst/>
                  <a:rect l="l" t="t" r="r" b="b"/>
                  <a:pathLst>
                    <a:path w="514" h="392" extrusionOk="0">
                      <a:moveTo>
                        <a:pt x="258" y="0"/>
                      </a:moveTo>
                      <a:cubicBezTo>
                        <a:pt x="215" y="0"/>
                        <a:pt x="172" y="15"/>
                        <a:pt x="136" y="44"/>
                      </a:cubicBezTo>
                      <a:cubicBezTo>
                        <a:pt x="1" y="156"/>
                        <a:pt x="65" y="371"/>
                        <a:pt x="239" y="391"/>
                      </a:cubicBezTo>
                      <a:cubicBezTo>
                        <a:pt x="246" y="392"/>
                        <a:pt x="254" y="392"/>
                        <a:pt x="262" y="392"/>
                      </a:cubicBezTo>
                      <a:cubicBezTo>
                        <a:pt x="421" y="392"/>
                        <a:pt x="513" y="201"/>
                        <a:pt x="409" y="73"/>
                      </a:cubicBezTo>
                      <a:cubicBezTo>
                        <a:pt x="371" y="25"/>
                        <a:pt x="315"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6" name="Google Shape;4906;p31"/>
                <p:cNvSpPr/>
                <p:nvPr/>
              </p:nvSpPr>
              <p:spPr>
                <a:xfrm>
                  <a:off x="4108125" y="3803675"/>
                  <a:ext cx="12275" cy="9275"/>
                </a:xfrm>
                <a:custGeom>
                  <a:avLst/>
                  <a:gdLst/>
                  <a:ahLst/>
                  <a:cxnLst/>
                  <a:rect l="l" t="t" r="r" b="b"/>
                  <a:pathLst>
                    <a:path w="491" h="371" extrusionOk="0">
                      <a:moveTo>
                        <a:pt x="245" y="1"/>
                      </a:moveTo>
                      <a:cubicBezTo>
                        <a:pt x="204" y="1"/>
                        <a:pt x="164" y="14"/>
                        <a:pt x="129" y="42"/>
                      </a:cubicBezTo>
                      <a:cubicBezTo>
                        <a:pt x="1" y="144"/>
                        <a:pt x="62" y="353"/>
                        <a:pt x="226" y="369"/>
                      </a:cubicBezTo>
                      <a:cubicBezTo>
                        <a:pt x="233" y="370"/>
                        <a:pt x="241" y="371"/>
                        <a:pt x="249" y="371"/>
                      </a:cubicBezTo>
                      <a:cubicBezTo>
                        <a:pt x="399" y="371"/>
                        <a:pt x="490" y="193"/>
                        <a:pt x="389"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7" name="Google Shape;4907;p31"/>
                <p:cNvSpPr/>
                <p:nvPr/>
              </p:nvSpPr>
              <p:spPr>
                <a:xfrm>
                  <a:off x="4094800" y="3787125"/>
                  <a:ext cx="11725" cy="8875"/>
                </a:xfrm>
                <a:custGeom>
                  <a:avLst/>
                  <a:gdLst/>
                  <a:ahLst/>
                  <a:cxnLst/>
                  <a:rect l="l" t="t" r="r" b="b"/>
                  <a:pathLst>
                    <a:path w="469" h="355" extrusionOk="0">
                      <a:moveTo>
                        <a:pt x="236" y="0"/>
                      </a:moveTo>
                      <a:cubicBezTo>
                        <a:pt x="197" y="0"/>
                        <a:pt x="157" y="14"/>
                        <a:pt x="125" y="42"/>
                      </a:cubicBezTo>
                      <a:cubicBezTo>
                        <a:pt x="0" y="138"/>
                        <a:pt x="61" y="337"/>
                        <a:pt x="215" y="353"/>
                      </a:cubicBezTo>
                      <a:cubicBezTo>
                        <a:pt x="222" y="354"/>
                        <a:pt x="229" y="354"/>
                        <a:pt x="235" y="354"/>
                      </a:cubicBezTo>
                      <a:cubicBezTo>
                        <a:pt x="381" y="354"/>
                        <a:pt x="468" y="184"/>
                        <a:pt x="373" y="67"/>
                      </a:cubicBezTo>
                      <a:cubicBezTo>
                        <a:pt x="338" y="23"/>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8" name="Google Shape;4908;p31"/>
                <p:cNvSpPr/>
                <p:nvPr/>
              </p:nvSpPr>
              <p:spPr>
                <a:xfrm>
                  <a:off x="4081525" y="3770575"/>
                  <a:ext cx="11100" cy="8400"/>
                </a:xfrm>
                <a:custGeom>
                  <a:avLst/>
                  <a:gdLst/>
                  <a:ahLst/>
                  <a:cxnLst/>
                  <a:rect l="l" t="t" r="r" b="b"/>
                  <a:pathLst>
                    <a:path w="444" h="336" extrusionOk="0">
                      <a:moveTo>
                        <a:pt x="224" y="1"/>
                      </a:moveTo>
                      <a:cubicBezTo>
                        <a:pt x="187" y="1"/>
                        <a:pt x="149" y="13"/>
                        <a:pt x="117" y="38"/>
                      </a:cubicBezTo>
                      <a:cubicBezTo>
                        <a:pt x="1" y="132"/>
                        <a:pt x="59" y="321"/>
                        <a:pt x="207" y="334"/>
                      </a:cubicBezTo>
                      <a:cubicBezTo>
                        <a:pt x="213" y="335"/>
                        <a:pt x="220" y="335"/>
                        <a:pt x="226" y="335"/>
                      </a:cubicBezTo>
                      <a:cubicBezTo>
                        <a:pt x="362" y="335"/>
                        <a:pt x="443" y="175"/>
                        <a:pt x="354" y="64"/>
                      </a:cubicBezTo>
                      <a:cubicBezTo>
                        <a:pt x="322" y="22"/>
                        <a:pt x="273" y="1"/>
                        <a:pt x="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9" name="Google Shape;4909;p31"/>
                <p:cNvSpPr/>
                <p:nvPr/>
              </p:nvSpPr>
              <p:spPr>
                <a:xfrm>
                  <a:off x="4068275" y="3754075"/>
                  <a:ext cx="10475" cy="7925"/>
                </a:xfrm>
                <a:custGeom>
                  <a:avLst/>
                  <a:gdLst/>
                  <a:ahLst/>
                  <a:cxnLst/>
                  <a:rect l="l" t="t" r="r" b="b"/>
                  <a:pathLst>
                    <a:path w="419" h="317" extrusionOk="0">
                      <a:moveTo>
                        <a:pt x="210" y="1"/>
                      </a:moveTo>
                      <a:cubicBezTo>
                        <a:pt x="175" y="1"/>
                        <a:pt x="139" y="13"/>
                        <a:pt x="110" y="36"/>
                      </a:cubicBezTo>
                      <a:cubicBezTo>
                        <a:pt x="1" y="123"/>
                        <a:pt x="52" y="300"/>
                        <a:pt x="193" y="316"/>
                      </a:cubicBezTo>
                      <a:cubicBezTo>
                        <a:pt x="199" y="316"/>
                        <a:pt x="204" y="317"/>
                        <a:pt x="209" y="317"/>
                      </a:cubicBezTo>
                      <a:cubicBezTo>
                        <a:pt x="338" y="317"/>
                        <a:pt x="418" y="164"/>
                        <a:pt x="332" y="59"/>
                      </a:cubicBezTo>
                      <a:cubicBezTo>
                        <a:pt x="301" y="21"/>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0" name="Google Shape;4910;p31"/>
                <p:cNvSpPr/>
                <p:nvPr/>
              </p:nvSpPr>
              <p:spPr>
                <a:xfrm>
                  <a:off x="4338400" y="4053675"/>
                  <a:ext cx="22075" cy="16725"/>
                </a:xfrm>
                <a:custGeom>
                  <a:avLst/>
                  <a:gdLst/>
                  <a:ahLst/>
                  <a:cxnLst/>
                  <a:rect l="l" t="t" r="r" b="b"/>
                  <a:pathLst>
                    <a:path w="883" h="669" extrusionOk="0">
                      <a:moveTo>
                        <a:pt x="442" y="1"/>
                      </a:moveTo>
                      <a:cubicBezTo>
                        <a:pt x="368" y="1"/>
                        <a:pt x="294" y="25"/>
                        <a:pt x="232" y="75"/>
                      </a:cubicBezTo>
                      <a:cubicBezTo>
                        <a:pt x="0" y="261"/>
                        <a:pt x="113" y="637"/>
                        <a:pt x="408" y="666"/>
                      </a:cubicBezTo>
                      <a:cubicBezTo>
                        <a:pt x="421" y="668"/>
                        <a:pt x="434" y="668"/>
                        <a:pt x="447" y="668"/>
                      </a:cubicBezTo>
                      <a:cubicBezTo>
                        <a:pt x="720" y="668"/>
                        <a:pt x="882" y="344"/>
                        <a:pt x="704" y="123"/>
                      </a:cubicBezTo>
                      <a:cubicBezTo>
                        <a:pt x="636" y="43"/>
                        <a:pt x="540" y="1"/>
                        <a:pt x="4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1" name="Google Shape;4911;p31"/>
                <p:cNvSpPr/>
                <p:nvPr/>
              </p:nvSpPr>
              <p:spPr>
                <a:xfrm>
                  <a:off x="4325125" y="4037125"/>
                  <a:ext cx="21450" cy="16325"/>
                </a:xfrm>
                <a:custGeom>
                  <a:avLst/>
                  <a:gdLst/>
                  <a:ahLst/>
                  <a:cxnLst/>
                  <a:rect l="l" t="t" r="r" b="b"/>
                  <a:pathLst>
                    <a:path w="858" h="653" extrusionOk="0">
                      <a:moveTo>
                        <a:pt x="430" y="1"/>
                      </a:moveTo>
                      <a:cubicBezTo>
                        <a:pt x="358" y="1"/>
                        <a:pt x="286" y="25"/>
                        <a:pt x="226" y="75"/>
                      </a:cubicBezTo>
                      <a:cubicBezTo>
                        <a:pt x="1" y="255"/>
                        <a:pt x="107" y="621"/>
                        <a:pt x="396" y="650"/>
                      </a:cubicBezTo>
                      <a:cubicBezTo>
                        <a:pt x="409" y="651"/>
                        <a:pt x="422" y="652"/>
                        <a:pt x="435" y="652"/>
                      </a:cubicBezTo>
                      <a:cubicBezTo>
                        <a:pt x="701" y="652"/>
                        <a:pt x="857" y="338"/>
                        <a:pt x="682" y="123"/>
                      </a:cubicBezTo>
                      <a:cubicBezTo>
                        <a:pt x="618" y="43"/>
                        <a:pt x="524" y="1"/>
                        <a:pt x="4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2" name="Google Shape;4912;p31"/>
                <p:cNvSpPr/>
                <p:nvPr/>
              </p:nvSpPr>
              <p:spPr>
                <a:xfrm>
                  <a:off x="4311875" y="4020600"/>
                  <a:ext cx="20800" cy="15800"/>
                </a:xfrm>
                <a:custGeom>
                  <a:avLst/>
                  <a:gdLst/>
                  <a:ahLst/>
                  <a:cxnLst/>
                  <a:rect l="l" t="t" r="r" b="b"/>
                  <a:pathLst>
                    <a:path w="832" h="632" extrusionOk="0">
                      <a:moveTo>
                        <a:pt x="418" y="0"/>
                      </a:moveTo>
                      <a:cubicBezTo>
                        <a:pt x="348" y="0"/>
                        <a:pt x="278" y="23"/>
                        <a:pt x="219" y="71"/>
                      </a:cubicBezTo>
                      <a:cubicBezTo>
                        <a:pt x="1" y="247"/>
                        <a:pt x="104" y="601"/>
                        <a:pt x="386" y="630"/>
                      </a:cubicBezTo>
                      <a:cubicBezTo>
                        <a:pt x="399" y="631"/>
                        <a:pt x="412" y="632"/>
                        <a:pt x="425" y="632"/>
                      </a:cubicBezTo>
                      <a:cubicBezTo>
                        <a:pt x="681" y="632"/>
                        <a:pt x="831" y="327"/>
                        <a:pt x="663" y="119"/>
                      </a:cubicBezTo>
                      <a:cubicBezTo>
                        <a:pt x="601" y="40"/>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3" name="Google Shape;4913;p31"/>
                <p:cNvSpPr/>
                <p:nvPr/>
              </p:nvSpPr>
              <p:spPr>
                <a:xfrm>
                  <a:off x="4298550" y="4004100"/>
                  <a:ext cx="20250" cy="15350"/>
                </a:xfrm>
                <a:custGeom>
                  <a:avLst/>
                  <a:gdLst/>
                  <a:ahLst/>
                  <a:cxnLst/>
                  <a:rect l="l" t="t" r="r" b="b"/>
                  <a:pathLst>
                    <a:path w="810" h="614" extrusionOk="0">
                      <a:moveTo>
                        <a:pt x="407" y="0"/>
                      </a:moveTo>
                      <a:cubicBezTo>
                        <a:pt x="338" y="0"/>
                        <a:pt x="269" y="23"/>
                        <a:pt x="212" y="69"/>
                      </a:cubicBezTo>
                      <a:cubicBezTo>
                        <a:pt x="0" y="239"/>
                        <a:pt x="103" y="583"/>
                        <a:pt x="376" y="612"/>
                      </a:cubicBezTo>
                      <a:cubicBezTo>
                        <a:pt x="388" y="613"/>
                        <a:pt x="399" y="614"/>
                        <a:pt x="411" y="614"/>
                      </a:cubicBezTo>
                      <a:cubicBezTo>
                        <a:pt x="660" y="614"/>
                        <a:pt x="809" y="316"/>
                        <a:pt x="646" y="114"/>
                      </a:cubicBezTo>
                      <a:cubicBezTo>
                        <a:pt x="586" y="39"/>
                        <a:pt x="497" y="0"/>
                        <a:pt x="4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4" name="Google Shape;4914;p31"/>
                <p:cNvSpPr/>
                <p:nvPr/>
              </p:nvSpPr>
              <p:spPr>
                <a:xfrm>
                  <a:off x="4285275" y="3987525"/>
                  <a:ext cx="19625" cy="14900"/>
                </a:xfrm>
                <a:custGeom>
                  <a:avLst/>
                  <a:gdLst/>
                  <a:ahLst/>
                  <a:cxnLst/>
                  <a:rect l="l" t="t" r="r" b="b"/>
                  <a:pathLst>
                    <a:path w="785" h="596" extrusionOk="0">
                      <a:moveTo>
                        <a:pt x="394" y="0"/>
                      </a:moveTo>
                      <a:cubicBezTo>
                        <a:pt x="328" y="0"/>
                        <a:pt x="262" y="22"/>
                        <a:pt x="207" y="66"/>
                      </a:cubicBezTo>
                      <a:cubicBezTo>
                        <a:pt x="1" y="233"/>
                        <a:pt x="101" y="568"/>
                        <a:pt x="364" y="593"/>
                      </a:cubicBezTo>
                      <a:cubicBezTo>
                        <a:pt x="376" y="595"/>
                        <a:pt x="387" y="595"/>
                        <a:pt x="399" y="595"/>
                      </a:cubicBezTo>
                      <a:cubicBezTo>
                        <a:pt x="642" y="595"/>
                        <a:pt x="784" y="308"/>
                        <a:pt x="624" y="111"/>
                      </a:cubicBezTo>
                      <a:cubicBezTo>
                        <a:pt x="566" y="38"/>
                        <a:pt x="480" y="0"/>
                        <a:pt x="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5" name="Google Shape;4915;p31"/>
                <p:cNvSpPr/>
                <p:nvPr/>
              </p:nvSpPr>
              <p:spPr>
                <a:xfrm>
                  <a:off x="4272025" y="3971050"/>
                  <a:ext cx="19050" cy="14400"/>
                </a:xfrm>
                <a:custGeom>
                  <a:avLst/>
                  <a:gdLst/>
                  <a:ahLst/>
                  <a:cxnLst/>
                  <a:rect l="l" t="t" r="r" b="b"/>
                  <a:pathLst>
                    <a:path w="762" h="576" extrusionOk="0">
                      <a:moveTo>
                        <a:pt x="383" y="0"/>
                      </a:moveTo>
                      <a:cubicBezTo>
                        <a:pt x="318" y="0"/>
                        <a:pt x="253" y="22"/>
                        <a:pt x="200" y="66"/>
                      </a:cubicBezTo>
                      <a:cubicBezTo>
                        <a:pt x="1" y="227"/>
                        <a:pt x="97" y="552"/>
                        <a:pt x="354" y="574"/>
                      </a:cubicBezTo>
                      <a:cubicBezTo>
                        <a:pt x="365" y="575"/>
                        <a:pt x="375" y="576"/>
                        <a:pt x="385" y="576"/>
                      </a:cubicBezTo>
                      <a:cubicBezTo>
                        <a:pt x="624" y="576"/>
                        <a:pt x="762" y="296"/>
                        <a:pt x="605" y="105"/>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6" name="Google Shape;4916;p31"/>
                <p:cNvSpPr/>
                <p:nvPr/>
              </p:nvSpPr>
              <p:spPr>
                <a:xfrm>
                  <a:off x="4258775" y="3954500"/>
                  <a:ext cx="18425" cy="13925"/>
                </a:xfrm>
                <a:custGeom>
                  <a:avLst/>
                  <a:gdLst/>
                  <a:ahLst/>
                  <a:cxnLst/>
                  <a:rect l="l" t="t" r="r" b="b"/>
                  <a:pathLst>
                    <a:path w="737" h="557" extrusionOk="0">
                      <a:moveTo>
                        <a:pt x="371" y="0"/>
                      </a:moveTo>
                      <a:cubicBezTo>
                        <a:pt x="308" y="0"/>
                        <a:pt x="245" y="21"/>
                        <a:pt x="193" y="63"/>
                      </a:cubicBezTo>
                      <a:cubicBezTo>
                        <a:pt x="0" y="221"/>
                        <a:pt x="94" y="532"/>
                        <a:pt x="341" y="555"/>
                      </a:cubicBezTo>
                      <a:cubicBezTo>
                        <a:pt x="352" y="556"/>
                        <a:pt x="362" y="557"/>
                        <a:pt x="372" y="557"/>
                      </a:cubicBezTo>
                      <a:cubicBezTo>
                        <a:pt x="601" y="557"/>
                        <a:pt x="736" y="286"/>
                        <a:pt x="585" y="102"/>
                      </a:cubicBezTo>
                      <a:cubicBezTo>
                        <a:pt x="531" y="35"/>
                        <a:pt x="451"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7" name="Google Shape;4917;p31"/>
                <p:cNvSpPr/>
                <p:nvPr/>
              </p:nvSpPr>
              <p:spPr>
                <a:xfrm>
                  <a:off x="4245425" y="3937925"/>
                  <a:ext cx="17875" cy="13550"/>
                </a:xfrm>
                <a:custGeom>
                  <a:avLst/>
                  <a:gdLst/>
                  <a:ahLst/>
                  <a:cxnLst/>
                  <a:rect l="l" t="t" r="r" b="b"/>
                  <a:pathLst>
                    <a:path w="715" h="542" extrusionOk="0">
                      <a:moveTo>
                        <a:pt x="360" y="1"/>
                      </a:moveTo>
                      <a:cubicBezTo>
                        <a:pt x="300" y="1"/>
                        <a:pt x="239" y="20"/>
                        <a:pt x="187" y="61"/>
                      </a:cubicBezTo>
                      <a:cubicBezTo>
                        <a:pt x="1" y="212"/>
                        <a:pt x="91" y="514"/>
                        <a:pt x="329" y="540"/>
                      </a:cubicBezTo>
                      <a:cubicBezTo>
                        <a:pt x="339" y="541"/>
                        <a:pt x="350" y="542"/>
                        <a:pt x="360" y="542"/>
                      </a:cubicBezTo>
                      <a:cubicBezTo>
                        <a:pt x="582" y="542"/>
                        <a:pt x="714" y="281"/>
                        <a:pt x="570" y="100"/>
                      </a:cubicBezTo>
                      <a:cubicBezTo>
                        <a:pt x="515" y="34"/>
                        <a:pt x="438" y="1"/>
                        <a:pt x="3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8" name="Google Shape;4918;p31"/>
                <p:cNvSpPr/>
                <p:nvPr/>
              </p:nvSpPr>
              <p:spPr>
                <a:xfrm>
                  <a:off x="4232175" y="3921375"/>
                  <a:ext cx="17150" cy="13075"/>
                </a:xfrm>
                <a:custGeom>
                  <a:avLst/>
                  <a:gdLst/>
                  <a:ahLst/>
                  <a:cxnLst/>
                  <a:rect l="l" t="t" r="r" b="b"/>
                  <a:pathLst>
                    <a:path w="686" h="523" extrusionOk="0">
                      <a:moveTo>
                        <a:pt x="342" y="1"/>
                      </a:moveTo>
                      <a:cubicBezTo>
                        <a:pt x="286" y="1"/>
                        <a:pt x="228" y="20"/>
                        <a:pt x="181" y="58"/>
                      </a:cubicBezTo>
                      <a:cubicBezTo>
                        <a:pt x="1" y="202"/>
                        <a:pt x="87" y="495"/>
                        <a:pt x="316" y="521"/>
                      </a:cubicBezTo>
                      <a:cubicBezTo>
                        <a:pt x="326" y="522"/>
                        <a:pt x="336" y="522"/>
                        <a:pt x="346" y="522"/>
                      </a:cubicBezTo>
                      <a:cubicBezTo>
                        <a:pt x="559" y="522"/>
                        <a:pt x="685" y="271"/>
                        <a:pt x="547" y="100"/>
                      </a:cubicBezTo>
                      <a:cubicBezTo>
                        <a:pt x="495" y="35"/>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9" name="Google Shape;4919;p31"/>
                <p:cNvSpPr/>
                <p:nvPr/>
              </p:nvSpPr>
              <p:spPr>
                <a:xfrm>
                  <a:off x="4218925" y="3904875"/>
                  <a:ext cx="16575" cy="12525"/>
                </a:xfrm>
                <a:custGeom>
                  <a:avLst/>
                  <a:gdLst/>
                  <a:ahLst/>
                  <a:cxnLst/>
                  <a:rect l="l" t="t" r="r" b="b"/>
                  <a:pathLst>
                    <a:path w="663" h="501" extrusionOk="0">
                      <a:moveTo>
                        <a:pt x="332" y="0"/>
                      </a:moveTo>
                      <a:cubicBezTo>
                        <a:pt x="277" y="0"/>
                        <a:pt x="221" y="18"/>
                        <a:pt x="174" y="56"/>
                      </a:cubicBezTo>
                      <a:cubicBezTo>
                        <a:pt x="0" y="197"/>
                        <a:pt x="84" y="477"/>
                        <a:pt x="306" y="499"/>
                      </a:cubicBezTo>
                      <a:cubicBezTo>
                        <a:pt x="316" y="500"/>
                        <a:pt x="326" y="501"/>
                        <a:pt x="336" y="501"/>
                      </a:cubicBezTo>
                      <a:cubicBezTo>
                        <a:pt x="540" y="501"/>
                        <a:pt x="662" y="260"/>
                        <a:pt x="527" y="94"/>
                      </a:cubicBezTo>
                      <a:cubicBezTo>
                        <a:pt x="478" y="32"/>
                        <a:pt x="406"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0" name="Google Shape;4920;p31"/>
                <p:cNvSpPr/>
                <p:nvPr/>
              </p:nvSpPr>
              <p:spPr>
                <a:xfrm>
                  <a:off x="4205675" y="3888375"/>
                  <a:ext cx="15950" cy="12075"/>
                </a:xfrm>
                <a:custGeom>
                  <a:avLst/>
                  <a:gdLst/>
                  <a:ahLst/>
                  <a:cxnLst/>
                  <a:rect l="l" t="t" r="r" b="b"/>
                  <a:pathLst>
                    <a:path w="638" h="483" extrusionOk="0">
                      <a:moveTo>
                        <a:pt x="319" y="0"/>
                      </a:moveTo>
                      <a:cubicBezTo>
                        <a:pt x="266" y="0"/>
                        <a:pt x="212" y="18"/>
                        <a:pt x="167" y="54"/>
                      </a:cubicBezTo>
                      <a:cubicBezTo>
                        <a:pt x="0" y="189"/>
                        <a:pt x="80" y="459"/>
                        <a:pt x="293" y="481"/>
                      </a:cubicBezTo>
                      <a:cubicBezTo>
                        <a:pt x="302" y="482"/>
                        <a:pt x="311" y="483"/>
                        <a:pt x="320" y="483"/>
                      </a:cubicBezTo>
                      <a:cubicBezTo>
                        <a:pt x="519" y="483"/>
                        <a:pt x="637" y="249"/>
                        <a:pt x="508" y="89"/>
                      </a:cubicBezTo>
                      <a:cubicBezTo>
                        <a:pt x="460"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1" name="Google Shape;4921;p31"/>
                <p:cNvSpPr/>
                <p:nvPr/>
              </p:nvSpPr>
              <p:spPr>
                <a:xfrm>
                  <a:off x="4192400" y="3871800"/>
                  <a:ext cx="15325" cy="11700"/>
                </a:xfrm>
                <a:custGeom>
                  <a:avLst/>
                  <a:gdLst/>
                  <a:ahLst/>
                  <a:cxnLst/>
                  <a:rect l="l" t="t" r="r" b="b"/>
                  <a:pathLst>
                    <a:path w="613" h="468" extrusionOk="0">
                      <a:moveTo>
                        <a:pt x="308" y="1"/>
                      </a:moveTo>
                      <a:cubicBezTo>
                        <a:pt x="257" y="1"/>
                        <a:pt x="205" y="18"/>
                        <a:pt x="162" y="55"/>
                      </a:cubicBezTo>
                      <a:cubicBezTo>
                        <a:pt x="1" y="183"/>
                        <a:pt x="78" y="444"/>
                        <a:pt x="284" y="466"/>
                      </a:cubicBezTo>
                      <a:cubicBezTo>
                        <a:pt x="292" y="467"/>
                        <a:pt x="299" y="467"/>
                        <a:pt x="307" y="467"/>
                      </a:cubicBezTo>
                      <a:cubicBezTo>
                        <a:pt x="499" y="467"/>
                        <a:pt x="613" y="241"/>
                        <a:pt x="489" y="87"/>
                      </a:cubicBezTo>
                      <a:cubicBezTo>
                        <a:pt x="442" y="30"/>
                        <a:pt x="375"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2" name="Google Shape;4922;p31"/>
                <p:cNvSpPr/>
                <p:nvPr/>
              </p:nvSpPr>
              <p:spPr>
                <a:xfrm>
                  <a:off x="4179150" y="3855300"/>
                  <a:ext cx="14775" cy="11150"/>
                </a:xfrm>
                <a:custGeom>
                  <a:avLst/>
                  <a:gdLst/>
                  <a:ahLst/>
                  <a:cxnLst/>
                  <a:rect l="l" t="t" r="r" b="b"/>
                  <a:pathLst>
                    <a:path w="591" h="446" extrusionOk="0">
                      <a:moveTo>
                        <a:pt x="295" y="0"/>
                      </a:moveTo>
                      <a:cubicBezTo>
                        <a:pt x="246" y="0"/>
                        <a:pt x="196" y="16"/>
                        <a:pt x="155" y="49"/>
                      </a:cubicBezTo>
                      <a:cubicBezTo>
                        <a:pt x="1" y="175"/>
                        <a:pt x="74" y="425"/>
                        <a:pt x="274" y="445"/>
                      </a:cubicBezTo>
                      <a:cubicBezTo>
                        <a:pt x="282" y="445"/>
                        <a:pt x="289" y="446"/>
                        <a:pt x="297" y="446"/>
                      </a:cubicBezTo>
                      <a:cubicBezTo>
                        <a:pt x="479"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3" name="Google Shape;4923;p31"/>
                <p:cNvSpPr/>
                <p:nvPr/>
              </p:nvSpPr>
              <p:spPr>
                <a:xfrm>
                  <a:off x="4165825" y="3838750"/>
                  <a:ext cx="14100" cy="10750"/>
                </a:xfrm>
                <a:custGeom>
                  <a:avLst/>
                  <a:gdLst/>
                  <a:ahLst/>
                  <a:cxnLst/>
                  <a:rect l="l" t="t" r="r" b="b"/>
                  <a:pathLst>
                    <a:path w="564" h="430" extrusionOk="0">
                      <a:moveTo>
                        <a:pt x="283" y="0"/>
                      </a:moveTo>
                      <a:cubicBezTo>
                        <a:pt x="236" y="0"/>
                        <a:pt x="188" y="16"/>
                        <a:pt x="148" y="49"/>
                      </a:cubicBezTo>
                      <a:cubicBezTo>
                        <a:pt x="0" y="168"/>
                        <a:pt x="71" y="406"/>
                        <a:pt x="260" y="429"/>
                      </a:cubicBezTo>
                      <a:cubicBezTo>
                        <a:pt x="268" y="429"/>
                        <a:pt x="276" y="430"/>
                        <a:pt x="284" y="430"/>
                      </a:cubicBezTo>
                      <a:cubicBezTo>
                        <a:pt x="460" y="430"/>
                        <a:pt x="564" y="223"/>
                        <a:pt x="450" y="82"/>
                      </a:cubicBezTo>
                      <a:cubicBezTo>
                        <a:pt x="408" y="28"/>
                        <a:pt x="346" y="0"/>
                        <a:pt x="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4" name="Google Shape;4924;p31"/>
                <p:cNvSpPr/>
                <p:nvPr/>
              </p:nvSpPr>
              <p:spPr>
                <a:xfrm>
                  <a:off x="4152550" y="3822200"/>
                  <a:ext cx="13500" cy="10275"/>
                </a:xfrm>
                <a:custGeom>
                  <a:avLst/>
                  <a:gdLst/>
                  <a:ahLst/>
                  <a:cxnLst/>
                  <a:rect l="l" t="t" r="r" b="b"/>
                  <a:pathLst>
                    <a:path w="540" h="411" extrusionOk="0">
                      <a:moveTo>
                        <a:pt x="270" y="1"/>
                      </a:moveTo>
                      <a:cubicBezTo>
                        <a:pt x="225" y="1"/>
                        <a:pt x="180" y="16"/>
                        <a:pt x="142" y="46"/>
                      </a:cubicBezTo>
                      <a:cubicBezTo>
                        <a:pt x="1" y="162"/>
                        <a:pt x="68" y="390"/>
                        <a:pt x="251" y="409"/>
                      </a:cubicBezTo>
                      <a:cubicBezTo>
                        <a:pt x="259" y="410"/>
                        <a:pt x="267" y="411"/>
                        <a:pt x="275" y="411"/>
                      </a:cubicBezTo>
                      <a:cubicBezTo>
                        <a:pt x="441" y="411"/>
                        <a:pt x="539" y="214"/>
                        <a:pt x="431" y="78"/>
                      </a:cubicBezTo>
                      <a:cubicBezTo>
                        <a:pt x="389" y="27"/>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5" name="Google Shape;4925;p31"/>
                <p:cNvSpPr/>
                <p:nvPr/>
              </p:nvSpPr>
              <p:spPr>
                <a:xfrm>
                  <a:off x="4139300" y="3805700"/>
                  <a:ext cx="12825" cy="9750"/>
                </a:xfrm>
                <a:custGeom>
                  <a:avLst/>
                  <a:gdLst/>
                  <a:ahLst/>
                  <a:cxnLst/>
                  <a:rect l="l" t="t" r="r" b="b"/>
                  <a:pathLst>
                    <a:path w="513" h="390" extrusionOk="0">
                      <a:moveTo>
                        <a:pt x="258" y="1"/>
                      </a:moveTo>
                      <a:cubicBezTo>
                        <a:pt x="215" y="1"/>
                        <a:pt x="172" y="15"/>
                        <a:pt x="136" y="44"/>
                      </a:cubicBezTo>
                      <a:cubicBezTo>
                        <a:pt x="1" y="153"/>
                        <a:pt x="65" y="372"/>
                        <a:pt x="235" y="388"/>
                      </a:cubicBezTo>
                      <a:cubicBezTo>
                        <a:pt x="243" y="389"/>
                        <a:pt x="251" y="389"/>
                        <a:pt x="258" y="389"/>
                      </a:cubicBezTo>
                      <a:cubicBezTo>
                        <a:pt x="418" y="389"/>
                        <a:pt x="513" y="202"/>
                        <a:pt x="409" y="73"/>
                      </a:cubicBezTo>
                      <a:cubicBezTo>
                        <a:pt x="370" y="26"/>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6" name="Google Shape;4926;p31"/>
                <p:cNvSpPr/>
                <p:nvPr/>
              </p:nvSpPr>
              <p:spPr>
                <a:xfrm>
                  <a:off x="4126050" y="3789150"/>
                  <a:ext cx="12200" cy="9325"/>
                </a:xfrm>
                <a:custGeom>
                  <a:avLst/>
                  <a:gdLst/>
                  <a:ahLst/>
                  <a:cxnLst/>
                  <a:rect l="l" t="t" r="r" b="b"/>
                  <a:pathLst>
                    <a:path w="488" h="373" extrusionOk="0">
                      <a:moveTo>
                        <a:pt x="243" y="0"/>
                      </a:moveTo>
                      <a:cubicBezTo>
                        <a:pt x="203" y="0"/>
                        <a:pt x="162" y="13"/>
                        <a:pt x="129" y="41"/>
                      </a:cubicBezTo>
                      <a:cubicBezTo>
                        <a:pt x="0" y="147"/>
                        <a:pt x="61" y="356"/>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7" name="Google Shape;4927;p31"/>
                <p:cNvSpPr/>
                <p:nvPr/>
              </p:nvSpPr>
              <p:spPr>
                <a:xfrm>
                  <a:off x="4112700" y="3772650"/>
                  <a:ext cx="11725" cy="8800"/>
                </a:xfrm>
                <a:custGeom>
                  <a:avLst/>
                  <a:gdLst/>
                  <a:ahLst/>
                  <a:cxnLst/>
                  <a:rect l="l" t="t" r="r" b="b"/>
                  <a:pathLst>
                    <a:path w="469" h="352"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4" y="65"/>
                      </a:cubicBezTo>
                      <a:cubicBezTo>
                        <a:pt x="339" y="22"/>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8" name="Google Shape;4928;p31"/>
                <p:cNvSpPr/>
                <p:nvPr/>
              </p:nvSpPr>
              <p:spPr>
                <a:xfrm>
                  <a:off x="4099450" y="3756075"/>
                  <a:ext cx="11100" cy="8425"/>
                </a:xfrm>
                <a:custGeom>
                  <a:avLst/>
                  <a:gdLst/>
                  <a:ahLst/>
                  <a:cxnLst/>
                  <a:rect l="l" t="t" r="r" b="b"/>
                  <a:pathLst>
                    <a:path w="444" h="337" extrusionOk="0">
                      <a:moveTo>
                        <a:pt x="221" y="1"/>
                      </a:moveTo>
                      <a:cubicBezTo>
                        <a:pt x="184" y="1"/>
                        <a:pt x="147" y="13"/>
                        <a:pt x="116" y="40"/>
                      </a:cubicBezTo>
                      <a:cubicBezTo>
                        <a:pt x="1" y="133"/>
                        <a:pt x="55" y="319"/>
                        <a:pt x="206" y="336"/>
                      </a:cubicBezTo>
                      <a:cubicBezTo>
                        <a:pt x="213" y="336"/>
                        <a:pt x="219" y="337"/>
                        <a:pt x="225" y="337"/>
                      </a:cubicBezTo>
                      <a:cubicBezTo>
                        <a:pt x="362" y="337"/>
                        <a:pt x="443" y="173"/>
                        <a:pt x="351" y="62"/>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9" name="Google Shape;4929;p31"/>
                <p:cNvSpPr/>
                <p:nvPr/>
              </p:nvSpPr>
              <p:spPr>
                <a:xfrm>
                  <a:off x="4086200" y="3739550"/>
                  <a:ext cx="10350" cy="7925"/>
                </a:xfrm>
                <a:custGeom>
                  <a:avLst/>
                  <a:gdLst/>
                  <a:ahLst/>
                  <a:cxnLst/>
                  <a:rect l="l" t="t" r="r" b="b"/>
                  <a:pathLst>
                    <a:path w="414" h="317" extrusionOk="0">
                      <a:moveTo>
                        <a:pt x="208" y="1"/>
                      </a:moveTo>
                      <a:cubicBezTo>
                        <a:pt x="173" y="1"/>
                        <a:pt x="139" y="12"/>
                        <a:pt x="110" y="36"/>
                      </a:cubicBezTo>
                      <a:cubicBezTo>
                        <a:pt x="0" y="126"/>
                        <a:pt x="52" y="302"/>
                        <a:pt x="190" y="315"/>
                      </a:cubicBezTo>
                      <a:cubicBezTo>
                        <a:pt x="196" y="316"/>
                        <a:pt x="203" y="316"/>
                        <a:pt x="209" y="316"/>
                      </a:cubicBezTo>
                      <a:cubicBezTo>
                        <a:pt x="339" y="316"/>
                        <a:pt x="414" y="165"/>
                        <a:pt x="331" y="61"/>
                      </a:cubicBezTo>
                      <a:cubicBezTo>
                        <a:pt x="300" y="21"/>
                        <a:pt x="254"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0" name="Google Shape;4930;p31"/>
                <p:cNvSpPr/>
                <p:nvPr/>
              </p:nvSpPr>
              <p:spPr>
                <a:xfrm>
                  <a:off x="4343050" y="4022675"/>
                  <a:ext cx="21450" cy="16300"/>
                </a:xfrm>
                <a:custGeom>
                  <a:avLst/>
                  <a:gdLst/>
                  <a:ahLst/>
                  <a:cxnLst/>
                  <a:rect l="l" t="t" r="r" b="b"/>
                  <a:pathLst>
                    <a:path w="858" h="652" extrusionOk="0">
                      <a:moveTo>
                        <a:pt x="429" y="0"/>
                      </a:moveTo>
                      <a:cubicBezTo>
                        <a:pt x="357" y="0"/>
                        <a:pt x="285" y="24"/>
                        <a:pt x="226" y="74"/>
                      </a:cubicBezTo>
                      <a:cubicBezTo>
                        <a:pt x="1" y="258"/>
                        <a:pt x="107" y="621"/>
                        <a:pt x="396" y="650"/>
                      </a:cubicBezTo>
                      <a:cubicBezTo>
                        <a:pt x="408" y="651"/>
                        <a:pt x="420" y="651"/>
                        <a:pt x="431" y="651"/>
                      </a:cubicBezTo>
                      <a:cubicBezTo>
                        <a:pt x="699" y="651"/>
                        <a:pt x="858" y="338"/>
                        <a:pt x="682" y="123"/>
                      </a:cubicBezTo>
                      <a:cubicBezTo>
                        <a:pt x="618" y="42"/>
                        <a:pt x="524" y="0"/>
                        <a:pt x="4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1" name="Google Shape;4931;p31"/>
                <p:cNvSpPr/>
                <p:nvPr/>
              </p:nvSpPr>
              <p:spPr>
                <a:xfrm>
                  <a:off x="4329725" y="4006100"/>
                  <a:ext cx="20875" cy="15850"/>
                </a:xfrm>
                <a:custGeom>
                  <a:avLst/>
                  <a:gdLst/>
                  <a:ahLst/>
                  <a:cxnLst/>
                  <a:rect l="l" t="t" r="r" b="b"/>
                  <a:pathLst>
                    <a:path w="835" h="634" extrusionOk="0">
                      <a:moveTo>
                        <a:pt x="420" y="0"/>
                      </a:moveTo>
                      <a:cubicBezTo>
                        <a:pt x="351" y="0"/>
                        <a:pt x="280" y="23"/>
                        <a:pt x="222" y="72"/>
                      </a:cubicBezTo>
                      <a:cubicBezTo>
                        <a:pt x="0" y="249"/>
                        <a:pt x="106" y="602"/>
                        <a:pt x="386" y="631"/>
                      </a:cubicBezTo>
                      <a:cubicBezTo>
                        <a:pt x="398" y="632"/>
                        <a:pt x="409" y="633"/>
                        <a:pt x="420" y="633"/>
                      </a:cubicBezTo>
                      <a:cubicBezTo>
                        <a:pt x="680" y="633"/>
                        <a:pt x="835" y="326"/>
                        <a:pt x="665" y="117"/>
                      </a:cubicBezTo>
                      <a:cubicBezTo>
                        <a:pt x="603" y="40"/>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2" name="Google Shape;4932;p31"/>
                <p:cNvSpPr/>
                <p:nvPr/>
              </p:nvSpPr>
              <p:spPr>
                <a:xfrm>
                  <a:off x="4316450" y="3989550"/>
                  <a:ext cx="20250" cy="15350"/>
                </a:xfrm>
                <a:custGeom>
                  <a:avLst/>
                  <a:gdLst/>
                  <a:ahLst/>
                  <a:cxnLst/>
                  <a:rect l="l" t="t" r="r" b="b"/>
                  <a:pathLst>
                    <a:path w="810" h="614" extrusionOk="0">
                      <a:moveTo>
                        <a:pt x="407" y="1"/>
                      </a:moveTo>
                      <a:cubicBezTo>
                        <a:pt x="338" y="1"/>
                        <a:pt x="270" y="23"/>
                        <a:pt x="213" y="69"/>
                      </a:cubicBezTo>
                      <a:cubicBezTo>
                        <a:pt x="1" y="242"/>
                        <a:pt x="104" y="586"/>
                        <a:pt x="374" y="612"/>
                      </a:cubicBezTo>
                      <a:cubicBezTo>
                        <a:pt x="386" y="613"/>
                        <a:pt x="397" y="614"/>
                        <a:pt x="409" y="614"/>
                      </a:cubicBezTo>
                      <a:cubicBezTo>
                        <a:pt x="661" y="614"/>
                        <a:pt x="810" y="320"/>
                        <a:pt x="647" y="114"/>
                      </a:cubicBezTo>
                      <a:cubicBezTo>
                        <a:pt x="585" y="39"/>
                        <a:pt x="496"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3" name="Google Shape;4933;p31"/>
                <p:cNvSpPr/>
                <p:nvPr/>
              </p:nvSpPr>
              <p:spPr>
                <a:xfrm>
                  <a:off x="4303200" y="3973050"/>
                  <a:ext cx="19600" cy="14900"/>
                </a:xfrm>
                <a:custGeom>
                  <a:avLst/>
                  <a:gdLst/>
                  <a:ahLst/>
                  <a:cxnLst/>
                  <a:rect l="l" t="t" r="r" b="b"/>
                  <a:pathLst>
                    <a:path w="784" h="596" extrusionOk="0">
                      <a:moveTo>
                        <a:pt x="393" y="1"/>
                      </a:moveTo>
                      <a:cubicBezTo>
                        <a:pt x="328" y="1"/>
                        <a:pt x="262" y="23"/>
                        <a:pt x="206" y="67"/>
                      </a:cubicBezTo>
                      <a:cubicBezTo>
                        <a:pt x="1" y="234"/>
                        <a:pt x="100" y="565"/>
                        <a:pt x="364" y="594"/>
                      </a:cubicBezTo>
                      <a:cubicBezTo>
                        <a:pt x="375" y="595"/>
                        <a:pt x="387" y="596"/>
                        <a:pt x="398" y="596"/>
                      </a:cubicBezTo>
                      <a:cubicBezTo>
                        <a:pt x="641" y="596"/>
                        <a:pt x="784" y="308"/>
                        <a:pt x="624"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4" name="Google Shape;4934;p31"/>
                <p:cNvSpPr/>
                <p:nvPr/>
              </p:nvSpPr>
              <p:spPr>
                <a:xfrm>
                  <a:off x="4289950" y="3956475"/>
                  <a:ext cx="18950" cy="14450"/>
                </a:xfrm>
                <a:custGeom>
                  <a:avLst/>
                  <a:gdLst/>
                  <a:ahLst/>
                  <a:cxnLst/>
                  <a:rect l="l" t="t" r="r" b="b"/>
                  <a:pathLst>
                    <a:path w="758" h="578" extrusionOk="0">
                      <a:moveTo>
                        <a:pt x="379" y="1"/>
                      </a:moveTo>
                      <a:cubicBezTo>
                        <a:pt x="316" y="1"/>
                        <a:pt x="252" y="22"/>
                        <a:pt x="200" y="65"/>
                      </a:cubicBezTo>
                      <a:cubicBezTo>
                        <a:pt x="0" y="228"/>
                        <a:pt x="94" y="550"/>
                        <a:pt x="351" y="576"/>
                      </a:cubicBezTo>
                      <a:cubicBezTo>
                        <a:pt x="362" y="577"/>
                        <a:pt x="374" y="578"/>
                        <a:pt x="385" y="578"/>
                      </a:cubicBezTo>
                      <a:cubicBezTo>
                        <a:pt x="619" y="578"/>
                        <a:pt x="758" y="300"/>
                        <a:pt x="604" y="110"/>
                      </a:cubicBezTo>
                      <a:cubicBezTo>
                        <a:pt x="548" y="38"/>
                        <a:pt x="463"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5" name="Google Shape;4935;p31"/>
                <p:cNvSpPr/>
                <p:nvPr/>
              </p:nvSpPr>
              <p:spPr>
                <a:xfrm>
                  <a:off x="4276700" y="3940000"/>
                  <a:ext cx="18400" cy="13975"/>
                </a:xfrm>
                <a:custGeom>
                  <a:avLst/>
                  <a:gdLst/>
                  <a:ahLst/>
                  <a:cxnLst/>
                  <a:rect l="l" t="t" r="r" b="b"/>
                  <a:pathLst>
                    <a:path w="736" h="559" extrusionOk="0">
                      <a:moveTo>
                        <a:pt x="366" y="0"/>
                      </a:moveTo>
                      <a:cubicBezTo>
                        <a:pt x="305" y="0"/>
                        <a:pt x="244" y="20"/>
                        <a:pt x="193" y="62"/>
                      </a:cubicBezTo>
                      <a:cubicBezTo>
                        <a:pt x="0" y="219"/>
                        <a:pt x="93" y="531"/>
                        <a:pt x="341" y="556"/>
                      </a:cubicBezTo>
                      <a:cubicBezTo>
                        <a:pt x="351" y="558"/>
                        <a:pt x="362" y="558"/>
                        <a:pt x="372" y="558"/>
                      </a:cubicBezTo>
                      <a:cubicBezTo>
                        <a:pt x="601" y="558"/>
                        <a:pt x="736" y="288"/>
                        <a:pt x="585" y="103"/>
                      </a:cubicBezTo>
                      <a:cubicBezTo>
                        <a:pt x="528" y="35"/>
                        <a:pt x="447" y="0"/>
                        <a:pt x="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6" name="Google Shape;4936;p31"/>
                <p:cNvSpPr/>
                <p:nvPr/>
              </p:nvSpPr>
              <p:spPr>
                <a:xfrm>
                  <a:off x="4263350" y="3923425"/>
                  <a:ext cx="17775" cy="13500"/>
                </a:xfrm>
                <a:custGeom>
                  <a:avLst/>
                  <a:gdLst/>
                  <a:ahLst/>
                  <a:cxnLst/>
                  <a:rect l="l" t="t" r="r" b="b"/>
                  <a:pathLst>
                    <a:path w="711" h="540" extrusionOk="0">
                      <a:moveTo>
                        <a:pt x="357" y="1"/>
                      </a:moveTo>
                      <a:cubicBezTo>
                        <a:pt x="297" y="1"/>
                        <a:pt x="237" y="21"/>
                        <a:pt x="187" y="63"/>
                      </a:cubicBezTo>
                      <a:cubicBezTo>
                        <a:pt x="1" y="210"/>
                        <a:pt x="91" y="512"/>
                        <a:pt x="328" y="538"/>
                      </a:cubicBezTo>
                      <a:cubicBezTo>
                        <a:pt x="339" y="539"/>
                        <a:pt x="349" y="540"/>
                        <a:pt x="359" y="540"/>
                      </a:cubicBezTo>
                      <a:cubicBezTo>
                        <a:pt x="582" y="540"/>
                        <a:pt x="711"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7" name="Google Shape;4937;p31"/>
                <p:cNvSpPr/>
                <p:nvPr/>
              </p:nvSpPr>
              <p:spPr>
                <a:xfrm>
                  <a:off x="4250100" y="3906900"/>
                  <a:ext cx="17225" cy="13075"/>
                </a:xfrm>
                <a:custGeom>
                  <a:avLst/>
                  <a:gdLst/>
                  <a:ahLst/>
                  <a:cxnLst/>
                  <a:rect l="l" t="t" r="r" b="b"/>
                  <a:pathLst>
                    <a:path w="689" h="523" extrusionOk="0">
                      <a:moveTo>
                        <a:pt x="345" y="0"/>
                      </a:moveTo>
                      <a:cubicBezTo>
                        <a:pt x="287" y="0"/>
                        <a:pt x="229" y="19"/>
                        <a:pt x="180" y="58"/>
                      </a:cubicBezTo>
                      <a:cubicBezTo>
                        <a:pt x="0" y="206"/>
                        <a:pt x="87" y="495"/>
                        <a:pt x="318" y="521"/>
                      </a:cubicBezTo>
                      <a:cubicBezTo>
                        <a:pt x="328" y="522"/>
                        <a:pt x="337" y="522"/>
                        <a:pt x="346" y="522"/>
                      </a:cubicBezTo>
                      <a:cubicBezTo>
                        <a:pt x="561" y="522"/>
                        <a:pt x="689" y="270"/>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8" name="Google Shape;4938;p31"/>
                <p:cNvSpPr/>
                <p:nvPr/>
              </p:nvSpPr>
              <p:spPr>
                <a:xfrm>
                  <a:off x="4236850" y="3890400"/>
                  <a:ext cx="16575" cy="12550"/>
                </a:xfrm>
                <a:custGeom>
                  <a:avLst/>
                  <a:gdLst/>
                  <a:ahLst/>
                  <a:cxnLst/>
                  <a:rect l="l" t="t" r="r" b="b"/>
                  <a:pathLst>
                    <a:path w="663" h="502" extrusionOk="0">
                      <a:moveTo>
                        <a:pt x="332" y="0"/>
                      </a:moveTo>
                      <a:cubicBezTo>
                        <a:pt x="276" y="0"/>
                        <a:pt x="220" y="19"/>
                        <a:pt x="174" y="56"/>
                      </a:cubicBezTo>
                      <a:cubicBezTo>
                        <a:pt x="0" y="198"/>
                        <a:pt x="84" y="477"/>
                        <a:pt x="305" y="500"/>
                      </a:cubicBezTo>
                      <a:cubicBezTo>
                        <a:pt x="315" y="501"/>
                        <a:pt x="324" y="501"/>
                        <a:pt x="333" y="501"/>
                      </a:cubicBezTo>
                      <a:cubicBezTo>
                        <a:pt x="538" y="501"/>
                        <a:pt x="663" y="261"/>
                        <a:pt x="527" y="92"/>
                      </a:cubicBezTo>
                      <a:cubicBezTo>
                        <a:pt x="478"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9" name="Google Shape;4939;p31"/>
                <p:cNvSpPr/>
                <p:nvPr/>
              </p:nvSpPr>
              <p:spPr>
                <a:xfrm>
                  <a:off x="4223575" y="3873825"/>
                  <a:ext cx="15875" cy="12075"/>
                </a:xfrm>
                <a:custGeom>
                  <a:avLst/>
                  <a:gdLst/>
                  <a:ahLst/>
                  <a:cxnLst/>
                  <a:rect l="l" t="t" r="r" b="b"/>
                  <a:pathLst>
                    <a:path w="635" h="483" extrusionOk="0">
                      <a:moveTo>
                        <a:pt x="319" y="0"/>
                      </a:moveTo>
                      <a:cubicBezTo>
                        <a:pt x="266" y="0"/>
                        <a:pt x="212" y="18"/>
                        <a:pt x="168" y="54"/>
                      </a:cubicBezTo>
                      <a:cubicBezTo>
                        <a:pt x="1" y="189"/>
                        <a:pt x="81" y="459"/>
                        <a:pt x="293" y="481"/>
                      </a:cubicBezTo>
                      <a:cubicBezTo>
                        <a:pt x="302" y="482"/>
                        <a:pt x="312" y="483"/>
                        <a:pt x="320" y="483"/>
                      </a:cubicBezTo>
                      <a:cubicBezTo>
                        <a:pt x="519" y="483"/>
                        <a:pt x="635" y="249"/>
                        <a:pt x="509" y="89"/>
                      </a:cubicBezTo>
                      <a:cubicBezTo>
                        <a:pt x="459" y="31"/>
                        <a:pt x="389"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0" name="Google Shape;4940;p31"/>
                <p:cNvSpPr/>
                <p:nvPr/>
              </p:nvSpPr>
              <p:spPr>
                <a:xfrm>
                  <a:off x="4210250" y="3857325"/>
                  <a:ext cx="15375" cy="11625"/>
                </a:xfrm>
                <a:custGeom>
                  <a:avLst/>
                  <a:gdLst/>
                  <a:ahLst/>
                  <a:cxnLst/>
                  <a:rect l="l" t="t" r="r" b="b"/>
                  <a:pathLst>
                    <a:path w="615" h="465" extrusionOk="0">
                      <a:moveTo>
                        <a:pt x="309" y="1"/>
                      </a:moveTo>
                      <a:cubicBezTo>
                        <a:pt x="258" y="1"/>
                        <a:pt x="207" y="18"/>
                        <a:pt x="164" y="52"/>
                      </a:cubicBezTo>
                      <a:cubicBezTo>
                        <a:pt x="0" y="184"/>
                        <a:pt x="77" y="444"/>
                        <a:pt x="286" y="463"/>
                      </a:cubicBezTo>
                      <a:cubicBezTo>
                        <a:pt x="295" y="464"/>
                        <a:pt x="304" y="465"/>
                        <a:pt x="313" y="465"/>
                      </a:cubicBezTo>
                      <a:cubicBezTo>
                        <a:pt x="503" y="465"/>
                        <a:pt x="615" y="241"/>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1" name="Google Shape;4941;p31"/>
                <p:cNvSpPr/>
                <p:nvPr/>
              </p:nvSpPr>
              <p:spPr>
                <a:xfrm>
                  <a:off x="4197000" y="3840800"/>
                  <a:ext cx="14750" cy="11200"/>
                </a:xfrm>
                <a:custGeom>
                  <a:avLst/>
                  <a:gdLst/>
                  <a:ahLst/>
                  <a:cxnLst/>
                  <a:rect l="l" t="t" r="r" b="b"/>
                  <a:pathLst>
                    <a:path w="590" h="448" extrusionOk="0">
                      <a:moveTo>
                        <a:pt x="297" y="1"/>
                      </a:moveTo>
                      <a:cubicBezTo>
                        <a:pt x="247" y="1"/>
                        <a:pt x="196" y="17"/>
                        <a:pt x="154" y="51"/>
                      </a:cubicBezTo>
                      <a:cubicBezTo>
                        <a:pt x="0" y="176"/>
                        <a:pt x="74" y="424"/>
                        <a:pt x="273" y="446"/>
                      </a:cubicBezTo>
                      <a:cubicBezTo>
                        <a:pt x="281" y="447"/>
                        <a:pt x="289" y="447"/>
                        <a:pt x="296" y="447"/>
                      </a:cubicBezTo>
                      <a:cubicBezTo>
                        <a:pt x="479" y="447"/>
                        <a:pt x="590" y="231"/>
                        <a:pt x="469" y="83"/>
                      </a:cubicBezTo>
                      <a:cubicBezTo>
                        <a:pt x="426" y="29"/>
                        <a:pt x="362" y="1"/>
                        <a:pt x="2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2" name="Google Shape;4942;p31"/>
                <p:cNvSpPr/>
                <p:nvPr/>
              </p:nvSpPr>
              <p:spPr>
                <a:xfrm>
                  <a:off x="4183725" y="3824225"/>
                  <a:ext cx="14125" cy="10750"/>
                </a:xfrm>
                <a:custGeom>
                  <a:avLst/>
                  <a:gdLst/>
                  <a:ahLst/>
                  <a:cxnLst/>
                  <a:rect l="l" t="t" r="r" b="b"/>
                  <a:pathLst>
                    <a:path w="565" h="430" extrusionOk="0">
                      <a:moveTo>
                        <a:pt x="284" y="1"/>
                      </a:moveTo>
                      <a:cubicBezTo>
                        <a:pt x="236" y="1"/>
                        <a:pt x="189" y="17"/>
                        <a:pt x="149" y="49"/>
                      </a:cubicBezTo>
                      <a:cubicBezTo>
                        <a:pt x="1" y="168"/>
                        <a:pt x="71" y="409"/>
                        <a:pt x="261" y="428"/>
                      </a:cubicBezTo>
                      <a:cubicBezTo>
                        <a:pt x="269" y="429"/>
                        <a:pt x="277" y="429"/>
                        <a:pt x="284" y="429"/>
                      </a:cubicBezTo>
                      <a:cubicBezTo>
                        <a:pt x="460" y="429"/>
                        <a:pt x="565" y="223"/>
                        <a:pt x="451" y="81"/>
                      </a:cubicBezTo>
                      <a:cubicBezTo>
                        <a:pt x="407" y="28"/>
                        <a:pt x="346"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3" name="Google Shape;4943;p31"/>
                <p:cNvSpPr/>
                <p:nvPr/>
              </p:nvSpPr>
              <p:spPr>
                <a:xfrm>
                  <a:off x="4170475" y="3807750"/>
                  <a:ext cx="13475" cy="10175"/>
                </a:xfrm>
                <a:custGeom>
                  <a:avLst/>
                  <a:gdLst/>
                  <a:ahLst/>
                  <a:cxnLst/>
                  <a:rect l="l" t="t" r="r" b="b"/>
                  <a:pathLst>
                    <a:path w="539" h="407" extrusionOk="0">
                      <a:moveTo>
                        <a:pt x="270" y="0"/>
                      </a:moveTo>
                      <a:cubicBezTo>
                        <a:pt x="225" y="0"/>
                        <a:pt x="180" y="15"/>
                        <a:pt x="142" y="46"/>
                      </a:cubicBezTo>
                      <a:cubicBezTo>
                        <a:pt x="0" y="158"/>
                        <a:pt x="68" y="390"/>
                        <a:pt x="248" y="406"/>
                      </a:cubicBezTo>
                      <a:cubicBezTo>
                        <a:pt x="256" y="406"/>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4" name="Google Shape;4944;p31"/>
                <p:cNvSpPr/>
                <p:nvPr/>
              </p:nvSpPr>
              <p:spPr>
                <a:xfrm>
                  <a:off x="4157225" y="3791175"/>
                  <a:ext cx="12825" cy="9800"/>
                </a:xfrm>
                <a:custGeom>
                  <a:avLst/>
                  <a:gdLst/>
                  <a:ahLst/>
                  <a:cxnLst/>
                  <a:rect l="l" t="t" r="r" b="b"/>
                  <a:pathLst>
                    <a:path w="513" h="392" extrusionOk="0">
                      <a:moveTo>
                        <a:pt x="257" y="0"/>
                      </a:moveTo>
                      <a:cubicBezTo>
                        <a:pt x="214" y="0"/>
                        <a:pt x="171" y="14"/>
                        <a:pt x="135" y="43"/>
                      </a:cubicBezTo>
                      <a:cubicBezTo>
                        <a:pt x="0" y="156"/>
                        <a:pt x="64" y="371"/>
                        <a:pt x="238" y="391"/>
                      </a:cubicBezTo>
                      <a:cubicBezTo>
                        <a:pt x="246" y="391"/>
                        <a:pt x="253" y="392"/>
                        <a:pt x="261" y="392"/>
                      </a:cubicBezTo>
                      <a:cubicBezTo>
                        <a:pt x="418" y="392"/>
                        <a:pt x="513" y="201"/>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5" name="Google Shape;4945;p31"/>
                <p:cNvSpPr/>
                <p:nvPr/>
              </p:nvSpPr>
              <p:spPr>
                <a:xfrm>
                  <a:off x="4143950" y="3774675"/>
                  <a:ext cx="12275" cy="9275"/>
                </a:xfrm>
                <a:custGeom>
                  <a:avLst/>
                  <a:gdLst/>
                  <a:ahLst/>
                  <a:cxnLst/>
                  <a:rect l="l" t="t" r="r" b="b"/>
                  <a:pathLst>
                    <a:path w="491" h="371" extrusionOk="0">
                      <a:moveTo>
                        <a:pt x="245" y="1"/>
                      </a:moveTo>
                      <a:cubicBezTo>
                        <a:pt x="205" y="1"/>
                        <a:pt x="164" y="14"/>
                        <a:pt x="129" y="41"/>
                      </a:cubicBezTo>
                      <a:cubicBezTo>
                        <a:pt x="1" y="144"/>
                        <a:pt x="62" y="353"/>
                        <a:pt x="226" y="369"/>
                      </a:cubicBezTo>
                      <a:cubicBezTo>
                        <a:pt x="234" y="370"/>
                        <a:pt x="241" y="371"/>
                        <a:pt x="249" y="371"/>
                      </a:cubicBezTo>
                      <a:cubicBezTo>
                        <a:pt x="399" y="371"/>
                        <a:pt x="491" y="193"/>
                        <a:pt x="390" y="70"/>
                      </a:cubicBezTo>
                      <a:cubicBezTo>
                        <a:pt x="353"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6" name="Google Shape;4946;p31"/>
                <p:cNvSpPr/>
                <p:nvPr/>
              </p:nvSpPr>
              <p:spPr>
                <a:xfrm>
                  <a:off x="4130625" y="3758125"/>
                  <a:ext cx="11650" cy="8875"/>
                </a:xfrm>
                <a:custGeom>
                  <a:avLst/>
                  <a:gdLst/>
                  <a:ahLst/>
                  <a:cxnLst/>
                  <a:rect l="l" t="t" r="r" b="b"/>
                  <a:pathLst>
                    <a:path w="466" h="355" extrusionOk="0">
                      <a:moveTo>
                        <a:pt x="234" y="0"/>
                      </a:moveTo>
                      <a:cubicBezTo>
                        <a:pt x="195" y="0"/>
                        <a:pt x="156" y="14"/>
                        <a:pt x="123"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7" name="Google Shape;4947;p31"/>
                <p:cNvSpPr/>
                <p:nvPr/>
              </p:nvSpPr>
              <p:spPr>
                <a:xfrm>
                  <a:off x="4117375" y="3741575"/>
                  <a:ext cx="11075" cy="8375"/>
                </a:xfrm>
                <a:custGeom>
                  <a:avLst/>
                  <a:gdLst/>
                  <a:ahLst/>
                  <a:cxnLst/>
                  <a:rect l="l" t="t" r="r" b="b"/>
                  <a:pathLst>
                    <a:path w="443" h="335" extrusionOk="0">
                      <a:moveTo>
                        <a:pt x="221" y="1"/>
                      </a:moveTo>
                      <a:cubicBezTo>
                        <a:pt x="184" y="1"/>
                        <a:pt x="147" y="13"/>
                        <a:pt x="116" y="38"/>
                      </a:cubicBezTo>
                      <a:cubicBezTo>
                        <a:pt x="0" y="131"/>
                        <a:pt x="55" y="321"/>
                        <a:pt x="203" y="334"/>
                      </a:cubicBezTo>
                      <a:cubicBezTo>
                        <a:pt x="209" y="335"/>
                        <a:pt x="216" y="335"/>
                        <a:pt x="222" y="335"/>
                      </a:cubicBezTo>
                      <a:cubicBezTo>
                        <a:pt x="362" y="335"/>
                        <a:pt x="443" y="174"/>
                        <a:pt x="350" y="64"/>
                      </a:cubicBezTo>
                      <a:cubicBezTo>
                        <a:pt x="318" y="22"/>
                        <a:pt x="269"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8" name="Google Shape;4948;p31"/>
                <p:cNvSpPr/>
                <p:nvPr/>
              </p:nvSpPr>
              <p:spPr>
                <a:xfrm>
                  <a:off x="4104100" y="3725075"/>
                  <a:ext cx="10400" cy="7925"/>
                </a:xfrm>
                <a:custGeom>
                  <a:avLst/>
                  <a:gdLst/>
                  <a:ahLst/>
                  <a:cxnLst/>
                  <a:rect l="l" t="t" r="r" b="b"/>
                  <a:pathLst>
                    <a:path w="416" h="317" extrusionOk="0">
                      <a:moveTo>
                        <a:pt x="210" y="1"/>
                      </a:moveTo>
                      <a:cubicBezTo>
                        <a:pt x="175" y="1"/>
                        <a:pt x="140" y="12"/>
                        <a:pt x="110" y="36"/>
                      </a:cubicBezTo>
                      <a:cubicBezTo>
                        <a:pt x="1" y="123"/>
                        <a:pt x="52" y="300"/>
                        <a:pt x="194" y="316"/>
                      </a:cubicBezTo>
                      <a:cubicBezTo>
                        <a:pt x="199" y="316"/>
                        <a:pt x="204" y="316"/>
                        <a:pt x="209" y="316"/>
                      </a:cubicBezTo>
                      <a:cubicBezTo>
                        <a:pt x="338" y="316"/>
                        <a:pt x="415" y="164"/>
                        <a:pt x="332" y="59"/>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9" name="Google Shape;4949;p31"/>
                <p:cNvSpPr/>
                <p:nvPr/>
              </p:nvSpPr>
              <p:spPr>
                <a:xfrm>
                  <a:off x="4347625" y="3991625"/>
                  <a:ext cx="20900" cy="15850"/>
                </a:xfrm>
                <a:custGeom>
                  <a:avLst/>
                  <a:gdLst/>
                  <a:ahLst/>
                  <a:cxnLst/>
                  <a:rect l="l" t="t" r="r" b="b"/>
                  <a:pathLst>
                    <a:path w="836" h="634" extrusionOk="0">
                      <a:moveTo>
                        <a:pt x="418" y="1"/>
                      </a:moveTo>
                      <a:cubicBezTo>
                        <a:pt x="348" y="1"/>
                        <a:pt x="278" y="24"/>
                        <a:pt x="219" y="73"/>
                      </a:cubicBezTo>
                      <a:cubicBezTo>
                        <a:pt x="1" y="249"/>
                        <a:pt x="107" y="603"/>
                        <a:pt x="386" y="632"/>
                      </a:cubicBezTo>
                      <a:cubicBezTo>
                        <a:pt x="398" y="633"/>
                        <a:pt x="410" y="634"/>
                        <a:pt x="421" y="634"/>
                      </a:cubicBezTo>
                      <a:cubicBezTo>
                        <a:pt x="680" y="634"/>
                        <a:pt x="835" y="327"/>
                        <a:pt x="666" y="118"/>
                      </a:cubicBezTo>
                      <a:cubicBezTo>
                        <a:pt x="602" y="41"/>
                        <a:pt x="51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0" name="Google Shape;4950;p31"/>
                <p:cNvSpPr/>
                <p:nvPr/>
              </p:nvSpPr>
              <p:spPr>
                <a:xfrm>
                  <a:off x="4334375" y="3975100"/>
                  <a:ext cx="20250" cy="15350"/>
                </a:xfrm>
                <a:custGeom>
                  <a:avLst/>
                  <a:gdLst/>
                  <a:ahLst/>
                  <a:cxnLst/>
                  <a:rect l="l" t="t" r="r" b="b"/>
                  <a:pathLst>
                    <a:path w="810" h="614" extrusionOk="0">
                      <a:moveTo>
                        <a:pt x="406" y="0"/>
                      </a:moveTo>
                      <a:cubicBezTo>
                        <a:pt x="338" y="0"/>
                        <a:pt x="270" y="22"/>
                        <a:pt x="213" y="68"/>
                      </a:cubicBezTo>
                      <a:cubicBezTo>
                        <a:pt x="1" y="239"/>
                        <a:pt x="103" y="583"/>
                        <a:pt x="373" y="611"/>
                      </a:cubicBezTo>
                      <a:cubicBezTo>
                        <a:pt x="385" y="613"/>
                        <a:pt x="397" y="613"/>
                        <a:pt x="408" y="613"/>
                      </a:cubicBezTo>
                      <a:cubicBezTo>
                        <a:pt x="661" y="613"/>
                        <a:pt x="809" y="316"/>
                        <a:pt x="643" y="113"/>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1" name="Google Shape;4951;p31"/>
                <p:cNvSpPr/>
                <p:nvPr/>
              </p:nvSpPr>
              <p:spPr>
                <a:xfrm>
                  <a:off x="4321125" y="3958525"/>
                  <a:ext cx="19600" cy="14900"/>
                </a:xfrm>
                <a:custGeom>
                  <a:avLst/>
                  <a:gdLst/>
                  <a:ahLst/>
                  <a:cxnLst/>
                  <a:rect l="l" t="t" r="r" b="b"/>
                  <a:pathLst>
                    <a:path w="784" h="596" extrusionOk="0">
                      <a:moveTo>
                        <a:pt x="393" y="0"/>
                      </a:moveTo>
                      <a:cubicBezTo>
                        <a:pt x="327" y="0"/>
                        <a:pt x="261" y="22"/>
                        <a:pt x="206" y="66"/>
                      </a:cubicBezTo>
                      <a:cubicBezTo>
                        <a:pt x="0" y="233"/>
                        <a:pt x="97" y="567"/>
                        <a:pt x="363" y="593"/>
                      </a:cubicBezTo>
                      <a:cubicBezTo>
                        <a:pt x="375" y="594"/>
                        <a:pt x="387" y="595"/>
                        <a:pt x="398" y="595"/>
                      </a:cubicBezTo>
                      <a:cubicBezTo>
                        <a:pt x="641" y="595"/>
                        <a:pt x="783" y="308"/>
                        <a:pt x="624" y="111"/>
                      </a:cubicBezTo>
                      <a:cubicBezTo>
                        <a:pt x="565"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2" name="Google Shape;4952;p31"/>
                <p:cNvSpPr/>
                <p:nvPr/>
              </p:nvSpPr>
              <p:spPr>
                <a:xfrm>
                  <a:off x="4307775" y="3942025"/>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5" y="576"/>
                        <a:pt x="375" y="577"/>
                        <a:pt x="385" y="577"/>
                      </a:cubicBezTo>
                      <a:cubicBezTo>
                        <a:pt x="621" y="577"/>
                        <a:pt x="762" y="297"/>
                        <a:pt x="608" y="106"/>
                      </a:cubicBezTo>
                      <a:cubicBezTo>
                        <a:pt x="552"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3" name="Google Shape;4953;p31"/>
                <p:cNvSpPr/>
                <p:nvPr/>
              </p:nvSpPr>
              <p:spPr>
                <a:xfrm>
                  <a:off x="4294525" y="3925500"/>
                  <a:ext cx="18425" cy="13925"/>
                </a:xfrm>
                <a:custGeom>
                  <a:avLst/>
                  <a:gdLst/>
                  <a:ahLst/>
                  <a:cxnLst/>
                  <a:rect l="l" t="t" r="r" b="b"/>
                  <a:pathLst>
                    <a:path w="737" h="557" extrusionOk="0">
                      <a:moveTo>
                        <a:pt x="372" y="0"/>
                      </a:moveTo>
                      <a:cubicBezTo>
                        <a:pt x="310" y="0"/>
                        <a:pt x="247" y="21"/>
                        <a:pt x="193" y="63"/>
                      </a:cubicBezTo>
                      <a:cubicBezTo>
                        <a:pt x="0" y="221"/>
                        <a:pt x="97" y="532"/>
                        <a:pt x="341" y="555"/>
                      </a:cubicBezTo>
                      <a:cubicBezTo>
                        <a:pt x="352" y="556"/>
                        <a:pt x="362" y="556"/>
                        <a:pt x="372" y="556"/>
                      </a:cubicBezTo>
                      <a:cubicBezTo>
                        <a:pt x="601" y="556"/>
                        <a:pt x="736" y="286"/>
                        <a:pt x="585" y="102"/>
                      </a:cubicBezTo>
                      <a:cubicBezTo>
                        <a:pt x="531" y="35"/>
                        <a:pt x="452"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4" name="Google Shape;4954;p31"/>
                <p:cNvSpPr/>
                <p:nvPr/>
              </p:nvSpPr>
              <p:spPr>
                <a:xfrm>
                  <a:off x="4281275" y="3908925"/>
                  <a:ext cx="17775" cy="13550"/>
                </a:xfrm>
                <a:custGeom>
                  <a:avLst/>
                  <a:gdLst/>
                  <a:ahLst/>
                  <a:cxnLst/>
                  <a:rect l="l" t="t" r="r" b="b"/>
                  <a:pathLst>
                    <a:path w="711" h="542" extrusionOk="0">
                      <a:moveTo>
                        <a:pt x="357" y="1"/>
                      </a:moveTo>
                      <a:cubicBezTo>
                        <a:pt x="297" y="1"/>
                        <a:pt x="237" y="21"/>
                        <a:pt x="187" y="61"/>
                      </a:cubicBezTo>
                      <a:cubicBezTo>
                        <a:pt x="0" y="212"/>
                        <a:pt x="90" y="514"/>
                        <a:pt x="328" y="540"/>
                      </a:cubicBezTo>
                      <a:cubicBezTo>
                        <a:pt x="339" y="541"/>
                        <a:pt x="349" y="541"/>
                        <a:pt x="359" y="541"/>
                      </a:cubicBezTo>
                      <a:cubicBezTo>
                        <a:pt x="581" y="541"/>
                        <a:pt x="710" y="281"/>
                        <a:pt x="566" y="103"/>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5" name="Google Shape;4955;p31"/>
                <p:cNvSpPr/>
                <p:nvPr/>
              </p:nvSpPr>
              <p:spPr>
                <a:xfrm>
                  <a:off x="4268000" y="3892375"/>
                  <a:ext cx="17150" cy="13075"/>
                </a:xfrm>
                <a:custGeom>
                  <a:avLst/>
                  <a:gdLst/>
                  <a:ahLst/>
                  <a:cxnLst/>
                  <a:rect l="l" t="t" r="r" b="b"/>
                  <a:pathLst>
                    <a:path w="686" h="523" extrusionOk="0">
                      <a:moveTo>
                        <a:pt x="343" y="1"/>
                      </a:moveTo>
                      <a:cubicBezTo>
                        <a:pt x="286" y="1"/>
                        <a:pt x="229" y="19"/>
                        <a:pt x="181" y="58"/>
                      </a:cubicBezTo>
                      <a:cubicBezTo>
                        <a:pt x="1" y="202"/>
                        <a:pt x="85" y="495"/>
                        <a:pt x="316" y="520"/>
                      </a:cubicBezTo>
                      <a:cubicBezTo>
                        <a:pt x="326" y="522"/>
                        <a:pt x="337" y="522"/>
                        <a:pt x="347" y="522"/>
                      </a:cubicBezTo>
                      <a:cubicBezTo>
                        <a:pt x="560" y="522"/>
                        <a:pt x="685" y="271"/>
                        <a:pt x="547" y="99"/>
                      </a:cubicBezTo>
                      <a:cubicBezTo>
                        <a:pt x="496" y="35"/>
                        <a:pt x="419"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6" name="Google Shape;4956;p31"/>
                <p:cNvSpPr/>
                <p:nvPr/>
              </p:nvSpPr>
              <p:spPr>
                <a:xfrm>
                  <a:off x="4254750" y="3875850"/>
                  <a:ext cx="16525" cy="12625"/>
                </a:xfrm>
                <a:custGeom>
                  <a:avLst/>
                  <a:gdLst/>
                  <a:ahLst/>
                  <a:cxnLst/>
                  <a:rect l="l" t="t" r="r" b="b"/>
                  <a:pathLst>
                    <a:path w="661" h="505" extrusionOk="0">
                      <a:moveTo>
                        <a:pt x="330" y="1"/>
                      </a:moveTo>
                      <a:cubicBezTo>
                        <a:pt x="275" y="1"/>
                        <a:pt x="220" y="19"/>
                        <a:pt x="174" y="57"/>
                      </a:cubicBezTo>
                      <a:cubicBezTo>
                        <a:pt x="1" y="198"/>
                        <a:pt x="81" y="478"/>
                        <a:pt x="306" y="503"/>
                      </a:cubicBezTo>
                      <a:cubicBezTo>
                        <a:pt x="315" y="504"/>
                        <a:pt x="324" y="505"/>
                        <a:pt x="333" y="505"/>
                      </a:cubicBezTo>
                      <a:cubicBezTo>
                        <a:pt x="539" y="505"/>
                        <a:pt x="660" y="262"/>
                        <a:pt x="528" y="95"/>
                      </a:cubicBezTo>
                      <a:cubicBezTo>
                        <a:pt x="477"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7" name="Google Shape;4957;p31"/>
                <p:cNvSpPr/>
                <p:nvPr/>
              </p:nvSpPr>
              <p:spPr>
                <a:xfrm>
                  <a:off x="4241500" y="3859350"/>
                  <a:ext cx="15875" cy="12100"/>
                </a:xfrm>
                <a:custGeom>
                  <a:avLst/>
                  <a:gdLst/>
                  <a:ahLst/>
                  <a:cxnLst/>
                  <a:rect l="l" t="t" r="r" b="b"/>
                  <a:pathLst>
                    <a:path w="635" h="484" extrusionOk="0">
                      <a:moveTo>
                        <a:pt x="318" y="1"/>
                      </a:moveTo>
                      <a:cubicBezTo>
                        <a:pt x="264" y="1"/>
                        <a:pt x="210" y="19"/>
                        <a:pt x="164" y="55"/>
                      </a:cubicBezTo>
                      <a:cubicBezTo>
                        <a:pt x="0" y="190"/>
                        <a:pt x="81" y="459"/>
                        <a:pt x="293" y="482"/>
                      </a:cubicBezTo>
                      <a:cubicBezTo>
                        <a:pt x="302" y="483"/>
                        <a:pt x="311" y="483"/>
                        <a:pt x="320" y="483"/>
                      </a:cubicBezTo>
                      <a:cubicBezTo>
                        <a:pt x="516" y="483"/>
                        <a:pt x="634" y="250"/>
                        <a:pt x="505" y="90"/>
                      </a:cubicBezTo>
                      <a:cubicBezTo>
                        <a:pt x="457" y="31"/>
                        <a:pt x="388"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8" name="Google Shape;4958;p31"/>
                <p:cNvSpPr/>
                <p:nvPr/>
              </p:nvSpPr>
              <p:spPr>
                <a:xfrm>
                  <a:off x="4228150" y="3842800"/>
                  <a:ext cx="15400" cy="11625"/>
                </a:xfrm>
                <a:custGeom>
                  <a:avLst/>
                  <a:gdLst/>
                  <a:ahLst/>
                  <a:cxnLst/>
                  <a:rect l="l" t="t" r="r" b="b"/>
                  <a:pathLst>
                    <a:path w="616" h="465" extrusionOk="0">
                      <a:moveTo>
                        <a:pt x="307" y="0"/>
                      </a:moveTo>
                      <a:cubicBezTo>
                        <a:pt x="256" y="0"/>
                        <a:pt x="204" y="17"/>
                        <a:pt x="162" y="51"/>
                      </a:cubicBezTo>
                      <a:cubicBezTo>
                        <a:pt x="1" y="183"/>
                        <a:pt x="78" y="440"/>
                        <a:pt x="284" y="463"/>
                      </a:cubicBezTo>
                      <a:cubicBezTo>
                        <a:pt x="293" y="464"/>
                        <a:pt x="302" y="464"/>
                        <a:pt x="311" y="464"/>
                      </a:cubicBezTo>
                      <a:cubicBezTo>
                        <a:pt x="501" y="464"/>
                        <a:pt x="615" y="240"/>
                        <a:pt x="489" y="87"/>
                      </a:cubicBezTo>
                      <a:cubicBezTo>
                        <a:pt x="444"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9" name="Google Shape;4959;p31"/>
                <p:cNvSpPr/>
                <p:nvPr/>
              </p:nvSpPr>
              <p:spPr>
                <a:xfrm>
                  <a:off x="4214900" y="3826300"/>
                  <a:ext cx="14775" cy="11150"/>
                </a:xfrm>
                <a:custGeom>
                  <a:avLst/>
                  <a:gdLst/>
                  <a:ahLst/>
                  <a:cxnLst/>
                  <a:rect l="l" t="t" r="r" b="b"/>
                  <a:pathLst>
                    <a:path w="591" h="446" extrusionOk="0">
                      <a:moveTo>
                        <a:pt x="295" y="0"/>
                      </a:moveTo>
                      <a:cubicBezTo>
                        <a:pt x="246" y="0"/>
                        <a:pt x="196" y="16"/>
                        <a:pt x="155" y="49"/>
                      </a:cubicBezTo>
                      <a:cubicBezTo>
                        <a:pt x="1" y="175"/>
                        <a:pt x="75" y="425"/>
                        <a:pt x="274" y="445"/>
                      </a:cubicBezTo>
                      <a:cubicBezTo>
                        <a:pt x="282" y="445"/>
                        <a:pt x="289" y="446"/>
                        <a:pt x="297" y="446"/>
                      </a:cubicBezTo>
                      <a:cubicBezTo>
                        <a:pt x="480" y="446"/>
                        <a:pt x="590" y="230"/>
                        <a:pt x="470" y="81"/>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0" name="Google Shape;4960;p31"/>
                <p:cNvSpPr/>
                <p:nvPr/>
              </p:nvSpPr>
              <p:spPr>
                <a:xfrm>
                  <a:off x="4201650" y="3809800"/>
                  <a:ext cx="14100" cy="10725"/>
                </a:xfrm>
                <a:custGeom>
                  <a:avLst/>
                  <a:gdLst/>
                  <a:ahLst/>
                  <a:cxnLst/>
                  <a:rect l="l" t="t" r="r" b="b"/>
                  <a:pathLst>
                    <a:path w="564" h="429" extrusionOk="0">
                      <a:moveTo>
                        <a:pt x="280" y="1"/>
                      </a:moveTo>
                      <a:cubicBezTo>
                        <a:pt x="233" y="1"/>
                        <a:pt x="187" y="16"/>
                        <a:pt x="148" y="47"/>
                      </a:cubicBezTo>
                      <a:cubicBezTo>
                        <a:pt x="0" y="169"/>
                        <a:pt x="71" y="407"/>
                        <a:pt x="261" y="426"/>
                      </a:cubicBezTo>
                      <a:cubicBezTo>
                        <a:pt x="270" y="428"/>
                        <a:pt x="279" y="428"/>
                        <a:pt x="287" y="428"/>
                      </a:cubicBezTo>
                      <a:cubicBezTo>
                        <a:pt x="461" y="428"/>
                        <a:pt x="564" y="220"/>
                        <a:pt x="450" y="79"/>
                      </a:cubicBezTo>
                      <a:cubicBezTo>
                        <a:pt x="406" y="28"/>
                        <a:pt x="343" y="1"/>
                        <a:pt x="2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1" name="Google Shape;4961;p31"/>
                <p:cNvSpPr/>
                <p:nvPr/>
              </p:nvSpPr>
              <p:spPr>
                <a:xfrm>
                  <a:off x="4188400" y="3793200"/>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5" y="410"/>
                        <a:pt x="263" y="410"/>
                        <a:pt x="271" y="410"/>
                      </a:cubicBezTo>
                      <a:cubicBezTo>
                        <a:pt x="437" y="410"/>
                        <a:pt x="538" y="213"/>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2" name="Google Shape;4962;p31"/>
                <p:cNvSpPr/>
                <p:nvPr/>
              </p:nvSpPr>
              <p:spPr>
                <a:xfrm>
                  <a:off x="4175050" y="3776700"/>
                  <a:ext cx="12925" cy="9750"/>
                </a:xfrm>
                <a:custGeom>
                  <a:avLst/>
                  <a:gdLst/>
                  <a:ahLst/>
                  <a:cxnLst/>
                  <a:rect l="l" t="t" r="r" b="b"/>
                  <a:pathLst>
                    <a:path w="517" h="390" extrusionOk="0">
                      <a:moveTo>
                        <a:pt x="261" y="1"/>
                      </a:moveTo>
                      <a:cubicBezTo>
                        <a:pt x="218" y="1"/>
                        <a:pt x="175" y="15"/>
                        <a:pt x="139" y="44"/>
                      </a:cubicBezTo>
                      <a:cubicBezTo>
                        <a:pt x="1" y="153"/>
                        <a:pt x="68" y="372"/>
                        <a:pt x="238" y="388"/>
                      </a:cubicBezTo>
                      <a:cubicBezTo>
                        <a:pt x="246" y="389"/>
                        <a:pt x="254" y="389"/>
                        <a:pt x="262" y="389"/>
                      </a:cubicBezTo>
                      <a:cubicBezTo>
                        <a:pt x="422" y="389"/>
                        <a:pt x="516" y="202"/>
                        <a:pt x="412" y="73"/>
                      </a:cubicBezTo>
                      <a:cubicBezTo>
                        <a:pt x="374" y="25"/>
                        <a:pt x="318"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3" name="Google Shape;4963;p31"/>
                <p:cNvSpPr/>
                <p:nvPr/>
              </p:nvSpPr>
              <p:spPr>
                <a:xfrm>
                  <a:off x="4161800" y="3760125"/>
                  <a:ext cx="12300" cy="9350"/>
                </a:xfrm>
                <a:custGeom>
                  <a:avLst/>
                  <a:gdLst/>
                  <a:ahLst/>
                  <a:cxnLst/>
                  <a:rect l="l" t="t" r="r" b="b"/>
                  <a:pathLst>
                    <a:path w="492" h="374" extrusionOk="0">
                      <a:moveTo>
                        <a:pt x="246" y="1"/>
                      </a:moveTo>
                      <a:cubicBezTo>
                        <a:pt x="205" y="1"/>
                        <a:pt x="163" y="14"/>
                        <a:pt x="129" y="42"/>
                      </a:cubicBezTo>
                      <a:cubicBezTo>
                        <a:pt x="0" y="148"/>
                        <a:pt x="61" y="357"/>
                        <a:pt x="229" y="373"/>
                      </a:cubicBezTo>
                      <a:cubicBezTo>
                        <a:pt x="235" y="373"/>
                        <a:pt x="242" y="374"/>
                        <a:pt x="248" y="374"/>
                      </a:cubicBezTo>
                      <a:cubicBezTo>
                        <a:pt x="400" y="374"/>
                        <a:pt x="491" y="194"/>
                        <a:pt x="392" y="71"/>
                      </a:cubicBezTo>
                      <a:cubicBezTo>
                        <a:pt x="356" y="25"/>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4" name="Google Shape;4964;p31"/>
                <p:cNvSpPr/>
                <p:nvPr/>
              </p:nvSpPr>
              <p:spPr>
                <a:xfrm>
                  <a:off x="4148550" y="3743625"/>
                  <a:ext cx="11625" cy="8825"/>
                </a:xfrm>
                <a:custGeom>
                  <a:avLst/>
                  <a:gdLst/>
                  <a:ahLst/>
                  <a:cxnLst/>
                  <a:rect l="l" t="t" r="r" b="b"/>
                  <a:pathLst>
                    <a:path w="465" h="353" extrusionOk="0">
                      <a:moveTo>
                        <a:pt x="233" y="1"/>
                      </a:moveTo>
                      <a:cubicBezTo>
                        <a:pt x="194" y="1"/>
                        <a:pt x="155" y="14"/>
                        <a:pt x="122" y="40"/>
                      </a:cubicBezTo>
                      <a:cubicBezTo>
                        <a:pt x="0" y="139"/>
                        <a:pt x="58" y="335"/>
                        <a:pt x="215" y="351"/>
                      </a:cubicBezTo>
                      <a:cubicBezTo>
                        <a:pt x="223" y="352"/>
                        <a:pt x="231" y="353"/>
                        <a:pt x="238" y="353"/>
                      </a:cubicBezTo>
                      <a:cubicBezTo>
                        <a:pt x="382" y="353"/>
                        <a:pt x="464" y="182"/>
                        <a:pt x="370" y="65"/>
                      </a:cubicBezTo>
                      <a:cubicBezTo>
                        <a:pt x="335" y="23"/>
                        <a:pt x="284" y="1"/>
                        <a:pt x="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5" name="Google Shape;4965;p31"/>
                <p:cNvSpPr/>
                <p:nvPr/>
              </p:nvSpPr>
              <p:spPr>
                <a:xfrm>
                  <a:off x="4135275" y="3727075"/>
                  <a:ext cx="11025" cy="8425"/>
                </a:xfrm>
                <a:custGeom>
                  <a:avLst/>
                  <a:gdLst/>
                  <a:ahLst/>
                  <a:cxnLst/>
                  <a:rect l="l" t="t" r="r" b="b"/>
                  <a:pathLst>
                    <a:path w="441" h="337" extrusionOk="0">
                      <a:moveTo>
                        <a:pt x="222" y="1"/>
                      </a:moveTo>
                      <a:cubicBezTo>
                        <a:pt x="184" y="1"/>
                        <a:pt x="147" y="13"/>
                        <a:pt x="117" y="40"/>
                      </a:cubicBezTo>
                      <a:cubicBezTo>
                        <a:pt x="1" y="133"/>
                        <a:pt x="55" y="319"/>
                        <a:pt x="203" y="335"/>
                      </a:cubicBezTo>
                      <a:cubicBezTo>
                        <a:pt x="210" y="336"/>
                        <a:pt x="216" y="336"/>
                        <a:pt x="222" y="336"/>
                      </a:cubicBezTo>
                      <a:cubicBezTo>
                        <a:pt x="359" y="336"/>
                        <a:pt x="440" y="173"/>
                        <a:pt x="351" y="62"/>
                      </a:cubicBezTo>
                      <a:cubicBezTo>
                        <a:pt x="318" y="22"/>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6" name="Google Shape;4966;p31"/>
                <p:cNvSpPr/>
                <p:nvPr/>
              </p:nvSpPr>
              <p:spPr>
                <a:xfrm>
                  <a:off x="4122025" y="3710550"/>
                  <a:ext cx="10375" cy="7925"/>
                </a:xfrm>
                <a:custGeom>
                  <a:avLst/>
                  <a:gdLst/>
                  <a:ahLst/>
                  <a:cxnLst/>
                  <a:rect l="l" t="t" r="r" b="b"/>
                  <a:pathLst>
                    <a:path w="415" h="317" extrusionOk="0">
                      <a:moveTo>
                        <a:pt x="209" y="0"/>
                      </a:moveTo>
                      <a:cubicBezTo>
                        <a:pt x="174" y="0"/>
                        <a:pt x="139" y="12"/>
                        <a:pt x="110" y="35"/>
                      </a:cubicBezTo>
                      <a:cubicBezTo>
                        <a:pt x="1" y="125"/>
                        <a:pt x="52" y="302"/>
                        <a:pt x="190" y="315"/>
                      </a:cubicBezTo>
                      <a:cubicBezTo>
                        <a:pt x="197" y="316"/>
                        <a:pt x="203" y="316"/>
                        <a:pt x="210" y="316"/>
                      </a:cubicBezTo>
                      <a:cubicBezTo>
                        <a:pt x="339" y="316"/>
                        <a:pt x="414" y="165"/>
                        <a:pt x="332" y="61"/>
                      </a:cubicBezTo>
                      <a:cubicBezTo>
                        <a:pt x="300"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7" name="Google Shape;4967;p31"/>
                <p:cNvSpPr/>
                <p:nvPr/>
              </p:nvSpPr>
              <p:spPr>
                <a:xfrm>
                  <a:off x="4338950" y="3944050"/>
                  <a:ext cx="19700" cy="14900"/>
                </a:xfrm>
                <a:custGeom>
                  <a:avLst/>
                  <a:gdLst/>
                  <a:ahLst/>
                  <a:cxnLst/>
                  <a:rect l="l" t="t" r="r" b="b"/>
                  <a:pathLst>
                    <a:path w="788" h="596" extrusionOk="0">
                      <a:moveTo>
                        <a:pt x="395" y="1"/>
                      </a:moveTo>
                      <a:cubicBezTo>
                        <a:pt x="330" y="1"/>
                        <a:pt x="264" y="22"/>
                        <a:pt x="210" y="67"/>
                      </a:cubicBezTo>
                      <a:cubicBezTo>
                        <a:pt x="1" y="234"/>
                        <a:pt x="100" y="565"/>
                        <a:pt x="364" y="594"/>
                      </a:cubicBezTo>
                      <a:cubicBezTo>
                        <a:pt x="376" y="595"/>
                        <a:pt x="387" y="596"/>
                        <a:pt x="398" y="596"/>
                      </a:cubicBezTo>
                      <a:cubicBezTo>
                        <a:pt x="642" y="596"/>
                        <a:pt x="787" y="308"/>
                        <a:pt x="627" y="112"/>
                      </a:cubicBezTo>
                      <a:cubicBezTo>
                        <a:pt x="569" y="38"/>
                        <a:pt x="482" y="1"/>
                        <a:pt x="3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8" name="Google Shape;4968;p31"/>
                <p:cNvSpPr/>
                <p:nvPr/>
              </p:nvSpPr>
              <p:spPr>
                <a:xfrm>
                  <a:off x="4325700" y="3927475"/>
                  <a:ext cx="19050" cy="14450"/>
                </a:xfrm>
                <a:custGeom>
                  <a:avLst/>
                  <a:gdLst/>
                  <a:ahLst/>
                  <a:cxnLst/>
                  <a:rect l="l" t="t" r="r" b="b"/>
                  <a:pathLst>
                    <a:path w="762" h="578" extrusionOk="0">
                      <a:moveTo>
                        <a:pt x="381" y="1"/>
                      </a:moveTo>
                      <a:cubicBezTo>
                        <a:pt x="317" y="1"/>
                        <a:pt x="253" y="22"/>
                        <a:pt x="200" y="64"/>
                      </a:cubicBezTo>
                      <a:cubicBezTo>
                        <a:pt x="0" y="228"/>
                        <a:pt x="97" y="550"/>
                        <a:pt x="354" y="575"/>
                      </a:cubicBezTo>
                      <a:cubicBezTo>
                        <a:pt x="366" y="577"/>
                        <a:pt x="377" y="577"/>
                        <a:pt x="388" y="577"/>
                      </a:cubicBezTo>
                      <a:cubicBezTo>
                        <a:pt x="622" y="577"/>
                        <a:pt x="761" y="300"/>
                        <a:pt x="608" y="109"/>
                      </a:cubicBezTo>
                      <a:cubicBezTo>
                        <a:pt x="549"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9" name="Google Shape;4969;p31"/>
                <p:cNvSpPr/>
                <p:nvPr/>
              </p:nvSpPr>
              <p:spPr>
                <a:xfrm>
                  <a:off x="4312450" y="3910975"/>
                  <a:ext cx="18400" cy="13975"/>
                </a:xfrm>
                <a:custGeom>
                  <a:avLst/>
                  <a:gdLst/>
                  <a:ahLst/>
                  <a:cxnLst/>
                  <a:rect l="l" t="t" r="r" b="b"/>
                  <a:pathLst>
                    <a:path w="736" h="559" extrusionOk="0">
                      <a:moveTo>
                        <a:pt x="369" y="1"/>
                      </a:moveTo>
                      <a:cubicBezTo>
                        <a:pt x="307" y="1"/>
                        <a:pt x="245" y="21"/>
                        <a:pt x="193" y="62"/>
                      </a:cubicBezTo>
                      <a:cubicBezTo>
                        <a:pt x="0" y="220"/>
                        <a:pt x="93" y="532"/>
                        <a:pt x="341" y="557"/>
                      </a:cubicBezTo>
                      <a:cubicBezTo>
                        <a:pt x="351" y="558"/>
                        <a:pt x="362" y="559"/>
                        <a:pt x="372" y="559"/>
                      </a:cubicBezTo>
                      <a:cubicBezTo>
                        <a:pt x="601" y="559"/>
                        <a:pt x="736" y="289"/>
                        <a:pt x="585" y="104"/>
                      </a:cubicBezTo>
                      <a:cubicBezTo>
                        <a:pt x="530" y="36"/>
                        <a:pt x="450"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0" name="Google Shape;4970;p31"/>
                <p:cNvSpPr/>
                <p:nvPr/>
              </p:nvSpPr>
              <p:spPr>
                <a:xfrm>
                  <a:off x="4299175" y="3894425"/>
                  <a:ext cx="17775" cy="13500"/>
                </a:xfrm>
                <a:custGeom>
                  <a:avLst/>
                  <a:gdLst/>
                  <a:ahLst/>
                  <a:cxnLst/>
                  <a:rect l="l" t="t" r="r" b="b"/>
                  <a:pathLst>
                    <a:path w="711" h="540" extrusionOk="0">
                      <a:moveTo>
                        <a:pt x="357" y="1"/>
                      </a:moveTo>
                      <a:cubicBezTo>
                        <a:pt x="298" y="1"/>
                        <a:pt x="237" y="21"/>
                        <a:pt x="187" y="62"/>
                      </a:cubicBezTo>
                      <a:cubicBezTo>
                        <a:pt x="1" y="210"/>
                        <a:pt x="91" y="512"/>
                        <a:pt x="329" y="538"/>
                      </a:cubicBezTo>
                      <a:cubicBezTo>
                        <a:pt x="339" y="539"/>
                        <a:pt x="349" y="540"/>
                        <a:pt x="359" y="540"/>
                      </a:cubicBezTo>
                      <a:cubicBezTo>
                        <a:pt x="579" y="540"/>
                        <a:pt x="711" y="279"/>
                        <a:pt x="567" y="101"/>
                      </a:cubicBezTo>
                      <a:cubicBezTo>
                        <a:pt x="514" y="35"/>
                        <a:pt x="436"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1" name="Google Shape;4971;p31"/>
                <p:cNvSpPr/>
                <p:nvPr/>
              </p:nvSpPr>
              <p:spPr>
                <a:xfrm>
                  <a:off x="4285925" y="3877900"/>
                  <a:ext cx="17150" cy="13000"/>
                </a:xfrm>
                <a:custGeom>
                  <a:avLst/>
                  <a:gdLst/>
                  <a:ahLst/>
                  <a:cxnLst/>
                  <a:rect l="l" t="t" r="r" b="b"/>
                  <a:pathLst>
                    <a:path w="686" h="520" extrusionOk="0">
                      <a:moveTo>
                        <a:pt x="345" y="0"/>
                      </a:moveTo>
                      <a:cubicBezTo>
                        <a:pt x="288" y="0"/>
                        <a:pt x="229" y="19"/>
                        <a:pt x="181" y="58"/>
                      </a:cubicBezTo>
                      <a:cubicBezTo>
                        <a:pt x="1" y="203"/>
                        <a:pt x="84" y="492"/>
                        <a:pt x="316" y="518"/>
                      </a:cubicBezTo>
                      <a:cubicBezTo>
                        <a:pt x="326" y="519"/>
                        <a:pt x="336" y="519"/>
                        <a:pt x="346" y="519"/>
                      </a:cubicBezTo>
                      <a:cubicBezTo>
                        <a:pt x="557" y="519"/>
                        <a:pt x="685" y="269"/>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2" name="Google Shape;4972;p31"/>
                <p:cNvSpPr/>
                <p:nvPr/>
              </p:nvSpPr>
              <p:spPr>
                <a:xfrm>
                  <a:off x="4272600" y="3861400"/>
                  <a:ext cx="16575" cy="12525"/>
                </a:xfrm>
                <a:custGeom>
                  <a:avLst/>
                  <a:gdLst/>
                  <a:ahLst/>
                  <a:cxnLst/>
                  <a:rect l="l" t="t" r="r" b="b"/>
                  <a:pathLst>
                    <a:path w="663" h="501" extrusionOk="0">
                      <a:moveTo>
                        <a:pt x="334" y="0"/>
                      </a:moveTo>
                      <a:cubicBezTo>
                        <a:pt x="279" y="0"/>
                        <a:pt x="223" y="18"/>
                        <a:pt x="177" y="56"/>
                      </a:cubicBezTo>
                      <a:cubicBezTo>
                        <a:pt x="0" y="198"/>
                        <a:pt x="84" y="477"/>
                        <a:pt x="305" y="500"/>
                      </a:cubicBezTo>
                      <a:cubicBezTo>
                        <a:pt x="315" y="501"/>
                        <a:pt x="324" y="501"/>
                        <a:pt x="333" y="501"/>
                      </a:cubicBezTo>
                      <a:cubicBezTo>
                        <a:pt x="541" y="501"/>
                        <a:pt x="663" y="261"/>
                        <a:pt x="527" y="91"/>
                      </a:cubicBezTo>
                      <a:cubicBezTo>
                        <a:pt x="478" y="31"/>
                        <a:pt x="406"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3" name="Google Shape;4973;p31"/>
                <p:cNvSpPr/>
                <p:nvPr/>
              </p:nvSpPr>
              <p:spPr>
                <a:xfrm>
                  <a:off x="4259425" y="3844825"/>
                  <a:ext cx="15850" cy="12075"/>
                </a:xfrm>
                <a:custGeom>
                  <a:avLst/>
                  <a:gdLst/>
                  <a:ahLst/>
                  <a:cxnLst/>
                  <a:rect l="l" t="t" r="r" b="b"/>
                  <a:pathLst>
                    <a:path w="634" h="483" extrusionOk="0">
                      <a:moveTo>
                        <a:pt x="316" y="1"/>
                      </a:moveTo>
                      <a:cubicBezTo>
                        <a:pt x="263" y="1"/>
                        <a:pt x="209" y="18"/>
                        <a:pt x="164" y="54"/>
                      </a:cubicBezTo>
                      <a:cubicBezTo>
                        <a:pt x="0" y="189"/>
                        <a:pt x="80" y="459"/>
                        <a:pt x="293" y="481"/>
                      </a:cubicBezTo>
                      <a:cubicBezTo>
                        <a:pt x="302" y="482"/>
                        <a:pt x="311" y="483"/>
                        <a:pt x="319" y="483"/>
                      </a:cubicBezTo>
                      <a:cubicBezTo>
                        <a:pt x="516" y="483"/>
                        <a:pt x="634" y="249"/>
                        <a:pt x="505" y="92"/>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4" name="Google Shape;4974;p31"/>
                <p:cNvSpPr/>
                <p:nvPr/>
              </p:nvSpPr>
              <p:spPr>
                <a:xfrm>
                  <a:off x="4246075" y="3828325"/>
                  <a:ext cx="15375" cy="11625"/>
                </a:xfrm>
                <a:custGeom>
                  <a:avLst/>
                  <a:gdLst/>
                  <a:ahLst/>
                  <a:cxnLst/>
                  <a:rect l="l" t="t" r="r" b="b"/>
                  <a:pathLst>
                    <a:path w="615" h="465" extrusionOk="0">
                      <a:moveTo>
                        <a:pt x="307" y="1"/>
                      </a:moveTo>
                      <a:cubicBezTo>
                        <a:pt x="256" y="1"/>
                        <a:pt x="204" y="17"/>
                        <a:pt x="161" y="52"/>
                      </a:cubicBezTo>
                      <a:cubicBezTo>
                        <a:pt x="1" y="184"/>
                        <a:pt x="78" y="444"/>
                        <a:pt x="283" y="463"/>
                      </a:cubicBezTo>
                      <a:cubicBezTo>
                        <a:pt x="293" y="464"/>
                        <a:pt x="302" y="465"/>
                        <a:pt x="310" y="465"/>
                      </a:cubicBezTo>
                      <a:cubicBezTo>
                        <a:pt x="500" y="465"/>
                        <a:pt x="615" y="241"/>
                        <a:pt x="489" y="87"/>
                      </a:cubicBezTo>
                      <a:cubicBezTo>
                        <a:pt x="443" y="30"/>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5" name="Google Shape;4975;p31"/>
                <p:cNvSpPr/>
                <p:nvPr/>
              </p:nvSpPr>
              <p:spPr>
                <a:xfrm>
                  <a:off x="4232825" y="3811775"/>
                  <a:ext cx="14750" cy="11225"/>
                </a:xfrm>
                <a:custGeom>
                  <a:avLst/>
                  <a:gdLst/>
                  <a:ahLst/>
                  <a:cxnLst/>
                  <a:rect l="l" t="t" r="r" b="b"/>
                  <a:pathLst>
                    <a:path w="590" h="449" extrusionOk="0">
                      <a:moveTo>
                        <a:pt x="295" y="0"/>
                      </a:moveTo>
                      <a:cubicBezTo>
                        <a:pt x="246" y="0"/>
                        <a:pt x="196" y="17"/>
                        <a:pt x="155" y="52"/>
                      </a:cubicBezTo>
                      <a:cubicBezTo>
                        <a:pt x="0" y="174"/>
                        <a:pt x="74" y="425"/>
                        <a:pt x="270" y="447"/>
                      </a:cubicBezTo>
                      <a:cubicBezTo>
                        <a:pt x="278" y="448"/>
                        <a:pt x="286" y="448"/>
                        <a:pt x="294" y="448"/>
                      </a:cubicBezTo>
                      <a:cubicBezTo>
                        <a:pt x="479" y="448"/>
                        <a:pt x="590" y="232"/>
                        <a:pt x="470" y="84"/>
                      </a:cubicBezTo>
                      <a:cubicBezTo>
                        <a:pt x="424" y="29"/>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6" name="Google Shape;4976;p31"/>
                <p:cNvSpPr/>
                <p:nvPr/>
              </p:nvSpPr>
              <p:spPr>
                <a:xfrm>
                  <a:off x="4219575" y="3795225"/>
                  <a:ext cx="14025" cy="10725"/>
                </a:xfrm>
                <a:custGeom>
                  <a:avLst/>
                  <a:gdLst/>
                  <a:ahLst/>
                  <a:cxnLst/>
                  <a:rect l="l" t="t" r="r" b="b"/>
                  <a:pathLst>
                    <a:path w="561" h="429" extrusionOk="0">
                      <a:moveTo>
                        <a:pt x="281" y="1"/>
                      </a:moveTo>
                      <a:cubicBezTo>
                        <a:pt x="234" y="1"/>
                        <a:pt x="187" y="17"/>
                        <a:pt x="148" y="49"/>
                      </a:cubicBezTo>
                      <a:cubicBezTo>
                        <a:pt x="0" y="167"/>
                        <a:pt x="71" y="409"/>
                        <a:pt x="260" y="428"/>
                      </a:cubicBezTo>
                      <a:cubicBezTo>
                        <a:pt x="268" y="429"/>
                        <a:pt x="276" y="429"/>
                        <a:pt x="283" y="429"/>
                      </a:cubicBezTo>
                      <a:cubicBezTo>
                        <a:pt x="456" y="429"/>
                        <a:pt x="561" y="222"/>
                        <a:pt x="447" y="81"/>
                      </a:cubicBezTo>
                      <a:cubicBezTo>
                        <a:pt x="405" y="28"/>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7" name="Google Shape;4977;p31"/>
                <p:cNvSpPr/>
                <p:nvPr/>
              </p:nvSpPr>
              <p:spPr>
                <a:xfrm>
                  <a:off x="4206225" y="3778750"/>
                  <a:ext cx="13475" cy="10250"/>
                </a:xfrm>
                <a:custGeom>
                  <a:avLst/>
                  <a:gdLst/>
                  <a:ahLst/>
                  <a:cxnLst/>
                  <a:rect l="l" t="t" r="r" b="b"/>
                  <a:pathLst>
                    <a:path w="539" h="410" extrusionOk="0">
                      <a:moveTo>
                        <a:pt x="272" y="0"/>
                      </a:moveTo>
                      <a:cubicBezTo>
                        <a:pt x="227" y="0"/>
                        <a:pt x="181" y="15"/>
                        <a:pt x="142" y="46"/>
                      </a:cubicBezTo>
                      <a:cubicBezTo>
                        <a:pt x="1" y="161"/>
                        <a:pt x="68" y="389"/>
                        <a:pt x="251" y="409"/>
                      </a:cubicBezTo>
                      <a:cubicBezTo>
                        <a:pt x="259" y="410"/>
                        <a:pt x="267" y="410"/>
                        <a:pt x="274" y="410"/>
                      </a:cubicBezTo>
                      <a:cubicBezTo>
                        <a:pt x="441" y="410"/>
                        <a:pt x="539" y="213"/>
                        <a:pt x="431" y="78"/>
                      </a:cubicBezTo>
                      <a:cubicBezTo>
                        <a:pt x="391" y="26"/>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8" name="Google Shape;4978;p31"/>
                <p:cNvSpPr/>
                <p:nvPr/>
              </p:nvSpPr>
              <p:spPr>
                <a:xfrm>
                  <a:off x="4192975" y="3762175"/>
                  <a:ext cx="12925" cy="9800"/>
                </a:xfrm>
                <a:custGeom>
                  <a:avLst/>
                  <a:gdLst/>
                  <a:ahLst/>
                  <a:cxnLst/>
                  <a:rect l="l" t="t" r="r" b="b"/>
                  <a:pathLst>
                    <a:path w="517" h="392" extrusionOk="0">
                      <a:moveTo>
                        <a:pt x="259" y="0"/>
                      </a:moveTo>
                      <a:cubicBezTo>
                        <a:pt x="215" y="0"/>
                        <a:pt x="171" y="14"/>
                        <a:pt x="135" y="43"/>
                      </a:cubicBezTo>
                      <a:cubicBezTo>
                        <a:pt x="0" y="156"/>
                        <a:pt x="65" y="371"/>
                        <a:pt x="238" y="390"/>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9" name="Google Shape;4979;p31"/>
                <p:cNvSpPr/>
                <p:nvPr/>
              </p:nvSpPr>
              <p:spPr>
                <a:xfrm>
                  <a:off x="4179725" y="3745675"/>
                  <a:ext cx="12250" cy="9275"/>
                </a:xfrm>
                <a:custGeom>
                  <a:avLst/>
                  <a:gdLst/>
                  <a:ahLst/>
                  <a:cxnLst/>
                  <a:rect l="l" t="t" r="r" b="b"/>
                  <a:pathLst>
                    <a:path w="490" h="371" extrusionOk="0">
                      <a:moveTo>
                        <a:pt x="244" y="0"/>
                      </a:moveTo>
                      <a:cubicBezTo>
                        <a:pt x="204" y="0"/>
                        <a:pt x="163" y="14"/>
                        <a:pt x="129" y="41"/>
                      </a:cubicBezTo>
                      <a:cubicBezTo>
                        <a:pt x="0" y="144"/>
                        <a:pt x="61" y="353"/>
                        <a:pt x="225" y="369"/>
                      </a:cubicBezTo>
                      <a:cubicBezTo>
                        <a:pt x="233" y="370"/>
                        <a:pt x="241" y="370"/>
                        <a:pt x="248" y="370"/>
                      </a:cubicBezTo>
                      <a:cubicBezTo>
                        <a:pt x="401" y="370"/>
                        <a:pt x="490" y="193"/>
                        <a:pt x="389" y="70"/>
                      </a:cubicBezTo>
                      <a:cubicBezTo>
                        <a:pt x="352" y="24"/>
                        <a:pt x="299" y="0"/>
                        <a:pt x="2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0" name="Google Shape;4980;p31"/>
                <p:cNvSpPr/>
                <p:nvPr/>
              </p:nvSpPr>
              <p:spPr>
                <a:xfrm>
                  <a:off x="4166450" y="3729100"/>
                  <a:ext cx="11650" cy="8875"/>
                </a:xfrm>
                <a:custGeom>
                  <a:avLst/>
                  <a:gdLst/>
                  <a:ahLst/>
                  <a:cxnLst/>
                  <a:rect l="l" t="t" r="r" b="b"/>
                  <a:pathLst>
                    <a:path w="466" h="355" extrusionOk="0">
                      <a:moveTo>
                        <a:pt x="231" y="0"/>
                      </a:moveTo>
                      <a:cubicBezTo>
                        <a:pt x="193" y="0"/>
                        <a:pt x="154" y="13"/>
                        <a:pt x="123" y="39"/>
                      </a:cubicBezTo>
                      <a:cubicBezTo>
                        <a:pt x="1" y="139"/>
                        <a:pt x="59" y="338"/>
                        <a:pt x="216" y="354"/>
                      </a:cubicBezTo>
                      <a:cubicBezTo>
                        <a:pt x="223" y="355"/>
                        <a:pt x="229" y="355"/>
                        <a:pt x="235" y="355"/>
                      </a:cubicBezTo>
                      <a:cubicBezTo>
                        <a:pt x="378" y="355"/>
                        <a:pt x="466" y="185"/>
                        <a:pt x="370" y="68"/>
                      </a:cubicBezTo>
                      <a:cubicBezTo>
                        <a:pt x="335" y="24"/>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1" name="Google Shape;4981;p31"/>
                <p:cNvSpPr/>
                <p:nvPr/>
              </p:nvSpPr>
              <p:spPr>
                <a:xfrm>
                  <a:off x="4153200" y="3712575"/>
                  <a:ext cx="11000" cy="8375"/>
                </a:xfrm>
                <a:custGeom>
                  <a:avLst/>
                  <a:gdLst/>
                  <a:ahLst/>
                  <a:cxnLst/>
                  <a:rect l="l" t="t" r="r" b="b"/>
                  <a:pathLst>
                    <a:path w="440" h="335" extrusionOk="0">
                      <a:moveTo>
                        <a:pt x="221" y="1"/>
                      </a:moveTo>
                      <a:cubicBezTo>
                        <a:pt x="184" y="1"/>
                        <a:pt x="147" y="13"/>
                        <a:pt x="116" y="38"/>
                      </a:cubicBezTo>
                      <a:cubicBezTo>
                        <a:pt x="1" y="131"/>
                        <a:pt x="55" y="321"/>
                        <a:pt x="203" y="334"/>
                      </a:cubicBezTo>
                      <a:cubicBezTo>
                        <a:pt x="210" y="334"/>
                        <a:pt x="216" y="335"/>
                        <a:pt x="222" y="335"/>
                      </a:cubicBezTo>
                      <a:cubicBezTo>
                        <a:pt x="359" y="335"/>
                        <a:pt x="440" y="174"/>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2" name="Google Shape;4982;p31"/>
                <p:cNvSpPr/>
                <p:nvPr/>
              </p:nvSpPr>
              <p:spPr>
                <a:xfrm>
                  <a:off x="4139875" y="3696075"/>
                  <a:ext cx="10450" cy="7925"/>
                </a:xfrm>
                <a:custGeom>
                  <a:avLst/>
                  <a:gdLst/>
                  <a:ahLst/>
                  <a:cxnLst/>
                  <a:rect l="l" t="t" r="r" b="b"/>
                  <a:pathLst>
                    <a:path w="418" h="317" extrusionOk="0">
                      <a:moveTo>
                        <a:pt x="209" y="1"/>
                      </a:moveTo>
                      <a:cubicBezTo>
                        <a:pt x="174" y="1"/>
                        <a:pt x="139" y="12"/>
                        <a:pt x="109" y="36"/>
                      </a:cubicBezTo>
                      <a:cubicBezTo>
                        <a:pt x="0" y="123"/>
                        <a:pt x="55" y="300"/>
                        <a:pt x="193" y="316"/>
                      </a:cubicBezTo>
                      <a:cubicBezTo>
                        <a:pt x="198" y="316"/>
                        <a:pt x="204" y="316"/>
                        <a:pt x="209" y="316"/>
                      </a:cubicBezTo>
                      <a:cubicBezTo>
                        <a:pt x="341" y="316"/>
                        <a:pt x="418" y="164"/>
                        <a:pt x="331" y="58"/>
                      </a:cubicBezTo>
                      <a:cubicBezTo>
                        <a:pt x="300" y="20"/>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3" name="Google Shape;4983;p31"/>
                <p:cNvSpPr/>
                <p:nvPr/>
              </p:nvSpPr>
              <p:spPr>
                <a:xfrm>
                  <a:off x="4343625" y="3913025"/>
                  <a:ext cx="19050" cy="14425"/>
                </a:xfrm>
                <a:custGeom>
                  <a:avLst/>
                  <a:gdLst/>
                  <a:ahLst/>
                  <a:cxnLst/>
                  <a:rect l="l" t="t" r="r" b="b"/>
                  <a:pathLst>
                    <a:path w="762" h="577" extrusionOk="0">
                      <a:moveTo>
                        <a:pt x="381" y="0"/>
                      </a:moveTo>
                      <a:cubicBezTo>
                        <a:pt x="318" y="0"/>
                        <a:pt x="253" y="21"/>
                        <a:pt x="199" y="64"/>
                      </a:cubicBezTo>
                      <a:cubicBezTo>
                        <a:pt x="0" y="225"/>
                        <a:pt x="97" y="549"/>
                        <a:pt x="350" y="575"/>
                      </a:cubicBezTo>
                      <a:cubicBezTo>
                        <a:pt x="361" y="576"/>
                        <a:pt x="371" y="577"/>
                        <a:pt x="382" y="577"/>
                      </a:cubicBezTo>
                      <a:cubicBezTo>
                        <a:pt x="620" y="577"/>
                        <a:pt x="761" y="297"/>
                        <a:pt x="604" y="106"/>
                      </a:cubicBezTo>
                      <a:cubicBezTo>
                        <a:pt x="548" y="36"/>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4" name="Google Shape;4984;p31"/>
                <p:cNvSpPr/>
                <p:nvPr/>
              </p:nvSpPr>
              <p:spPr>
                <a:xfrm>
                  <a:off x="4330350" y="3896500"/>
                  <a:ext cx="18425" cy="13925"/>
                </a:xfrm>
                <a:custGeom>
                  <a:avLst/>
                  <a:gdLst/>
                  <a:ahLst/>
                  <a:cxnLst/>
                  <a:rect l="l" t="t" r="r" b="b"/>
                  <a:pathLst>
                    <a:path w="737" h="557" extrusionOk="0">
                      <a:moveTo>
                        <a:pt x="371" y="0"/>
                      </a:moveTo>
                      <a:cubicBezTo>
                        <a:pt x="309" y="0"/>
                        <a:pt x="246" y="21"/>
                        <a:pt x="194" y="63"/>
                      </a:cubicBezTo>
                      <a:cubicBezTo>
                        <a:pt x="1" y="220"/>
                        <a:pt x="94" y="532"/>
                        <a:pt x="341" y="555"/>
                      </a:cubicBezTo>
                      <a:cubicBezTo>
                        <a:pt x="352" y="556"/>
                        <a:pt x="362" y="556"/>
                        <a:pt x="372" y="556"/>
                      </a:cubicBezTo>
                      <a:cubicBezTo>
                        <a:pt x="601" y="556"/>
                        <a:pt x="737" y="286"/>
                        <a:pt x="586" y="101"/>
                      </a:cubicBezTo>
                      <a:cubicBezTo>
                        <a:pt x="531" y="35"/>
                        <a:pt x="452"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5" name="Google Shape;4985;p31"/>
                <p:cNvSpPr/>
                <p:nvPr/>
              </p:nvSpPr>
              <p:spPr>
                <a:xfrm>
                  <a:off x="4317100" y="3879925"/>
                  <a:ext cx="17775" cy="13550"/>
                </a:xfrm>
                <a:custGeom>
                  <a:avLst/>
                  <a:gdLst/>
                  <a:ahLst/>
                  <a:cxnLst/>
                  <a:rect l="l" t="t" r="r" b="b"/>
                  <a:pathLst>
                    <a:path w="711" h="542" extrusionOk="0">
                      <a:moveTo>
                        <a:pt x="357" y="1"/>
                      </a:moveTo>
                      <a:cubicBezTo>
                        <a:pt x="297" y="1"/>
                        <a:pt x="237" y="20"/>
                        <a:pt x="187" y="61"/>
                      </a:cubicBezTo>
                      <a:cubicBezTo>
                        <a:pt x="1" y="212"/>
                        <a:pt x="87" y="514"/>
                        <a:pt x="328" y="540"/>
                      </a:cubicBezTo>
                      <a:cubicBezTo>
                        <a:pt x="339" y="541"/>
                        <a:pt x="349" y="541"/>
                        <a:pt x="359" y="541"/>
                      </a:cubicBezTo>
                      <a:cubicBezTo>
                        <a:pt x="579" y="541"/>
                        <a:pt x="711" y="281"/>
                        <a:pt x="566" y="102"/>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6" name="Google Shape;4986;p31"/>
                <p:cNvSpPr/>
                <p:nvPr/>
              </p:nvSpPr>
              <p:spPr>
                <a:xfrm>
                  <a:off x="4303775" y="3863375"/>
                  <a:ext cx="17200" cy="13050"/>
                </a:xfrm>
                <a:custGeom>
                  <a:avLst/>
                  <a:gdLst/>
                  <a:ahLst/>
                  <a:cxnLst/>
                  <a:rect l="l" t="t" r="r" b="b"/>
                  <a:pathLst>
                    <a:path w="688" h="522" extrusionOk="0">
                      <a:moveTo>
                        <a:pt x="345" y="1"/>
                      </a:moveTo>
                      <a:cubicBezTo>
                        <a:pt x="288" y="1"/>
                        <a:pt x="231" y="19"/>
                        <a:pt x="183" y="57"/>
                      </a:cubicBezTo>
                      <a:cubicBezTo>
                        <a:pt x="0" y="202"/>
                        <a:pt x="87" y="495"/>
                        <a:pt x="315" y="520"/>
                      </a:cubicBezTo>
                      <a:cubicBezTo>
                        <a:pt x="326" y="521"/>
                        <a:pt x="336" y="522"/>
                        <a:pt x="346" y="522"/>
                      </a:cubicBezTo>
                      <a:cubicBezTo>
                        <a:pt x="559" y="522"/>
                        <a:pt x="688" y="271"/>
                        <a:pt x="546" y="99"/>
                      </a:cubicBezTo>
                      <a:cubicBezTo>
                        <a:pt x="497" y="35"/>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7" name="Google Shape;4987;p31"/>
                <p:cNvSpPr/>
                <p:nvPr/>
              </p:nvSpPr>
              <p:spPr>
                <a:xfrm>
                  <a:off x="4290500" y="3846850"/>
                  <a:ext cx="16600" cy="12625"/>
                </a:xfrm>
                <a:custGeom>
                  <a:avLst/>
                  <a:gdLst/>
                  <a:ahLst/>
                  <a:cxnLst/>
                  <a:rect l="l" t="t" r="r" b="b"/>
                  <a:pathLst>
                    <a:path w="664" h="505" extrusionOk="0">
                      <a:moveTo>
                        <a:pt x="333" y="1"/>
                      </a:moveTo>
                      <a:cubicBezTo>
                        <a:pt x="277" y="1"/>
                        <a:pt x="221" y="19"/>
                        <a:pt x="174" y="56"/>
                      </a:cubicBezTo>
                      <a:cubicBezTo>
                        <a:pt x="1" y="198"/>
                        <a:pt x="84" y="477"/>
                        <a:pt x="306" y="503"/>
                      </a:cubicBezTo>
                      <a:cubicBezTo>
                        <a:pt x="315" y="504"/>
                        <a:pt x="324" y="505"/>
                        <a:pt x="333" y="505"/>
                      </a:cubicBezTo>
                      <a:cubicBezTo>
                        <a:pt x="539" y="505"/>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8" name="Google Shape;4988;p31"/>
                <p:cNvSpPr/>
                <p:nvPr/>
              </p:nvSpPr>
              <p:spPr>
                <a:xfrm>
                  <a:off x="4277250" y="3830350"/>
                  <a:ext cx="15950" cy="12100"/>
                </a:xfrm>
                <a:custGeom>
                  <a:avLst/>
                  <a:gdLst/>
                  <a:ahLst/>
                  <a:cxnLst/>
                  <a:rect l="l" t="t" r="r" b="b"/>
                  <a:pathLst>
                    <a:path w="638" h="484" extrusionOk="0">
                      <a:moveTo>
                        <a:pt x="320" y="1"/>
                      </a:moveTo>
                      <a:cubicBezTo>
                        <a:pt x="266" y="1"/>
                        <a:pt x="212" y="18"/>
                        <a:pt x="168" y="54"/>
                      </a:cubicBezTo>
                      <a:cubicBezTo>
                        <a:pt x="1" y="189"/>
                        <a:pt x="81" y="459"/>
                        <a:pt x="296" y="482"/>
                      </a:cubicBezTo>
                      <a:cubicBezTo>
                        <a:pt x="305" y="483"/>
                        <a:pt x="314" y="483"/>
                        <a:pt x="323" y="483"/>
                      </a:cubicBezTo>
                      <a:cubicBezTo>
                        <a:pt x="519" y="483"/>
                        <a:pt x="638" y="250"/>
                        <a:pt x="508" y="90"/>
                      </a:cubicBezTo>
                      <a:cubicBezTo>
                        <a:pt x="461" y="31"/>
                        <a:pt x="390"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9" name="Google Shape;4989;p31"/>
                <p:cNvSpPr/>
                <p:nvPr/>
              </p:nvSpPr>
              <p:spPr>
                <a:xfrm>
                  <a:off x="4264000" y="3813800"/>
                  <a:ext cx="15400" cy="11675"/>
                </a:xfrm>
                <a:custGeom>
                  <a:avLst/>
                  <a:gdLst/>
                  <a:ahLst/>
                  <a:cxnLst/>
                  <a:rect l="l" t="t" r="r" b="b"/>
                  <a:pathLst>
                    <a:path w="616" h="467" extrusionOk="0">
                      <a:moveTo>
                        <a:pt x="310" y="1"/>
                      </a:moveTo>
                      <a:cubicBezTo>
                        <a:pt x="258" y="1"/>
                        <a:pt x="206" y="18"/>
                        <a:pt x="161" y="54"/>
                      </a:cubicBezTo>
                      <a:cubicBezTo>
                        <a:pt x="0" y="183"/>
                        <a:pt x="77" y="443"/>
                        <a:pt x="286" y="466"/>
                      </a:cubicBezTo>
                      <a:cubicBezTo>
                        <a:pt x="294" y="466"/>
                        <a:pt x="302" y="467"/>
                        <a:pt x="310" y="467"/>
                      </a:cubicBezTo>
                      <a:cubicBezTo>
                        <a:pt x="501" y="467"/>
                        <a:pt x="615" y="241"/>
                        <a:pt x="489" y="87"/>
                      </a:cubicBezTo>
                      <a:cubicBezTo>
                        <a:pt x="443" y="30"/>
                        <a:pt x="377" y="1"/>
                        <a:pt x="3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0" name="Google Shape;4990;p31"/>
                <p:cNvSpPr/>
                <p:nvPr/>
              </p:nvSpPr>
              <p:spPr>
                <a:xfrm>
                  <a:off x="4250750" y="3797300"/>
                  <a:ext cx="14650" cy="11150"/>
                </a:xfrm>
                <a:custGeom>
                  <a:avLst/>
                  <a:gdLst/>
                  <a:ahLst/>
                  <a:cxnLst/>
                  <a:rect l="l" t="t" r="r" b="b"/>
                  <a:pathLst>
                    <a:path w="586" h="446" extrusionOk="0">
                      <a:moveTo>
                        <a:pt x="294" y="0"/>
                      </a:moveTo>
                      <a:cubicBezTo>
                        <a:pt x="245" y="0"/>
                        <a:pt x="196" y="16"/>
                        <a:pt x="154" y="49"/>
                      </a:cubicBezTo>
                      <a:cubicBezTo>
                        <a:pt x="0" y="174"/>
                        <a:pt x="74" y="425"/>
                        <a:pt x="270" y="444"/>
                      </a:cubicBezTo>
                      <a:cubicBezTo>
                        <a:pt x="279" y="445"/>
                        <a:pt x="288" y="446"/>
                        <a:pt x="297" y="446"/>
                      </a:cubicBezTo>
                      <a:cubicBezTo>
                        <a:pt x="480" y="446"/>
                        <a:pt x="586" y="228"/>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1" name="Google Shape;4991;p31"/>
                <p:cNvSpPr/>
                <p:nvPr/>
              </p:nvSpPr>
              <p:spPr>
                <a:xfrm>
                  <a:off x="4237400" y="3780725"/>
                  <a:ext cx="14200" cy="10775"/>
                </a:xfrm>
                <a:custGeom>
                  <a:avLst/>
                  <a:gdLst/>
                  <a:ahLst/>
                  <a:cxnLst/>
                  <a:rect l="l" t="t" r="r" b="b"/>
                  <a:pathLst>
                    <a:path w="568" h="431" extrusionOk="0">
                      <a:moveTo>
                        <a:pt x="285" y="1"/>
                      </a:moveTo>
                      <a:cubicBezTo>
                        <a:pt x="237" y="1"/>
                        <a:pt x="189" y="17"/>
                        <a:pt x="148" y="50"/>
                      </a:cubicBezTo>
                      <a:cubicBezTo>
                        <a:pt x="1" y="169"/>
                        <a:pt x="71" y="407"/>
                        <a:pt x="261" y="429"/>
                      </a:cubicBezTo>
                      <a:cubicBezTo>
                        <a:pt x="269" y="430"/>
                        <a:pt x="277" y="431"/>
                        <a:pt x="284" y="431"/>
                      </a:cubicBezTo>
                      <a:cubicBezTo>
                        <a:pt x="460" y="431"/>
                        <a:pt x="567" y="224"/>
                        <a:pt x="450" y="79"/>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2" name="Google Shape;4992;p31"/>
                <p:cNvSpPr/>
                <p:nvPr/>
              </p:nvSpPr>
              <p:spPr>
                <a:xfrm>
                  <a:off x="4224150" y="3764200"/>
                  <a:ext cx="13475" cy="10275"/>
                </a:xfrm>
                <a:custGeom>
                  <a:avLst/>
                  <a:gdLst/>
                  <a:ahLst/>
                  <a:cxnLst/>
                  <a:rect l="l" t="t" r="r" b="b"/>
                  <a:pathLst>
                    <a:path w="539" h="411" extrusionOk="0">
                      <a:moveTo>
                        <a:pt x="272" y="0"/>
                      </a:moveTo>
                      <a:cubicBezTo>
                        <a:pt x="226" y="0"/>
                        <a:pt x="180" y="15"/>
                        <a:pt x="142" y="46"/>
                      </a:cubicBezTo>
                      <a:cubicBezTo>
                        <a:pt x="0" y="162"/>
                        <a:pt x="68" y="390"/>
                        <a:pt x="251" y="409"/>
                      </a:cubicBezTo>
                      <a:cubicBezTo>
                        <a:pt x="259" y="410"/>
                        <a:pt x="266" y="410"/>
                        <a:pt x="274" y="410"/>
                      </a:cubicBezTo>
                      <a:cubicBezTo>
                        <a:pt x="440" y="410"/>
                        <a:pt x="538" y="213"/>
                        <a:pt x="431" y="78"/>
                      </a:cubicBezTo>
                      <a:cubicBezTo>
                        <a:pt x="391" y="27"/>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3" name="Google Shape;4993;p31"/>
                <p:cNvSpPr/>
                <p:nvPr/>
              </p:nvSpPr>
              <p:spPr>
                <a:xfrm>
                  <a:off x="4210875" y="3747700"/>
                  <a:ext cx="12950" cy="9800"/>
                </a:xfrm>
                <a:custGeom>
                  <a:avLst/>
                  <a:gdLst/>
                  <a:ahLst/>
                  <a:cxnLst/>
                  <a:rect l="l" t="t" r="r" b="b"/>
                  <a:pathLst>
                    <a:path w="518" h="392" extrusionOk="0">
                      <a:moveTo>
                        <a:pt x="258" y="1"/>
                      </a:moveTo>
                      <a:cubicBezTo>
                        <a:pt x="215" y="1"/>
                        <a:pt x="172" y="15"/>
                        <a:pt x="136" y="44"/>
                      </a:cubicBezTo>
                      <a:cubicBezTo>
                        <a:pt x="1" y="153"/>
                        <a:pt x="65" y="372"/>
                        <a:pt x="239" y="391"/>
                      </a:cubicBezTo>
                      <a:cubicBezTo>
                        <a:pt x="245" y="392"/>
                        <a:pt x="252" y="392"/>
                        <a:pt x="258" y="392"/>
                      </a:cubicBezTo>
                      <a:cubicBezTo>
                        <a:pt x="420" y="392"/>
                        <a:pt x="517" y="203"/>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4" name="Google Shape;4994;p31"/>
                <p:cNvSpPr/>
                <p:nvPr/>
              </p:nvSpPr>
              <p:spPr>
                <a:xfrm>
                  <a:off x="4197625" y="3731125"/>
                  <a:ext cx="12300" cy="9350"/>
                </a:xfrm>
                <a:custGeom>
                  <a:avLst/>
                  <a:gdLst/>
                  <a:ahLst/>
                  <a:cxnLst/>
                  <a:rect l="l" t="t" r="r" b="b"/>
                  <a:pathLst>
                    <a:path w="492" h="374" extrusionOk="0">
                      <a:moveTo>
                        <a:pt x="245" y="1"/>
                      </a:moveTo>
                      <a:cubicBezTo>
                        <a:pt x="205" y="1"/>
                        <a:pt x="164" y="14"/>
                        <a:pt x="129" y="42"/>
                      </a:cubicBezTo>
                      <a:cubicBezTo>
                        <a:pt x="1" y="148"/>
                        <a:pt x="62" y="357"/>
                        <a:pt x="226" y="373"/>
                      </a:cubicBezTo>
                      <a:cubicBezTo>
                        <a:pt x="232" y="373"/>
                        <a:pt x="239" y="374"/>
                        <a:pt x="245" y="374"/>
                      </a:cubicBezTo>
                      <a:cubicBezTo>
                        <a:pt x="398" y="374"/>
                        <a:pt x="491" y="194"/>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5" name="Google Shape;4995;p31"/>
                <p:cNvSpPr/>
                <p:nvPr/>
              </p:nvSpPr>
              <p:spPr>
                <a:xfrm>
                  <a:off x="4184375" y="3714625"/>
                  <a:ext cx="11625" cy="8825"/>
                </a:xfrm>
                <a:custGeom>
                  <a:avLst/>
                  <a:gdLst/>
                  <a:ahLst/>
                  <a:cxnLst/>
                  <a:rect l="l" t="t" r="r" b="b"/>
                  <a:pathLst>
                    <a:path w="465" h="353" extrusionOk="0">
                      <a:moveTo>
                        <a:pt x="232" y="1"/>
                      </a:moveTo>
                      <a:cubicBezTo>
                        <a:pt x="193" y="1"/>
                        <a:pt x="154" y="13"/>
                        <a:pt x="123" y="40"/>
                      </a:cubicBezTo>
                      <a:cubicBezTo>
                        <a:pt x="0" y="139"/>
                        <a:pt x="58" y="335"/>
                        <a:pt x="216" y="351"/>
                      </a:cubicBezTo>
                      <a:cubicBezTo>
                        <a:pt x="223" y="352"/>
                        <a:pt x="231" y="353"/>
                        <a:pt x="238" y="353"/>
                      </a:cubicBezTo>
                      <a:cubicBezTo>
                        <a:pt x="379" y="353"/>
                        <a:pt x="465" y="181"/>
                        <a:pt x="370" y="65"/>
                      </a:cubicBezTo>
                      <a:cubicBezTo>
                        <a:pt x="335"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6" name="Google Shape;4996;p31"/>
                <p:cNvSpPr/>
                <p:nvPr/>
              </p:nvSpPr>
              <p:spPr>
                <a:xfrm>
                  <a:off x="4171025" y="3698100"/>
                  <a:ext cx="11100" cy="8400"/>
                </a:xfrm>
                <a:custGeom>
                  <a:avLst/>
                  <a:gdLst/>
                  <a:ahLst/>
                  <a:cxnLst/>
                  <a:rect l="l" t="t" r="r" b="b"/>
                  <a:pathLst>
                    <a:path w="444" h="336" extrusionOk="0">
                      <a:moveTo>
                        <a:pt x="223" y="1"/>
                      </a:moveTo>
                      <a:cubicBezTo>
                        <a:pt x="185" y="1"/>
                        <a:pt x="148" y="13"/>
                        <a:pt x="117" y="39"/>
                      </a:cubicBezTo>
                      <a:cubicBezTo>
                        <a:pt x="1" y="132"/>
                        <a:pt x="56" y="318"/>
                        <a:pt x="203" y="334"/>
                      </a:cubicBezTo>
                      <a:cubicBezTo>
                        <a:pt x="210" y="335"/>
                        <a:pt x="217" y="335"/>
                        <a:pt x="223" y="335"/>
                      </a:cubicBezTo>
                      <a:cubicBezTo>
                        <a:pt x="362" y="335"/>
                        <a:pt x="443" y="172"/>
                        <a:pt x="351" y="61"/>
                      </a:cubicBezTo>
                      <a:cubicBezTo>
                        <a:pt x="319" y="21"/>
                        <a:pt x="271"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7" name="Google Shape;4997;p31"/>
                <p:cNvSpPr/>
                <p:nvPr/>
              </p:nvSpPr>
              <p:spPr>
                <a:xfrm>
                  <a:off x="4157775" y="3681550"/>
                  <a:ext cx="10475" cy="7975"/>
                </a:xfrm>
                <a:custGeom>
                  <a:avLst/>
                  <a:gdLst/>
                  <a:ahLst/>
                  <a:cxnLst/>
                  <a:rect l="l" t="t" r="r" b="b"/>
                  <a:pathLst>
                    <a:path w="419" h="319" extrusionOk="0">
                      <a:moveTo>
                        <a:pt x="209" y="0"/>
                      </a:moveTo>
                      <a:cubicBezTo>
                        <a:pt x="174" y="0"/>
                        <a:pt x="139" y="12"/>
                        <a:pt x="110" y="35"/>
                      </a:cubicBezTo>
                      <a:cubicBezTo>
                        <a:pt x="1" y="125"/>
                        <a:pt x="52" y="302"/>
                        <a:pt x="194" y="318"/>
                      </a:cubicBezTo>
                      <a:cubicBezTo>
                        <a:pt x="199" y="319"/>
                        <a:pt x="204" y="319"/>
                        <a:pt x="209" y="319"/>
                      </a:cubicBezTo>
                      <a:cubicBezTo>
                        <a:pt x="341" y="319"/>
                        <a:pt x="418" y="166"/>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8" name="Google Shape;4998;p31"/>
                <p:cNvSpPr/>
                <p:nvPr/>
              </p:nvSpPr>
              <p:spPr>
                <a:xfrm>
                  <a:off x="4348275" y="3881975"/>
                  <a:ext cx="18425" cy="13975"/>
                </a:xfrm>
                <a:custGeom>
                  <a:avLst/>
                  <a:gdLst/>
                  <a:ahLst/>
                  <a:cxnLst/>
                  <a:rect l="l" t="t" r="r" b="b"/>
                  <a:pathLst>
                    <a:path w="737" h="559" extrusionOk="0">
                      <a:moveTo>
                        <a:pt x="368" y="1"/>
                      </a:moveTo>
                      <a:cubicBezTo>
                        <a:pt x="306" y="1"/>
                        <a:pt x="244" y="21"/>
                        <a:pt x="193" y="62"/>
                      </a:cubicBezTo>
                      <a:cubicBezTo>
                        <a:pt x="0" y="220"/>
                        <a:pt x="94" y="531"/>
                        <a:pt x="341" y="557"/>
                      </a:cubicBezTo>
                      <a:cubicBezTo>
                        <a:pt x="352" y="558"/>
                        <a:pt x="362" y="559"/>
                        <a:pt x="372" y="559"/>
                      </a:cubicBezTo>
                      <a:cubicBezTo>
                        <a:pt x="601" y="559"/>
                        <a:pt x="736" y="289"/>
                        <a:pt x="585" y="104"/>
                      </a:cubicBezTo>
                      <a:cubicBezTo>
                        <a:pt x="530" y="36"/>
                        <a:pt x="449"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9" name="Google Shape;4999;p31"/>
                <p:cNvSpPr/>
                <p:nvPr/>
              </p:nvSpPr>
              <p:spPr>
                <a:xfrm>
                  <a:off x="4335025" y="3865425"/>
                  <a:ext cx="17775" cy="13500"/>
                </a:xfrm>
                <a:custGeom>
                  <a:avLst/>
                  <a:gdLst/>
                  <a:ahLst/>
                  <a:cxnLst/>
                  <a:rect l="l" t="t" r="r" b="b"/>
                  <a:pathLst>
                    <a:path w="711" h="540" extrusionOk="0">
                      <a:moveTo>
                        <a:pt x="357" y="0"/>
                      </a:moveTo>
                      <a:cubicBezTo>
                        <a:pt x="297" y="0"/>
                        <a:pt x="237" y="21"/>
                        <a:pt x="187" y="62"/>
                      </a:cubicBezTo>
                      <a:cubicBezTo>
                        <a:pt x="0" y="210"/>
                        <a:pt x="87" y="512"/>
                        <a:pt x="328" y="538"/>
                      </a:cubicBezTo>
                      <a:cubicBezTo>
                        <a:pt x="338" y="539"/>
                        <a:pt x="349" y="540"/>
                        <a:pt x="359" y="540"/>
                      </a:cubicBezTo>
                      <a:cubicBezTo>
                        <a:pt x="578" y="540"/>
                        <a:pt x="710" y="279"/>
                        <a:pt x="566" y="101"/>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0" name="Google Shape;5000;p31"/>
                <p:cNvSpPr/>
                <p:nvPr/>
              </p:nvSpPr>
              <p:spPr>
                <a:xfrm>
                  <a:off x="4321675" y="3848875"/>
                  <a:ext cx="17250" cy="13100"/>
                </a:xfrm>
                <a:custGeom>
                  <a:avLst/>
                  <a:gdLst/>
                  <a:ahLst/>
                  <a:cxnLst/>
                  <a:rect l="l" t="t" r="r" b="b"/>
                  <a:pathLst>
                    <a:path w="690" h="524" extrusionOk="0">
                      <a:moveTo>
                        <a:pt x="345" y="1"/>
                      </a:moveTo>
                      <a:cubicBezTo>
                        <a:pt x="288" y="1"/>
                        <a:pt x="229" y="20"/>
                        <a:pt x="181" y="59"/>
                      </a:cubicBezTo>
                      <a:cubicBezTo>
                        <a:pt x="1" y="207"/>
                        <a:pt x="88" y="496"/>
                        <a:pt x="319" y="522"/>
                      </a:cubicBezTo>
                      <a:cubicBezTo>
                        <a:pt x="328" y="523"/>
                        <a:pt x="337" y="523"/>
                        <a:pt x="346" y="523"/>
                      </a:cubicBezTo>
                      <a:cubicBezTo>
                        <a:pt x="561" y="523"/>
                        <a:pt x="689" y="270"/>
                        <a:pt x="547" y="98"/>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1" name="Google Shape;5001;p31"/>
                <p:cNvSpPr/>
                <p:nvPr/>
              </p:nvSpPr>
              <p:spPr>
                <a:xfrm>
                  <a:off x="4308425" y="3832400"/>
                  <a:ext cx="16575" cy="12550"/>
                </a:xfrm>
                <a:custGeom>
                  <a:avLst/>
                  <a:gdLst/>
                  <a:ahLst/>
                  <a:cxnLst/>
                  <a:rect l="l" t="t" r="r" b="b"/>
                  <a:pathLst>
                    <a:path w="663" h="502" extrusionOk="0">
                      <a:moveTo>
                        <a:pt x="334" y="0"/>
                      </a:moveTo>
                      <a:cubicBezTo>
                        <a:pt x="278" y="0"/>
                        <a:pt x="221" y="18"/>
                        <a:pt x="174" y="56"/>
                      </a:cubicBezTo>
                      <a:cubicBezTo>
                        <a:pt x="0" y="197"/>
                        <a:pt x="84" y="477"/>
                        <a:pt x="306" y="499"/>
                      </a:cubicBezTo>
                      <a:cubicBezTo>
                        <a:pt x="316" y="501"/>
                        <a:pt x="326" y="501"/>
                        <a:pt x="336" y="501"/>
                      </a:cubicBezTo>
                      <a:cubicBezTo>
                        <a:pt x="543" y="501"/>
                        <a:pt x="662" y="257"/>
                        <a:pt x="528" y="91"/>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2" name="Google Shape;5002;p31"/>
                <p:cNvSpPr/>
                <p:nvPr/>
              </p:nvSpPr>
              <p:spPr>
                <a:xfrm>
                  <a:off x="4295175" y="3815825"/>
                  <a:ext cx="15950" cy="12075"/>
                </a:xfrm>
                <a:custGeom>
                  <a:avLst/>
                  <a:gdLst/>
                  <a:ahLst/>
                  <a:cxnLst/>
                  <a:rect l="l" t="t" r="r" b="b"/>
                  <a:pathLst>
                    <a:path w="638" h="483" extrusionOk="0">
                      <a:moveTo>
                        <a:pt x="318" y="0"/>
                      </a:moveTo>
                      <a:cubicBezTo>
                        <a:pt x="265" y="0"/>
                        <a:pt x="211" y="18"/>
                        <a:pt x="167" y="54"/>
                      </a:cubicBezTo>
                      <a:cubicBezTo>
                        <a:pt x="0" y="189"/>
                        <a:pt x="81" y="459"/>
                        <a:pt x="293" y="481"/>
                      </a:cubicBezTo>
                      <a:cubicBezTo>
                        <a:pt x="302" y="482"/>
                        <a:pt x="311" y="483"/>
                        <a:pt x="320" y="483"/>
                      </a:cubicBezTo>
                      <a:cubicBezTo>
                        <a:pt x="519" y="483"/>
                        <a:pt x="637" y="249"/>
                        <a:pt x="508" y="92"/>
                      </a:cubicBezTo>
                      <a:cubicBezTo>
                        <a:pt x="460" y="32"/>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3" name="Google Shape;5003;p31"/>
                <p:cNvSpPr/>
                <p:nvPr/>
              </p:nvSpPr>
              <p:spPr>
                <a:xfrm>
                  <a:off x="4281900" y="3799325"/>
                  <a:ext cx="15325" cy="11625"/>
                </a:xfrm>
                <a:custGeom>
                  <a:avLst/>
                  <a:gdLst/>
                  <a:ahLst/>
                  <a:cxnLst/>
                  <a:rect l="l" t="t" r="r" b="b"/>
                  <a:pathLst>
                    <a:path w="613" h="465" extrusionOk="0">
                      <a:moveTo>
                        <a:pt x="306" y="1"/>
                      </a:moveTo>
                      <a:cubicBezTo>
                        <a:pt x="255" y="1"/>
                        <a:pt x="204" y="17"/>
                        <a:pt x="162" y="52"/>
                      </a:cubicBezTo>
                      <a:cubicBezTo>
                        <a:pt x="1" y="183"/>
                        <a:pt x="78" y="444"/>
                        <a:pt x="284" y="463"/>
                      </a:cubicBezTo>
                      <a:cubicBezTo>
                        <a:pt x="293" y="464"/>
                        <a:pt x="302" y="465"/>
                        <a:pt x="311" y="465"/>
                      </a:cubicBezTo>
                      <a:cubicBezTo>
                        <a:pt x="500" y="465"/>
                        <a:pt x="612" y="241"/>
                        <a:pt x="486" y="87"/>
                      </a:cubicBezTo>
                      <a:cubicBezTo>
                        <a:pt x="440" y="30"/>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4" name="Google Shape;5004;p31"/>
                <p:cNvSpPr/>
                <p:nvPr/>
              </p:nvSpPr>
              <p:spPr>
                <a:xfrm>
                  <a:off x="4268575" y="3782775"/>
                  <a:ext cx="14750" cy="11225"/>
                </a:xfrm>
                <a:custGeom>
                  <a:avLst/>
                  <a:gdLst/>
                  <a:ahLst/>
                  <a:cxnLst/>
                  <a:rect l="l" t="t" r="r" b="b"/>
                  <a:pathLst>
                    <a:path w="590" h="449" extrusionOk="0">
                      <a:moveTo>
                        <a:pt x="296" y="0"/>
                      </a:moveTo>
                      <a:cubicBezTo>
                        <a:pt x="246" y="0"/>
                        <a:pt x="196" y="17"/>
                        <a:pt x="155" y="52"/>
                      </a:cubicBezTo>
                      <a:cubicBezTo>
                        <a:pt x="0" y="174"/>
                        <a:pt x="74" y="424"/>
                        <a:pt x="274" y="447"/>
                      </a:cubicBezTo>
                      <a:cubicBezTo>
                        <a:pt x="282" y="448"/>
                        <a:pt x="289" y="448"/>
                        <a:pt x="297" y="448"/>
                      </a:cubicBezTo>
                      <a:cubicBezTo>
                        <a:pt x="482" y="448"/>
                        <a:pt x="590" y="232"/>
                        <a:pt x="470" y="84"/>
                      </a:cubicBezTo>
                      <a:cubicBezTo>
                        <a:pt x="426" y="29"/>
                        <a:pt x="361"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5" name="Google Shape;5005;p31"/>
                <p:cNvSpPr/>
                <p:nvPr/>
              </p:nvSpPr>
              <p:spPr>
                <a:xfrm>
                  <a:off x="4255325" y="3766225"/>
                  <a:ext cx="14125" cy="10725"/>
                </a:xfrm>
                <a:custGeom>
                  <a:avLst/>
                  <a:gdLst/>
                  <a:ahLst/>
                  <a:cxnLst/>
                  <a:rect l="l" t="t" r="r" b="b"/>
                  <a:pathLst>
                    <a:path w="565" h="429" extrusionOk="0">
                      <a:moveTo>
                        <a:pt x="284" y="1"/>
                      </a:moveTo>
                      <a:cubicBezTo>
                        <a:pt x="237" y="1"/>
                        <a:pt x="188" y="16"/>
                        <a:pt x="148" y="48"/>
                      </a:cubicBezTo>
                      <a:cubicBezTo>
                        <a:pt x="0" y="167"/>
                        <a:pt x="71" y="408"/>
                        <a:pt x="261" y="428"/>
                      </a:cubicBezTo>
                      <a:cubicBezTo>
                        <a:pt x="268" y="428"/>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6" name="Google Shape;5006;p31"/>
                <p:cNvSpPr/>
                <p:nvPr/>
              </p:nvSpPr>
              <p:spPr>
                <a:xfrm>
                  <a:off x="4242050" y="3749725"/>
                  <a:ext cx="13500" cy="10200"/>
                </a:xfrm>
                <a:custGeom>
                  <a:avLst/>
                  <a:gdLst/>
                  <a:ahLst/>
                  <a:cxnLst/>
                  <a:rect l="l" t="t" r="r" b="b"/>
                  <a:pathLst>
                    <a:path w="540" h="408" extrusionOk="0">
                      <a:moveTo>
                        <a:pt x="272" y="1"/>
                      </a:moveTo>
                      <a:cubicBezTo>
                        <a:pt x="226" y="1"/>
                        <a:pt x="180" y="16"/>
                        <a:pt x="142" y="46"/>
                      </a:cubicBezTo>
                      <a:cubicBezTo>
                        <a:pt x="1" y="159"/>
                        <a:pt x="68" y="390"/>
                        <a:pt x="252" y="406"/>
                      </a:cubicBezTo>
                      <a:cubicBezTo>
                        <a:pt x="259" y="407"/>
                        <a:pt x="267" y="408"/>
                        <a:pt x="275" y="408"/>
                      </a:cubicBezTo>
                      <a:cubicBezTo>
                        <a:pt x="441" y="408"/>
                        <a:pt x="539" y="211"/>
                        <a:pt x="432" y="75"/>
                      </a:cubicBezTo>
                      <a:cubicBezTo>
                        <a:pt x="392" y="26"/>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7" name="Google Shape;5007;p31"/>
                <p:cNvSpPr/>
                <p:nvPr/>
              </p:nvSpPr>
              <p:spPr>
                <a:xfrm>
                  <a:off x="4228800" y="3733150"/>
                  <a:ext cx="12925" cy="9825"/>
                </a:xfrm>
                <a:custGeom>
                  <a:avLst/>
                  <a:gdLst/>
                  <a:ahLst/>
                  <a:cxnLst/>
                  <a:rect l="l" t="t" r="r" b="b"/>
                  <a:pathLst>
                    <a:path w="517" h="393" extrusionOk="0">
                      <a:moveTo>
                        <a:pt x="259" y="1"/>
                      </a:moveTo>
                      <a:cubicBezTo>
                        <a:pt x="215" y="1"/>
                        <a:pt x="172" y="15"/>
                        <a:pt x="136" y="44"/>
                      </a:cubicBezTo>
                      <a:cubicBezTo>
                        <a:pt x="1" y="157"/>
                        <a:pt x="65" y="372"/>
                        <a:pt x="238" y="391"/>
                      </a:cubicBezTo>
                      <a:cubicBezTo>
                        <a:pt x="246" y="392"/>
                        <a:pt x="254" y="393"/>
                        <a:pt x="261" y="393"/>
                      </a:cubicBezTo>
                      <a:cubicBezTo>
                        <a:pt x="421" y="393"/>
                        <a:pt x="516" y="202"/>
                        <a:pt x="412" y="73"/>
                      </a:cubicBezTo>
                      <a:cubicBezTo>
                        <a:pt x="374" y="26"/>
                        <a:pt x="31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8" name="Google Shape;5008;p31"/>
                <p:cNvSpPr/>
                <p:nvPr/>
              </p:nvSpPr>
              <p:spPr>
                <a:xfrm>
                  <a:off x="4215550" y="3716675"/>
                  <a:ext cx="12200" cy="9350"/>
                </a:xfrm>
                <a:custGeom>
                  <a:avLst/>
                  <a:gdLst/>
                  <a:ahLst/>
                  <a:cxnLst/>
                  <a:rect l="l" t="t" r="r" b="b"/>
                  <a:pathLst>
                    <a:path w="488" h="374" extrusionOk="0">
                      <a:moveTo>
                        <a:pt x="243" y="0"/>
                      </a:moveTo>
                      <a:cubicBezTo>
                        <a:pt x="203" y="0"/>
                        <a:pt x="162" y="14"/>
                        <a:pt x="129" y="41"/>
                      </a:cubicBezTo>
                      <a:cubicBezTo>
                        <a:pt x="0" y="144"/>
                        <a:pt x="61" y="353"/>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9" name="Google Shape;5009;p31"/>
                <p:cNvSpPr/>
                <p:nvPr/>
              </p:nvSpPr>
              <p:spPr>
                <a:xfrm>
                  <a:off x="4202200" y="3700100"/>
                  <a:ext cx="11750" cy="8875"/>
                </a:xfrm>
                <a:custGeom>
                  <a:avLst/>
                  <a:gdLst/>
                  <a:ahLst/>
                  <a:cxnLst/>
                  <a:rect l="l" t="t" r="r" b="b"/>
                  <a:pathLst>
                    <a:path w="470" h="355" extrusionOk="0">
                      <a:moveTo>
                        <a:pt x="236" y="1"/>
                      </a:moveTo>
                      <a:cubicBezTo>
                        <a:pt x="196" y="1"/>
                        <a:pt x="156" y="14"/>
                        <a:pt x="123" y="42"/>
                      </a:cubicBezTo>
                      <a:cubicBezTo>
                        <a:pt x="1" y="139"/>
                        <a:pt x="62" y="338"/>
                        <a:pt x="216" y="354"/>
                      </a:cubicBezTo>
                      <a:cubicBezTo>
                        <a:pt x="223" y="355"/>
                        <a:pt x="229" y="355"/>
                        <a:pt x="236" y="355"/>
                      </a:cubicBezTo>
                      <a:cubicBezTo>
                        <a:pt x="382" y="355"/>
                        <a:pt x="469" y="185"/>
                        <a:pt x="374" y="68"/>
                      </a:cubicBezTo>
                      <a:cubicBezTo>
                        <a:pt x="339" y="24"/>
                        <a:pt x="288" y="1"/>
                        <a:pt x="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0" name="Google Shape;5010;p31"/>
                <p:cNvSpPr/>
                <p:nvPr/>
              </p:nvSpPr>
              <p:spPr>
                <a:xfrm>
                  <a:off x="4188950" y="3683575"/>
                  <a:ext cx="11100" cy="8375"/>
                </a:xfrm>
                <a:custGeom>
                  <a:avLst/>
                  <a:gdLst/>
                  <a:ahLst/>
                  <a:cxnLst/>
                  <a:rect l="l" t="t" r="r" b="b"/>
                  <a:pathLst>
                    <a:path w="444" h="335" extrusionOk="0">
                      <a:moveTo>
                        <a:pt x="223" y="0"/>
                      </a:moveTo>
                      <a:cubicBezTo>
                        <a:pt x="186" y="0"/>
                        <a:pt x="148" y="13"/>
                        <a:pt x="116" y="38"/>
                      </a:cubicBezTo>
                      <a:cubicBezTo>
                        <a:pt x="1" y="131"/>
                        <a:pt x="55" y="321"/>
                        <a:pt x="206" y="334"/>
                      </a:cubicBezTo>
                      <a:cubicBezTo>
                        <a:pt x="213" y="334"/>
                        <a:pt x="219" y="335"/>
                        <a:pt x="226" y="335"/>
                      </a:cubicBezTo>
                      <a:cubicBezTo>
                        <a:pt x="362" y="335"/>
                        <a:pt x="443" y="174"/>
                        <a:pt x="354" y="64"/>
                      </a:cubicBezTo>
                      <a:cubicBezTo>
                        <a:pt x="320"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1" name="Google Shape;5011;p31"/>
                <p:cNvSpPr/>
                <p:nvPr/>
              </p:nvSpPr>
              <p:spPr>
                <a:xfrm>
                  <a:off x="4175700" y="3667075"/>
                  <a:ext cx="10450" cy="7925"/>
                </a:xfrm>
                <a:custGeom>
                  <a:avLst/>
                  <a:gdLst/>
                  <a:ahLst/>
                  <a:cxnLst/>
                  <a:rect l="l" t="t" r="r" b="b"/>
                  <a:pathLst>
                    <a:path w="418" h="317" extrusionOk="0">
                      <a:moveTo>
                        <a:pt x="209" y="0"/>
                      </a:moveTo>
                      <a:cubicBezTo>
                        <a:pt x="174" y="0"/>
                        <a:pt x="139" y="12"/>
                        <a:pt x="110" y="36"/>
                      </a:cubicBezTo>
                      <a:cubicBezTo>
                        <a:pt x="0" y="123"/>
                        <a:pt x="52" y="299"/>
                        <a:pt x="193" y="315"/>
                      </a:cubicBezTo>
                      <a:cubicBezTo>
                        <a:pt x="198" y="316"/>
                        <a:pt x="204" y="316"/>
                        <a:pt x="209"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2" name="Google Shape;5012;p31"/>
                <p:cNvSpPr/>
                <p:nvPr/>
              </p:nvSpPr>
              <p:spPr>
                <a:xfrm>
                  <a:off x="4339600" y="3834375"/>
                  <a:ext cx="17125" cy="13050"/>
                </a:xfrm>
                <a:custGeom>
                  <a:avLst/>
                  <a:gdLst/>
                  <a:ahLst/>
                  <a:cxnLst/>
                  <a:rect l="l" t="t" r="r" b="b"/>
                  <a:pathLst>
                    <a:path w="685" h="522" extrusionOk="0">
                      <a:moveTo>
                        <a:pt x="342" y="1"/>
                      </a:moveTo>
                      <a:cubicBezTo>
                        <a:pt x="285" y="1"/>
                        <a:pt x="228" y="19"/>
                        <a:pt x="180" y="57"/>
                      </a:cubicBezTo>
                      <a:cubicBezTo>
                        <a:pt x="0" y="202"/>
                        <a:pt x="84" y="494"/>
                        <a:pt x="315" y="520"/>
                      </a:cubicBezTo>
                      <a:cubicBezTo>
                        <a:pt x="326" y="521"/>
                        <a:pt x="336" y="522"/>
                        <a:pt x="346" y="522"/>
                      </a:cubicBezTo>
                      <a:cubicBezTo>
                        <a:pt x="559"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3" name="Google Shape;5013;p31"/>
                <p:cNvSpPr/>
                <p:nvPr/>
              </p:nvSpPr>
              <p:spPr>
                <a:xfrm>
                  <a:off x="4326350" y="3817850"/>
                  <a:ext cx="16575" cy="12625"/>
                </a:xfrm>
                <a:custGeom>
                  <a:avLst/>
                  <a:gdLst/>
                  <a:ahLst/>
                  <a:cxnLst/>
                  <a:rect l="l" t="t" r="r" b="b"/>
                  <a:pathLst>
                    <a:path w="663" h="505" extrusionOk="0">
                      <a:moveTo>
                        <a:pt x="331" y="1"/>
                      </a:moveTo>
                      <a:cubicBezTo>
                        <a:pt x="275" y="1"/>
                        <a:pt x="219" y="19"/>
                        <a:pt x="174" y="56"/>
                      </a:cubicBezTo>
                      <a:cubicBezTo>
                        <a:pt x="0" y="198"/>
                        <a:pt x="84" y="477"/>
                        <a:pt x="305" y="503"/>
                      </a:cubicBezTo>
                      <a:cubicBezTo>
                        <a:pt x="315" y="504"/>
                        <a:pt x="324" y="504"/>
                        <a:pt x="333" y="504"/>
                      </a:cubicBezTo>
                      <a:cubicBezTo>
                        <a:pt x="538" y="504"/>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4" name="Google Shape;5014;p31"/>
                <p:cNvSpPr/>
                <p:nvPr/>
              </p:nvSpPr>
              <p:spPr>
                <a:xfrm>
                  <a:off x="4313075" y="3801350"/>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5" name="Google Shape;5015;p31"/>
                <p:cNvSpPr/>
                <p:nvPr/>
              </p:nvSpPr>
              <p:spPr>
                <a:xfrm>
                  <a:off x="4299750" y="3784800"/>
                  <a:ext cx="15400" cy="11675"/>
                </a:xfrm>
                <a:custGeom>
                  <a:avLst/>
                  <a:gdLst/>
                  <a:ahLst/>
                  <a:cxnLst/>
                  <a:rect l="l" t="t" r="r" b="b"/>
                  <a:pathLst>
                    <a:path w="616" h="467" extrusionOk="0">
                      <a:moveTo>
                        <a:pt x="310" y="0"/>
                      </a:moveTo>
                      <a:cubicBezTo>
                        <a:pt x="258" y="0"/>
                        <a:pt x="206" y="18"/>
                        <a:pt x="161" y="54"/>
                      </a:cubicBezTo>
                      <a:cubicBezTo>
                        <a:pt x="0" y="183"/>
                        <a:pt x="78" y="443"/>
                        <a:pt x="286" y="466"/>
                      </a:cubicBezTo>
                      <a:cubicBezTo>
                        <a:pt x="294" y="466"/>
                        <a:pt x="302" y="467"/>
                        <a:pt x="310" y="467"/>
                      </a:cubicBezTo>
                      <a:cubicBezTo>
                        <a:pt x="502" y="467"/>
                        <a:pt x="616"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6" name="Google Shape;5016;p31"/>
                <p:cNvSpPr/>
                <p:nvPr/>
              </p:nvSpPr>
              <p:spPr>
                <a:xfrm>
                  <a:off x="4286500" y="3768275"/>
                  <a:ext cx="14725" cy="11175"/>
                </a:xfrm>
                <a:custGeom>
                  <a:avLst/>
                  <a:gdLst/>
                  <a:ahLst/>
                  <a:cxnLst/>
                  <a:rect l="l" t="t" r="r" b="b"/>
                  <a:pathLst>
                    <a:path w="589" h="447" extrusionOk="0">
                      <a:moveTo>
                        <a:pt x="295" y="1"/>
                      </a:moveTo>
                      <a:cubicBezTo>
                        <a:pt x="246" y="1"/>
                        <a:pt x="196" y="17"/>
                        <a:pt x="154" y="50"/>
                      </a:cubicBezTo>
                      <a:cubicBezTo>
                        <a:pt x="0" y="175"/>
                        <a:pt x="74" y="426"/>
                        <a:pt x="273" y="445"/>
                      </a:cubicBezTo>
                      <a:cubicBezTo>
                        <a:pt x="282" y="446"/>
                        <a:pt x="291" y="447"/>
                        <a:pt x="300" y="447"/>
                      </a:cubicBezTo>
                      <a:cubicBezTo>
                        <a:pt x="480" y="447"/>
                        <a:pt x="589" y="229"/>
                        <a:pt x="469" y="82"/>
                      </a:cubicBezTo>
                      <a:cubicBezTo>
                        <a:pt x="425"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7" name="Google Shape;5017;p31"/>
                <p:cNvSpPr/>
                <p:nvPr/>
              </p:nvSpPr>
              <p:spPr>
                <a:xfrm>
                  <a:off x="4273225" y="3751725"/>
                  <a:ext cx="14125" cy="10775"/>
                </a:xfrm>
                <a:custGeom>
                  <a:avLst/>
                  <a:gdLst/>
                  <a:ahLst/>
                  <a:cxnLst/>
                  <a:rect l="l" t="t" r="r" b="b"/>
                  <a:pathLst>
                    <a:path w="565" h="431" extrusionOk="0">
                      <a:moveTo>
                        <a:pt x="284" y="1"/>
                      </a:moveTo>
                      <a:cubicBezTo>
                        <a:pt x="236" y="1"/>
                        <a:pt x="189" y="17"/>
                        <a:pt x="149" y="50"/>
                      </a:cubicBezTo>
                      <a:cubicBezTo>
                        <a:pt x="1" y="169"/>
                        <a:pt x="72" y="407"/>
                        <a:pt x="261" y="429"/>
                      </a:cubicBezTo>
                      <a:cubicBezTo>
                        <a:pt x="269" y="430"/>
                        <a:pt x="277" y="430"/>
                        <a:pt x="284" y="430"/>
                      </a:cubicBezTo>
                      <a:cubicBezTo>
                        <a:pt x="460" y="430"/>
                        <a:pt x="565" y="224"/>
                        <a:pt x="451" y="82"/>
                      </a:cubicBezTo>
                      <a:cubicBezTo>
                        <a:pt x="409" y="29"/>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8" name="Google Shape;5018;p31"/>
                <p:cNvSpPr/>
                <p:nvPr/>
              </p:nvSpPr>
              <p:spPr>
                <a:xfrm>
                  <a:off x="4259975" y="3735200"/>
                  <a:ext cx="13475" cy="10275"/>
                </a:xfrm>
                <a:custGeom>
                  <a:avLst/>
                  <a:gdLst/>
                  <a:ahLst/>
                  <a:cxnLst/>
                  <a:rect l="l" t="t" r="r" b="b"/>
                  <a:pathLst>
                    <a:path w="539" h="411" extrusionOk="0">
                      <a:moveTo>
                        <a:pt x="269" y="0"/>
                      </a:moveTo>
                      <a:cubicBezTo>
                        <a:pt x="224" y="0"/>
                        <a:pt x="179" y="15"/>
                        <a:pt x="142" y="46"/>
                      </a:cubicBezTo>
                      <a:cubicBezTo>
                        <a:pt x="1" y="161"/>
                        <a:pt x="68" y="390"/>
                        <a:pt x="248" y="409"/>
                      </a:cubicBezTo>
                      <a:cubicBezTo>
                        <a:pt x="256" y="410"/>
                        <a:pt x="264" y="410"/>
                        <a:pt x="272" y="410"/>
                      </a:cubicBezTo>
                      <a:cubicBezTo>
                        <a:pt x="441" y="410"/>
                        <a:pt x="539" y="213"/>
                        <a:pt x="428" y="78"/>
                      </a:cubicBezTo>
                      <a:cubicBezTo>
                        <a:pt x="388" y="27"/>
                        <a:pt x="329"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9" name="Google Shape;5019;p31"/>
                <p:cNvSpPr/>
                <p:nvPr/>
              </p:nvSpPr>
              <p:spPr>
                <a:xfrm>
                  <a:off x="4246725" y="3718700"/>
                  <a:ext cx="12825" cy="9725"/>
                </a:xfrm>
                <a:custGeom>
                  <a:avLst/>
                  <a:gdLst/>
                  <a:ahLst/>
                  <a:cxnLst/>
                  <a:rect l="l" t="t" r="r" b="b"/>
                  <a:pathLst>
                    <a:path w="513" h="389" extrusionOk="0">
                      <a:moveTo>
                        <a:pt x="257" y="0"/>
                      </a:moveTo>
                      <a:cubicBezTo>
                        <a:pt x="215" y="0"/>
                        <a:pt x="171" y="15"/>
                        <a:pt x="135" y="44"/>
                      </a:cubicBezTo>
                      <a:cubicBezTo>
                        <a:pt x="0" y="153"/>
                        <a:pt x="65" y="371"/>
                        <a:pt x="238" y="388"/>
                      </a:cubicBezTo>
                      <a:cubicBezTo>
                        <a:pt x="246" y="388"/>
                        <a:pt x="253" y="389"/>
                        <a:pt x="261" y="389"/>
                      </a:cubicBezTo>
                      <a:cubicBezTo>
                        <a:pt x="418" y="389"/>
                        <a:pt x="513" y="201"/>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0" name="Google Shape;5020;p31"/>
                <p:cNvSpPr/>
                <p:nvPr/>
              </p:nvSpPr>
              <p:spPr>
                <a:xfrm>
                  <a:off x="4233375" y="3702125"/>
                  <a:ext cx="12300" cy="9350"/>
                </a:xfrm>
                <a:custGeom>
                  <a:avLst/>
                  <a:gdLst/>
                  <a:ahLst/>
                  <a:cxnLst/>
                  <a:rect l="l" t="t" r="r" b="b"/>
                  <a:pathLst>
                    <a:path w="492" h="374" extrusionOk="0">
                      <a:moveTo>
                        <a:pt x="246" y="1"/>
                      </a:moveTo>
                      <a:cubicBezTo>
                        <a:pt x="205" y="1"/>
                        <a:pt x="164" y="14"/>
                        <a:pt x="129" y="41"/>
                      </a:cubicBezTo>
                      <a:cubicBezTo>
                        <a:pt x="1" y="147"/>
                        <a:pt x="62" y="356"/>
                        <a:pt x="229" y="372"/>
                      </a:cubicBezTo>
                      <a:cubicBezTo>
                        <a:pt x="236" y="373"/>
                        <a:pt x="242" y="373"/>
                        <a:pt x="248" y="373"/>
                      </a:cubicBezTo>
                      <a:cubicBezTo>
                        <a:pt x="401" y="373"/>
                        <a:pt x="492" y="194"/>
                        <a:pt x="393" y="70"/>
                      </a:cubicBezTo>
                      <a:cubicBezTo>
                        <a:pt x="356" y="24"/>
                        <a:pt x="302"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1" name="Google Shape;5021;p31"/>
                <p:cNvSpPr/>
                <p:nvPr/>
              </p:nvSpPr>
              <p:spPr>
                <a:xfrm>
                  <a:off x="4220125" y="3685625"/>
                  <a:ext cx="11650" cy="8825"/>
                </a:xfrm>
                <a:custGeom>
                  <a:avLst/>
                  <a:gdLst/>
                  <a:ahLst/>
                  <a:cxnLst/>
                  <a:rect l="l" t="t" r="r" b="b"/>
                  <a:pathLst>
                    <a:path w="466" h="353" extrusionOk="0">
                      <a:moveTo>
                        <a:pt x="234" y="1"/>
                      </a:moveTo>
                      <a:cubicBezTo>
                        <a:pt x="195" y="1"/>
                        <a:pt x="156" y="13"/>
                        <a:pt x="123" y="39"/>
                      </a:cubicBezTo>
                      <a:cubicBezTo>
                        <a:pt x="1" y="139"/>
                        <a:pt x="58" y="335"/>
                        <a:pt x="216" y="351"/>
                      </a:cubicBezTo>
                      <a:cubicBezTo>
                        <a:pt x="224" y="352"/>
                        <a:pt x="231" y="353"/>
                        <a:pt x="239" y="353"/>
                      </a:cubicBezTo>
                      <a:cubicBezTo>
                        <a:pt x="382" y="353"/>
                        <a:pt x="465" y="181"/>
                        <a:pt x="373" y="65"/>
                      </a:cubicBezTo>
                      <a:cubicBezTo>
                        <a:pt x="337" y="23"/>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2" name="Google Shape;5022;p31"/>
                <p:cNvSpPr/>
                <p:nvPr/>
              </p:nvSpPr>
              <p:spPr>
                <a:xfrm>
                  <a:off x="4206875" y="3669100"/>
                  <a:ext cx="11075" cy="8400"/>
                </a:xfrm>
                <a:custGeom>
                  <a:avLst/>
                  <a:gdLst/>
                  <a:ahLst/>
                  <a:cxnLst/>
                  <a:rect l="l" t="t" r="r" b="b"/>
                  <a:pathLst>
                    <a:path w="443" h="336" extrusionOk="0">
                      <a:moveTo>
                        <a:pt x="222" y="1"/>
                      </a:moveTo>
                      <a:cubicBezTo>
                        <a:pt x="185" y="1"/>
                        <a:pt x="147" y="13"/>
                        <a:pt x="116" y="38"/>
                      </a:cubicBezTo>
                      <a:cubicBezTo>
                        <a:pt x="0" y="132"/>
                        <a:pt x="55" y="318"/>
                        <a:pt x="203" y="334"/>
                      </a:cubicBezTo>
                      <a:cubicBezTo>
                        <a:pt x="209" y="335"/>
                        <a:pt x="216" y="335"/>
                        <a:pt x="222" y="335"/>
                      </a:cubicBezTo>
                      <a:cubicBezTo>
                        <a:pt x="362" y="335"/>
                        <a:pt x="443"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3" name="Google Shape;5023;p31"/>
                <p:cNvSpPr/>
                <p:nvPr/>
              </p:nvSpPr>
              <p:spPr>
                <a:xfrm>
                  <a:off x="4193625" y="3652550"/>
                  <a:ext cx="10450" cy="7975"/>
                </a:xfrm>
                <a:custGeom>
                  <a:avLst/>
                  <a:gdLst/>
                  <a:ahLst/>
                  <a:cxnLst/>
                  <a:rect l="l" t="t" r="r" b="b"/>
                  <a:pathLst>
                    <a:path w="418" h="319" extrusionOk="0">
                      <a:moveTo>
                        <a:pt x="208" y="0"/>
                      </a:moveTo>
                      <a:cubicBezTo>
                        <a:pt x="173" y="0"/>
                        <a:pt x="138" y="12"/>
                        <a:pt x="109" y="35"/>
                      </a:cubicBezTo>
                      <a:cubicBezTo>
                        <a:pt x="0" y="125"/>
                        <a:pt x="51" y="302"/>
                        <a:pt x="193" y="318"/>
                      </a:cubicBezTo>
                      <a:cubicBezTo>
                        <a:pt x="198" y="318"/>
                        <a:pt x="204" y="319"/>
                        <a:pt x="209" y="319"/>
                      </a:cubicBezTo>
                      <a:cubicBezTo>
                        <a:pt x="341" y="319"/>
                        <a:pt x="418" y="166"/>
                        <a:pt x="331" y="61"/>
                      </a:cubicBezTo>
                      <a:cubicBezTo>
                        <a:pt x="300" y="21"/>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4" name="Google Shape;5024;p31"/>
                <p:cNvSpPr/>
                <p:nvPr/>
              </p:nvSpPr>
              <p:spPr>
                <a:xfrm>
                  <a:off x="4344250" y="3803375"/>
                  <a:ext cx="16600" cy="12550"/>
                </a:xfrm>
                <a:custGeom>
                  <a:avLst/>
                  <a:gdLst/>
                  <a:ahLst/>
                  <a:cxnLst/>
                  <a:rect l="l" t="t" r="r" b="b"/>
                  <a:pathLst>
                    <a:path w="664" h="502" extrusionOk="0">
                      <a:moveTo>
                        <a:pt x="333" y="1"/>
                      </a:moveTo>
                      <a:cubicBezTo>
                        <a:pt x="277" y="1"/>
                        <a:pt x="220" y="19"/>
                        <a:pt x="174" y="57"/>
                      </a:cubicBezTo>
                      <a:cubicBezTo>
                        <a:pt x="1" y="198"/>
                        <a:pt x="84" y="478"/>
                        <a:pt x="306" y="500"/>
                      </a:cubicBezTo>
                      <a:cubicBezTo>
                        <a:pt x="315" y="501"/>
                        <a:pt x="324" y="502"/>
                        <a:pt x="333" y="502"/>
                      </a:cubicBezTo>
                      <a:cubicBezTo>
                        <a:pt x="539" y="502"/>
                        <a:pt x="663" y="259"/>
                        <a:pt x="528" y="92"/>
                      </a:cubicBezTo>
                      <a:cubicBezTo>
                        <a:pt x="479"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5" name="Google Shape;5025;p31"/>
                <p:cNvSpPr/>
                <p:nvPr/>
              </p:nvSpPr>
              <p:spPr>
                <a:xfrm>
                  <a:off x="4331000" y="3786825"/>
                  <a:ext cx="15875" cy="12075"/>
                </a:xfrm>
                <a:custGeom>
                  <a:avLst/>
                  <a:gdLst/>
                  <a:ahLst/>
                  <a:cxnLst/>
                  <a:rect l="l" t="t" r="r" b="b"/>
                  <a:pathLst>
                    <a:path w="635" h="483" extrusionOk="0">
                      <a:moveTo>
                        <a:pt x="317" y="0"/>
                      </a:moveTo>
                      <a:cubicBezTo>
                        <a:pt x="265" y="0"/>
                        <a:pt x="212" y="18"/>
                        <a:pt x="168" y="54"/>
                      </a:cubicBezTo>
                      <a:cubicBezTo>
                        <a:pt x="1" y="189"/>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6" name="Google Shape;5026;p31"/>
                <p:cNvSpPr/>
                <p:nvPr/>
              </p:nvSpPr>
              <p:spPr>
                <a:xfrm>
                  <a:off x="4317675" y="3770325"/>
                  <a:ext cx="15375" cy="11625"/>
                </a:xfrm>
                <a:custGeom>
                  <a:avLst/>
                  <a:gdLst/>
                  <a:ahLst/>
                  <a:cxnLst/>
                  <a:rect l="l" t="t" r="r" b="b"/>
                  <a:pathLst>
                    <a:path w="615" h="465" extrusionOk="0">
                      <a:moveTo>
                        <a:pt x="306" y="0"/>
                      </a:moveTo>
                      <a:cubicBezTo>
                        <a:pt x="255" y="0"/>
                        <a:pt x="203" y="17"/>
                        <a:pt x="161" y="52"/>
                      </a:cubicBezTo>
                      <a:cubicBezTo>
                        <a:pt x="0" y="183"/>
                        <a:pt x="77" y="444"/>
                        <a:pt x="283" y="463"/>
                      </a:cubicBezTo>
                      <a:cubicBezTo>
                        <a:pt x="292" y="464"/>
                        <a:pt x="301" y="464"/>
                        <a:pt x="310" y="464"/>
                      </a:cubicBezTo>
                      <a:cubicBezTo>
                        <a:pt x="503" y="464"/>
                        <a:pt x="614" y="240"/>
                        <a:pt x="489" y="87"/>
                      </a:cubicBezTo>
                      <a:cubicBezTo>
                        <a:pt x="443" y="30"/>
                        <a:pt x="375"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7" name="Google Shape;5027;p31"/>
                <p:cNvSpPr/>
                <p:nvPr/>
              </p:nvSpPr>
              <p:spPr>
                <a:xfrm>
                  <a:off x="4304400" y="3753775"/>
                  <a:ext cx="14775" cy="11200"/>
                </a:xfrm>
                <a:custGeom>
                  <a:avLst/>
                  <a:gdLst/>
                  <a:ahLst/>
                  <a:cxnLst/>
                  <a:rect l="l" t="t" r="r" b="b"/>
                  <a:pathLst>
                    <a:path w="591" h="448" extrusionOk="0">
                      <a:moveTo>
                        <a:pt x="296" y="0"/>
                      </a:moveTo>
                      <a:cubicBezTo>
                        <a:pt x="247" y="0"/>
                        <a:pt x="197" y="17"/>
                        <a:pt x="155" y="52"/>
                      </a:cubicBezTo>
                      <a:cubicBezTo>
                        <a:pt x="1" y="174"/>
                        <a:pt x="75" y="424"/>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8" name="Google Shape;5028;p31"/>
                <p:cNvSpPr/>
                <p:nvPr/>
              </p:nvSpPr>
              <p:spPr>
                <a:xfrm>
                  <a:off x="4291150" y="3737225"/>
                  <a:ext cx="14050" cy="10725"/>
                </a:xfrm>
                <a:custGeom>
                  <a:avLst/>
                  <a:gdLst/>
                  <a:ahLst/>
                  <a:cxnLst/>
                  <a:rect l="l" t="t" r="r" b="b"/>
                  <a:pathLst>
                    <a:path w="562" h="429" extrusionOk="0">
                      <a:moveTo>
                        <a:pt x="282" y="1"/>
                      </a:moveTo>
                      <a:cubicBezTo>
                        <a:pt x="235" y="1"/>
                        <a:pt x="187" y="16"/>
                        <a:pt x="148" y="48"/>
                      </a:cubicBezTo>
                      <a:cubicBezTo>
                        <a:pt x="1" y="167"/>
                        <a:pt x="71" y="408"/>
                        <a:pt x="261" y="427"/>
                      </a:cubicBezTo>
                      <a:cubicBezTo>
                        <a:pt x="269" y="428"/>
                        <a:pt x="276" y="429"/>
                        <a:pt x="284" y="429"/>
                      </a:cubicBezTo>
                      <a:cubicBezTo>
                        <a:pt x="457" y="429"/>
                        <a:pt x="561" y="222"/>
                        <a:pt x="447" y="80"/>
                      </a:cubicBezTo>
                      <a:cubicBezTo>
                        <a:pt x="405"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9" name="Google Shape;5029;p31"/>
                <p:cNvSpPr/>
                <p:nvPr/>
              </p:nvSpPr>
              <p:spPr>
                <a:xfrm>
                  <a:off x="4277900" y="3720725"/>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7"/>
                        <a:pt x="271" y="407"/>
                      </a:cubicBezTo>
                      <a:cubicBezTo>
                        <a:pt x="440" y="407"/>
                        <a:pt x="538" y="210"/>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0" name="Google Shape;5030;p31"/>
                <p:cNvSpPr/>
                <p:nvPr/>
              </p:nvSpPr>
              <p:spPr>
                <a:xfrm>
                  <a:off x="4264625" y="3704150"/>
                  <a:ext cx="12850" cy="9825"/>
                </a:xfrm>
                <a:custGeom>
                  <a:avLst/>
                  <a:gdLst/>
                  <a:ahLst/>
                  <a:cxnLst/>
                  <a:rect l="l" t="t" r="r" b="b"/>
                  <a:pathLst>
                    <a:path w="514" h="393" extrusionOk="0">
                      <a:moveTo>
                        <a:pt x="257" y="1"/>
                      </a:moveTo>
                      <a:cubicBezTo>
                        <a:pt x="214" y="1"/>
                        <a:pt x="170" y="15"/>
                        <a:pt x="133" y="44"/>
                      </a:cubicBezTo>
                      <a:cubicBezTo>
                        <a:pt x="1" y="156"/>
                        <a:pt x="65" y="372"/>
                        <a:pt x="239" y="391"/>
                      </a:cubicBezTo>
                      <a:cubicBezTo>
                        <a:pt x="246" y="392"/>
                        <a:pt x="254" y="392"/>
                        <a:pt x="261" y="392"/>
                      </a:cubicBezTo>
                      <a:cubicBezTo>
                        <a:pt x="418" y="392"/>
                        <a:pt x="514" y="202"/>
                        <a:pt x="409" y="73"/>
                      </a:cubicBezTo>
                      <a:cubicBezTo>
                        <a:pt x="371" y="25"/>
                        <a:pt x="315"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1" name="Google Shape;5031;p31"/>
                <p:cNvSpPr/>
                <p:nvPr/>
              </p:nvSpPr>
              <p:spPr>
                <a:xfrm>
                  <a:off x="4251300" y="3687650"/>
                  <a:ext cx="12275" cy="9300"/>
                </a:xfrm>
                <a:custGeom>
                  <a:avLst/>
                  <a:gdLst/>
                  <a:ahLst/>
                  <a:cxnLst/>
                  <a:rect l="l" t="t" r="r" b="b"/>
                  <a:pathLst>
                    <a:path w="491" h="372" extrusionOk="0">
                      <a:moveTo>
                        <a:pt x="247" y="1"/>
                      </a:moveTo>
                      <a:cubicBezTo>
                        <a:pt x="206" y="1"/>
                        <a:pt x="164" y="14"/>
                        <a:pt x="129" y="42"/>
                      </a:cubicBezTo>
                      <a:cubicBezTo>
                        <a:pt x="1" y="145"/>
                        <a:pt x="62" y="354"/>
                        <a:pt x="229" y="370"/>
                      </a:cubicBezTo>
                      <a:cubicBezTo>
                        <a:pt x="236" y="371"/>
                        <a:pt x="244" y="371"/>
                        <a:pt x="252" y="371"/>
                      </a:cubicBezTo>
                      <a:cubicBezTo>
                        <a:pt x="402" y="371"/>
                        <a:pt x="491" y="193"/>
                        <a:pt x="393" y="68"/>
                      </a:cubicBezTo>
                      <a:cubicBezTo>
                        <a:pt x="356" y="24"/>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2" name="Google Shape;5032;p31"/>
                <p:cNvSpPr/>
                <p:nvPr/>
              </p:nvSpPr>
              <p:spPr>
                <a:xfrm>
                  <a:off x="4238050" y="3671100"/>
                  <a:ext cx="11650" cy="8875"/>
                </a:xfrm>
                <a:custGeom>
                  <a:avLst/>
                  <a:gdLst/>
                  <a:ahLst/>
                  <a:cxnLst/>
                  <a:rect l="l" t="t" r="r" b="b"/>
                  <a:pathLst>
                    <a:path w="466" h="355" extrusionOk="0">
                      <a:moveTo>
                        <a:pt x="234" y="1"/>
                      </a:moveTo>
                      <a:cubicBezTo>
                        <a:pt x="195" y="1"/>
                        <a:pt x="156" y="14"/>
                        <a:pt x="122" y="42"/>
                      </a:cubicBezTo>
                      <a:cubicBezTo>
                        <a:pt x="0" y="138"/>
                        <a:pt x="58" y="338"/>
                        <a:pt x="216" y="354"/>
                      </a:cubicBezTo>
                      <a:cubicBezTo>
                        <a:pt x="222" y="354"/>
                        <a:pt x="229" y="355"/>
                        <a:pt x="235" y="355"/>
                      </a:cubicBezTo>
                      <a:cubicBezTo>
                        <a:pt x="381" y="355"/>
                        <a:pt x="465" y="185"/>
                        <a:pt x="370" y="68"/>
                      </a:cubicBezTo>
                      <a:cubicBezTo>
                        <a:pt x="335" y="24"/>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3" name="Google Shape;5033;p31"/>
                <p:cNvSpPr/>
                <p:nvPr/>
              </p:nvSpPr>
              <p:spPr>
                <a:xfrm>
                  <a:off x="4224775" y="3654575"/>
                  <a:ext cx="11025" cy="8375"/>
                </a:xfrm>
                <a:custGeom>
                  <a:avLst/>
                  <a:gdLst/>
                  <a:ahLst/>
                  <a:cxnLst/>
                  <a:rect l="l" t="t" r="r" b="b"/>
                  <a:pathLst>
                    <a:path w="441" h="335" extrusionOk="0">
                      <a:moveTo>
                        <a:pt x="222" y="0"/>
                      </a:moveTo>
                      <a:cubicBezTo>
                        <a:pt x="185" y="0"/>
                        <a:pt x="147" y="13"/>
                        <a:pt x="117" y="38"/>
                      </a:cubicBezTo>
                      <a:cubicBezTo>
                        <a:pt x="1" y="131"/>
                        <a:pt x="56" y="321"/>
                        <a:pt x="203" y="333"/>
                      </a:cubicBezTo>
                      <a:cubicBezTo>
                        <a:pt x="210" y="334"/>
                        <a:pt x="216" y="334"/>
                        <a:pt x="223" y="334"/>
                      </a:cubicBezTo>
                      <a:cubicBezTo>
                        <a:pt x="359" y="334"/>
                        <a:pt x="440" y="174"/>
                        <a:pt x="351" y="63"/>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4" name="Google Shape;5034;p31"/>
                <p:cNvSpPr/>
                <p:nvPr/>
              </p:nvSpPr>
              <p:spPr>
                <a:xfrm>
                  <a:off x="4211525" y="3638075"/>
                  <a:ext cx="10400" cy="7900"/>
                </a:xfrm>
                <a:custGeom>
                  <a:avLst/>
                  <a:gdLst/>
                  <a:ahLst/>
                  <a:cxnLst/>
                  <a:rect l="l" t="t" r="r" b="b"/>
                  <a:pathLst>
                    <a:path w="416" h="316" extrusionOk="0">
                      <a:moveTo>
                        <a:pt x="210" y="0"/>
                      </a:moveTo>
                      <a:cubicBezTo>
                        <a:pt x="175" y="0"/>
                        <a:pt x="139" y="12"/>
                        <a:pt x="110" y="36"/>
                      </a:cubicBezTo>
                      <a:cubicBezTo>
                        <a:pt x="1" y="122"/>
                        <a:pt x="52" y="299"/>
                        <a:pt x="190" y="315"/>
                      </a:cubicBezTo>
                      <a:cubicBezTo>
                        <a:pt x="196" y="316"/>
                        <a:pt x="201" y="316"/>
                        <a:pt x="206" y="316"/>
                      </a:cubicBezTo>
                      <a:cubicBezTo>
                        <a:pt x="338" y="316"/>
                        <a:pt x="415"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5" name="Google Shape;5035;p31"/>
                <p:cNvSpPr/>
                <p:nvPr/>
              </p:nvSpPr>
              <p:spPr>
                <a:xfrm>
                  <a:off x="4348925" y="3772350"/>
                  <a:ext cx="15950" cy="12075"/>
                </a:xfrm>
                <a:custGeom>
                  <a:avLst/>
                  <a:gdLst/>
                  <a:ahLst/>
                  <a:cxnLst/>
                  <a:rect l="l" t="t" r="r" b="b"/>
                  <a:pathLst>
                    <a:path w="638" h="483" extrusionOk="0">
                      <a:moveTo>
                        <a:pt x="318" y="1"/>
                      </a:moveTo>
                      <a:cubicBezTo>
                        <a:pt x="265" y="1"/>
                        <a:pt x="211" y="18"/>
                        <a:pt x="167" y="54"/>
                      </a:cubicBezTo>
                      <a:cubicBezTo>
                        <a:pt x="0" y="192"/>
                        <a:pt x="81" y="459"/>
                        <a:pt x="293" y="482"/>
                      </a:cubicBezTo>
                      <a:cubicBezTo>
                        <a:pt x="302" y="482"/>
                        <a:pt x="311" y="483"/>
                        <a:pt x="320" y="483"/>
                      </a:cubicBezTo>
                      <a:cubicBezTo>
                        <a:pt x="519" y="483"/>
                        <a:pt x="637" y="253"/>
                        <a:pt x="508" y="93"/>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6" name="Google Shape;5036;p31"/>
                <p:cNvSpPr/>
                <p:nvPr/>
              </p:nvSpPr>
              <p:spPr>
                <a:xfrm>
                  <a:off x="4335575" y="3755800"/>
                  <a:ext cx="15400" cy="11675"/>
                </a:xfrm>
                <a:custGeom>
                  <a:avLst/>
                  <a:gdLst/>
                  <a:ahLst/>
                  <a:cxnLst/>
                  <a:rect l="l" t="t" r="r" b="b"/>
                  <a:pathLst>
                    <a:path w="616" h="467" extrusionOk="0">
                      <a:moveTo>
                        <a:pt x="309" y="0"/>
                      </a:moveTo>
                      <a:cubicBezTo>
                        <a:pt x="257" y="0"/>
                        <a:pt x="205" y="18"/>
                        <a:pt x="161" y="54"/>
                      </a:cubicBezTo>
                      <a:cubicBezTo>
                        <a:pt x="1" y="183"/>
                        <a:pt x="78" y="443"/>
                        <a:pt x="284" y="465"/>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7" name="Google Shape;5037;p31"/>
                <p:cNvSpPr/>
                <p:nvPr/>
              </p:nvSpPr>
              <p:spPr>
                <a:xfrm>
                  <a:off x="4322325" y="3739275"/>
                  <a:ext cx="14750" cy="11175"/>
                </a:xfrm>
                <a:custGeom>
                  <a:avLst/>
                  <a:gdLst/>
                  <a:ahLst/>
                  <a:cxnLst/>
                  <a:rect l="l" t="t" r="r" b="b"/>
                  <a:pathLst>
                    <a:path w="590" h="447" extrusionOk="0">
                      <a:moveTo>
                        <a:pt x="294" y="1"/>
                      </a:moveTo>
                      <a:cubicBezTo>
                        <a:pt x="245" y="1"/>
                        <a:pt x="196" y="17"/>
                        <a:pt x="155" y="50"/>
                      </a:cubicBezTo>
                      <a:cubicBezTo>
                        <a:pt x="0" y="175"/>
                        <a:pt x="74" y="426"/>
                        <a:pt x="270" y="445"/>
                      </a:cubicBezTo>
                      <a:cubicBezTo>
                        <a:pt x="280" y="446"/>
                        <a:pt x="288" y="447"/>
                        <a:pt x="297" y="447"/>
                      </a:cubicBezTo>
                      <a:cubicBezTo>
                        <a:pt x="481" y="447"/>
                        <a:pt x="589" y="229"/>
                        <a:pt x="470" y="82"/>
                      </a:cubicBezTo>
                      <a:cubicBezTo>
                        <a:pt x="424" y="29"/>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8" name="Google Shape;5038;p31"/>
                <p:cNvSpPr/>
                <p:nvPr/>
              </p:nvSpPr>
              <p:spPr>
                <a:xfrm>
                  <a:off x="4309075" y="3722725"/>
                  <a:ext cx="14100" cy="10775"/>
                </a:xfrm>
                <a:custGeom>
                  <a:avLst/>
                  <a:gdLst/>
                  <a:ahLst/>
                  <a:cxnLst/>
                  <a:rect l="l" t="t" r="r" b="b"/>
                  <a:pathLst>
                    <a:path w="564" h="431" extrusionOk="0">
                      <a:moveTo>
                        <a:pt x="281" y="1"/>
                      </a:moveTo>
                      <a:cubicBezTo>
                        <a:pt x="234" y="1"/>
                        <a:pt x="187" y="17"/>
                        <a:pt x="148" y="50"/>
                      </a:cubicBezTo>
                      <a:cubicBezTo>
                        <a:pt x="0" y="169"/>
                        <a:pt x="71" y="407"/>
                        <a:pt x="260" y="429"/>
                      </a:cubicBezTo>
                      <a:cubicBezTo>
                        <a:pt x="268" y="430"/>
                        <a:pt x="276" y="430"/>
                        <a:pt x="284" y="430"/>
                      </a:cubicBezTo>
                      <a:cubicBezTo>
                        <a:pt x="460" y="430"/>
                        <a:pt x="564" y="224"/>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9" name="Google Shape;5039;p31"/>
                <p:cNvSpPr/>
                <p:nvPr/>
              </p:nvSpPr>
              <p:spPr>
                <a:xfrm>
                  <a:off x="4295725" y="3706200"/>
                  <a:ext cx="13575" cy="10250"/>
                </a:xfrm>
                <a:custGeom>
                  <a:avLst/>
                  <a:gdLst/>
                  <a:ahLst/>
                  <a:cxnLst/>
                  <a:rect l="l" t="t" r="r" b="b"/>
                  <a:pathLst>
                    <a:path w="543" h="410" extrusionOk="0">
                      <a:moveTo>
                        <a:pt x="273" y="0"/>
                      </a:moveTo>
                      <a:cubicBezTo>
                        <a:pt x="228" y="0"/>
                        <a:pt x="183" y="15"/>
                        <a:pt x="145" y="46"/>
                      </a:cubicBezTo>
                      <a:cubicBezTo>
                        <a:pt x="1" y="161"/>
                        <a:pt x="71" y="389"/>
                        <a:pt x="251" y="409"/>
                      </a:cubicBezTo>
                      <a:cubicBezTo>
                        <a:pt x="259" y="410"/>
                        <a:pt x="267" y="410"/>
                        <a:pt x="274" y="410"/>
                      </a:cubicBezTo>
                      <a:cubicBezTo>
                        <a:pt x="441" y="410"/>
                        <a:pt x="542" y="213"/>
                        <a:pt x="431" y="78"/>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0" name="Google Shape;5040;p31"/>
                <p:cNvSpPr/>
                <p:nvPr/>
              </p:nvSpPr>
              <p:spPr>
                <a:xfrm>
                  <a:off x="4282475" y="3689700"/>
                  <a:ext cx="12925" cy="9725"/>
                </a:xfrm>
                <a:custGeom>
                  <a:avLst/>
                  <a:gdLst/>
                  <a:ahLst/>
                  <a:cxnLst/>
                  <a:rect l="l" t="t" r="r" b="b"/>
                  <a:pathLst>
                    <a:path w="517" h="389" extrusionOk="0">
                      <a:moveTo>
                        <a:pt x="259" y="0"/>
                      </a:moveTo>
                      <a:cubicBezTo>
                        <a:pt x="215" y="0"/>
                        <a:pt x="171" y="14"/>
                        <a:pt x="135" y="44"/>
                      </a:cubicBezTo>
                      <a:cubicBezTo>
                        <a:pt x="0" y="153"/>
                        <a:pt x="65" y="371"/>
                        <a:pt x="238" y="387"/>
                      </a:cubicBezTo>
                      <a:cubicBezTo>
                        <a:pt x="246" y="388"/>
                        <a:pt x="254" y="389"/>
                        <a:pt x="262" y="389"/>
                      </a:cubicBezTo>
                      <a:cubicBezTo>
                        <a:pt x="421" y="389"/>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1" name="Google Shape;5041;p31"/>
                <p:cNvSpPr/>
                <p:nvPr/>
              </p:nvSpPr>
              <p:spPr>
                <a:xfrm>
                  <a:off x="4269225" y="3673125"/>
                  <a:ext cx="12275" cy="9350"/>
                </a:xfrm>
                <a:custGeom>
                  <a:avLst/>
                  <a:gdLst/>
                  <a:ahLst/>
                  <a:cxnLst/>
                  <a:rect l="l" t="t" r="r" b="b"/>
                  <a:pathLst>
                    <a:path w="491" h="374" extrusionOk="0">
                      <a:moveTo>
                        <a:pt x="245" y="0"/>
                      </a:moveTo>
                      <a:cubicBezTo>
                        <a:pt x="204" y="0"/>
                        <a:pt x="163" y="14"/>
                        <a:pt x="129" y="41"/>
                      </a:cubicBezTo>
                      <a:cubicBezTo>
                        <a:pt x="0" y="147"/>
                        <a:pt x="61" y="356"/>
                        <a:pt x="225" y="372"/>
                      </a:cubicBezTo>
                      <a:cubicBezTo>
                        <a:pt x="232" y="373"/>
                        <a:pt x="238" y="373"/>
                        <a:pt x="245" y="373"/>
                      </a:cubicBezTo>
                      <a:cubicBezTo>
                        <a:pt x="400" y="373"/>
                        <a:pt x="491" y="194"/>
                        <a:pt x="392" y="70"/>
                      </a:cubicBezTo>
                      <a:cubicBezTo>
                        <a:pt x="354"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2" name="Google Shape;5042;p31"/>
                <p:cNvSpPr/>
                <p:nvPr/>
              </p:nvSpPr>
              <p:spPr>
                <a:xfrm>
                  <a:off x="4255875" y="3656625"/>
                  <a:ext cx="11725" cy="8825"/>
                </a:xfrm>
                <a:custGeom>
                  <a:avLst/>
                  <a:gdLst/>
                  <a:ahLst/>
                  <a:cxnLst/>
                  <a:rect l="l" t="t" r="r" b="b"/>
                  <a:pathLst>
                    <a:path w="469" h="353"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3" y="65"/>
                      </a:cubicBezTo>
                      <a:cubicBezTo>
                        <a:pt x="339" y="23"/>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3" name="Google Shape;5043;p31"/>
                <p:cNvSpPr/>
                <p:nvPr/>
              </p:nvSpPr>
              <p:spPr>
                <a:xfrm>
                  <a:off x="4242700" y="3640100"/>
                  <a:ext cx="11025" cy="8375"/>
                </a:xfrm>
                <a:custGeom>
                  <a:avLst/>
                  <a:gdLst/>
                  <a:ahLst/>
                  <a:cxnLst/>
                  <a:rect l="l" t="t" r="r" b="b"/>
                  <a:pathLst>
                    <a:path w="441" h="335" extrusionOk="0">
                      <a:moveTo>
                        <a:pt x="222" y="1"/>
                      </a:moveTo>
                      <a:cubicBezTo>
                        <a:pt x="185" y="1"/>
                        <a:pt x="147" y="13"/>
                        <a:pt x="116" y="38"/>
                      </a:cubicBezTo>
                      <a:cubicBezTo>
                        <a:pt x="1" y="131"/>
                        <a:pt x="55" y="318"/>
                        <a:pt x="203" y="334"/>
                      </a:cubicBezTo>
                      <a:cubicBezTo>
                        <a:pt x="210" y="335"/>
                        <a:pt x="216" y="335"/>
                        <a:pt x="222" y="335"/>
                      </a:cubicBezTo>
                      <a:cubicBezTo>
                        <a:pt x="359" y="335"/>
                        <a:pt x="440" y="171"/>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4" name="Google Shape;5044;p31"/>
                <p:cNvSpPr/>
                <p:nvPr/>
              </p:nvSpPr>
              <p:spPr>
                <a:xfrm>
                  <a:off x="4229375" y="3623525"/>
                  <a:ext cx="10450" cy="7925"/>
                </a:xfrm>
                <a:custGeom>
                  <a:avLst/>
                  <a:gdLst/>
                  <a:ahLst/>
                  <a:cxnLst/>
                  <a:rect l="l" t="t" r="r" b="b"/>
                  <a:pathLst>
                    <a:path w="418" h="317" extrusionOk="0">
                      <a:moveTo>
                        <a:pt x="212" y="1"/>
                      </a:moveTo>
                      <a:cubicBezTo>
                        <a:pt x="176" y="1"/>
                        <a:pt x="140" y="12"/>
                        <a:pt x="109" y="36"/>
                      </a:cubicBezTo>
                      <a:cubicBezTo>
                        <a:pt x="0" y="123"/>
                        <a:pt x="52" y="300"/>
                        <a:pt x="193" y="316"/>
                      </a:cubicBezTo>
                      <a:cubicBezTo>
                        <a:pt x="199" y="316"/>
                        <a:pt x="206" y="317"/>
                        <a:pt x="212" y="317"/>
                      </a:cubicBezTo>
                      <a:cubicBezTo>
                        <a:pt x="342" y="317"/>
                        <a:pt x="417" y="163"/>
                        <a:pt x="334" y="58"/>
                      </a:cubicBezTo>
                      <a:cubicBezTo>
                        <a:pt x="303" y="20"/>
                        <a:pt x="258" y="1"/>
                        <a:pt x="2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5" name="Google Shape;5045;p31"/>
                <p:cNvSpPr/>
                <p:nvPr/>
              </p:nvSpPr>
              <p:spPr>
                <a:xfrm>
                  <a:off x="4340250" y="3724750"/>
                  <a:ext cx="14675" cy="11225"/>
                </a:xfrm>
                <a:custGeom>
                  <a:avLst/>
                  <a:gdLst/>
                  <a:ahLst/>
                  <a:cxnLst/>
                  <a:rect l="l" t="t" r="r" b="b"/>
                  <a:pathLst>
                    <a:path w="587" h="449" extrusionOk="0">
                      <a:moveTo>
                        <a:pt x="295" y="1"/>
                      </a:moveTo>
                      <a:cubicBezTo>
                        <a:pt x="246" y="1"/>
                        <a:pt x="196" y="18"/>
                        <a:pt x="154" y="52"/>
                      </a:cubicBezTo>
                      <a:cubicBezTo>
                        <a:pt x="0" y="174"/>
                        <a:pt x="74" y="425"/>
                        <a:pt x="270" y="448"/>
                      </a:cubicBezTo>
                      <a:cubicBezTo>
                        <a:pt x="278" y="448"/>
                        <a:pt x="286" y="449"/>
                        <a:pt x="294" y="449"/>
                      </a:cubicBezTo>
                      <a:cubicBezTo>
                        <a:pt x="479" y="449"/>
                        <a:pt x="587" y="233"/>
                        <a:pt x="469" y="84"/>
                      </a:cubicBezTo>
                      <a:cubicBezTo>
                        <a:pt x="424" y="30"/>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6" name="Google Shape;5046;p31"/>
                <p:cNvSpPr/>
                <p:nvPr/>
              </p:nvSpPr>
              <p:spPr>
                <a:xfrm>
                  <a:off x="4326975" y="3708225"/>
                  <a:ext cx="14050" cy="10725"/>
                </a:xfrm>
                <a:custGeom>
                  <a:avLst/>
                  <a:gdLst/>
                  <a:ahLst/>
                  <a:cxnLst/>
                  <a:rect l="l" t="t" r="r" b="b"/>
                  <a:pathLst>
                    <a:path w="562" h="429" extrusionOk="0">
                      <a:moveTo>
                        <a:pt x="282" y="0"/>
                      </a:moveTo>
                      <a:cubicBezTo>
                        <a:pt x="235" y="0"/>
                        <a:pt x="188" y="16"/>
                        <a:pt x="149" y="48"/>
                      </a:cubicBezTo>
                      <a:cubicBezTo>
                        <a:pt x="1" y="167"/>
                        <a:pt x="72" y="408"/>
                        <a:pt x="258" y="427"/>
                      </a:cubicBezTo>
                      <a:cubicBezTo>
                        <a:pt x="266" y="428"/>
                        <a:pt x="274" y="429"/>
                        <a:pt x="281" y="429"/>
                      </a:cubicBezTo>
                      <a:cubicBezTo>
                        <a:pt x="457" y="429"/>
                        <a:pt x="562" y="222"/>
                        <a:pt x="448" y="80"/>
                      </a:cubicBezTo>
                      <a:cubicBezTo>
                        <a:pt x="406"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7" name="Google Shape;5047;p31"/>
                <p:cNvSpPr/>
                <p:nvPr/>
              </p:nvSpPr>
              <p:spPr>
                <a:xfrm>
                  <a:off x="4313725" y="3691725"/>
                  <a:ext cx="13475" cy="10200"/>
                </a:xfrm>
                <a:custGeom>
                  <a:avLst/>
                  <a:gdLst/>
                  <a:ahLst/>
                  <a:cxnLst/>
                  <a:rect l="l" t="t" r="r" b="b"/>
                  <a:pathLst>
                    <a:path w="539" h="408" extrusionOk="0">
                      <a:moveTo>
                        <a:pt x="270" y="0"/>
                      </a:moveTo>
                      <a:cubicBezTo>
                        <a:pt x="225" y="0"/>
                        <a:pt x="180" y="15"/>
                        <a:pt x="142" y="46"/>
                      </a:cubicBezTo>
                      <a:cubicBezTo>
                        <a:pt x="1" y="159"/>
                        <a:pt x="68" y="390"/>
                        <a:pt x="248" y="406"/>
                      </a:cubicBezTo>
                      <a:cubicBezTo>
                        <a:pt x="256" y="407"/>
                        <a:pt x="264" y="407"/>
                        <a:pt x="272" y="407"/>
                      </a:cubicBezTo>
                      <a:cubicBezTo>
                        <a:pt x="441"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8" name="Google Shape;5048;p31"/>
                <p:cNvSpPr/>
                <p:nvPr/>
              </p:nvSpPr>
              <p:spPr>
                <a:xfrm>
                  <a:off x="4300400" y="3675150"/>
                  <a:ext cx="12900" cy="9825"/>
                </a:xfrm>
                <a:custGeom>
                  <a:avLst/>
                  <a:gdLst/>
                  <a:ahLst/>
                  <a:cxnLst/>
                  <a:rect l="l" t="t" r="r" b="b"/>
                  <a:pathLst>
                    <a:path w="516" h="393" extrusionOk="0">
                      <a:moveTo>
                        <a:pt x="257" y="1"/>
                      </a:moveTo>
                      <a:cubicBezTo>
                        <a:pt x="214" y="1"/>
                        <a:pt x="171" y="15"/>
                        <a:pt x="135" y="44"/>
                      </a:cubicBezTo>
                      <a:cubicBezTo>
                        <a:pt x="0" y="156"/>
                        <a:pt x="64" y="372"/>
                        <a:pt x="238" y="391"/>
                      </a:cubicBezTo>
                      <a:cubicBezTo>
                        <a:pt x="246" y="392"/>
                        <a:pt x="253" y="392"/>
                        <a:pt x="261" y="392"/>
                      </a:cubicBezTo>
                      <a:cubicBezTo>
                        <a:pt x="421" y="392"/>
                        <a:pt x="516" y="202"/>
                        <a:pt x="411" y="73"/>
                      </a:cubicBezTo>
                      <a:cubicBezTo>
                        <a:pt x="371"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9" name="Google Shape;5049;p31"/>
                <p:cNvSpPr/>
                <p:nvPr/>
              </p:nvSpPr>
              <p:spPr>
                <a:xfrm>
                  <a:off x="4287125" y="3658650"/>
                  <a:ext cx="12275" cy="9275"/>
                </a:xfrm>
                <a:custGeom>
                  <a:avLst/>
                  <a:gdLst/>
                  <a:ahLst/>
                  <a:cxnLst/>
                  <a:rect l="l" t="t" r="r" b="b"/>
                  <a:pathLst>
                    <a:path w="491" h="371" extrusionOk="0">
                      <a:moveTo>
                        <a:pt x="245" y="1"/>
                      </a:moveTo>
                      <a:cubicBezTo>
                        <a:pt x="205" y="1"/>
                        <a:pt x="164" y="14"/>
                        <a:pt x="129" y="42"/>
                      </a:cubicBezTo>
                      <a:cubicBezTo>
                        <a:pt x="1" y="145"/>
                        <a:pt x="62" y="354"/>
                        <a:pt x="226" y="370"/>
                      </a:cubicBezTo>
                      <a:cubicBezTo>
                        <a:pt x="234" y="371"/>
                        <a:pt x="241" y="371"/>
                        <a:pt x="249" y="371"/>
                      </a:cubicBezTo>
                      <a:cubicBezTo>
                        <a:pt x="399" y="371"/>
                        <a:pt x="491" y="193"/>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0" name="Google Shape;5050;p31"/>
                <p:cNvSpPr/>
                <p:nvPr/>
              </p:nvSpPr>
              <p:spPr>
                <a:xfrm>
                  <a:off x="4273875" y="3642100"/>
                  <a:ext cx="11650" cy="8875"/>
                </a:xfrm>
                <a:custGeom>
                  <a:avLst/>
                  <a:gdLst/>
                  <a:ahLst/>
                  <a:cxnLst/>
                  <a:rect l="l" t="t" r="r" b="b"/>
                  <a:pathLst>
                    <a:path w="466" h="355" extrusionOk="0">
                      <a:moveTo>
                        <a:pt x="231" y="0"/>
                      </a:moveTo>
                      <a:cubicBezTo>
                        <a:pt x="192" y="0"/>
                        <a:pt x="154" y="13"/>
                        <a:pt x="123" y="39"/>
                      </a:cubicBezTo>
                      <a:cubicBezTo>
                        <a:pt x="1" y="138"/>
                        <a:pt x="58" y="337"/>
                        <a:pt x="216" y="354"/>
                      </a:cubicBezTo>
                      <a:cubicBezTo>
                        <a:pt x="222" y="354"/>
                        <a:pt x="229" y="355"/>
                        <a:pt x="235" y="355"/>
                      </a:cubicBezTo>
                      <a:cubicBezTo>
                        <a:pt x="378" y="355"/>
                        <a:pt x="466" y="184"/>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1" name="Google Shape;5051;p31"/>
                <p:cNvSpPr/>
                <p:nvPr/>
              </p:nvSpPr>
              <p:spPr>
                <a:xfrm>
                  <a:off x="4260550" y="3625575"/>
                  <a:ext cx="11075" cy="8375"/>
                </a:xfrm>
                <a:custGeom>
                  <a:avLst/>
                  <a:gdLst/>
                  <a:ahLst/>
                  <a:cxnLst/>
                  <a:rect l="l" t="t" r="r" b="b"/>
                  <a:pathLst>
                    <a:path w="443" h="335" extrusionOk="0">
                      <a:moveTo>
                        <a:pt x="224" y="0"/>
                      </a:moveTo>
                      <a:cubicBezTo>
                        <a:pt x="187" y="0"/>
                        <a:pt x="150" y="13"/>
                        <a:pt x="119" y="38"/>
                      </a:cubicBezTo>
                      <a:cubicBezTo>
                        <a:pt x="0" y="131"/>
                        <a:pt x="58" y="320"/>
                        <a:pt x="206" y="333"/>
                      </a:cubicBezTo>
                      <a:cubicBezTo>
                        <a:pt x="212" y="334"/>
                        <a:pt x="219" y="334"/>
                        <a:pt x="225" y="334"/>
                      </a:cubicBezTo>
                      <a:cubicBezTo>
                        <a:pt x="361" y="334"/>
                        <a:pt x="443" y="174"/>
                        <a:pt x="354" y="63"/>
                      </a:cubicBezTo>
                      <a:cubicBezTo>
                        <a:pt x="321" y="21"/>
                        <a:pt x="273" y="0"/>
                        <a:pt x="2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2" name="Google Shape;5052;p31"/>
                <p:cNvSpPr/>
                <p:nvPr/>
              </p:nvSpPr>
              <p:spPr>
                <a:xfrm>
                  <a:off x="4247275" y="3609075"/>
                  <a:ext cx="10475" cy="7900"/>
                </a:xfrm>
                <a:custGeom>
                  <a:avLst/>
                  <a:gdLst/>
                  <a:ahLst/>
                  <a:cxnLst/>
                  <a:rect l="l" t="t" r="r" b="b"/>
                  <a:pathLst>
                    <a:path w="419" h="316" extrusionOk="0">
                      <a:moveTo>
                        <a:pt x="210" y="0"/>
                      </a:moveTo>
                      <a:cubicBezTo>
                        <a:pt x="175" y="0"/>
                        <a:pt x="139" y="12"/>
                        <a:pt x="110" y="36"/>
                      </a:cubicBezTo>
                      <a:cubicBezTo>
                        <a:pt x="1" y="122"/>
                        <a:pt x="55" y="299"/>
                        <a:pt x="194" y="315"/>
                      </a:cubicBezTo>
                      <a:cubicBezTo>
                        <a:pt x="199" y="316"/>
                        <a:pt x="204" y="316"/>
                        <a:pt x="210" y="316"/>
                      </a:cubicBezTo>
                      <a:cubicBezTo>
                        <a:pt x="341" y="316"/>
                        <a:pt x="418"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3" name="Google Shape;5053;p31"/>
                <p:cNvSpPr/>
                <p:nvPr/>
              </p:nvSpPr>
              <p:spPr>
                <a:xfrm>
                  <a:off x="4344825" y="3693725"/>
                  <a:ext cx="14125" cy="10775"/>
                </a:xfrm>
                <a:custGeom>
                  <a:avLst/>
                  <a:gdLst/>
                  <a:ahLst/>
                  <a:cxnLst/>
                  <a:rect l="l" t="t" r="r" b="b"/>
                  <a:pathLst>
                    <a:path w="565" h="431" extrusionOk="0">
                      <a:moveTo>
                        <a:pt x="283" y="1"/>
                      </a:moveTo>
                      <a:cubicBezTo>
                        <a:pt x="236" y="1"/>
                        <a:pt x="188" y="16"/>
                        <a:pt x="148" y="50"/>
                      </a:cubicBezTo>
                      <a:cubicBezTo>
                        <a:pt x="0" y="169"/>
                        <a:pt x="71" y="406"/>
                        <a:pt x="261" y="429"/>
                      </a:cubicBezTo>
                      <a:cubicBezTo>
                        <a:pt x="269" y="430"/>
                        <a:pt x="276" y="430"/>
                        <a:pt x="284" y="430"/>
                      </a:cubicBezTo>
                      <a:cubicBezTo>
                        <a:pt x="460" y="430"/>
                        <a:pt x="564"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4" name="Google Shape;5054;p31"/>
                <p:cNvSpPr/>
                <p:nvPr/>
              </p:nvSpPr>
              <p:spPr>
                <a:xfrm>
                  <a:off x="4331575" y="3677200"/>
                  <a:ext cx="13475" cy="10250"/>
                </a:xfrm>
                <a:custGeom>
                  <a:avLst/>
                  <a:gdLst/>
                  <a:ahLst/>
                  <a:cxnLst/>
                  <a:rect l="l" t="t" r="r" b="b"/>
                  <a:pathLst>
                    <a:path w="539" h="410" extrusionOk="0">
                      <a:moveTo>
                        <a:pt x="270" y="0"/>
                      </a:moveTo>
                      <a:cubicBezTo>
                        <a:pt x="224" y="0"/>
                        <a:pt x="179" y="15"/>
                        <a:pt x="141" y="45"/>
                      </a:cubicBezTo>
                      <a:cubicBezTo>
                        <a:pt x="0" y="161"/>
                        <a:pt x="68" y="389"/>
                        <a:pt x="251" y="409"/>
                      </a:cubicBezTo>
                      <a:cubicBezTo>
                        <a:pt x="259" y="409"/>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5" name="Google Shape;5055;p31"/>
                <p:cNvSpPr/>
                <p:nvPr/>
              </p:nvSpPr>
              <p:spPr>
                <a:xfrm>
                  <a:off x="4318300" y="3660700"/>
                  <a:ext cx="12850" cy="9725"/>
                </a:xfrm>
                <a:custGeom>
                  <a:avLst/>
                  <a:gdLst/>
                  <a:ahLst/>
                  <a:cxnLst/>
                  <a:rect l="l" t="t" r="r" b="b"/>
                  <a:pathLst>
                    <a:path w="514" h="389" extrusionOk="0">
                      <a:moveTo>
                        <a:pt x="258" y="0"/>
                      </a:moveTo>
                      <a:cubicBezTo>
                        <a:pt x="215" y="0"/>
                        <a:pt x="172" y="14"/>
                        <a:pt x="136" y="43"/>
                      </a:cubicBezTo>
                      <a:cubicBezTo>
                        <a:pt x="1" y="153"/>
                        <a:pt x="65" y="371"/>
                        <a:pt x="239" y="387"/>
                      </a:cubicBezTo>
                      <a:cubicBezTo>
                        <a:pt x="246" y="388"/>
                        <a:pt x="254" y="389"/>
                        <a:pt x="262" y="389"/>
                      </a:cubicBezTo>
                      <a:cubicBezTo>
                        <a:pt x="421" y="389"/>
                        <a:pt x="513" y="201"/>
                        <a:pt x="409" y="72"/>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6" name="Google Shape;5056;p31"/>
                <p:cNvSpPr/>
                <p:nvPr/>
              </p:nvSpPr>
              <p:spPr>
                <a:xfrm>
                  <a:off x="4305050" y="3644125"/>
                  <a:ext cx="12300" cy="9350"/>
                </a:xfrm>
                <a:custGeom>
                  <a:avLst/>
                  <a:gdLst/>
                  <a:ahLst/>
                  <a:cxnLst/>
                  <a:rect l="l" t="t" r="r" b="b"/>
                  <a:pathLst>
                    <a:path w="492" h="374" extrusionOk="0">
                      <a:moveTo>
                        <a:pt x="245" y="0"/>
                      </a:moveTo>
                      <a:cubicBezTo>
                        <a:pt x="204" y="0"/>
                        <a:pt x="163" y="14"/>
                        <a:pt x="129" y="41"/>
                      </a:cubicBezTo>
                      <a:cubicBezTo>
                        <a:pt x="0" y="147"/>
                        <a:pt x="62" y="356"/>
                        <a:pt x="225"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7" name="Google Shape;5057;p31"/>
                <p:cNvSpPr/>
                <p:nvPr/>
              </p:nvSpPr>
              <p:spPr>
                <a:xfrm>
                  <a:off x="4291800" y="3627625"/>
                  <a:ext cx="11575" cy="8800"/>
                </a:xfrm>
                <a:custGeom>
                  <a:avLst/>
                  <a:gdLst/>
                  <a:ahLst/>
                  <a:cxnLst/>
                  <a:rect l="l" t="t" r="r" b="b"/>
                  <a:pathLst>
                    <a:path w="463" h="352" extrusionOk="0">
                      <a:moveTo>
                        <a:pt x="231" y="0"/>
                      </a:moveTo>
                      <a:cubicBezTo>
                        <a:pt x="192" y="0"/>
                        <a:pt x="152" y="13"/>
                        <a:pt x="119" y="39"/>
                      </a:cubicBezTo>
                      <a:cubicBezTo>
                        <a:pt x="0" y="139"/>
                        <a:pt x="58" y="335"/>
                        <a:pt x="212" y="351"/>
                      </a:cubicBezTo>
                      <a:cubicBezTo>
                        <a:pt x="219" y="352"/>
                        <a:pt x="225" y="352"/>
                        <a:pt x="232" y="352"/>
                      </a:cubicBezTo>
                      <a:cubicBezTo>
                        <a:pt x="378" y="352"/>
                        <a:pt x="462" y="182"/>
                        <a:pt x="370" y="65"/>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8" name="Google Shape;5058;p31"/>
                <p:cNvSpPr/>
                <p:nvPr/>
              </p:nvSpPr>
              <p:spPr>
                <a:xfrm>
                  <a:off x="4278450" y="3611100"/>
                  <a:ext cx="11100" cy="8375"/>
                </a:xfrm>
                <a:custGeom>
                  <a:avLst/>
                  <a:gdLst/>
                  <a:ahLst/>
                  <a:cxnLst/>
                  <a:rect l="l" t="t" r="r" b="b"/>
                  <a:pathLst>
                    <a:path w="444" h="335" extrusionOk="0">
                      <a:moveTo>
                        <a:pt x="226" y="0"/>
                      </a:moveTo>
                      <a:cubicBezTo>
                        <a:pt x="188" y="0"/>
                        <a:pt x="151" y="13"/>
                        <a:pt x="120" y="38"/>
                      </a:cubicBezTo>
                      <a:cubicBezTo>
                        <a:pt x="1" y="131"/>
                        <a:pt x="59" y="318"/>
                        <a:pt x="206" y="334"/>
                      </a:cubicBezTo>
                      <a:cubicBezTo>
                        <a:pt x="213" y="334"/>
                        <a:pt x="219" y="335"/>
                        <a:pt x="225" y="335"/>
                      </a:cubicBezTo>
                      <a:cubicBezTo>
                        <a:pt x="362" y="335"/>
                        <a:pt x="443" y="171"/>
                        <a:pt x="354" y="61"/>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9" name="Google Shape;5059;p31"/>
                <p:cNvSpPr/>
                <p:nvPr/>
              </p:nvSpPr>
              <p:spPr>
                <a:xfrm>
                  <a:off x="4265200" y="3594525"/>
                  <a:ext cx="10450" cy="7925"/>
                </a:xfrm>
                <a:custGeom>
                  <a:avLst/>
                  <a:gdLst/>
                  <a:ahLst/>
                  <a:cxnLst/>
                  <a:rect l="l" t="t" r="r" b="b"/>
                  <a:pathLst>
                    <a:path w="418" h="317" extrusionOk="0">
                      <a:moveTo>
                        <a:pt x="210" y="1"/>
                      </a:moveTo>
                      <a:cubicBezTo>
                        <a:pt x="174" y="1"/>
                        <a:pt x="139" y="12"/>
                        <a:pt x="110" y="36"/>
                      </a:cubicBezTo>
                      <a:cubicBezTo>
                        <a:pt x="0" y="126"/>
                        <a:pt x="52" y="303"/>
                        <a:pt x="193" y="315"/>
                      </a:cubicBezTo>
                      <a:cubicBezTo>
                        <a:pt x="200" y="316"/>
                        <a:pt x="206" y="317"/>
                        <a:pt x="212" y="317"/>
                      </a:cubicBezTo>
                      <a:cubicBezTo>
                        <a:pt x="342" y="317"/>
                        <a:pt x="417" y="163"/>
                        <a:pt x="331" y="58"/>
                      </a:cubicBezTo>
                      <a:cubicBezTo>
                        <a:pt x="301" y="20"/>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0" name="Google Shape;5060;p31"/>
                <p:cNvSpPr/>
                <p:nvPr/>
              </p:nvSpPr>
              <p:spPr>
                <a:xfrm>
                  <a:off x="4336225" y="3646150"/>
                  <a:ext cx="12825" cy="9825"/>
                </a:xfrm>
                <a:custGeom>
                  <a:avLst/>
                  <a:gdLst/>
                  <a:ahLst/>
                  <a:cxnLst/>
                  <a:rect l="l" t="t" r="r" b="b"/>
                  <a:pathLst>
                    <a:path w="513" h="393" extrusionOk="0">
                      <a:moveTo>
                        <a:pt x="258" y="0"/>
                      </a:moveTo>
                      <a:cubicBezTo>
                        <a:pt x="215" y="0"/>
                        <a:pt x="171" y="15"/>
                        <a:pt x="135" y="44"/>
                      </a:cubicBezTo>
                      <a:cubicBezTo>
                        <a:pt x="0" y="156"/>
                        <a:pt x="65" y="371"/>
                        <a:pt x="238" y="391"/>
                      </a:cubicBezTo>
                      <a:cubicBezTo>
                        <a:pt x="246" y="392"/>
                        <a:pt x="254" y="392"/>
                        <a:pt x="261" y="392"/>
                      </a:cubicBezTo>
                      <a:cubicBezTo>
                        <a:pt x="421" y="392"/>
                        <a:pt x="513" y="202"/>
                        <a:pt x="409" y="73"/>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1" name="Google Shape;5061;p31"/>
                <p:cNvSpPr/>
                <p:nvPr/>
              </p:nvSpPr>
              <p:spPr>
                <a:xfrm>
                  <a:off x="4322875" y="3629650"/>
                  <a:ext cx="12275" cy="9275"/>
                </a:xfrm>
                <a:custGeom>
                  <a:avLst/>
                  <a:gdLst/>
                  <a:ahLst/>
                  <a:cxnLst/>
                  <a:rect l="l" t="t" r="r" b="b"/>
                  <a:pathLst>
                    <a:path w="491" h="371" extrusionOk="0">
                      <a:moveTo>
                        <a:pt x="247" y="1"/>
                      </a:moveTo>
                      <a:cubicBezTo>
                        <a:pt x="206" y="1"/>
                        <a:pt x="166" y="14"/>
                        <a:pt x="133" y="42"/>
                      </a:cubicBezTo>
                      <a:cubicBezTo>
                        <a:pt x="1" y="145"/>
                        <a:pt x="62" y="353"/>
                        <a:pt x="229" y="369"/>
                      </a:cubicBezTo>
                      <a:cubicBezTo>
                        <a:pt x="237" y="370"/>
                        <a:pt x="245" y="371"/>
                        <a:pt x="252" y="371"/>
                      </a:cubicBezTo>
                      <a:cubicBezTo>
                        <a:pt x="402" y="371"/>
                        <a:pt x="491" y="193"/>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2" name="Google Shape;5062;p31"/>
                <p:cNvSpPr/>
                <p:nvPr/>
              </p:nvSpPr>
              <p:spPr>
                <a:xfrm>
                  <a:off x="4309625" y="3613075"/>
                  <a:ext cx="11650" cy="8900"/>
                </a:xfrm>
                <a:custGeom>
                  <a:avLst/>
                  <a:gdLst/>
                  <a:ahLst/>
                  <a:cxnLst/>
                  <a:rect l="l" t="t" r="r" b="b"/>
                  <a:pathLst>
                    <a:path w="466" h="356" extrusionOk="0">
                      <a:moveTo>
                        <a:pt x="234" y="1"/>
                      </a:moveTo>
                      <a:cubicBezTo>
                        <a:pt x="195" y="1"/>
                        <a:pt x="156" y="13"/>
                        <a:pt x="123" y="39"/>
                      </a:cubicBezTo>
                      <a:cubicBezTo>
                        <a:pt x="1" y="139"/>
                        <a:pt x="59" y="338"/>
                        <a:pt x="216" y="354"/>
                      </a:cubicBezTo>
                      <a:cubicBezTo>
                        <a:pt x="223" y="355"/>
                        <a:pt x="229" y="355"/>
                        <a:pt x="236" y="355"/>
                      </a:cubicBezTo>
                      <a:cubicBezTo>
                        <a:pt x="381" y="355"/>
                        <a:pt x="466" y="185"/>
                        <a:pt x="373" y="68"/>
                      </a:cubicBezTo>
                      <a:cubicBezTo>
                        <a:pt x="338" y="24"/>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3" name="Google Shape;5063;p31"/>
                <p:cNvSpPr/>
                <p:nvPr/>
              </p:nvSpPr>
              <p:spPr>
                <a:xfrm>
                  <a:off x="4296375" y="3596550"/>
                  <a:ext cx="11075" cy="8400"/>
                </a:xfrm>
                <a:custGeom>
                  <a:avLst/>
                  <a:gdLst/>
                  <a:ahLst/>
                  <a:cxnLst/>
                  <a:rect l="l" t="t" r="r" b="b"/>
                  <a:pathLst>
                    <a:path w="443" h="336" extrusionOk="0">
                      <a:moveTo>
                        <a:pt x="221" y="1"/>
                      </a:moveTo>
                      <a:cubicBezTo>
                        <a:pt x="184" y="1"/>
                        <a:pt x="147" y="13"/>
                        <a:pt x="116" y="38"/>
                      </a:cubicBezTo>
                      <a:cubicBezTo>
                        <a:pt x="0" y="132"/>
                        <a:pt x="55" y="321"/>
                        <a:pt x="206" y="334"/>
                      </a:cubicBezTo>
                      <a:cubicBezTo>
                        <a:pt x="213" y="335"/>
                        <a:pt x="219" y="335"/>
                        <a:pt x="225" y="335"/>
                      </a:cubicBezTo>
                      <a:cubicBezTo>
                        <a:pt x="362" y="335"/>
                        <a:pt x="443" y="175"/>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4" name="Google Shape;5064;p31"/>
                <p:cNvSpPr/>
                <p:nvPr/>
              </p:nvSpPr>
              <p:spPr>
                <a:xfrm>
                  <a:off x="4283125" y="3580075"/>
                  <a:ext cx="10450" cy="7900"/>
                </a:xfrm>
                <a:custGeom>
                  <a:avLst/>
                  <a:gdLst/>
                  <a:ahLst/>
                  <a:cxnLst/>
                  <a:rect l="l" t="t" r="r" b="b"/>
                  <a:pathLst>
                    <a:path w="418" h="316" extrusionOk="0">
                      <a:moveTo>
                        <a:pt x="209" y="0"/>
                      </a:moveTo>
                      <a:cubicBezTo>
                        <a:pt x="174" y="0"/>
                        <a:pt x="139" y="12"/>
                        <a:pt x="109" y="35"/>
                      </a:cubicBezTo>
                      <a:cubicBezTo>
                        <a:pt x="0" y="122"/>
                        <a:pt x="52" y="299"/>
                        <a:pt x="193" y="315"/>
                      </a:cubicBezTo>
                      <a:cubicBezTo>
                        <a:pt x="198" y="315"/>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5" name="Google Shape;5065;p31"/>
                <p:cNvSpPr/>
                <p:nvPr/>
              </p:nvSpPr>
              <p:spPr>
                <a:xfrm>
                  <a:off x="4340800" y="3615125"/>
                  <a:ext cx="12300" cy="9325"/>
                </a:xfrm>
                <a:custGeom>
                  <a:avLst/>
                  <a:gdLst/>
                  <a:ahLst/>
                  <a:cxnLst/>
                  <a:rect l="l" t="t" r="r" b="b"/>
                  <a:pathLst>
                    <a:path w="492" h="373" extrusionOk="0">
                      <a:moveTo>
                        <a:pt x="245" y="0"/>
                      </a:moveTo>
                      <a:cubicBezTo>
                        <a:pt x="204" y="0"/>
                        <a:pt x="164" y="13"/>
                        <a:pt x="129" y="41"/>
                      </a:cubicBezTo>
                      <a:cubicBezTo>
                        <a:pt x="1" y="147"/>
                        <a:pt x="62" y="356"/>
                        <a:pt x="226"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6" name="Google Shape;5066;p31"/>
                <p:cNvSpPr/>
                <p:nvPr/>
              </p:nvSpPr>
              <p:spPr>
                <a:xfrm>
                  <a:off x="4327550" y="3598625"/>
                  <a:ext cx="11650" cy="8800"/>
                </a:xfrm>
                <a:custGeom>
                  <a:avLst/>
                  <a:gdLst/>
                  <a:ahLst/>
                  <a:cxnLst/>
                  <a:rect l="l" t="t" r="r" b="b"/>
                  <a:pathLst>
                    <a:path w="466" h="352" extrusionOk="0">
                      <a:moveTo>
                        <a:pt x="233" y="0"/>
                      </a:moveTo>
                      <a:cubicBezTo>
                        <a:pt x="195" y="0"/>
                        <a:pt x="156" y="13"/>
                        <a:pt x="122" y="39"/>
                      </a:cubicBezTo>
                      <a:cubicBezTo>
                        <a:pt x="0" y="139"/>
                        <a:pt x="58" y="335"/>
                        <a:pt x="216" y="351"/>
                      </a:cubicBezTo>
                      <a:cubicBezTo>
                        <a:pt x="222" y="351"/>
                        <a:pt x="229" y="352"/>
                        <a:pt x="235" y="352"/>
                      </a:cubicBezTo>
                      <a:cubicBezTo>
                        <a:pt x="381" y="352"/>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7" name="Google Shape;5067;p31"/>
                <p:cNvSpPr/>
                <p:nvPr/>
              </p:nvSpPr>
              <p:spPr>
                <a:xfrm>
                  <a:off x="4314300" y="3582100"/>
                  <a:ext cx="11000" cy="8375"/>
                </a:xfrm>
                <a:custGeom>
                  <a:avLst/>
                  <a:gdLst/>
                  <a:ahLst/>
                  <a:cxnLst/>
                  <a:rect l="l" t="t" r="r" b="b"/>
                  <a:pathLst>
                    <a:path w="440" h="335" extrusionOk="0">
                      <a:moveTo>
                        <a:pt x="222" y="0"/>
                      </a:moveTo>
                      <a:cubicBezTo>
                        <a:pt x="184" y="0"/>
                        <a:pt x="147" y="13"/>
                        <a:pt x="116" y="38"/>
                      </a:cubicBezTo>
                      <a:cubicBezTo>
                        <a:pt x="0" y="131"/>
                        <a:pt x="55" y="318"/>
                        <a:pt x="203" y="334"/>
                      </a:cubicBezTo>
                      <a:cubicBezTo>
                        <a:pt x="209" y="334"/>
                        <a:pt x="215" y="335"/>
                        <a:pt x="222" y="335"/>
                      </a:cubicBezTo>
                      <a:cubicBezTo>
                        <a:pt x="358" y="335"/>
                        <a:pt x="440" y="171"/>
                        <a:pt x="350" y="60"/>
                      </a:cubicBezTo>
                      <a:cubicBezTo>
                        <a:pt x="318" y="21"/>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8" name="Google Shape;5068;p31"/>
                <p:cNvSpPr/>
                <p:nvPr/>
              </p:nvSpPr>
              <p:spPr>
                <a:xfrm>
                  <a:off x="4301025" y="3565550"/>
                  <a:ext cx="10450" cy="7900"/>
                </a:xfrm>
                <a:custGeom>
                  <a:avLst/>
                  <a:gdLst/>
                  <a:ahLst/>
                  <a:cxnLst/>
                  <a:rect l="l" t="t" r="r" b="b"/>
                  <a:pathLst>
                    <a:path w="418" h="316" extrusionOk="0">
                      <a:moveTo>
                        <a:pt x="208" y="0"/>
                      </a:moveTo>
                      <a:cubicBezTo>
                        <a:pt x="173" y="0"/>
                        <a:pt x="139" y="11"/>
                        <a:pt x="110" y="35"/>
                      </a:cubicBezTo>
                      <a:cubicBezTo>
                        <a:pt x="1" y="125"/>
                        <a:pt x="52" y="301"/>
                        <a:pt x="190" y="314"/>
                      </a:cubicBezTo>
                      <a:cubicBezTo>
                        <a:pt x="197" y="315"/>
                        <a:pt x="203" y="315"/>
                        <a:pt x="210" y="315"/>
                      </a:cubicBezTo>
                      <a:cubicBezTo>
                        <a:pt x="340" y="315"/>
                        <a:pt x="418" y="161"/>
                        <a:pt x="332" y="57"/>
                      </a:cubicBezTo>
                      <a:cubicBezTo>
                        <a:pt x="300" y="20"/>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5069" name="Google Shape;5069;p31"/>
            <p:cNvSpPr/>
            <p:nvPr/>
          </p:nvSpPr>
          <p:spPr>
            <a:xfrm>
              <a:off x="6928153" y="3892363"/>
              <a:ext cx="2245086" cy="1279539"/>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69"/>
        <p:cNvGrpSpPr/>
        <p:nvPr/>
      </p:nvGrpSpPr>
      <p:grpSpPr>
        <a:xfrm>
          <a:off x="0" y="0"/>
          <a:ext cx="0" cy="0"/>
          <a:chOff x="0" y="0"/>
          <a:chExt cx="0" cy="0"/>
        </a:xfrm>
      </p:grpSpPr>
      <p:sp>
        <p:nvSpPr>
          <p:cNvPr id="470" name="Google Shape;470;p4"/>
          <p:cNvSpPr txBox="1">
            <a:spLocks noGrp="1"/>
          </p:cNvSpPr>
          <p:nvPr>
            <p:ph type="body" idx="1"/>
          </p:nvPr>
        </p:nvSpPr>
        <p:spPr>
          <a:xfrm>
            <a:off x="717425" y="1213900"/>
            <a:ext cx="7709100" cy="33915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accent2"/>
              </a:buClr>
              <a:buSzPts val="1200"/>
              <a:buAutoNum type="arabicPeriod"/>
              <a:defRPr sz="11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471" name="Google Shape;471;p4"/>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72" name="Google Shape;472;p4"/>
          <p:cNvSpPr/>
          <p:nvPr/>
        </p:nvSpPr>
        <p:spPr>
          <a:xfrm rot="10800000" flipH="1">
            <a:off x="-6899" y="3893699"/>
            <a:ext cx="1775117" cy="1277426"/>
          </a:xfrm>
          <a:custGeom>
            <a:avLst/>
            <a:gdLst/>
            <a:ahLst/>
            <a:cxnLst/>
            <a:rect l="l" t="t" r="r" b="b"/>
            <a:pathLst>
              <a:path w="33231" h="23914" extrusionOk="0">
                <a:moveTo>
                  <a:pt x="58" y="100"/>
                </a:moveTo>
                <a:lnTo>
                  <a:pt x="0" y="23914"/>
                </a:lnTo>
                <a:cubicBezTo>
                  <a:pt x="2770" y="23544"/>
                  <a:pt x="8089" y="21555"/>
                  <a:pt x="11653" y="12219"/>
                </a:cubicBezTo>
                <a:cubicBezTo>
                  <a:pt x="16313" y="0"/>
                  <a:pt x="28101" y="8407"/>
                  <a:pt x="33230" y="18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3" name="Google Shape;473;p4"/>
          <p:cNvGrpSpPr/>
          <p:nvPr/>
        </p:nvGrpSpPr>
        <p:grpSpPr>
          <a:xfrm>
            <a:off x="6154029" y="-6878"/>
            <a:ext cx="3010666" cy="1569939"/>
            <a:chOff x="6154029" y="-6878"/>
            <a:chExt cx="3010666" cy="1569939"/>
          </a:xfrm>
        </p:grpSpPr>
        <p:sp>
          <p:nvSpPr>
            <p:cNvPr id="474" name="Google Shape;474;p4"/>
            <p:cNvSpPr/>
            <p:nvPr/>
          </p:nvSpPr>
          <p:spPr>
            <a:xfrm>
              <a:off x="6154029" y="-6878"/>
              <a:ext cx="3010661" cy="1569939"/>
            </a:xfrm>
            <a:custGeom>
              <a:avLst/>
              <a:gdLst/>
              <a:ahLst/>
              <a:cxnLst/>
              <a:rect l="l" t="t" r="r" b="b"/>
              <a:pathLst>
                <a:path w="38910" h="20290" extrusionOk="0">
                  <a:moveTo>
                    <a:pt x="38887" y="1"/>
                  </a:moveTo>
                  <a:lnTo>
                    <a:pt x="38910" y="20289"/>
                  </a:lnTo>
                  <a:cubicBezTo>
                    <a:pt x="34915" y="9022"/>
                    <a:pt x="23320" y="11410"/>
                    <a:pt x="11660" y="7858"/>
                  </a:cubicBezTo>
                  <a:cubicBezTo>
                    <a:pt x="5284" y="5914"/>
                    <a:pt x="1842" y="2916"/>
                    <a:pt x="1" y="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
            <p:cNvSpPr/>
            <p:nvPr/>
          </p:nvSpPr>
          <p:spPr>
            <a:xfrm>
              <a:off x="8426525" y="-6851"/>
              <a:ext cx="738170" cy="797783"/>
            </a:xfrm>
            <a:custGeom>
              <a:avLst/>
              <a:gdLst/>
              <a:ahLst/>
              <a:cxnLst/>
              <a:rect l="l" t="t" r="r" b="b"/>
              <a:pathLst>
                <a:path w="10513" h="11362" extrusionOk="0">
                  <a:moveTo>
                    <a:pt x="1" y="17"/>
                  </a:moveTo>
                  <a:cubicBezTo>
                    <a:pt x="846" y="3587"/>
                    <a:pt x="3426" y="10828"/>
                    <a:pt x="10513" y="11361"/>
                  </a:cubicBezTo>
                  <a:lnTo>
                    <a:pt x="1049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6" name="Google Shape;476;p4"/>
          <p:cNvSpPr/>
          <p:nvPr/>
        </p:nvSpPr>
        <p:spPr>
          <a:xfrm>
            <a:off x="8360997" y="2640888"/>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
          <p:cNvSpPr/>
          <p:nvPr/>
        </p:nvSpPr>
        <p:spPr>
          <a:xfrm>
            <a:off x="492236" y="333295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8" name="Google Shape;478;p4"/>
          <p:cNvGrpSpPr/>
          <p:nvPr/>
        </p:nvGrpSpPr>
        <p:grpSpPr>
          <a:xfrm>
            <a:off x="7263711" y="4447292"/>
            <a:ext cx="402369" cy="316376"/>
            <a:chOff x="1163250" y="1972063"/>
            <a:chExt cx="106800" cy="83975"/>
          </a:xfrm>
        </p:grpSpPr>
        <p:sp>
          <p:nvSpPr>
            <p:cNvPr id="479" name="Google Shape;479;p4"/>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4"/>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4"/>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4"/>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4"/>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ackground 1">
  <p:cSld name="CUSTOM_7_1">
    <p:spTree>
      <p:nvGrpSpPr>
        <p:cNvPr id="1" name="Shape 5070"/>
        <p:cNvGrpSpPr/>
        <p:nvPr/>
      </p:nvGrpSpPr>
      <p:grpSpPr>
        <a:xfrm>
          <a:off x="0" y="0"/>
          <a:ext cx="0" cy="0"/>
          <a:chOff x="0" y="0"/>
          <a:chExt cx="0" cy="0"/>
        </a:xfrm>
      </p:grpSpPr>
      <p:grpSp>
        <p:nvGrpSpPr>
          <p:cNvPr id="5071" name="Google Shape;5071;p32"/>
          <p:cNvGrpSpPr/>
          <p:nvPr/>
        </p:nvGrpSpPr>
        <p:grpSpPr>
          <a:xfrm>
            <a:off x="6114063" y="3359804"/>
            <a:ext cx="3043729" cy="1815277"/>
            <a:chOff x="6114063" y="3342014"/>
            <a:chExt cx="3043729" cy="1815277"/>
          </a:xfrm>
        </p:grpSpPr>
        <p:sp>
          <p:nvSpPr>
            <p:cNvPr id="5072" name="Google Shape;5072;p32"/>
            <p:cNvSpPr/>
            <p:nvPr/>
          </p:nvSpPr>
          <p:spPr>
            <a:xfrm flipH="1">
              <a:off x="6114063" y="3342014"/>
              <a:ext cx="3043729" cy="1815277"/>
            </a:xfrm>
            <a:custGeom>
              <a:avLst/>
              <a:gdLst/>
              <a:ahLst/>
              <a:cxnLst/>
              <a:rect l="l" t="t" r="r" b="b"/>
              <a:pathLst>
                <a:path w="49653" h="29613" extrusionOk="0">
                  <a:moveTo>
                    <a:pt x="0" y="29439"/>
                  </a:moveTo>
                  <a:lnTo>
                    <a:pt x="0" y="1"/>
                  </a:lnTo>
                  <a:cubicBezTo>
                    <a:pt x="4146" y="467"/>
                    <a:pt x="12103" y="2942"/>
                    <a:pt x="17399" y="14495"/>
                  </a:cubicBezTo>
                  <a:cubicBezTo>
                    <a:pt x="24332" y="29612"/>
                    <a:pt x="42004" y="19258"/>
                    <a:pt x="49653" y="2943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3" name="Google Shape;5073;p32"/>
            <p:cNvSpPr/>
            <p:nvPr/>
          </p:nvSpPr>
          <p:spPr>
            <a:xfrm flipH="1">
              <a:off x="6621933" y="3945857"/>
              <a:ext cx="2535858" cy="1200744"/>
            </a:xfrm>
            <a:custGeom>
              <a:avLst/>
              <a:gdLst/>
              <a:ahLst/>
              <a:cxnLst/>
              <a:rect l="l" t="t" r="r" b="b"/>
              <a:pathLst>
                <a:path w="41368" h="19588" extrusionOk="0">
                  <a:moveTo>
                    <a:pt x="0" y="19588"/>
                  </a:moveTo>
                  <a:lnTo>
                    <a:pt x="0" y="0"/>
                  </a:lnTo>
                  <a:cubicBezTo>
                    <a:pt x="4236" y="10885"/>
                    <a:pt x="16574" y="8590"/>
                    <a:pt x="28972" y="12032"/>
                  </a:cubicBezTo>
                  <a:cubicBezTo>
                    <a:pt x="35756" y="13915"/>
                    <a:pt x="39414" y="16811"/>
                    <a:pt x="41368" y="1958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4" name="Google Shape;5074;p32"/>
            <p:cNvSpPr/>
            <p:nvPr/>
          </p:nvSpPr>
          <p:spPr>
            <a:xfrm flipH="1">
              <a:off x="8333858" y="4521075"/>
              <a:ext cx="823933" cy="625505"/>
            </a:xfrm>
            <a:custGeom>
              <a:avLst/>
              <a:gdLst/>
              <a:ahLst/>
              <a:cxnLst/>
              <a:rect l="l" t="t" r="r" b="b"/>
              <a:pathLst>
                <a:path w="13441" h="10204" extrusionOk="0">
                  <a:moveTo>
                    <a:pt x="0" y="0"/>
                  </a:moveTo>
                  <a:cubicBezTo>
                    <a:pt x="4223" y="816"/>
                    <a:pt x="12797" y="3313"/>
                    <a:pt x="13440" y="10204"/>
                  </a:cubicBezTo>
                  <a:lnTo>
                    <a:pt x="0" y="10204"/>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75" name="Google Shape;5075;p32"/>
          <p:cNvSpPr/>
          <p:nvPr/>
        </p:nvSpPr>
        <p:spPr>
          <a:xfrm rot="-5400000" flipH="1">
            <a:off x="-455434" y="3427982"/>
            <a:ext cx="2177919" cy="1294611"/>
          </a:xfrm>
          <a:custGeom>
            <a:avLst/>
            <a:gdLst/>
            <a:ahLst/>
            <a:cxnLst/>
            <a:rect l="l" t="t" r="r" b="b"/>
            <a:pathLst>
              <a:path w="35098" h="20864" extrusionOk="0">
                <a:moveTo>
                  <a:pt x="35050" y="84"/>
                </a:moveTo>
                <a:lnTo>
                  <a:pt x="35098" y="20864"/>
                </a:lnTo>
                <a:cubicBezTo>
                  <a:pt x="32167" y="20542"/>
                  <a:pt x="26549" y="18807"/>
                  <a:pt x="22789" y="10660"/>
                </a:cubicBezTo>
                <a:cubicBezTo>
                  <a:pt x="17872" y="0"/>
                  <a:pt x="5416" y="7340"/>
                  <a:pt x="0" y="16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6" name="Google Shape;5076;p32"/>
          <p:cNvSpPr/>
          <p:nvPr/>
        </p:nvSpPr>
        <p:spPr>
          <a:xfrm rot="10800000">
            <a:off x="6560890" y="-6889"/>
            <a:ext cx="2603805" cy="1232918"/>
          </a:xfrm>
          <a:custGeom>
            <a:avLst/>
            <a:gdLst/>
            <a:ahLst/>
            <a:cxnLst/>
            <a:rect l="l" t="t" r="r" b="b"/>
            <a:pathLst>
              <a:path w="41368" h="19588" extrusionOk="0">
                <a:moveTo>
                  <a:pt x="0" y="19588"/>
                </a:moveTo>
                <a:lnTo>
                  <a:pt x="0" y="0"/>
                </a:lnTo>
                <a:cubicBezTo>
                  <a:pt x="4236" y="10885"/>
                  <a:pt x="16574" y="8590"/>
                  <a:pt x="28972" y="12032"/>
                </a:cubicBezTo>
                <a:cubicBezTo>
                  <a:pt x="35756" y="13915"/>
                  <a:pt x="39414" y="16811"/>
                  <a:pt x="41368" y="1958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7" name="Google Shape;5077;p32"/>
          <p:cNvSpPr/>
          <p:nvPr/>
        </p:nvSpPr>
        <p:spPr>
          <a:xfrm>
            <a:off x="-13800" y="-13728"/>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ackground 2">
  <p:cSld name="CUSTOM_7_1_1">
    <p:spTree>
      <p:nvGrpSpPr>
        <p:cNvPr id="1" name="Shape 5078"/>
        <p:cNvGrpSpPr/>
        <p:nvPr/>
      </p:nvGrpSpPr>
      <p:grpSpPr>
        <a:xfrm>
          <a:off x="0" y="0"/>
          <a:ext cx="0" cy="0"/>
          <a:chOff x="0" y="0"/>
          <a:chExt cx="0" cy="0"/>
        </a:xfrm>
      </p:grpSpPr>
      <p:sp>
        <p:nvSpPr>
          <p:cNvPr id="5079" name="Google Shape;5079;p33"/>
          <p:cNvSpPr/>
          <p:nvPr/>
        </p:nvSpPr>
        <p:spPr>
          <a:xfrm rot="10800000">
            <a:off x="7389578" y="3893699"/>
            <a:ext cx="1775117" cy="1277426"/>
          </a:xfrm>
          <a:custGeom>
            <a:avLst/>
            <a:gdLst/>
            <a:ahLst/>
            <a:cxnLst/>
            <a:rect l="l" t="t" r="r" b="b"/>
            <a:pathLst>
              <a:path w="33231" h="23914" extrusionOk="0">
                <a:moveTo>
                  <a:pt x="58" y="100"/>
                </a:moveTo>
                <a:lnTo>
                  <a:pt x="0" y="23914"/>
                </a:lnTo>
                <a:cubicBezTo>
                  <a:pt x="2770" y="23544"/>
                  <a:pt x="8089" y="21555"/>
                  <a:pt x="11653" y="12219"/>
                </a:cubicBezTo>
                <a:cubicBezTo>
                  <a:pt x="16313" y="0"/>
                  <a:pt x="28101" y="8407"/>
                  <a:pt x="33230" y="18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80" name="Google Shape;5080;p33"/>
          <p:cNvGrpSpPr/>
          <p:nvPr/>
        </p:nvGrpSpPr>
        <p:grpSpPr>
          <a:xfrm flipH="1">
            <a:off x="-6899" y="-6878"/>
            <a:ext cx="3010666" cy="1569939"/>
            <a:chOff x="6154029" y="-6878"/>
            <a:chExt cx="3010666" cy="1569939"/>
          </a:xfrm>
        </p:grpSpPr>
        <p:sp>
          <p:nvSpPr>
            <p:cNvPr id="5081" name="Google Shape;5081;p33"/>
            <p:cNvSpPr/>
            <p:nvPr/>
          </p:nvSpPr>
          <p:spPr>
            <a:xfrm>
              <a:off x="6154029" y="-6878"/>
              <a:ext cx="3010661" cy="1569939"/>
            </a:xfrm>
            <a:custGeom>
              <a:avLst/>
              <a:gdLst/>
              <a:ahLst/>
              <a:cxnLst/>
              <a:rect l="l" t="t" r="r" b="b"/>
              <a:pathLst>
                <a:path w="38910" h="20290" extrusionOk="0">
                  <a:moveTo>
                    <a:pt x="38887" y="1"/>
                  </a:moveTo>
                  <a:lnTo>
                    <a:pt x="38910" y="20289"/>
                  </a:lnTo>
                  <a:cubicBezTo>
                    <a:pt x="34915" y="9022"/>
                    <a:pt x="23320" y="11410"/>
                    <a:pt x="11660" y="7858"/>
                  </a:cubicBezTo>
                  <a:cubicBezTo>
                    <a:pt x="5284" y="5914"/>
                    <a:pt x="1842" y="2916"/>
                    <a:pt x="1" y="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2" name="Google Shape;5082;p33"/>
            <p:cNvSpPr/>
            <p:nvPr/>
          </p:nvSpPr>
          <p:spPr>
            <a:xfrm>
              <a:off x="8426525" y="-6851"/>
              <a:ext cx="738170" cy="797783"/>
            </a:xfrm>
            <a:custGeom>
              <a:avLst/>
              <a:gdLst/>
              <a:ahLst/>
              <a:cxnLst/>
              <a:rect l="l" t="t" r="r" b="b"/>
              <a:pathLst>
                <a:path w="10513" h="11362" extrusionOk="0">
                  <a:moveTo>
                    <a:pt x="1" y="17"/>
                  </a:moveTo>
                  <a:cubicBezTo>
                    <a:pt x="846" y="3587"/>
                    <a:pt x="3426" y="10828"/>
                    <a:pt x="10513" y="11361"/>
                  </a:cubicBezTo>
                  <a:lnTo>
                    <a:pt x="1049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ackground 3">
  <p:cSld name="CUSTOM_7_1_1_1">
    <p:spTree>
      <p:nvGrpSpPr>
        <p:cNvPr id="1" name="Shape 5083"/>
        <p:cNvGrpSpPr/>
        <p:nvPr/>
      </p:nvGrpSpPr>
      <p:grpSpPr>
        <a:xfrm>
          <a:off x="0" y="0"/>
          <a:ext cx="0" cy="0"/>
          <a:chOff x="0" y="0"/>
          <a:chExt cx="0" cy="0"/>
        </a:xfrm>
      </p:grpSpPr>
      <p:sp>
        <p:nvSpPr>
          <p:cNvPr id="5084" name="Google Shape;5084;p34"/>
          <p:cNvSpPr/>
          <p:nvPr/>
        </p:nvSpPr>
        <p:spPr>
          <a:xfrm flipH="1">
            <a:off x="6417291" y="3551751"/>
            <a:ext cx="2750822" cy="1605593"/>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85" name="Google Shape;5085;p34"/>
          <p:cNvGrpSpPr/>
          <p:nvPr/>
        </p:nvGrpSpPr>
        <p:grpSpPr>
          <a:xfrm flipH="1">
            <a:off x="-25759" y="2224271"/>
            <a:ext cx="2125048" cy="2942622"/>
            <a:chOff x="7038150" y="2206481"/>
            <a:chExt cx="2125048" cy="2942622"/>
          </a:xfrm>
        </p:grpSpPr>
        <p:sp>
          <p:nvSpPr>
            <p:cNvPr id="5086" name="Google Shape;5086;p34"/>
            <p:cNvSpPr/>
            <p:nvPr/>
          </p:nvSpPr>
          <p:spPr>
            <a:xfrm>
              <a:off x="7038150" y="2206481"/>
              <a:ext cx="2125048" cy="2942326"/>
            </a:xfrm>
            <a:custGeom>
              <a:avLst/>
              <a:gdLst/>
              <a:ahLst/>
              <a:cxnLst/>
              <a:rect l="l" t="t" r="r" b="b"/>
              <a:pathLst>
                <a:path w="30670" h="42467" extrusionOk="0">
                  <a:moveTo>
                    <a:pt x="30492" y="42467"/>
                  </a:moveTo>
                  <a:lnTo>
                    <a:pt x="0" y="42467"/>
                  </a:lnTo>
                  <a:cubicBezTo>
                    <a:pt x="482" y="38922"/>
                    <a:pt x="3047" y="32119"/>
                    <a:pt x="15012" y="27587"/>
                  </a:cubicBezTo>
                  <a:cubicBezTo>
                    <a:pt x="30669" y="21658"/>
                    <a:pt x="19945" y="6541"/>
                    <a:pt x="304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7" name="Google Shape;5087;p34"/>
            <p:cNvSpPr/>
            <p:nvPr/>
          </p:nvSpPr>
          <p:spPr>
            <a:xfrm>
              <a:off x="7745077" y="2454523"/>
              <a:ext cx="1405843" cy="2694286"/>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8" name="Google Shape;5088;p34"/>
            <p:cNvSpPr/>
            <p:nvPr/>
          </p:nvSpPr>
          <p:spPr>
            <a:xfrm>
              <a:off x="8418263" y="4184447"/>
              <a:ext cx="732646" cy="964655"/>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5092"/>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only">
  <p:cSld name="CUSTOM">
    <p:spTree>
      <p:nvGrpSpPr>
        <p:cNvPr id="1" name="Shape 5093"/>
        <p:cNvGrpSpPr/>
        <p:nvPr/>
      </p:nvGrpSpPr>
      <p:grpSpPr>
        <a:xfrm>
          <a:off x="0" y="0"/>
          <a:ext cx="0" cy="0"/>
          <a:chOff x="0" y="0"/>
          <a:chExt cx="0" cy="0"/>
        </a:xfrm>
      </p:grpSpPr>
      <p:sp>
        <p:nvSpPr>
          <p:cNvPr id="5094" name="Google Shape;5094;p37"/>
          <p:cNvSpPr txBox="1">
            <a:spLocks noGrp="1"/>
          </p:cNvSpPr>
          <p:nvPr>
            <p:ph type="title"/>
          </p:nvPr>
        </p:nvSpPr>
        <p:spPr>
          <a:xfrm>
            <a:off x="1048350" y="323850"/>
            <a:ext cx="7047300" cy="4824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Font typeface="Arial"/>
              <a:buNone/>
              <a:defRPr>
                <a:latin typeface="Arial"/>
                <a:ea typeface="Arial"/>
                <a:cs typeface="Arial"/>
                <a:sym typeface="Arial"/>
              </a:defRPr>
            </a:lvl1pPr>
            <a:lvl2pPr lvl="1" rtl="0">
              <a:spcBef>
                <a:spcPts val="0"/>
              </a:spcBef>
              <a:spcAft>
                <a:spcPts val="0"/>
              </a:spcAft>
              <a:buSzPts val="2400"/>
              <a:buFont typeface="Arial"/>
              <a:buNone/>
              <a:defRPr>
                <a:latin typeface="Arial"/>
                <a:ea typeface="Arial"/>
                <a:cs typeface="Arial"/>
                <a:sym typeface="Arial"/>
              </a:defRPr>
            </a:lvl2pPr>
            <a:lvl3pPr lvl="2" rtl="0">
              <a:spcBef>
                <a:spcPts val="0"/>
              </a:spcBef>
              <a:spcAft>
                <a:spcPts val="0"/>
              </a:spcAft>
              <a:buSzPts val="2400"/>
              <a:buFont typeface="Arial"/>
              <a:buNone/>
              <a:defRPr>
                <a:latin typeface="Arial"/>
                <a:ea typeface="Arial"/>
                <a:cs typeface="Arial"/>
                <a:sym typeface="Arial"/>
              </a:defRPr>
            </a:lvl3pPr>
            <a:lvl4pPr lvl="3" rtl="0">
              <a:spcBef>
                <a:spcPts val="0"/>
              </a:spcBef>
              <a:spcAft>
                <a:spcPts val="0"/>
              </a:spcAft>
              <a:buSzPts val="2400"/>
              <a:buFont typeface="Arial"/>
              <a:buNone/>
              <a:defRPr>
                <a:latin typeface="Arial"/>
                <a:ea typeface="Arial"/>
                <a:cs typeface="Arial"/>
                <a:sym typeface="Arial"/>
              </a:defRPr>
            </a:lvl4pPr>
            <a:lvl5pPr lvl="4" rtl="0">
              <a:spcBef>
                <a:spcPts val="0"/>
              </a:spcBef>
              <a:spcAft>
                <a:spcPts val="0"/>
              </a:spcAft>
              <a:buSzPts val="2400"/>
              <a:buFont typeface="Arial"/>
              <a:buNone/>
              <a:defRPr>
                <a:latin typeface="Arial"/>
                <a:ea typeface="Arial"/>
                <a:cs typeface="Arial"/>
                <a:sym typeface="Arial"/>
              </a:defRPr>
            </a:lvl5pPr>
            <a:lvl6pPr lvl="5" rtl="0">
              <a:spcBef>
                <a:spcPts val="0"/>
              </a:spcBef>
              <a:spcAft>
                <a:spcPts val="0"/>
              </a:spcAft>
              <a:buSzPts val="2400"/>
              <a:buFont typeface="Arial"/>
              <a:buNone/>
              <a:defRPr>
                <a:latin typeface="Arial"/>
                <a:ea typeface="Arial"/>
                <a:cs typeface="Arial"/>
                <a:sym typeface="Arial"/>
              </a:defRPr>
            </a:lvl6pPr>
            <a:lvl7pPr lvl="6" rtl="0">
              <a:spcBef>
                <a:spcPts val="0"/>
              </a:spcBef>
              <a:spcAft>
                <a:spcPts val="0"/>
              </a:spcAft>
              <a:buSzPts val="2400"/>
              <a:buFont typeface="Arial"/>
              <a:buNone/>
              <a:defRPr>
                <a:latin typeface="Arial"/>
                <a:ea typeface="Arial"/>
                <a:cs typeface="Arial"/>
                <a:sym typeface="Arial"/>
              </a:defRPr>
            </a:lvl7pPr>
            <a:lvl8pPr lvl="7" rtl="0">
              <a:spcBef>
                <a:spcPts val="0"/>
              </a:spcBef>
              <a:spcAft>
                <a:spcPts val="0"/>
              </a:spcAft>
              <a:buSzPts val="2400"/>
              <a:buFont typeface="Arial"/>
              <a:buNone/>
              <a:defRPr>
                <a:latin typeface="Arial"/>
                <a:ea typeface="Arial"/>
                <a:cs typeface="Arial"/>
                <a:sym typeface="Arial"/>
              </a:defRPr>
            </a:lvl8pPr>
            <a:lvl9pPr lvl="8" rtl="0">
              <a:spcBef>
                <a:spcPts val="0"/>
              </a:spcBef>
              <a:spcAft>
                <a:spcPts val="0"/>
              </a:spcAft>
              <a:buSzPts val="2400"/>
              <a:buFont typeface="Arial"/>
              <a:buNone/>
              <a:defRPr>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569214"/>
            <a:ext cx="7543800" cy="2674620"/>
          </a:xfrm>
        </p:spPr>
        <p:txBody>
          <a:bodyPr anchor="b">
            <a:normAutofit/>
          </a:bodyPr>
          <a:lstStyle>
            <a:lvl1pPr algn="l">
              <a:lnSpc>
                <a:spcPct val="85000"/>
              </a:lnSpc>
              <a:defRPr sz="6000" spc="-38" baseline="0">
                <a:solidFill>
                  <a:schemeClr val="tx1">
                    <a:lumMod val="85000"/>
                    <a:lumOff val="15000"/>
                  </a:schemeClr>
                </a:solidFill>
              </a:defRPr>
            </a:lvl1pPr>
          </a:lstStyle>
          <a:p>
            <a:r>
              <a:rPr lang="es-ES"/>
              <a:t>Haga clic para modificar el estilo de título del patrón</a:t>
            </a:r>
            <a:endParaRPr lang="en-US"/>
          </a:p>
        </p:txBody>
      </p:sp>
      <p:sp>
        <p:nvSpPr>
          <p:cNvPr id="3" name="Subtitle 2"/>
          <p:cNvSpPr>
            <a:spLocks noGrp="1"/>
          </p:cNvSpPr>
          <p:nvPr>
            <p:ph type="subTitle" idx="1"/>
          </p:nvPr>
        </p:nvSpPr>
        <p:spPr>
          <a:xfrm>
            <a:off x="825038" y="3341715"/>
            <a:ext cx="7543800" cy="857250"/>
          </a:xfrm>
        </p:spPr>
        <p:txBody>
          <a:bodyPr lIns="91440" rIns="91440">
            <a:normAutofit/>
          </a:bodyPr>
          <a:lstStyle>
            <a:lvl1pPr marL="0" indent="0" algn="l">
              <a:buNone/>
              <a:defRPr sz="1800" cap="all" spc="150" baseline="0">
                <a:solidFill>
                  <a:schemeClr val="tx2"/>
                </a:solidFill>
                <a:latin typeface="+mj-lt"/>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a:p>
        </p:txBody>
      </p:sp>
      <p:sp>
        <p:nvSpPr>
          <p:cNvPr id="4" name="Date Placeholder 3"/>
          <p:cNvSpPr>
            <a:spLocks noGrp="1"/>
          </p:cNvSpPr>
          <p:nvPr>
            <p:ph type="dt" sz="half" idx="10"/>
          </p:nvPr>
        </p:nvSpPr>
        <p:spPr/>
        <p:txBody>
          <a:bodyPr/>
          <a:lstStyle/>
          <a:p>
            <a:fld id="{19B41424-0C45-4D22-B8F0-1AD1674DC789}" type="datetimeFigureOut">
              <a:rPr lang="es-CO" smtClean="0"/>
              <a:t>31/01/2023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13E1923-CAE3-4ACC-9DD5-8F29D4748F41}" type="slidenum">
              <a:rPr lang="es-CO" smtClean="0"/>
              <a:t>‹Nº›</a:t>
            </a:fld>
            <a:endParaRPr lang="es-CO"/>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10982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9B41424-0C45-4D22-B8F0-1AD1674DC789}" type="datetimeFigureOut">
              <a:rPr lang="es-CO" smtClean="0"/>
              <a:t>31/01/2023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13E1923-CAE3-4ACC-9DD5-8F29D4748F41}" type="slidenum">
              <a:rPr lang="es-CO" smtClean="0"/>
              <a:t>‹Nº›</a:t>
            </a:fld>
            <a:endParaRPr lang="es-CO"/>
          </a:p>
        </p:txBody>
      </p:sp>
    </p:spTree>
    <p:extLst>
      <p:ext uri="{BB962C8B-B14F-4D97-AF65-F5344CB8AC3E}">
        <p14:creationId xmlns:p14="http://schemas.microsoft.com/office/powerpoint/2010/main" val="24023705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69214"/>
            <a:ext cx="7543800" cy="2674620"/>
          </a:xfrm>
        </p:spPr>
        <p:txBody>
          <a:bodyPr anchor="b" anchorCtr="0">
            <a:normAutofit/>
          </a:bodyPr>
          <a:lstStyle>
            <a:lvl1pPr>
              <a:lnSpc>
                <a:spcPct val="85000"/>
              </a:lnSpc>
              <a:defRPr sz="6000" b="0">
                <a:solidFill>
                  <a:schemeClr val="tx1">
                    <a:lumMod val="85000"/>
                    <a:lumOff val="15000"/>
                  </a:schemeClr>
                </a:solidFill>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822960" y="3339846"/>
            <a:ext cx="7543800" cy="857250"/>
          </a:xfrm>
        </p:spPr>
        <p:txBody>
          <a:bodyPr lIns="91440" rIns="91440" anchor="t" anchorCtr="0">
            <a:normAutofit/>
          </a:bodyPr>
          <a:lstStyle>
            <a:lvl1pPr marL="0" indent="0">
              <a:buNone/>
              <a:defRPr sz="1800" cap="all" spc="150" baseline="0">
                <a:solidFill>
                  <a:schemeClr val="tx2"/>
                </a:solidFill>
                <a:latin typeface="+mj-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19B41424-0C45-4D22-B8F0-1AD1674DC789}" type="datetimeFigureOut">
              <a:rPr lang="es-CO" smtClean="0"/>
              <a:t>31/01/2023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13E1923-CAE3-4ACC-9DD5-8F29D4748F41}" type="slidenum">
              <a:rPr lang="es-CO" smtClean="0"/>
              <a:t>‹Nº›</a:t>
            </a:fld>
            <a:endParaRPr lang="es-CO"/>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94705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14953"/>
            <a:ext cx="7543800" cy="1088068"/>
          </a:xfrm>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822959" y="1384301"/>
            <a:ext cx="3703320" cy="301752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4663440" y="1384301"/>
            <a:ext cx="3703320" cy="301752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p:cNvSpPr>
            <a:spLocks noGrp="1"/>
          </p:cNvSpPr>
          <p:nvPr>
            <p:ph type="dt" sz="half" idx="10"/>
          </p:nvPr>
        </p:nvSpPr>
        <p:spPr/>
        <p:txBody>
          <a:bodyPr/>
          <a:lstStyle/>
          <a:p>
            <a:fld id="{19B41424-0C45-4D22-B8F0-1AD1674DC789}" type="datetimeFigureOut">
              <a:rPr lang="es-CO" smtClean="0"/>
              <a:t>31/01/2023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13E1923-CAE3-4ACC-9DD5-8F29D4748F41}" type="slidenum">
              <a:rPr lang="es-CO" smtClean="0"/>
              <a:t>‹Nº›</a:t>
            </a:fld>
            <a:endParaRPr lang="es-CO"/>
          </a:p>
        </p:txBody>
      </p:sp>
    </p:spTree>
    <p:extLst>
      <p:ext uri="{BB962C8B-B14F-4D97-AF65-F5344CB8AC3E}">
        <p14:creationId xmlns:p14="http://schemas.microsoft.com/office/powerpoint/2010/main" val="20661932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14953"/>
            <a:ext cx="7543800" cy="1088068"/>
          </a:xfrm>
        </p:spPr>
        <p:txBody>
          <a:bodyPr/>
          <a:lstStyle/>
          <a:p>
            <a:r>
              <a:rPr lang="es-ES"/>
              <a:t>Haga clic para modificar el estilo de título del patrón</a:t>
            </a:r>
            <a:endParaRPr lang="en-US"/>
          </a:p>
        </p:txBody>
      </p:sp>
      <p:sp>
        <p:nvSpPr>
          <p:cNvPr id="3" name="Text Placeholder 2"/>
          <p:cNvSpPr>
            <a:spLocks noGrp="1"/>
          </p:cNvSpPr>
          <p:nvPr>
            <p:ph type="body" idx="1"/>
          </p:nvPr>
        </p:nvSpPr>
        <p:spPr>
          <a:xfrm>
            <a:off x="82296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Content Placeholder 3"/>
          <p:cNvSpPr>
            <a:spLocks noGrp="1"/>
          </p:cNvSpPr>
          <p:nvPr>
            <p:ph sz="half" idx="2"/>
          </p:nvPr>
        </p:nvSpPr>
        <p:spPr>
          <a:xfrm>
            <a:off x="822960" y="1936751"/>
            <a:ext cx="3703320" cy="253365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466344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Content Placeholder 5"/>
          <p:cNvSpPr>
            <a:spLocks noGrp="1"/>
          </p:cNvSpPr>
          <p:nvPr>
            <p:ph sz="quarter" idx="4"/>
          </p:nvPr>
        </p:nvSpPr>
        <p:spPr>
          <a:xfrm>
            <a:off x="4663440" y="1936751"/>
            <a:ext cx="3703320" cy="253365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19B41424-0C45-4D22-B8F0-1AD1674DC789}" type="datetimeFigureOut">
              <a:rPr lang="es-CO" smtClean="0"/>
              <a:t>31/01/2023</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E13E1923-CAE3-4ACC-9DD5-8F29D4748F41}" type="slidenum">
              <a:rPr lang="es-CO" smtClean="0"/>
              <a:t>‹Nº›</a:t>
            </a:fld>
            <a:endParaRPr lang="es-CO"/>
          </a:p>
        </p:txBody>
      </p:sp>
    </p:spTree>
    <p:extLst>
      <p:ext uri="{BB962C8B-B14F-4D97-AF65-F5344CB8AC3E}">
        <p14:creationId xmlns:p14="http://schemas.microsoft.com/office/powerpoint/2010/main" val="1607256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88"/>
        <p:cNvGrpSpPr/>
        <p:nvPr/>
      </p:nvGrpSpPr>
      <p:grpSpPr>
        <a:xfrm>
          <a:off x="0" y="0"/>
          <a:ext cx="0" cy="0"/>
          <a:chOff x="0" y="0"/>
          <a:chExt cx="0" cy="0"/>
        </a:xfrm>
      </p:grpSpPr>
      <p:sp>
        <p:nvSpPr>
          <p:cNvPr id="489" name="Google Shape;489;p5"/>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3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90" name="Google Shape;490;p5"/>
          <p:cNvSpPr txBox="1">
            <a:spLocks noGrp="1"/>
          </p:cNvSpPr>
          <p:nvPr>
            <p:ph type="subTitle" idx="1"/>
          </p:nvPr>
        </p:nvSpPr>
        <p:spPr>
          <a:xfrm>
            <a:off x="981950" y="3040625"/>
            <a:ext cx="3378900" cy="793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91" name="Google Shape;491;p5"/>
          <p:cNvSpPr txBox="1">
            <a:spLocks noGrp="1"/>
          </p:cNvSpPr>
          <p:nvPr>
            <p:ph type="title" idx="2"/>
          </p:nvPr>
        </p:nvSpPr>
        <p:spPr>
          <a:xfrm>
            <a:off x="1095800" y="2550725"/>
            <a:ext cx="3151200" cy="489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492" name="Google Shape;492;p5"/>
          <p:cNvSpPr txBox="1">
            <a:spLocks noGrp="1"/>
          </p:cNvSpPr>
          <p:nvPr>
            <p:ph type="subTitle" idx="3"/>
          </p:nvPr>
        </p:nvSpPr>
        <p:spPr>
          <a:xfrm>
            <a:off x="4783150" y="3040625"/>
            <a:ext cx="3378900" cy="793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93" name="Google Shape;493;p5"/>
          <p:cNvSpPr txBox="1">
            <a:spLocks noGrp="1"/>
          </p:cNvSpPr>
          <p:nvPr>
            <p:ph type="title" idx="4"/>
          </p:nvPr>
        </p:nvSpPr>
        <p:spPr>
          <a:xfrm>
            <a:off x="4897000" y="2550725"/>
            <a:ext cx="3151200" cy="489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200">
                <a:solidFill>
                  <a:schemeClr val="dk2"/>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grpSp>
        <p:nvGrpSpPr>
          <p:cNvPr id="494" name="Google Shape;494;p5"/>
          <p:cNvGrpSpPr/>
          <p:nvPr/>
        </p:nvGrpSpPr>
        <p:grpSpPr>
          <a:xfrm>
            <a:off x="-655106" y="3031431"/>
            <a:ext cx="2677345" cy="2163169"/>
            <a:chOff x="-655106" y="3031431"/>
            <a:chExt cx="2677345" cy="2163169"/>
          </a:xfrm>
        </p:grpSpPr>
        <p:grpSp>
          <p:nvGrpSpPr>
            <p:cNvPr id="495" name="Google Shape;495;p5"/>
            <p:cNvGrpSpPr/>
            <p:nvPr/>
          </p:nvGrpSpPr>
          <p:grpSpPr>
            <a:xfrm rot="5608126">
              <a:off x="-535998" y="3035298"/>
              <a:ext cx="2036487" cy="2155435"/>
              <a:chOff x="3844200" y="3565550"/>
              <a:chExt cx="524325" cy="554950"/>
            </a:xfrm>
          </p:grpSpPr>
          <p:sp>
            <p:nvSpPr>
              <p:cNvPr id="496" name="Google Shape;496;p5"/>
              <p:cNvSpPr/>
              <p:nvPr/>
            </p:nvSpPr>
            <p:spPr>
              <a:xfrm>
                <a:off x="3937150" y="4105850"/>
                <a:ext cx="15950" cy="12100"/>
              </a:xfrm>
              <a:custGeom>
                <a:avLst/>
                <a:gdLst/>
                <a:ahLst/>
                <a:cxnLst/>
                <a:rect l="l" t="t" r="r" b="b"/>
                <a:pathLst>
                  <a:path w="638" h="484" extrusionOk="0">
                    <a:moveTo>
                      <a:pt x="319" y="1"/>
                    </a:moveTo>
                    <a:cubicBezTo>
                      <a:pt x="265" y="1"/>
                      <a:pt x="212" y="18"/>
                      <a:pt x="168" y="54"/>
                    </a:cubicBezTo>
                    <a:cubicBezTo>
                      <a:pt x="1" y="192"/>
                      <a:pt x="81" y="459"/>
                      <a:pt x="293" y="482"/>
                    </a:cubicBezTo>
                    <a:cubicBezTo>
                      <a:pt x="302" y="483"/>
                      <a:pt x="312" y="483"/>
                      <a:pt x="320" y="483"/>
                    </a:cubicBezTo>
                    <a:cubicBezTo>
                      <a:pt x="520" y="483"/>
                      <a:pt x="638" y="250"/>
                      <a:pt x="509" y="93"/>
                    </a:cubicBezTo>
                    <a:cubicBezTo>
                      <a:pt x="461" y="32"/>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5"/>
              <p:cNvSpPr/>
              <p:nvPr/>
            </p:nvSpPr>
            <p:spPr>
              <a:xfrm>
                <a:off x="3923900" y="4089375"/>
                <a:ext cx="15300" cy="11625"/>
              </a:xfrm>
              <a:custGeom>
                <a:avLst/>
                <a:gdLst/>
                <a:ahLst/>
                <a:cxnLst/>
                <a:rect l="l" t="t" r="r" b="b"/>
                <a:pathLst>
                  <a:path w="612" h="465" extrusionOk="0">
                    <a:moveTo>
                      <a:pt x="305" y="0"/>
                    </a:moveTo>
                    <a:cubicBezTo>
                      <a:pt x="254" y="0"/>
                      <a:pt x="202" y="17"/>
                      <a:pt x="158" y="51"/>
                    </a:cubicBezTo>
                    <a:cubicBezTo>
                      <a:pt x="0" y="183"/>
                      <a:pt x="74" y="440"/>
                      <a:pt x="280" y="463"/>
                    </a:cubicBezTo>
                    <a:cubicBezTo>
                      <a:pt x="289" y="464"/>
                      <a:pt x="298" y="464"/>
                      <a:pt x="307" y="464"/>
                    </a:cubicBezTo>
                    <a:cubicBezTo>
                      <a:pt x="497" y="464"/>
                      <a:pt x="612" y="240"/>
                      <a:pt x="486" y="87"/>
                    </a:cubicBezTo>
                    <a:cubicBezTo>
                      <a:pt x="440" y="30"/>
                      <a:pt x="373" y="0"/>
                      <a:pt x="3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5"/>
              <p:cNvSpPr/>
              <p:nvPr/>
            </p:nvSpPr>
            <p:spPr>
              <a:xfrm>
                <a:off x="3910575" y="4072850"/>
                <a:ext cx="14750" cy="11175"/>
              </a:xfrm>
              <a:custGeom>
                <a:avLst/>
                <a:gdLst/>
                <a:ahLst/>
                <a:cxnLst/>
                <a:rect l="l" t="t" r="r" b="b"/>
                <a:pathLst>
                  <a:path w="590" h="447" extrusionOk="0">
                    <a:moveTo>
                      <a:pt x="297" y="0"/>
                    </a:moveTo>
                    <a:cubicBezTo>
                      <a:pt x="247" y="0"/>
                      <a:pt x="196" y="17"/>
                      <a:pt x="154" y="50"/>
                    </a:cubicBezTo>
                    <a:cubicBezTo>
                      <a:pt x="0" y="176"/>
                      <a:pt x="74" y="423"/>
                      <a:pt x="273" y="445"/>
                    </a:cubicBezTo>
                    <a:cubicBezTo>
                      <a:pt x="281" y="446"/>
                      <a:pt x="289" y="447"/>
                      <a:pt x="296" y="447"/>
                    </a:cubicBezTo>
                    <a:cubicBezTo>
                      <a:pt x="479" y="447"/>
                      <a:pt x="590" y="230"/>
                      <a:pt x="469" y="82"/>
                    </a:cubicBezTo>
                    <a:cubicBezTo>
                      <a:pt x="426" y="28"/>
                      <a:pt x="362"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5"/>
              <p:cNvSpPr/>
              <p:nvPr/>
            </p:nvSpPr>
            <p:spPr>
              <a:xfrm>
                <a:off x="3897300" y="4056275"/>
                <a:ext cx="14125" cy="10725"/>
              </a:xfrm>
              <a:custGeom>
                <a:avLst/>
                <a:gdLst/>
                <a:ahLst/>
                <a:cxnLst/>
                <a:rect l="l" t="t" r="r" b="b"/>
                <a:pathLst>
                  <a:path w="565" h="429" extrusionOk="0">
                    <a:moveTo>
                      <a:pt x="285" y="0"/>
                    </a:moveTo>
                    <a:cubicBezTo>
                      <a:pt x="237" y="0"/>
                      <a:pt x="189" y="16"/>
                      <a:pt x="149" y="48"/>
                    </a:cubicBezTo>
                    <a:cubicBezTo>
                      <a:pt x="1" y="170"/>
                      <a:pt x="71" y="408"/>
                      <a:pt x="261" y="427"/>
                    </a:cubicBezTo>
                    <a:cubicBezTo>
                      <a:pt x="269" y="428"/>
                      <a:pt x="277" y="428"/>
                      <a:pt x="284" y="428"/>
                    </a:cubicBezTo>
                    <a:cubicBezTo>
                      <a:pt x="460" y="428"/>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5"/>
              <p:cNvSpPr/>
              <p:nvPr/>
            </p:nvSpPr>
            <p:spPr>
              <a:xfrm>
                <a:off x="3884050" y="4039775"/>
                <a:ext cx="13475" cy="10200"/>
              </a:xfrm>
              <a:custGeom>
                <a:avLst/>
                <a:gdLst/>
                <a:ahLst/>
                <a:cxnLst/>
                <a:rect l="l" t="t" r="r" b="b"/>
                <a:pathLst>
                  <a:path w="539" h="408" extrusionOk="0">
                    <a:moveTo>
                      <a:pt x="270" y="0"/>
                    </a:moveTo>
                    <a:cubicBezTo>
                      <a:pt x="225" y="0"/>
                      <a:pt x="180" y="15"/>
                      <a:pt x="142" y="46"/>
                    </a:cubicBezTo>
                    <a:cubicBezTo>
                      <a:pt x="0" y="158"/>
                      <a:pt x="68" y="390"/>
                      <a:pt x="248" y="406"/>
                    </a:cubicBezTo>
                    <a:cubicBezTo>
                      <a:pt x="256" y="407"/>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5"/>
              <p:cNvSpPr/>
              <p:nvPr/>
            </p:nvSpPr>
            <p:spPr>
              <a:xfrm>
                <a:off x="3870800" y="4023200"/>
                <a:ext cx="12825" cy="9825"/>
              </a:xfrm>
              <a:custGeom>
                <a:avLst/>
                <a:gdLst/>
                <a:ahLst/>
                <a:cxnLst/>
                <a:rect l="l" t="t" r="r" b="b"/>
                <a:pathLst>
                  <a:path w="513" h="393" extrusionOk="0">
                    <a:moveTo>
                      <a:pt x="257" y="0"/>
                    </a:moveTo>
                    <a:cubicBezTo>
                      <a:pt x="214" y="0"/>
                      <a:pt x="171" y="15"/>
                      <a:pt x="135" y="44"/>
                    </a:cubicBezTo>
                    <a:cubicBezTo>
                      <a:pt x="0" y="153"/>
                      <a:pt x="64" y="371"/>
                      <a:pt x="238" y="391"/>
                    </a:cubicBezTo>
                    <a:cubicBezTo>
                      <a:pt x="246" y="392"/>
                      <a:pt x="253" y="392"/>
                      <a:pt x="261" y="392"/>
                    </a:cubicBezTo>
                    <a:cubicBezTo>
                      <a:pt x="418" y="392"/>
                      <a:pt x="513" y="202"/>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5"/>
              <p:cNvSpPr/>
              <p:nvPr/>
            </p:nvSpPr>
            <p:spPr>
              <a:xfrm>
                <a:off x="3857450" y="4006700"/>
                <a:ext cx="12300" cy="9350"/>
              </a:xfrm>
              <a:custGeom>
                <a:avLst/>
                <a:gdLst/>
                <a:ahLst/>
                <a:cxnLst/>
                <a:rect l="l" t="t" r="r" b="b"/>
                <a:pathLst>
                  <a:path w="492" h="374" extrusionOk="0">
                    <a:moveTo>
                      <a:pt x="247" y="1"/>
                    </a:moveTo>
                    <a:cubicBezTo>
                      <a:pt x="206" y="1"/>
                      <a:pt x="166" y="14"/>
                      <a:pt x="132" y="42"/>
                    </a:cubicBezTo>
                    <a:cubicBezTo>
                      <a:pt x="1" y="144"/>
                      <a:pt x="65" y="353"/>
                      <a:pt x="229" y="373"/>
                    </a:cubicBezTo>
                    <a:cubicBezTo>
                      <a:pt x="235" y="373"/>
                      <a:pt x="242" y="374"/>
                      <a:pt x="248" y="374"/>
                    </a:cubicBezTo>
                    <a:cubicBezTo>
                      <a:pt x="401" y="374"/>
                      <a:pt x="492" y="194"/>
                      <a:pt x="393" y="71"/>
                    </a:cubicBezTo>
                    <a:cubicBezTo>
                      <a:pt x="356"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5"/>
              <p:cNvSpPr/>
              <p:nvPr/>
            </p:nvSpPr>
            <p:spPr>
              <a:xfrm>
                <a:off x="3844200" y="3990175"/>
                <a:ext cx="11650" cy="8850"/>
              </a:xfrm>
              <a:custGeom>
                <a:avLst/>
                <a:gdLst/>
                <a:ahLst/>
                <a:cxnLst/>
                <a:rect l="l" t="t" r="r" b="b"/>
                <a:pathLst>
                  <a:path w="466" h="354" extrusionOk="0">
                    <a:moveTo>
                      <a:pt x="235" y="1"/>
                    </a:moveTo>
                    <a:cubicBezTo>
                      <a:pt x="196" y="1"/>
                      <a:pt x="156" y="14"/>
                      <a:pt x="123" y="41"/>
                    </a:cubicBezTo>
                    <a:cubicBezTo>
                      <a:pt x="0" y="137"/>
                      <a:pt x="58" y="336"/>
                      <a:pt x="216" y="352"/>
                    </a:cubicBezTo>
                    <a:cubicBezTo>
                      <a:pt x="222" y="353"/>
                      <a:pt x="229" y="353"/>
                      <a:pt x="235" y="353"/>
                    </a:cubicBezTo>
                    <a:cubicBezTo>
                      <a:pt x="381" y="353"/>
                      <a:pt x="465" y="183"/>
                      <a:pt x="370" y="66"/>
                    </a:cubicBezTo>
                    <a:cubicBezTo>
                      <a:pt x="336"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5"/>
              <p:cNvSpPr/>
              <p:nvPr/>
            </p:nvSpPr>
            <p:spPr>
              <a:xfrm>
                <a:off x="3968325" y="4107900"/>
                <a:ext cx="16525" cy="12600"/>
              </a:xfrm>
              <a:custGeom>
                <a:avLst/>
                <a:gdLst/>
                <a:ahLst/>
                <a:cxnLst/>
                <a:rect l="l" t="t" r="r" b="b"/>
                <a:pathLst>
                  <a:path w="661" h="504" extrusionOk="0">
                    <a:moveTo>
                      <a:pt x="330" y="0"/>
                    </a:moveTo>
                    <a:cubicBezTo>
                      <a:pt x="275" y="0"/>
                      <a:pt x="220" y="18"/>
                      <a:pt x="174" y="56"/>
                    </a:cubicBezTo>
                    <a:cubicBezTo>
                      <a:pt x="1" y="197"/>
                      <a:pt x="84" y="480"/>
                      <a:pt x="306" y="503"/>
                    </a:cubicBezTo>
                    <a:cubicBezTo>
                      <a:pt x="315" y="503"/>
                      <a:pt x="324" y="504"/>
                      <a:pt x="333" y="504"/>
                    </a:cubicBezTo>
                    <a:cubicBezTo>
                      <a:pt x="539" y="504"/>
                      <a:pt x="660" y="261"/>
                      <a:pt x="528" y="94"/>
                    </a:cubicBezTo>
                    <a:cubicBezTo>
                      <a:pt x="477" y="32"/>
                      <a:pt x="403" y="0"/>
                      <a:pt x="3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5"/>
              <p:cNvSpPr/>
              <p:nvPr/>
            </p:nvSpPr>
            <p:spPr>
              <a:xfrm>
                <a:off x="3955075" y="4091400"/>
                <a:ext cx="15875" cy="12075"/>
              </a:xfrm>
              <a:custGeom>
                <a:avLst/>
                <a:gdLst/>
                <a:ahLst/>
                <a:cxnLst/>
                <a:rect l="l" t="t" r="r" b="b"/>
                <a:pathLst>
                  <a:path w="635" h="483" extrusionOk="0">
                    <a:moveTo>
                      <a:pt x="318" y="0"/>
                    </a:moveTo>
                    <a:cubicBezTo>
                      <a:pt x="264" y="0"/>
                      <a:pt x="210" y="18"/>
                      <a:pt x="164" y="54"/>
                    </a:cubicBezTo>
                    <a:cubicBezTo>
                      <a:pt x="0" y="189"/>
                      <a:pt x="81" y="459"/>
                      <a:pt x="293" y="481"/>
                    </a:cubicBezTo>
                    <a:cubicBezTo>
                      <a:pt x="302" y="482"/>
                      <a:pt x="311" y="483"/>
                      <a:pt x="320" y="483"/>
                    </a:cubicBezTo>
                    <a:cubicBezTo>
                      <a:pt x="516" y="483"/>
                      <a:pt x="634" y="249"/>
                      <a:pt x="505" y="89"/>
                    </a:cubicBezTo>
                    <a:cubicBezTo>
                      <a:pt x="457"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5"/>
              <p:cNvSpPr/>
              <p:nvPr/>
            </p:nvSpPr>
            <p:spPr>
              <a:xfrm>
                <a:off x="3941725" y="4074825"/>
                <a:ext cx="15400" cy="11700"/>
              </a:xfrm>
              <a:custGeom>
                <a:avLst/>
                <a:gdLst/>
                <a:ahLst/>
                <a:cxnLst/>
                <a:rect l="l" t="t" r="r" b="b"/>
                <a:pathLst>
                  <a:path w="616" h="468" extrusionOk="0">
                    <a:moveTo>
                      <a:pt x="309" y="1"/>
                    </a:moveTo>
                    <a:cubicBezTo>
                      <a:pt x="257" y="1"/>
                      <a:pt x="205" y="18"/>
                      <a:pt x="162" y="55"/>
                    </a:cubicBezTo>
                    <a:cubicBezTo>
                      <a:pt x="1" y="183"/>
                      <a:pt x="78" y="444"/>
                      <a:pt x="284" y="466"/>
                    </a:cubicBezTo>
                    <a:cubicBezTo>
                      <a:pt x="293" y="467"/>
                      <a:pt x="302" y="468"/>
                      <a:pt x="310" y="468"/>
                    </a:cubicBezTo>
                    <a:cubicBezTo>
                      <a:pt x="501" y="468"/>
                      <a:pt x="615" y="241"/>
                      <a:pt x="489" y="87"/>
                    </a:cubicBezTo>
                    <a:cubicBezTo>
                      <a:pt x="444" y="31"/>
                      <a:pt x="377"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5"/>
              <p:cNvSpPr/>
              <p:nvPr/>
            </p:nvSpPr>
            <p:spPr>
              <a:xfrm>
                <a:off x="3928475" y="4058325"/>
                <a:ext cx="14775" cy="11150"/>
              </a:xfrm>
              <a:custGeom>
                <a:avLst/>
                <a:gdLst/>
                <a:ahLst/>
                <a:cxnLst/>
                <a:rect l="l" t="t" r="r" b="b"/>
                <a:pathLst>
                  <a:path w="591" h="446" extrusionOk="0">
                    <a:moveTo>
                      <a:pt x="295" y="0"/>
                    </a:moveTo>
                    <a:cubicBezTo>
                      <a:pt x="246" y="0"/>
                      <a:pt x="196" y="16"/>
                      <a:pt x="155" y="50"/>
                    </a:cubicBezTo>
                    <a:cubicBezTo>
                      <a:pt x="1" y="175"/>
                      <a:pt x="75" y="426"/>
                      <a:pt x="274" y="445"/>
                    </a:cubicBezTo>
                    <a:cubicBezTo>
                      <a:pt x="282" y="446"/>
                      <a:pt x="289" y="446"/>
                      <a:pt x="297" y="446"/>
                    </a:cubicBezTo>
                    <a:cubicBezTo>
                      <a:pt x="480"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5"/>
              <p:cNvSpPr/>
              <p:nvPr/>
            </p:nvSpPr>
            <p:spPr>
              <a:xfrm>
                <a:off x="3915225" y="4041800"/>
                <a:ext cx="14125" cy="10725"/>
              </a:xfrm>
              <a:custGeom>
                <a:avLst/>
                <a:gdLst/>
                <a:ahLst/>
                <a:cxnLst/>
                <a:rect l="l" t="t" r="r" b="b"/>
                <a:pathLst>
                  <a:path w="565" h="429" extrusionOk="0">
                    <a:moveTo>
                      <a:pt x="282" y="1"/>
                    </a:moveTo>
                    <a:cubicBezTo>
                      <a:pt x="235" y="1"/>
                      <a:pt x="187" y="16"/>
                      <a:pt x="148" y="48"/>
                    </a:cubicBezTo>
                    <a:cubicBezTo>
                      <a:pt x="0" y="167"/>
                      <a:pt x="71" y="405"/>
                      <a:pt x="261" y="428"/>
                    </a:cubicBezTo>
                    <a:cubicBezTo>
                      <a:pt x="269" y="428"/>
                      <a:pt x="276" y="429"/>
                      <a:pt x="284" y="429"/>
                    </a:cubicBezTo>
                    <a:cubicBezTo>
                      <a:pt x="460" y="429"/>
                      <a:pt x="564" y="222"/>
                      <a:pt x="450" y="81"/>
                    </a:cubicBezTo>
                    <a:cubicBezTo>
                      <a:pt x="407"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5"/>
              <p:cNvSpPr/>
              <p:nvPr/>
            </p:nvSpPr>
            <p:spPr>
              <a:xfrm>
                <a:off x="3901975" y="4025225"/>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6" y="410"/>
                      <a:pt x="263" y="411"/>
                      <a:pt x="271" y="411"/>
                    </a:cubicBezTo>
                    <a:cubicBezTo>
                      <a:pt x="440" y="411"/>
                      <a:pt x="538" y="214"/>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5"/>
              <p:cNvSpPr/>
              <p:nvPr/>
            </p:nvSpPr>
            <p:spPr>
              <a:xfrm>
                <a:off x="3888625" y="4008725"/>
                <a:ext cx="12925" cy="9750"/>
              </a:xfrm>
              <a:custGeom>
                <a:avLst/>
                <a:gdLst/>
                <a:ahLst/>
                <a:cxnLst/>
                <a:rect l="l" t="t" r="r" b="b"/>
                <a:pathLst>
                  <a:path w="517" h="390" extrusionOk="0">
                    <a:moveTo>
                      <a:pt x="260" y="1"/>
                    </a:moveTo>
                    <a:cubicBezTo>
                      <a:pt x="217" y="1"/>
                      <a:pt x="173" y="15"/>
                      <a:pt x="136" y="44"/>
                    </a:cubicBezTo>
                    <a:cubicBezTo>
                      <a:pt x="1" y="153"/>
                      <a:pt x="68" y="372"/>
                      <a:pt x="238" y="388"/>
                    </a:cubicBezTo>
                    <a:cubicBezTo>
                      <a:pt x="246" y="389"/>
                      <a:pt x="254" y="389"/>
                      <a:pt x="262" y="389"/>
                    </a:cubicBezTo>
                    <a:cubicBezTo>
                      <a:pt x="422" y="389"/>
                      <a:pt x="516"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5"/>
              <p:cNvSpPr/>
              <p:nvPr/>
            </p:nvSpPr>
            <p:spPr>
              <a:xfrm>
                <a:off x="3875375" y="3992175"/>
                <a:ext cx="12300" cy="9325"/>
              </a:xfrm>
              <a:custGeom>
                <a:avLst/>
                <a:gdLst/>
                <a:ahLst/>
                <a:cxnLst/>
                <a:rect l="l" t="t" r="r" b="b"/>
                <a:pathLst>
                  <a:path w="492" h="373" extrusionOk="0">
                    <a:moveTo>
                      <a:pt x="248" y="1"/>
                    </a:moveTo>
                    <a:cubicBezTo>
                      <a:pt x="206" y="1"/>
                      <a:pt x="164" y="15"/>
                      <a:pt x="129" y="44"/>
                    </a:cubicBezTo>
                    <a:cubicBezTo>
                      <a:pt x="0" y="147"/>
                      <a:pt x="61" y="356"/>
                      <a:pt x="229" y="372"/>
                    </a:cubicBezTo>
                    <a:cubicBezTo>
                      <a:pt x="235" y="373"/>
                      <a:pt x="242" y="373"/>
                      <a:pt x="248" y="373"/>
                    </a:cubicBezTo>
                    <a:cubicBezTo>
                      <a:pt x="400" y="373"/>
                      <a:pt x="491" y="193"/>
                      <a:pt x="392" y="70"/>
                    </a:cubicBezTo>
                    <a:cubicBezTo>
                      <a:pt x="356" y="25"/>
                      <a:pt x="302" y="1"/>
                      <a:pt x="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5"/>
              <p:cNvSpPr/>
              <p:nvPr/>
            </p:nvSpPr>
            <p:spPr>
              <a:xfrm>
                <a:off x="3862125" y="3975675"/>
                <a:ext cx="11650" cy="8875"/>
              </a:xfrm>
              <a:custGeom>
                <a:avLst/>
                <a:gdLst/>
                <a:ahLst/>
                <a:cxnLst/>
                <a:rect l="l" t="t" r="r" b="b"/>
                <a:pathLst>
                  <a:path w="466" h="355" extrusionOk="0">
                    <a:moveTo>
                      <a:pt x="233" y="0"/>
                    </a:moveTo>
                    <a:cubicBezTo>
                      <a:pt x="194" y="0"/>
                      <a:pt x="155" y="13"/>
                      <a:pt x="122" y="39"/>
                    </a:cubicBezTo>
                    <a:cubicBezTo>
                      <a:pt x="0" y="139"/>
                      <a:pt x="58" y="335"/>
                      <a:pt x="215" y="354"/>
                    </a:cubicBezTo>
                    <a:cubicBezTo>
                      <a:pt x="222" y="355"/>
                      <a:pt x="228" y="355"/>
                      <a:pt x="235" y="355"/>
                    </a:cubicBezTo>
                    <a:cubicBezTo>
                      <a:pt x="381" y="355"/>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5"/>
              <p:cNvSpPr/>
              <p:nvPr/>
            </p:nvSpPr>
            <p:spPr>
              <a:xfrm>
                <a:off x="3848850" y="3959150"/>
                <a:ext cx="11025" cy="8375"/>
              </a:xfrm>
              <a:custGeom>
                <a:avLst/>
                <a:gdLst/>
                <a:ahLst/>
                <a:cxnLst/>
                <a:rect l="l" t="t" r="r" b="b"/>
                <a:pathLst>
                  <a:path w="441" h="335" extrusionOk="0">
                    <a:moveTo>
                      <a:pt x="223" y="0"/>
                    </a:moveTo>
                    <a:cubicBezTo>
                      <a:pt x="185" y="0"/>
                      <a:pt x="148" y="13"/>
                      <a:pt x="117" y="38"/>
                    </a:cubicBezTo>
                    <a:cubicBezTo>
                      <a:pt x="1" y="131"/>
                      <a:pt x="55" y="318"/>
                      <a:pt x="203" y="334"/>
                    </a:cubicBezTo>
                    <a:cubicBezTo>
                      <a:pt x="210" y="334"/>
                      <a:pt x="216" y="335"/>
                      <a:pt x="222" y="335"/>
                    </a:cubicBezTo>
                    <a:cubicBezTo>
                      <a:pt x="359" y="335"/>
                      <a:pt x="440" y="171"/>
                      <a:pt x="351" y="60"/>
                    </a:cubicBezTo>
                    <a:cubicBezTo>
                      <a:pt x="319" y="21"/>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5"/>
              <p:cNvSpPr/>
              <p:nvPr/>
            </p:nvSpPr>
            <p:spPr>
              <a:xfrm>
                <a:off x="3986250" y="4093425"/>
                <a:ext cx="16500" cy="12550"/>
              </a:xfrm>
              <a:custGeom>
                <a:avLst/>
                <a:gdLst/>
                <a:ahLst/>
                <a:cxnLst/>
                <a:rect l="l" t="t" r="r" b="b"/>
                <a:pathLst>
                  <a:path w="660" h="502" extrusionOk="0">
                    <a:moveTo>
                      <a:pt x="331" y="0"/>
                    </a:moveTo>
                    <a:cubicBezTo>
                      <a:pt x="276" y="0"/>
                      <a:pt x="220" y="19"/>
                      <a:pt x="174" y="56"/>
                    </a:cubicBezTo>
                    <a:cubicBezTo>
                      <a:pt x="0" y="198"/>
                      <a:pt x="81" y="477"/>
                      <a:pt x="306" y="500"/>
                    </a:cubicBezTo>
                    <a:cubicBezTo>
                      <a:pt x="316" y="501"/>
                      <a:pt x="326" y="502"/>
                      <a:pt x="336" y="502"/>
                    </a:cubicBezTo>
                    <a:cubicBezTo>
                      <a:pt x="540" y="502"/>
                      <a:pt x="659" y="257"/>
                      <a:pt x="527" y="92"/>
                    </a:cubicBezTo>
                    <a:cubicBezTo>
                      <a:pt x="476" y="32"/>
                      <a:pt x="404"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5"/>
              <p:cNvSpPr/>
              <p:nvPr/>
            </p:nvSpPr>
            <p:spPr>
              <a:xfrm>
                <a:off x="3973000" y="4076850"/>
                <a:ext cx="15850" cy="12075"/>
              </a:xfrm>
              <a:custGeom>
                <a:avLst/>
                <a:gdLst/>
                <a:ahLst/>
                <a:cxnLst/>
                <a:rect l="l" t="t" r="r" b="b"/>
                <a:pathLst>
                  <a:path w="634" h="483" extrusionOk="0">
                    <a:moveTo>
                      <a:pt x="316" y="1"/>
                    </a:moveTo>
                    <a:cubicBezTo>
                      <a:pt x="263" y="1"/>
                      <a:pt x="209" y="18"/>
                      <a:pt x="164" y="54"/>
                    </a:cubicBezTo>
                    <a:cubicBezTo>
                      <a:pt x="0" y="192"/>
                      <a:pt x="80" y="459"/>
                      <a:pt x="293" y="482"/>
                    </a:cubicBezTo>
                    <a:cubicBezTo>
                      <a:pt x="302" y="482"/>
                      <a:pt x="311" y="483"/>
                      <a:pt x="319" y="483"/>
                    </a:cubicBezTo>
                    <a:cubicBezTo>
                      <a:pt x="516" y="483"/>
                      <a:pt x="634" y="250"/>
                      <a:pt x="505" y="93"/>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5"/>
              <p:cNvSpPr/>
              <p:nvPr/>
            </p:nvSpPr>
            <p:spPr>
              <a:xfrm>
                <a:off x="3959650" y="4060350"/>
                <a:ext cx="15300" cy="11625"/>
              </a:xfrm>
              <a:custGeom>
                <a:avLst/>
                <a:gdLst/>
                <a:ahLst/>
                <a:cxnLst/>
                <a:rect l="l" t="t" r="r" b="b"/>
                <a:pathLst>
                  <a:path w="612" h="465" extrusionOk="0">
                    <a:moveTo>
                      <a:pt x="307" y="1"/>
                    </a:moveTo>
                    <a:cubicBezTo>
                      <a:pt x="256" y="1"/>
                      <a:pt x="204" y="18"/>
                      <a:pt x="161" y="52"/>
                    </a:cubicBezTo>
                    <a:cubicBezTo>
                      <a:pt x="1" y="184"/>
                      <a:pt x="78" y="441"/>
                      <a:pt x="283" y="463"/>
                    </a:cubicBezTo>
                    <a:cubicBezTo>
                      <a:pt x="293" y="464"/>
                      <a:pt x="302" y="465"/>
                      <a:pt x="310" y="465"/>
                    </a:cubicBezTo>
                    <a:cubicBezTo>
                      <a:pt x="500" y="465"/>
                      <a:pt x="612" y="241"/>
                      <a:pt x="489" y="87"/>
                    </a:cubicBezTo>
                    <a:cubicBezTo>
                      <a:pt x="443" y="31"/>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5"/>
              <p:cNvSpPr/>
              <p:nvPr/>
            </p:nvSpPr>
            <p:spPr>
              <a:xfrm>
                <a:off x="3946400" y="4043800"/>
                <a:ext cx="14675" cy="11150"/>
              </a:xfrm>
              <a:custGeom>
                <a:avLst/>
                <a:gdLst/>
                <a:ahLst/>
                <a:cxnLst/>
                <a:rect l="l" t="t" r="r" b="b"/>
                <a:pathLst>
                  <a:path w="587" h="446" extrusionOk="0">
                    <a:moveTo>
                      <a:pt x="295" y="1"/>
                    </a:moveTo>
                    <a:cubicBezTo>
                      <a:pt x="246" y="1"/>
                      <a:pt x="196" y="17"/>
                      <a:pt x="155" y="52"/>
                    </a:cubicBezTo>
                    <a:cubicBezTo>
                      <a:pt x="0" y="177"/>
                      <a:pt x="74" y="425"/>
                      <a:pt x="270" y="444"/>
                    </a:cubicBezTo>
                    <a:cubicBezTo>
                      <a:pt x="280" y="445"/>
                      <a:pt x="289" y="446"/>
                      <a:pt x="297" y="446"/>
                    </a:cubicBezTo>
                    <a:cubicBezTo>
                      <a:pt x="480" y="446"/>
                      <a:pt x="586" y="231"/>
                      <a:pt x="470" y="84"/>
                    </a:cubicBezTo>
                    <a:cubicBezTo>
                      <a:pt x="424"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5"/>
              <p:cNvSpPr/>
              <p:nvPr/>
            </p:nvSpPr>
            <p:spPr>
              <a:xfrm>
                <a:off x="3933150" y="4027275"/>
                <a:ext cx="14100" cy="10725"/>
              </a:xfrm>
              <a:custGeom>
                <a:avLst/>
                <a:gdLst/>
                <a:ahLst/>
                <a:cxnLst/>
                <a:rect l="l" t="t" r="r" b="b"/>
                <a:pathLst>
                  <a:path w="564" h="429" extrusionOk="0">
                    <a:moveTo>
                      <a:pt x="281" y="0"/>
                    </a:moveTo>
                    <a:cubicBezTo>
                      <a:pt x="234" y="0"/>
                      <a:pt x="187" y="16"/>
                      <a:pt x="148" y="48"/>
                    </a:cubicBezTo>
                    <a:cubicBezTo>
                      <a:pt x="0" y="170"/>
                      <a:pt x="71" y="408"/>
                      <a:pt x="260" y="427"/>
                    </a:cubicBezTo>
                    <a:cubicBezTo>
                      <a:pt x="268" y="428"/>
                      <a:pt x="276" y="428"/>
                      <a:pt x="284" y="428"/>
                    </a:cubicBezTo>
                    <a:cubicBezTo>
                      <a:pt x="459" y="428"/>
                      <a:pt x="564" y="222"/>
                      <a:pt x="447" y="80"/>
                    </a:cubicBezTo>
                    <a:cubicBezTo>
                      <a:pt x="405" y="27"/>
                      <a:pt x="34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5"/>
              <p:cNvSpPr/>
              <p:nvPr/>
            </p:nvSpPr>
            <p:spPr>
              <a:xfrm>
                <a:off x="3919800" y="4010775"/>
                <a:ext cx="13550" cy="10175"/>
              </a:xfrm>
              <a:custGeom>
                <a:avLst/>
                <a:gdLst/>
                <a:ahLst/>
                <a:cxnLst/>
                <a:rect l="l" t="t" r="r" b="b"/>
                <a:pathLst>
                  <a:path w="542" h="407" extrusionOk="0">
                    <a:moveTo>
                      <a:pt x="274" y="0"/>
                    </a:moveTo>
                    <a:cubicBezTo>
                      <a:pt x="228" y="0"/>
                      <a:pt x="183" y="15"/>
                      <a:pt x="145" y="46"/>
                    </a:cubicBezTo>
                    <a:cubicBezTo>
                      <a:pt x="1" y="158"/>
                      <a:pt x="71" y="390"/>
                      <a:pt x="251" y="406"/>
                    </a:cubicBezTo>
                    <a:cubicBezTo>
                      <a:pt x="259" y="407"/>
                      <a:pt x="267" y="407"/>
                      <a:pt x="274" y="407"/>
                    </a:cubicBezTo>
                    <a:cubicBezTo>
                      <a:pt x="441" y="407"/>
                      <a:pt x="542" y="210"/>
                      <a:pt x="431" y="75"/>
                    </a:cubicBezTo>
                    <a:cubicBezTo>
                      <a:pt x="391" y="26"/>
                      <a:pt x="333" y="0"/>
                      <a:pt x="2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5"/>
              <p:cNvSpPr/>
              <p:nvPr/>
            </p:nvSpPr>
            <p:spPr>
              <a:xfrm>
                <a:off x="3906550" y="3994200"/>
                <a:ext cx="12925" cy="9800"/>
              </a:xfrm>
              <a:custGeom>
                <a:avLst/>
                <a:gdLst/>
                <a:ahLst/>
                <a:cxnLst/>
                <a:rect l="l" t="t" r="r" b="b"/>
                <a:pathLst>
                  <a:path w="517" h="392" extrusionOk="0">
                    <a:moveTo>
                      <a:pt x="259" y="0"/>
                    </a:moveTo>
                    <a:cubicBezTo>
                      <a:pt x="215" y="0"/>
                      <a:pt x="171" y="14"/>
                      <a:pt x="135" y="44"/>
                    </a:cubicBezTo>
                    <a:cubicBezTo>
                      <a:pt x="0" y="153"/>
                      <a:pt x="65" y="371"/>
                      <a:pt x="238" y="391"/>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5"/>
              <p:cNvSpPr/>
              <p:nvPr/>
            </p:nvSpPr>
            <p:spPr>
              <a:xfrm>
                <a:off x="3893300" y="3977700"/>
                <a:ext cx="12275" cy="9350"/>
              </a:xfrm>
              <a:custGeom>
                <a:avLst/>
                <a:gdLst/>
                <a:ahLst/>
                <a:cxnLst/>
                <a:rect l="l" t="t" r="r" b="b"/>
                <a:pathLst>
                  <a:path w="491" h="374" extrusionOk="0">
                    <a:moveTo>
                      <a:pt x="244" y="1"/>
                    </a:moveTo>
                    <a:cubicBezTo>
                      <a:pt x="204" y="1"/>
                      <a:pt x="163" y="14"/>
                      <a:pt x="129" y="42"/>
                    </a:cubicBezTo>
                    <a:cubicBezTo>
                      <a:pt x="0" y="144"/>
                      <a:pt x="61" y="353"/>
                      <a:pt x="228" y="373"/>
                    </a:cubicBezTo>
                    <a:cubicBezTo>
                      <a:pt x="235" y="373"/>
                      <a:pt x="241" y="373"/>
                      <a:pt x="248" y="373"/>
                    </a:cubicBezTo>
                    <a:cubicBezTo>
                      <a:pt x="400" y="373"/>
                      <a:pt x="491" y="194"/>
                      <a:pt x="389" y="70"/>
                    </a:cubicBezTo>
                    <a:cubicBezTo>
                      <a:pt x="352" y="24"/>
                      <a:pt x="299" y="1"/>
                      <a:pt x="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5"/>
              <p:cNvSpPr/>
              <p:nvPr/>
            </p:nvSpPr>
            <p:spPr>
              <a:xfrm>
                <a:off x="3880025" y="3961150"/>
                <a:ext cx="11650" cy="8875"/>
              </a:xfrm>
              <a:custGeom>
                <a:avLst/>
                <a:gdLst/>
                <a:ahLst/>
                <a:cxnLst/>
                <a:rect l="l" t="t" r="r" b="b"/>
                <a:pathLst>
                  <a:path w="466" h="355" extrusionOk="0">
                    <a:moveTo>
                      <a:pt x="233" y="0"/>
                    </a:moveTo>
                    <a:cubicBezTo>
                      <a:pt x="194" y="0"/>
                      <a:pt x="155" y="14"/>
                      <a:pt x="123" y="41"/>
                    </a:cubicBezTo>
                    <a:cubicBezTo>
                      <a:pt x="1" y="138"/>
                      <a:pt x="59" y="337"/>
                      <a:pt x="216" y="353"/>
                    </a:cubicBezTo>
                    <a:cubicBezTo>
                      <a:pt x="223" y="354"/>
                      <a:pt x="229" y="354"/>
                      <a:pt x="235" y="354"/>
                    </a:cubicBezTo>
                    <a:cubicBezTo>
                      <a:pt x="378" y="354"/>
                      <a:pt x="466" y="184"/>
                      <a:pt x="370" y="67"/>
                    </a:cubicBezTo>
                    <a:cubicBezTo>
                      <a:pt x="336" y="23"/>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5"/>
              <p:cNvSpPr/>
              <p:nvPr/>
            </p:nvSpPr>
            <p:spPr>
              <a:xfrm>
                <a:off x="3866775" y="3944625"/>
                <a:ext cx="11000" cy="8350"/>
              </a:xfrm>
              <a:custGeom>
                <a:avLst/>
                <a:gdLst/>
                <a:ahLst/>
                <a:cxnLst/>
                <a:rect l="l" t="t" r="r" b="b"/>
                <a:pathLst>
                  <a:path w="440" h="334" extrusionOk="0">
                    <a:moveTo>
                      <a:pt x="219" y="1"/>
                    </a:moveTo>
                    <a:cubicBezTo>
                      <a:pt x="182" y="1"/>
                      <a:pt x="144" y="13"/>
                      <a:pt x="113" y="37"/>
                    </a:cubicBezTo>
                    <a:cubicBezTo>
                      <a:pt x="1" y="130"/>
                      <a:pt x="55" y="317"/>
                      <a:pt x="203" y="333"/>
                    </a:cubicBezTo>
                    <a:cubicBezTo>
                      <a:pt x="210" y="334"/>
                      <a:pt x="216" y="334"/>
                      <a:pt x="222" y="334"/>
                    </a:cubicBezTo>
                    <a:cubicBezTo>
                      <a:pt x="359" y="334"/>
                      <a:pt x="440" y="174"/>
                      <a:pt x="351" y="63"/>
                    </a:cubicBezTo>
                    <a:cubicBezTo>
                      <a:pt x="318" y="22"/>
                      <a:pt x="268" y="1"/>
                      <a:pt x="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5"/>
              <p:cNvSpPr/>
              <p:nvPr/>
            </p:nvSpPr>
            <p:spPr>
              <a:xfrm>
                <a:off x="3853450" y="3928100"/>
                <a:ext cx="10450" cy="7925"/>
              </a:xfrm>
              <a:custGeom>
                <a:avLst/>
                <a:gdLst/>
                <a:ahLst/>
                <a:cxnLst/>
                <a:rect l="l" t="t" r="r" b="b"/>
                <a:pathLst>
                  <a:path w="418" h="317" extrusionOk="0">
                    <a:moveTo>
                      <a:pt x="211" y="1"/>
                    </a:moveTo>
                    <a:cubicBezTo>
                      <a:pt x="176" y="1"/>
                      <a:pt x="140" y="12"/>
                      <a:pt x="109" y="36"/>
                    </a:cubicBezTo>
                    <a:cubicBezTo>
                      <a:pt x="0" y="123"/>
                      <a:pt x="55" y="300"/>
                      <a:pt x="193" y="316"/>
                    </a:cubicBezTo>
                    <a:cubicBezTo>
                      <a:pt x="199" y="317"/>
                      <a:pt x="206" y="317"/>
                      <a:pt x="212" y="317"/>
                    </a:cubicBezTo>
                    <a:cubicBezTo>
                      <a:pt x="342" y="317"/>
                      <a:pt x="417" y="163"/>
                      <a:pt x="334" y="59"/>
                    </a:cubicBezTo>
                    <a:cubicBezTo>
                      <a:pt x="302" y="21"/>
                      <a:pt x="257" y="1"/>
                      <a:pt x="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5"/>
              <p:cNvSpPr/>
              <p:nvPr/>
            </p:nvSpPr>
            <p:spPr>
              <a:xfrm>
                <a:off x="4017350" y="4095400"/>
                <a:ext cx="17200" cy="13075"/>
              </a:xfrm>
              <a:custGeom>
                <a:avLst/>
                <a:gdLst/>
                <a:ahLst/>
                <a:cxnLst/>
                <a:rect l="l" t="t" r="r" b="b"/>
                <a:pathLst>
                  <a:path w="688" h="523" extrusionOk="0">
                    <a:moveTo>
                      <a:pt x="345" y="1"/>
                    </a:moveTo>
                    <a:cubicBezTo>
                      <a:pt x="288" y="1"/>
                      <a:pt x="231" y="19"/>
                      <a:pt x="183" y="58"/>
                    </a:cubicBezTo>
                    <a:cubicBezTo>
                      <a:pt x="0" y="202"/>
                      <a:pt x="87" y="495"/>
                      <a:pt x="318" y="520"/>
                    </a:cubicBezTo>
                    <a:cubicBezTo>
                      <a:pt x="329" y="522"/>
                      <a:pt x="339" y="522"/>
                      <a:pt x="349" y="522"/>
                    </a:cubicBezTo>
                    <a:cubicBezTo>
                      <a:pt x="559" y="522"/>
                      <a:pt x="688" y="271"/>
                      <a:pt x="550" y="99"/>
                    </a:cubicBezTo>
                    <a:cubicBezTo>
                      <a:pt x="498" y="35"/>
                      <a:pt x="422"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5"/>
              <p:cNvSpPr/>
              <p:nvPr/>
            </p:nvSpPr>
            <p:spPr>
              <a:xfrm>
                <a:off x="4004075" y="4078875"/>
                <a:ext cx="16600" cy="12625"/>
              </a:xfrm>
              <a:custGeom>
                <a:avLst/>
                <a:gdLst/>
                <a:ahLst/>
                <a:cxnLst/>
                <a:rect l="l" t="t" r="r" b="b"/>
                <a:pathLst>
                  <a:path w="664" h="505" extrusionOk="0">
                    <a:moveTo>
                      <a:pt x="333" y="1"/>
                    </a:moveTo>
                    <a:cubicBezTo>
                      <a:pt x="277" y="1"/>
                      <a:pt x="221" y="19"/>
                      <a:pt x="174" y="57"/>
                    </a:cubicBezTo>
                    <a:cubicBezTo>
                      <a:pt x="1" y="198"/>
                      <a:pt x="84" y="481"/>
                      <a:pt x="306" y="503"/>
                    </a:cubicBezTo>
                    <a:cubicBezTo>
                      <a:pt x="315" y="504"/>
                      <a:pt x="325" y="505"/>
                      <a:pt x="334" y="505"/>
                    </a:cubicBezTo>
                    <a:cubicBezTo>
                      <a:pt x="542" y="505"/>
                      <a:pt x="663" y="262"/>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5"/>
              <p:cNvSpPr/>
              <p:nvPr/>
            </p:nvSpPr>
            <p:spPr>
              <a:xfrm>
                <a:off x="3990825" y="4062400"/>
                <a:ext cx="15950" cy="12075"/>
              </a:xfrm>
              <a:custGeom>
                <a:avLst/>
                <a:gdLst/>
                <a:ahLst/>
                <a:cxnLst/>
                <a:rect l="l" t="t" r="r" b="b"/>
                <a:pathLst>
                  <a:path w="638" h="483" extrusionOk="0">
                    <a:moveTo>
                      <a:pt x="320" y="0"/>
                    </a:moveTo>
                    <a:cubicBezTo>
                      <a:pt x="266" y="0"/>
                      <a:pt x="212" y="18"/>
                      <a:pt x="168" y="54"/>
                    </a:cubicBezTo>
                    <a:cubicBezTo>
                      <a:pt x="1" y="189"/>
                      <a:pt x="81" y="459"/>
                      <a:pt x="296" y="481"/>
                    </a:cubicBezTo>
                    <a:cubicBezTo>
                      <a:pt x="305" y="482"/>
                      <a:pt x="314" y="482"/>
                      <a:pt x="323" y="482"/>
                    </a:cubicBezTo>
                    <a:cubicBezTo>
                      <a:pt x="519" y="482"/>
                      <a:pt x="638" y="249"/>
                      <a:pt x="508" y="89"/>
                    </a:cubicBezTo>
                    <a:cubicBezTo>
                      <a:pt x="461" y="30"/>
                      <a:pt x="390" y="0"/>
                      <a:pt x="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5"/>
              <p:cNvSpPr/>
              <p:nvPr/>
            </p:nvSpPr>
            <p:spPr>
              <a:xfrm>
                <a:off x="3977575" y="4045825"/>
                <a:ext cx="15300" cy="11700"/>
              </a:xfrm>
              <a:custGeom>
                <a:avLst/>
                <a:gdLst/>
                <a:ahLst/>
                <a:cxnLst/>
                <a:rect l="l" t="t" r="r" b="b"/>
                <a:pathLst>
                  <a:path w="612" h="468" extrusionOk="0">
                    <a:moveTo>
                      <a:pt x="309" y="1"/>
                    </a:moveTo>
                    <a:cubicBezTo>
                      <a:pt x="257" y="1"/>
                      <a:pt x="204" y="18"/>
                      <a:pt x="161" y="55"/>
                    </a:cubicBezTo>
                    <a:cubicBezTo>
                      <a:pt x="0" y="183"/>
                      <a:pt x="77" y="443"/>
                      <a:pt x="283" y="466"/>
                    </a:cubicBezTo>
                    <a:cubicBezTo>
                      <a:pt x="292" y="467"/>
                      <a:pt x="301" y="467"/>
                      <a:pt x="310" y="467"/>
                    </a:cubicBezTo>
                    <a:cubicBezTo>
                      <a:pt x="500" y="467"/>
                      <a:pt x="612" y="240"/>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5"/>
              <p:cNvSpPr/>
              <p:nvPr/>
            </p:nvSpPr>
            <p:spPr>
              <a:xfrm>
                <a:off x="3964325" y="4029325"/>
                <a:ext cx="14675" cy="11150"/>
              </a:xfrm>
              <a:custGeom>
                <a:avLst/>
                <a:gdLst/>
                <a:ahLst/>
                <a:cxnLst/>
                <a:rect l="l" t="t" r="r" b="b"/>
                <a:pathLst>
                  <a:path w="587" h="446" extrusionOk="0">
                    <a:moveTo>
                      <a:pt x="294" y="0"/>
                    </a:moveTo>
                    <a:cubicBezTo>
                      <a:pt x="245" y="0"/>
                      <a:pt x="196" y="16"/>
                      <a:pt x="154" y="49"/>
                    </a:cubicBezTo>
                    <a:cubicBezTo>
                      <a:pt x="0" y="175"/>
                      <a:pt x="74" y="425"/>
                      <a:pt x="270" y="445"/>
                    </a:cubicBezTo>
                    <a:cubicBezTo>
                      <a:pt x="278" y="445"/>
                      <a:pt x="286" y="446"/>
                      <a:pt x="293" y="446"/>
                    </a:cubicBezTo>
                    <a:cubicBezTo>
                      <a:pt x="479" y="446"/>
                      <a:pt x="586" y="230"/>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5"/>
              <p:cNvSpPr/>
              <p:nvPr/>
            </p:nvSpPr>
            <p:spPr>
              <a:xfrm>
                <a:off x="3951050" y="4012800"/>
                <a:ext cx="14025" cy="10650"/>
              </a:xfrm>
              <a:custGeom>
                <a:avLst/>
                <a:gdLst/>
                <a:ahLst/>
                <a:cxnLst/>
                <a:rect l="l" t="t" r="r" b="b"/>
                <a:pathLst>
                  <a:path w="561" h="426" extrusionOk="0">
                    <a:moveTo>
                      <a:pt x="282" y="1"/>
                    </a:moveTo>
                    <a:cubicBezTo>
                      <a:pt x="235" y="1"/>
                      <a:pt x="188" y="16"/>
                      <a:pt x="149" y="48"/>
                    </a:cubicBezTo>
                    <a:cubicBezTo>
                      <a:pt x="1" y="167"/>
                      <a:pt x="71" y="405"/>
                      <a:pt x="261" y="424"/>
                    </a:cubicBezTo>
                    <a:cubicBezTo>
                      <a:pt x="270" y="425"/>
                      <a:pt x="279" y="426"/>
                      <a:pt x="288" y="426"/>
                    </a:cubicBezTo>
                    <a:cubicBezTo>
                      <a:pt x="458" y="426"/>
                      <a:pt x="561" y="221"/>
                      <a:pt x="447" y="80"/>
                    </a:cubicBezTo>
                    <a:cubicBezTo>
                      <a:pt x="406"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5"/>
              <p:cNvSpPr/>
              <p:nvPr/>
            </p:nvSpPr>
            <p:spPr>
              <a:xfrm>
                <a:off x="3937725" y="3996225"/>
                <a:ext cx="13550" cy="10275"/>
              </a:xfrm>
              <a:custGeom>
                <a:avLst/>
                <a:gdLst/>
                <a:ahLst/>
                <a:cxnLst/>
                <a:rect l="l" t="t" r="r" b="b"/>
                <a:pathLst>
                  <a:path w="542" h="411" extrusionOk="0">
                    <a:moveTo>
                      <a:pt x="272" y="1"/>
                    </a:moveTo>
                    <a:cubicBezTo>
                      <a:pt x="226" y="1"/>
                      <a:pt x="180" y="16"/>
                      <a:pt x="142" y="46"/>
                    </a:cubicBezTo>
                    <a:cubicBezTo>
                      <a:pt x="0" y="162"/>
                      <a:pt x="68" y="390"/>
                      <a:pt x="251" y="409"/>
                    </a:cubicBezTo>
                    <a:cubicBezTo>
                      <a:pt x="259" y="410"/>
                      <a:pt x="266" y="410"/>
                      <a:pt x="274" y="410"/>
                    </a:cubicBezTo>
                    <a:cubicBezTo>
                      <a:pt x="441" y="410"/>
                      <a:pt x="542" y="213"/>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5"/>
              <p:cNvSpPr/>
              <p:nvPr/>
            </p:nvSpPr>
            <p:spPr>
              <a:xfrm>
                <a:off x="3924450" y="3979725"/>
                <a:ext cx="12925" cy="9750"/>
              </a:xfrm>
              <a:custGeom>
                <a:avLst/>
                <a:gdLst/>
                <a:ahLst/>
                <a:cxnLst/>
                <a:rect l="l" t="t" r="r" b="b"/>
                <a:pathLst>
                  <a:path w="517" h="390" extrusionOk="0">
                    <a:moveTo>
                      <a:pt x="258" y="1"/>
                    </a:moveTo>
                    <a:cubicBezTo>
                      <a:pt x="215" y="1"/>
                      <a:pt x="172" y="15"/>
                      <a:pt x="136" y="44"/>
                    </a:cubicBezTo>
                    <a:cubicBezTo>
                      <a:pt x="1" y="153"/>
                      <a:pt x="65" y="372"/>
                      <a:pt x="239" y="388"/>
                    </a:cubicBezTo>
                    <a:cubicBezTo>
                      <a:pt x="247" y="389"/>
                      <a:pt x="254" y="389"/>
                      <a:pt x="262" y="389"/>
                    </a:cubicBezTo>
                    <a:cubicBezTo>
                      <a:pt x="422" y="389"/>
                      <a:pt x="517" y="202"/>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5"/>
              <p:cNvSpPr/>
              <p:nvPr/>
            </p:nvSpPr>
            <p:spPr>
              <a:xfrm>
                <a:off x="3911200" y="3963175"/>
                <a:ext cx="12300" cy="9325"/>
              </a:xfrm>
              <a:custGeom>
                <a:avLst/>
                <a:gdLst/>
                <a:ahLst/>
                <a:cxnLst/>
                <a:rect l="l" t="t" r="r" b="b"/>
                <a:pathLst>
                  <a:path w="492" h="373" extrusionOk="0">
                    <a:moveTo>
                      <a:pt x="247" y="1"/>
                    </a:moveTo>
                    <a:cubicBezTo>
                      <a:pt x="206" y="1"/>
                      <a:pt x="164" y="15"/>
                      <a:pt x="129" y="44"/>
                    </a:cubicBezTo>
                    <a:cubicBezTo>
                      <a:pt x="1" y="147"/>
                      <a:pt x="62" y="356"/>
                      <a:pt x="226" y="372"/>
                    </a:cubicBezTo>
                    <a:cubicBezTo>
                      <a:pt x="232" y="372"/>
                      <a:pt x="239" y="373"/>
                      <a:pt x="245" y="373"/>
                    </a:cubicBezTo>
                    <a:cubicBezTo>
                      <a:pt x="401" y="373"/>
                      <a:pt x="491" y="193"/>
                      <a:pt x="390" y="70"/>
                    </a:cubicBezTo>
                    <a:cubicBezTo>
                      <a:pt x="353" y="24"/>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5"/>
              <p:cNvSpPr/>
              <p:nvPr/>
            </p:nvSpPr>
            <p:spPr>
              <a:xfrm>
                <a:off x="3897950" y="3946675"/>
                <a:ext cx="11650" cy="8875"/>
              </a:xfrm>
              <a:custGeom>
                <a:avLst/>
                <a:gdLst/>
                <a:ahLst/>
                <a:cxnLst/>
                <a:rect l="l" t="t" r="r" b="b"/>
                <a:pathLst>
                  <a:path w="466" h="355" extrusionOk="0">
                    <a:moveTo>
                      <a:pt x="232" y="0"/>
                    </a:moveTo>
                    <a:cubicBezTo>
                      <a:pt x="193" y="0"/>
                      <a:pt x="154" y="13"/>
                      <a:pt x="123" y="39"/>
                    </a:cubicBezTo>
                    <a:cubicBezTo>
                      <a:pt x="0" y="138"/>
                      <a:pt x="58" y="334"/>
                      <a:pt x="216" y="354"/>
                    </a:cubicBezTo>
                    <a:cubicBezTo>
                      <a:pt x="222" y="354"/>
                      <a:pt x="228" y="355"/>
                      <a:pt x="235" y="355"/>
                    </a:cubicBezTo>
                    <a:cubicBezTo>
                      <a:pt x="378" y="355"/>
                      <a:pt x="466" y="182"/>
                      <a:pt x="370" y="65"/>
                    </a:cubicBezTo>
                    <a:cubicBezTo>
                      <a:pt x="335" y="22"/>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5"/>
              <p:cNvSpPr/>
              <p:nvPr/>
            </p:nvSpPr>
            <p:spPr>
              <a:xfrm>
                <a:off x="3884600" y="3930150"/>
                <a:ext cx="11100" cy="8375"/>
              </a:xfrm>
              <a:custGeom>
                <a:avLst/>
                <a:gdLst/>
                <a:ahLst/>
                <a:cxnLst/>
                <a:rect l="l" t="t" r="r" b="b"/>
                <a:pathLst>
                  <a:path w="444" h="335" extrusionOk="0">
                    <a:moveTo>
                      <a:pt x="226" y="0"/>
                    </a:moveTo>
                    <a:cubicBezTo>
                      <a:pt x="189" y="0"/>
                      <a:pt x="151" y="12"/>
                      <a:pt x="120" y="38"/>
                    </a:cubicBezTo>
                    <a:cubicBezTo>
                      <a:pt x="1" y="131"/>
                      <a:pt x="59" y="317"/>
                      <a:pt x="207" y="333"/>
                    </a:cubicBezTo>
                    <a:cubicBezTo>
                      <a:pt x="213" y="334"/>
                      <a:pt x="219" y="334"/>
                      <a:pt x="226" y="334"/>
                    </a:cubicBezTo>
                    <a:cubicBezTo>
                      <a:pt x="362" y="334"/>
                      <a:pt x="444" y="171"/>
                      <a:pt x="354" y="60"/>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5"/>
              <p:cNvSpPr/>
              <p:nvPr/>
            </p:nvSpPr>
            <p:spPr>
              <a:xfrm>
                <a:off x="3871350" y="3913575"/>
                <a:ext cx="10450" cy="7925"/>
              </a:xfrm>
              <a:custGeom>
                <a:avLst/>
                <a:gdLst/>
                <a:ahLst/>
                <a:cxnLst/>
                <a:rect l="l" t="t" r="r" b="b"/>
                <a:pathLst>
                  <a:path w="418" h="317" extrusionOk="0">
                    <a:moveTo>
                      <a:pt x="209" y="0"/>
                    </a:moveTo>
                    <a:cubicBezTo>
                      <a:pt x="174" y="0"/>
                      <a:pt x="139" y="12"/>
                      <a:pt x="110" y="36"/>
                    </a:cubicBezTo>
                    <a:cubicBezTo>
                      <a:pt x="1" y="126"/>
                      <a:pt x="55" y="302"/>
                      <a:pt x="194" y="315"/>
                    </a:cubicBezTo>
                    <a:cubicBezTo>
                      <a:pt x="200" y="316"/>
                      <a:pt x="207" y="316"/>
                      <a:pt x="213" y="316"/>
                    </a:cubicBezTo>
                    <a:cubicBezTo>
                      <a:pt x="343" y="316"/>
                      <a:pt x="417" y="165"/>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5"/>
              <p:cNvSpPr/>
              <p:nvPr/>
            </p:nvSpPr>
            <p:spPr>
              <a:xfrm>
                <a:off x="4048525" y="4097525"/>
                <a:ext cx="17850" cy="13500"/>
              </a:xfrm>
              <a:custGeom>
                <a:avLst/>
                <a:gdLst/>
                <a:ahLst/>
                <a:cxnLst/>
                <a:rect l="l" t="t" r="r" b="b"/>
                <a:pathLst>
                  <a:path w="714" h="540" extrusionOk="0">
                    <a:moveTo>
                      <a:pt x="358" y="0"/>
                    </a:moveTo>
                    <a:cubicBezTo>
                      <a:pt x="298" y="0"/>
                      <a:pt x="239" y="20"/>
                      <a:pt x="190" y="59"/>
                    </a:cubicBezTo>
                    <a:cubicBezTo>
                      <a:pt x="0" y="210"/>
                      <a:pt x="90" y="513"/>
                      <a:pt x="331" y="538"/>
                    </a:cubicBezTo>
                    <a:cubicBezTo>
                      <a:pt x="341" y="539"/>
                      <a:pt x="352" y="540"/>
                      <a:pt x="362" y="540"/>
                    </a:cubicBezTo>
                    <a:cubicBezTo>
                      <a:pt x="581" y="540"/>
                      <a:pt x="713" y="279"/>
                      <a:pt x="569" y="101"/>
                    </a:cubicBezTo>
                    <a:cubicBezTo>
                      <a:pt x="515"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5"/>
              <p:cNvSpPr/>
              <p:nvPr/>
            </p:nvSpPr>
            <p:spPr>
              <a:xfrm>
                <a:off x="4035250" y="4080925"/>
                <a:ext cx="17150" cy="13000"/>
              </a:xfrm>
              <a:custGeom>
                <a:avLst/>
                <a:gdLst/>
                <a:ahLst/>
                <a:cxnLst/>
                <a:rect l="l" t="t" r="r" b="b"/>
                <a:pathLst>
                  <a:path w="686" h="520" extrusionOk="0">
                    <a:moveTo>
                      <a:pt x="345" y="0"/>
                    </a:moveTo>
                    <a:cubicBezTo>
                      <a:pt x="288" y="0"/>
                      <a:pt x="229" y="19"/>
                      <a:pt x="181" y="58"/>
                    </a:cubicBezTo>
                    <a:cubicBezTo>
                      <a:pt x="1" y="203"/>
                      <a:pt x="88" y="495"/>
                      <a:pt x="316" y="518"/>
                    </a:cubicBezTo>
                    <a:cubicBezTo>
                      <a:pt x="326" y="519"/>
                      <a:pt x="337" y="520"/>
                      <a:pt x="347" y="520"/>
                    </a:cubicBezTo>
                    <a:cubicBezTo>
                      <a:pt x="560" y="520"/>
                      <a:pt x="685" y="272"/>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5"/>
              <p:cNvSpPr/>
              <p:nvPr/>
            </p:nvSpPr>
            <p:spPr>
              <a:xfrm>
                <a:off x="4022000" y="4064425"/>
                <a:ext cx="16575" cy="12550"/>
              </a:xfrm>
              <a:custGeom>
                <a:avLst/>
                <a:gdLst/>
                <a:ahLst/>
                <a:cxnLst/>
                <a:rect l="l" t="t" r="r" b="b"/>
                <a:pathLst>
                  <a:path w="663" h="502" extrusionOk="0">
                    <a:moveTo>
                      <a:pt x="334" y="0"/>
                    </a:moveTo>
                    <a:cubicBezTo>
                      <a:pt x="278" y="0"/>
                      <a:pt x="221" y="19"/>
                      <a:pt x="174" y="56"/>
                    </a:cubicBezTo>
                    <a:cubicBezTo>
                      <a:pt x="0" y="198"/>
                      <a:pt x="84" y="477"/>
                      <a:pt x="306" y="500"/>
                    </a:cubicBezTo>
                    <a:cubicBezTo>
                      <a:pt x="316" y="501"/>
                      <a:pt x="326" y="501"/>
                      <a:pt x="336" y="501"/>
                    </a:cubicBezTo>
                    <a:cubicBezTo>
                      <a:pt x="543" y="501"/>
                      <a:pt x="662" y="257"/>
                      <a:pt x="528" y="92"/>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5"/>
              <p:cNvSpPr/>
              <p:nvPr/>
            </p:nvSpPr>
            <p:spPr>
              <a:xfrm>
                <a:off x="4008750" y="4047850"/>
                <a:ext cx="15950" cy="12075"/>
              </a:xfrm>
              <a:custGeom>
                <a:avLst/>
                <a:gdLst/>
                <a:ahLst/>
                <a:cxnLst/>
                <a:rect l="l" t="t" r="r" b="b"/>
                <a:pathLst>
                  <a:path w="638" h="483" extrusionOk="0">
                    <a:moveTo>
                      <a:pt x="318" y="1"/>
                    </a:moveTo>
                    <a:cubicBezTo>
                      <a:pt x="265" y="1"/>
                      <a:pt x="211" y="18"/>
                      <a:pt x="167" y="54"/>
                    </a:cubicBezTo>
                    <a:cubicBezTo>
                      <a:pt x="0" y="192"/>
                      <a:pt x="81" y="459"/>
                      <a:pt x="296" y="481"/>
                    </a:cubicBezTo>
                    <a:cubicBezTo>
                      <a:pt x="305" y="482"/>
                      <a:pt x="314" y="483"/>
                      <a:pt x="323" y="483"/>
                    </a:cubicBezTo>
                    <a:cubicBezTo>
                      <a:pt x="519" y="483"/>
                      <a:pt x="637" y="249"/>
                      <a:pt x="508" y="92"/>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5"/>
              <p:cNvSpPr/>
              <p:nvPr/>
            </p:nvSpPr>
            <p:spPr>
              <a:xfrm>
                <a:off x="3995475" y="4031350"/>
                <a:ext cx="15325" cy="11625"/>
              </a:xfrm>
              <a:custGeom>
                <a:avLst/>
                <a:gdLst/>
                <a:ahLst/>
                <a:cxnLst/>
                <a:rect l="l" t="t" r="r" b="b"/>
                <a:pathLst>
                  <a:path w="613" h="465" extrusionOk="0">
                    <a:moveTo>
                      <a:pt x="306" y="1"/>
                    </a:moveTo>
                    <a:cubicBezTo>
                      <a:pt x="255" y="1"/>
                      <a:pt x="204" y="17"/>
                      <a:pt x="162" y="52"/>
                    </a:cubicBezTo>
                    <a:cubicBezTo>
                      <a:pt x="1" y="184"/>
                      <a:pt x="78" y="441"/>
                      <a:pt x="284" y="463"/>
                    </a:cubicBezTo>
                    <a:cubicBezTo>
                      <a:pt x="293" y="464"/>
                      <a:pt x="302" y="465"/>
                      <a:pt x="311" y="465"/>
                    </a:cubicBezTo>
                    <a:cubicBezTo>
                      <a:pt x="500" y="465"/>
                      <a:pt x="612" y="241"/>
                      <a:pt x="489" y="87"/>
                    </a:cubicBezTo>
                    <a:cubicBezTo>
                      <a:pt x="442" y="30"/>
                      <a:pt x="374"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5"/>
              <p:cNvSpPr/>
              <p:nvPr/>
            </p:nvSpPr>
            <p:spPr>
              <a:xfrm>
                <a:off x="3982225" y="4014800"/>
                <a:ext cx="14675" cy="11150"/>
              </a:xfrm>
              <a:custGeom>
                <a:avLst/>
                <a:gdLst/>
                <a:ahLst/>
                <a:cxnLst/>
                <a:rect l="l" t="t" r="r" b="b"/>
                <a:pathLst>
                  <a:path w="587" h="446" extrusionOk="0">
                    <a:moveTo>
                      <a:pt x="293" y="0"/>
                    </a:moveTo>
                    <a:cubicBezTo>
                      <a:pt x="243" y="0"/>
                      <a:pt x="193" y="17"/>
                      <a:pt x="152" y="52"/>
                    </a:cubicBezTo>
                    <a:cubicBezTo>
                      <a:pt x="1" y="177"/>
                      <a:pt x="75" y="425"/>
                      <a:pt x="271" y="444"/>
                    </a:cubicBezTo>
                    <a:cubicBezTo>
                      <a:pt x="280" y="445"/>
                      <a:pt x="289" y="445"/>
                      <a:pt x="297" y="445"/>
                    </a:cubicBezTo>
                    <a:cubicBezTo>
                      <a:pt x="478" y="445"/>
                      <a:pt x="586" y="231"/>
                      <a:pt x="467" y="84"/>
                    </a:cubicBezTo>
                    <a:cubicBezTo>
                      <a:pt x="423" y="29"/>
                      <a:pt x="358" y="0"/>
                      <a:pt x="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5"/>
              <p:cNvSpPr/>
              <p:nvPr/>
            </p:nvSpPr>
            <p:spPr>
              <a:xfrm>
                <a:off x="3968900" y="3998250"/>
                <a:ext cx="14125" cy="10750"/>
              </a:xfrm>
              <a:custGeom>
                <a:avLst/>
                <a:gdLst/>
                <a:ahLst/>
                <a:cxnLst/>
                <a:rect l="l" t="t" r="r" b="b"/>
                <a:pathLst>
                  <a:path w="565" h="430" extrusionOk="0">
                    <a:moveTo>
                      <a:pt x="284" y="1"/>
                    </a:moveTo>
                    <a:cubicBezTo>
                      <a:pt x="237" y="1"/>
                      <a:pt x="188" y="17"/>
                      <a:pt x="148" y="49"/>
                    </a:cubicBezTo>
                    <a:cubicBezTo>
                      <a:pt x="0" y="171"/>
                      <a:pt x="71" y="409"/>
                      <a:pt x="261" y="428"/>
                    </a:cubicBezTo>
                    <a:cubicBezTo>
                      <a:pt x="268" y="429"/>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5"/>
              <p:cNvSpPr/>
              <p:nvPr/>
            </p:nvSpPr>
            <p:spPr>
              <a:xfrm>
                <a:off x="3955625" y="3981750"/>
                <a:ext cx="13500" cy="10200"/>
              </a:xfrm>
              <a:custGeom>
                <a:avLst/>
                <a:gdLst/>
                <a:ahLst/>
                <a:cxnLst/>
                <a:rect l="l" t="t" r="r" b="b"/>
                <a:pathLst>
                  <a:path w="540" h="408" extrusionOk="0">
                    <a:moveTo>
                      <a:pt x="271" y="1"/>
                    </a:moveTo>
                    <a:cubicBezTo>
                      <a:pt x="226" y="1"/>
                      <a:pt x="180" y="16"/>
                      <a:pt x="142" y="47"/>
                    </a:cubicBezTo>
                    <a:cubicBezTo>
                      <a:pt x="1" y="159"/>
                      <a:pt x="68" y="390"/>
                      <a:pt x="252" y="407"/>
                    </a:cubicBezTo>
                    <a:cubicBezTo>
                      <a:pt x="259" y="407"/>
                      <a:pt x="267" y="408"/>
                      <a:pt x="275" y="408"/>
                    </a:cubicBezTo>
                    <a:cubicBezTo>
                      <a:pt x="441" y="408"/>
                      <a:pt x="539" y="211"/>
                      <a:pt x="432" y="76"/>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5"/>
              <p:cNvSpPr/>
              <p:nvPr/>
            </p:nvSpPr>
            <p:spPr>
              <a:xfrm>
                <a:off x="3942375" y="3965200"/>
                <a:ext cx="12850" cy="9800"/>
              </a:xfrm>
              <a:custGeom>
                <a:avLst/>
                <a:gdLst/>
                <a:ahLst/>
                <a:cxnLst/>
                <a:rect l="l" t="t" r="r" b="b"/>
                <a:pathLst>
                  <a:path w="514" h="392" extrusionOk="0">
                    <a:moveTo>
                      <a:pt x="258" y="0"/>
                    </a:moveTo>
                    <a:cubicBezTo>
                      <a:pt x="215" y="0"/>
                      <a:pt x="172" y="14"/>
                      <a:pt x="136" y="43"/>
                    </a:cubicBezTo>
                    <a:cubicBezTo>
                      <a:pt x="1" y="153"/>
                      <a:pt x="65" y="371"/>
                      <a:pt x="238" y="390"/>
                    </a:cubicBezTo>
                    <a:cubicBezTo>
                      <a:pt x="246" y="391"/>
                      <a:pt x="254" y="392"/>
                      <a:pt x="261" y="392"/>
                    </a:cubicBezTo>
                    <a:cubicBezTo>
                      <a:pt x="421" y="392"/>
                      <a:pt x="513" y="201"/>
                      <a:pt x="409" y="72"/>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5"/>
              <p:cNvSpPr/>
              <p:nvPr/>
            </p:nvSpPr>
            <p:spPr>
              <a:xfrm>
                <a:off x="3929125" y="3948625"/>
                <a:ext cx="12275" cy="9350"/>
              </a:xfrm>
              <a:custGeom>
                <a:avLst/>
                <a:gdLst/>
                <a:ahLst/>
                <a:cxnLst/>
                <a:rect l="l" t="t" r="r" b="b"/>
                <a:pathLst>
                  <a:path w="491" h="374" extrusionOk="0">
                    <a:moveTo>
                      <a:pt x="247" y="1"/>
                    </a:moveTo>
                    <a:cubicBezTo>
                      <a:pt x="206" y="1"/>
                      <a:pt x="164" y="15"/>
                      <a:pt x="129" y="44"/>
                    </a:cubicBezTo>
                    <a:cubicBezTo>
                      <a:pt x="0" y="147"/>
                      <a:pt x="61" y="356"/>
                      <a:pt x="225" y="372"/>
                    </a:cubicBezTo>
                    <a:cubicBezTo>
                      <a:pt x="233" y="373"/>
                      <a:pt x="241" y="373"/>
                      <a:pt x="248" y="373"/>
                    </a:cubicBezTo>
                    <a:cubicBezTo>
                      <a:pt x="399" y="373"/>
                      <a:pt x="490" y="193"/>
                      <a:pt x="389" y="70"/>
                    </a:cubicBezTo>
                    <a:cubicBezTo>
                      <a:pt x="353" y="25"/>
                      <a:pt x="300"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5"/>
              <p:cNvSpPr/>
              <p:nvPr/>
            </p:nvSpPr>
            <p:spPr>
              <a:xfrm>
                <a:off x="3915775" y="3932150"/>
                <a:ext cx="11750" cy="8875"/>
              </a:xfrm>
              <a:custGeom>
                <a:avLst/>
                <a:gdLst/>
                <a:ahLst/>
                <a:cxnLst/>
                <a:rect l="l" t="t" r="r" b="b"/>
                <a:pathLst>
                  <a:path w="470" h="355" extrusionOk="0">
                    <a:moveTo>
                      <a:pt x="236" y="0"/>
                    </a:moveTo>
                    <a:cubicBezTo>
                      <a:pt x="197" y="0"/>
                      <a:pt x="158" y="14"/>
                      <a:pt x="126" y="41"/>
                    </a:cubicBezTo>
                    <a:cubicBezTo>
                      <a:pt x="1" y="138"/>
                      <a:pt x="62" y="337"/>
                      <a:pt x="216" y="353"/>
                    </a:cubicBezTo>
                    <a:cubicBezTo>
                      <a:pt x="223" y="354"/>
                      <a:pt x="229" y="354"/>
                      <a:pt x="236" y="354"/>
                    </a:cubicBezTo>
                    <a:cubicBezTo>
                      <a:pt x="382" y="354"/>
                      <a:pt x="469" y="184"/>
                      <a:pt x="374" y="67"/>
                    </a:cubicBezTo>
                    <a:cubicBezTo>
                      <a:pt x="339" y="23"/>
                      <a:pt x="288"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5"/>
              <p:cNvSpPr/>
              <p:nvPr/>
            </p:nvSpPr>
            <p:spPr>
              <a:xfrm>
                <a:off x="3902525" y="3915625"/>
                <a:ext cx="11100" cy="8350"/>
              </a:xfrm>
              <a:custGeom>
                <a:avLst/>
                <a:gdLst/>
                <a:ahLst/>
                <a:cxnLst/>
                <a:rect l="l" t="t" r="r" b="b"/>
                <a:pathLst>
                  <a:path w="444" h="334" extrusionOk="0">
                    <a:moveTo>
                      <a:pt x="221" y="1"/>
                    </a:moveTo>
                    <a:cubicBezTo>
                      <a:pt x="184" y="1"/>
                      <a:pt x="148" y="12"/>
                      <a:pt x="116" y="37"/>
                    </a:cubicBezTo>
                    <a:cubicBezTo>
                      <a:pt x="1" y="130"/>
                      <a:pt x="58" y="317"/>
                      <a:pt x="206" y="333"/>
                    </a:cubicBezTo>
                    <a:cubicBezTo>
                      <a:pt x="213" y="333"/>
                      <a:pt x="219" y="334"/>
                      <a:pt x="226" y="334"/>
                    </a:cubicBezTo>
                    <a:cubicBezTo>
                      <a:pt x="362" y="334"/>
                      <a:pt x="443" y="173"/>
                      <a:pt x="351" y="63"/>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5"/>
              <p:cNvSpPr/>
              <p:nvPr/>
            </p:nvSpPr>
            <p:spPr>
              <a:xfrm>
                <a:off x="3889275" y="3899100"/>
                <a:ext cx="10450" cy="7925"/>
              </a:xfrm>
              <a:custGeom>
                <a:avLst/>
                <a:gdLst/>
                <a:ahLst/>
                <a:cxnLst/>
                <a:rect l="l" t="t" r="r" b="b"/>
                <a:pathLst>
                  <a:path w="418" h="317" extrusionOk="0">
                    <a:moveTo>
                      <a:pt x="213" y="1"/>
                    </a:moveTo>
                    <a:cubicBezTo>
                      <a:pt x="178" y="1"/>
                      <a:pt x="142" y="12"/>
                      <a:pt x="113" y="36"/>
                    </a:cubicBezTo>
                    <a:cubicBezTo>
                      <a:pt x="0" y="123"/>
                      <a:pt x="55" y="300"/>
                      <a:pt x="193" y="316"/>
                    </a:cubicBezTo>
                    <a:cubicBezTo>
                      <a:pt x="200" y="316"/>
                      <a:pt x="206" y="317"/>
                      <a:pt x="212" y="317"/>
                    </a:cubicBezTo>
                    <a:cubicBezTo>
                      <a:pt x="342" y="317"/>
                      <a:pt x="417" y="163"/>
                      <a:pt x="335" y="59"/>
                    </a:cubicBezTo>
                    <a:cubicBezTo>
                      <a:pt x="304" y="20"/>
                      <a:pt x="258" y="1"/>
                      <a:pt x="2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5"/>
              <p:cNvSpPr/>
              <p:nvPr/>
            </p:nvSpPr>
            <p:spPr>
              <a:xfrm>
                <a:off x="4079775" y="4099525"/>
                <a:ext cx="18325" cy="13925"/>
              </a:xfrm>
              <a:custGeom>
                <a:avLst/>
                <a:gdLst/>
                <a:ahLst/>
                <a:cxnLst/>
                <a:rect l="l" t="t" r="r" b="b"/>
                <a:pathLst>
                  <a:path w="733" h="557" extrusionOk="0">
                    <a:moveTo>
                      <a:pt x="369" y="0"/>
                    </a:moveTo>
                    <a:cubicBezTo>
                      <a:pt x="307" y="0"/>
                      <a:pt x="245" y="21"/>
                      <a:pt x="193" y="63"/>
                    </a:cubicBezTo>
                    <a:cubicBezTo>
                      <a:pt x="0" y="220"/>
                      <a:pt x="93" y="532"/>
                      <a:pt x="341" y="555"/>
                    </a:cubicBezTo>
                    <a:cubicBezTo>
                      <a:pt x="351" y="556"/>
                      <a:pt x="361" y="556"/>
                      <a:pt x="371" y="556"/>
                    </a:cubicBezTo>
                    <a:cubicBezTo>
                      <a:pt x="598" y="556"/>
                      <a:pt x="733" y="286"/>
                      <a:pt x="585" y="102"/>
                    </a:cubicBezTo>
                    <a:cubicBezTo>
                      <a:pt x="529" y="35"/>
                      <a:pt x="449" y="0"/>
                      <a:pt x="3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5"/>
              <p:cNvSpPr/>
              <p:nvPr/>
            </p:nvSpPr>
            <p:spPr>
              <a:xfrm>
                <a:off x="4066425" y="4082975"/>
                <a:ext cx="17800" cy="13500"/>
              </a:xfrm>
              <a:custGeom>
                <a:avLst/>
                <a:gdLst/>
                <a:ahLst/>
                <a:cxnLst/>
                <a:rect l="l" t="t" r="r" b="b"/>
                <a:pathLst>
                  <a:path w="712" h="540" extrusionOk="0">
                    <a:moveTo>
                      <a:pt x="356" y="1"/>
                    </a:moveTo>
                    <a:cubicBezTo>
                      <a:pt x="298" y="1"/>
                      <a:pt x="238" y="20"/>
                      <a:pt x="187" y="60"/>
                    </a:cubicBezTo>
                    <a:cubicBezTo>
                      <a:pt x="1" y="211"/>
                      <a:pt x="91" y="513"/>
                      <a:pt x="328" y="539"/>
                    </a:cubicBezTo>
                    <a:cubicBezTo>
                      <a:pt x="338" y="539"/>
                      <a:pt x="347" y="540"/>
                      <a:pt x="356" y="540"/>
                    </a:cubicBezTo>
                    <a:cubicBezTo>
                      <a:pt x="581" y="540"/>
                      <a:pt x="711" y="281"/>
                      <a:pt x="566" y="102"/>
                    </a:cubicBezTo>
                    <a:cubicBezTo>
                      <a:pt x="513" y="35"/>
                      <a:pt x="435" y="1"/>
                      <a:pt x="3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5"/>
              <p:cNvSpPr/>
              <p:nvPr/>
            </p:nvSpPr>
            <p:spPr>
              <a:xfrm>
                <a:off x="4053175" y="4066450"/>
                <a:ext cx="17125" cy="13025"/>
              </a:xfrm>
              <a:custGeom>
                <a:avLst/>
                <a:gdLst/>
                <a:ahLst/>
                <a:cxnLst/>
                <a:rect l="l" t="t" r="r" b="b"/>
                <a:pathLst>
                  <a:path w="685" h="521" extrusionOk="0">
                    <a:moveTo>
                      <a:pt x="345" y="1"/>
                    </a:moveTo>
                    <a:cubicBezTo>
                      <a:pt x="287" y="1"/>
                      <a:pt x="229" y="20"/>
                      <a:pt x="180" y="59"/>
                    </a:cubicBezTo>
                    <a:cubicBezTo>
                      <a:pt x="0" y="203"/>
                      <a:pt x="87" y="493"/>
                      <a:pt x="315" y="518"/>
                    </a:cubicBezTo>
                    <a:cubicBezTo>
                      <a:pt x="326" y="519"/>
                      <a:pt x="336" y="520"/>
                      <a:pt x="346" y="520"/>
                    </a:cubicBezTo>
                    <a:cubicBezTo>
                      <a:pt x="559" y="520"/>
                      <a:pt x="685" y="269"/>
                      <a:pt x="547" y="97"/>
                    </a:cubicBezTo>
                    <a:cubicBezTo>
                      <a:pt x="496" y="33"/>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5"/>
              <p:cNvSpPr/>
              <p:nvPr/>
            </p:nvSpPr>
            <p:spPr>
              <a:xfrm>
                <a:off x="4039925" y="4049875"/>
                <a:ext cx="16575" cy="12625"/>
              </a:xfrm>
              <a:custGeom>
                <a:avLst/>
                <a:gdLst/>
                <a:ahLst/>
                <a:cxnLst/>
                <a:rect l="l" t="t" r="r" b="b"/>
                <a:pathLst>
                  <a:path w="663" h="505" extrusionOk="0">
                    <a:moveTo>
                      <a:pt x="331" y="1"/>
                    </a:moveTo>
                    <a:cubicBezTo>
                      <a:pt x="275" y="1"/>
                      <a:pt x="219" y="19"/>
                      <a:pt x="174" y="56"/>
                    </a:cubicBezTo>
                    <a:cubicBezTo>
                      <a:pt x="0" y="198"/>
                      <a:pt x="84" y="481"/>
                      <a:pt x="305" y="503"/>
                    </a:cubicBezTo>
                    <a:cubicBezTo>
                      <a:pt x="315" y="504"/>
                      <a:pt x="324" y="505"/>
                      <a:pt x="333" y="505"/>
                    </a:cubicBezTo>
                    <a:cubicBezTo>
                      <a:pt x="538" y="505"/>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5"/>
              <p:cNvSpPr/>
              <p:nvPr/>
            </p:nvSpPr>
            <p:spPr>
              <a:xfrm>
                <a:off x="4026650" y="4033375"/>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5"/>
              <p:cNvSpPr/>
              <p:nvPr/>
            </p:nvSpPr>
            <p:spPr>
              <a:xfrm>
                <a:off x="4013400" y="4016825"/>
                <a:ext cx="15325" cy="11675"/>
              </a:xfrm>
              <a:custGeom>
                <a:avLst/>
                <a:gdLst/>
                <a:ahLst/>
                <a:cxnLst/>
                <a:rect l="l" t="t" r="r" b="b"/>
                <a:pathLst>
                  <a:path w="613" h="467" extrusionOk="0">
                    <a:moveTo>
                      <a:pt x="308" y="1"/>
                    </a:moveTo>
                    <a:cubicBezTo>
                      <a:pt x="256" y="1"/>
                      <a:pt x="205" y="18"/>
                      <a:pt x="161" y="54"/>
                    </a:cubicBezTo>
                    <a:cubicBezTo>
                      <a:pt x="1" y="183"/>
                      <a:pt x="78" y="443"/>
                      <a:pt x="283" y="466"/>
                    </a:cubicBezTo>
                    <a:cubicBezTo>
                      <a:pt x="291" y="467"/>
                      <a:pt x="299" y="467"/>
                      <a:pt x="307" y="467"/>
                    </a:cubicBezTo>
                    <a:cubicBezTo>
                      <a:pt x="499" y="467"/>
                      <a:pt x="613" y="241"/>
                      <a:pt x="486" y="87"/>
                    </a:cubicBezTo>
                    <a:cubicBezTo>
                      <a:pt x="440" y="30"/>
                      <a:pt x="374"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5"/>
              <p:cNvSpPr/>
              <p:nvPr/>
            </p:nvSpPr>
            <p:spPr>
              <a:xfrm>
                <a:off x="4000075" y="4000325"/>
                <a:ext cx="14750" cy="11150"/>
              </a:xfrm>
              <a:custGeom>
                <a:avLst/>
                <a:gdLst/>
                <a:ahLst/>
                <a:cxnLst/>
                <a:rect l="l" t="t" r="r" b="b"/>
                <a:pathLst>
                  <a:path w="590" h="446" extrusionOk="0">
                    <a:moveTo>
                      <a:pt x="295" y="0"/>
                    </a:moveTo>
                    <a:cubicBezTo>
                      <a:pt x="246" y="0"/>
                      <a:pt x="196" y="16"/>
                      <a:pt x="154" y="49"/>
                    </a:cubicBezTo>
                    <a:cubicBezTo>
                      <a:pt x="0" y="175"/>
                      <a:pt x="74" y="425"/>
                      <a:pt x="273" y="444"/>
                    </a:cubicBezTo>
                    <a:cubicBezTo>
                      <a:pt x="281" y="445"/>
                      <a:pt x="289" y="446"/>
                      <a:pt x="296" y="446"/>
                    </a:cubicBezTo>
                    <a:cubicBezTo>
                      <a:pt x="479" y="446"/>
                      <a:pt x="590" y="229"/>
                      <a:pt x="469" y="81"/>
                    </a:cubicBezTo>
                    <a:cubicBezTo>
                      <a:pt x="425" y="28"/>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5"/>
              <p:cNvSpPr/>
              <p:nvPr/>
            </p:nvSpPr>
            <p:spPr>
              <a:xfrm>
                <a:off x="3986800" y="3983800"/>
                <a:ext cx="14100" cy="10650"/>
              </a:xfrm>
              <a:custGeom>
                <a:avLst/>
                <a:gdLst/>
                <a:ahLst/>
                <a:cxnLst/>
                <a:rect l="l" t="t" r="r" b="b"/>
                <a:pathLst>
                  <a:path w="564" h="426" extrusionOk="0">
                    <a:moveTo>
                      <a:pt x="285" y="0"/>
                    </a:moveTo>
                    <a:cubicBezTo>
                      <a:pt x="237" y="0"/>
                      <a:pt x="189" y="16"/>
                      <a:pt x="149" y="48"/>
                    </a:cubicBezTo>
                    <a:cubicBezTo>
                      <a:pt x="1" y="167"/>
                      <a:pt x="72" y="405"/>
                      <a:pt x="261" y="424"/>
                    </a:cubicBezTo>
                    <a:cubicBezTo>
                      <a:pt x="270" y="425"/>
                      <a:pt x="279" y="426"/>
                      <a:pt x="288" y="426"/>
                    </a:cubicBezTo>
                    <a:cubicBezTo>
                      <a:pt x="462" y="426"/>
                      <a:pt x="564" y="221"/>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5"/>
              <p:cNvSpPr/>
              <p:nvPr/>
            </p:nvSpPr>
            <p:spPr>
              <a:xfrm>
                <a:off x="3973550" y="3967225"/>
                <a:ext cx="13475" cy="10275"/>
              </a:xfrm>
              <a:custGeom>
                <a:avLst/>
                <a:gdLst/>
                <a:ahLst/>
                <a:cxnLst/>
                <a:rect l="l" t="t" r="r" b="b"/>
                <a:pathLst>
                  <a:path w="539" h="411" extrusionOk="0">
                    <a:moveTo>
                      <a:pt x="269" y="1"/>
                    </a:moveTo>
                    <a:cubicBezTo>
                      <a:pt x="224" y="1"/>
                      <a:pt x="179" y="16"/>
                      <a:pt x="142" y="46"/>
                    </a:cubicBezTo>
                    <a:cubicBezTo>
                      <a:pt x="1" y="162"/>
                      <a:pt x="68" y="390"/>
                      <a:pt x="248" y="409"/>
                    </a:cubicBezTo>
                    <a:cubicBezTo>
                      <a:pt x="256" y="410"/>
                      <a:pt x="264" y="410"/>
                      <a:pt x="272" y="410"/>
                    </a:cubicBezTo>
                    <a:cubicBezTo>
                      <a:pt x="441" y="410"/>
                      <a:pt x="539" y="213"/>
                      <a:pt x="428" y="78"/>
                    </a:cubicBezTo>
                    <a:cubicBezTo>
                      <a:pt x="388" y="27"/>
                      <a:pt x="329"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5"/>
              <p:cNvSpPr/>
              <p:nvPr/>
            </p:nvSpPr>
            <p:spPr>
              <a:xfrm>
                <a:off x="3960300" y="3950725"/>
                <a:ext cx="12850" cy="9800"/>
              </a:xfrm>
              <a:custGeom>
                <a:avLst/>
                <a:gdLst/>
                <a:ahLst/>
                <a:cxnLst/>
                <a:rect l="l" t="t" r="r" b="b"/>
                <a:pathLst>
                  <a:path w="514" h="392" extrusionOk="0">
                    <a:moveTo>
                      <a:pt x="257" y="1"/>
                    </a:moveTo>
                    <a:cubicBezTo>
                      <a:pt x="215" y="1"/>
                      <a:pt x="171" y="15"/>
                      <a:pt x="135" y="44"/>
                    </a:cubicBezTo>
                    <a:cubicBezTo>
                      <a:pt x="0" y="153"/>
                      <a:pt x="65" y="372"/>
                      <a:pt x="238" y="391"/>
                    </a:cubicBezTo>
                    <a:cubicBezTo>
                      <a:pt x="245" y="392"/>
                      <a:pt x="251" y="392"/>
                      <a:pt x="257" y="392"/>
                    </a:cubicBezTo>
                    <a:cubicBezTo>
                      <a:pt x="417" y="392"/>
                      <a:pt x="514" y="203"/>
                      <a:pt x="408" y="73"/>
                    </a:cubicBezTo>
                    <a:cubicBezTo>
                      <a:pt x="370"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5"/>
              <p:cNvSpPr/>
              <p:nvPr/>
            </p:nvSpPr>
            <p:spPr>
              <a:xfrm>
                <a:off x="3946950" y="3934175"/>
                <a:ext cx="12300" cy="9325"/>
              </a:xfrm>
              <a:custGeom>
                <a:avLst/>
                <a:gdLst/>
                <a:ahLst/>
                <a:cxnLst/>
                <a:rect l="l" t="t" r="r" b="b"/>
                <a:pathLst>
                  <a:path w="492" h="373" extrusionOk="0">
                    <a:moveTo>
                      <a:pt x="249" y="0"/>
                    </a:moveTo>
                    <a:cubicBezTo>
                      <a:pt x="208" y="0"/>
                      <a:pt x="166" y="15"/>
                      <a:pt x="133" y="44"/>
                    </a:cubicBezTo>
                    <a:cubicBezTo>
                      <a:pt x="1" y="147"/>
                      <a:pt x="65" y="356"/>
                      <a:pt x="229" y="372"/>
                    </a:cubicBezTo>
                    <a:cubicBezTo>
                      <a:pt x="236" y="372"/>
                      <a:pt x="242" y="373"/>
                      <a:pt x="248" y="373"/>
                    </a:cubicBezTo>
                    <a:cubicBezTo>
                      <a:pt x="401" y="373"/>
                      <a:pt x="492" y="193"/>
                      <a:pt x="393" y="70"/>
                    </a:cubicBezTo>
                    <a:cubicBezTo>
                      <a:pt x="357" y="24"/>
                      <a:pt x="303" y="0"/>
                      <a:pt x="2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5"/>
              <p:cNvSpPr/>
              <p:nvPr/>
            </p:nvSpPr>
            <p:spPr>
              <a:xfrm>
                <a:off x="3933700" y="3917600"/>
                <a:ext cx="11650" cy="8875"/>
              </a:xfrm>
              <a:custGeom>
                <a:avLst/>
                <a:gdLst/>
                <a:ahLst/>
                <a:cxnLst/>
                <a:rect l="l" t="t" r="r" b="b"/>
                <a:pathLst>
                  <a:path w="466" h="355" extrusionOk="0">
                    <a:moveTo>
                      <a:pt x="236" y="0"/>
                    </a:moveTo>
                    <a:cubicBezTo>
                      <a:pt x="196" y="0"/>
                      <a:pt x="156" y="14"/>
                      <a:pt x="123" y="42"/>
                    </a:cubicBezTo>
                    <a:cubicBezTo>
                      <a:pt x="1" y="138"/>
                      <a:pt x="58" y="337"/>
                      <a:pt x="216" y="353"/>
                    </a:cubicBezTo>
                    <a:cubicBezTo>
                      <a:pt x="223" y="354"/>
                      <a:pt x="229" y="354"/>
                      <a:pt x="235" y="354"/>
                    </a:cubicBezTo>
                    <a:cubicBezTo>
                      <a:pt x="381" y="354"/>
                      <a:pt x="466" y="184"/>
                      <a:pt x="373" y="67"/>
                    </a:cubicBezTo>
                    <a:cubicBezTo>
                      <a:pt x="339" y="24"/>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5"/>
              <p:cNvSpPr/>
              <p:nvPr/>
            </p:nvSpPr>
            <p:spPr>
              <a:xfrm>
                <a:off x="3920450" y="3901125"/>
                <a:ext cx="11000" cy="8400"/>
              </a:xfrm>
              <a:custGeom>
                <a:avLst/>
                <a:gdLst/>
                <a:ahLst/>
                <a:cxnLst/>
                <a:rect l="l" t="t" r="r" b="b"/>
                <a:pathLst>
                  <a:path w="440" h="336" extrusionOk="0">
                    <a:moveTo>
                      <a:pt x="222" y="1"/>
                    </a:moveTo>
                    <a:cubicBezTo>
                      <a:pt x="185" y="1"/>
                      <a:pt x="147" y="13"/>
                      <a:pt x="116" y="39"/>
                    </a:cubicBezTo>
                    <a:cubicBezTo>
                      <a:pt x="0" y="132"/>
                      <a:pt x="55" y="318"/>
                      <a:pt x="203" y="334"/>
                    </a:cubicBezTo>
                    <a:cubicBezTo>
                      <a:pt x="209" y="335"/>
                      <a:pt x="216" y="335"/>
                      <a:pt x="222" y="335"/>
                    </a:cubicBezTo>
                    <a:cubicBezTo>
                      <a:pt x="358" y="335"/>
                      <a:pt x="440"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5"/>
              <p:cNvSpPr/>
              <p:nvPr/>
            </p:nvSpPr>
            <p:spPr>
              <a:xfrm>
                <a:off x="3907200" y="3884650"/>
                <a:ext cx="10450" cy="7900"/>
              </a:xfrm>
              <a:custGeom>
                <a:avLst/>
                <a:gdLst/>
                <a:ahLst/>
                <a:cxnLst/>
                <a:rect l="l" t="t" r="r" b="b"/>
                <a:pathLst>
                  <a:path w="418" h="316" extrusionOk="0">
                    <a:moveTo>
                      <a:pt x="209" y="0"/>
                    </a:moveTo>
                    <a:cubicBezTo>
                      <a:pt x="174" y="0"/>
                      <a:pt x="139" y="12"/>
                      <a:pt x="109" y="36"/>
                    </a:cubicBezTo>
                    <a:cubicBezTo>
                      <a:pt x="0" y="122"/>
                      <a:pt x="51" y="299"/>
                      <a:pt x="193" y="315"/>
                    </a:cubicBezTo>
                    <a:cubicBezTo>
                      <a:pt x="198" y="316"/>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5"/>
              <p:cNvSpPr/>
              <p:nvPr/>
            </p:nvSpPr>
            <p:spPr>
              <a:xfrm>
                <a:off x="4110950" y="4101525"/>
                <a:ext cx="18950" cy="14425"/>
              </a:xfrm>
              <a:custGeom>
                <a:avLst/>
                <a:gdLst/>
                <a:ahLst/>
                <a:cxnLst/>
                <a:rect l="l" t="t" r="r" b="b"/>
                <a:pathLst>
                  <a:path w="758" h="577" extrusionOk="0">
                    <a:moveTo>
                      <a:pt x="381" y="0"/>
                    </a:moveTo>
                    <a:cubicBezTo>
                      <a:pt x="317" y="0"/>
                      <a:pt x="252" y="22"/>
                      <a:pt x="199" y="67"/>
                    </a:cubicBezTo>
                    <a:cubicBezTo>
                      <a:pt x="0" y="227"/>
                      <a:pt x="93" y="549"/>
                      <a:pt x="350" y="574"/>
                    </a:cubicBezTo>
                    <a:cubicBezTo>
                      <a:pt x="362" y="576"/>
                      <a:pt x="374" y="576"/>
                      <a:pt x="385" y="576"/>
                    </a:cubicBezTo>
                    <a:cubicBezTo>
                      <a:pt x="618" y="576"/>
                      <a:pt x="758" y="298"/>
                      <a:pt x="604"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5"/>
              <p:cNvSpPr/>
              <p:nvPr/>
            </p:nvSpPr>
            <p:spPr>
              <a:xfrm>
                <a:off x="4097600" y="4085000"/>
                <a:ext cx="18500" cy="13975"/>
              </a:xfrm>
              <a:custGeom>
                <a:avLst/>
                <a:gdLst/>
                <a:ahLst/>
                <a:cxnLst/>
                <a:rect l="l" t="t" r="r" b="b"/>
                <a:pathLst>
                  <a:path w="740" h="559" extrusionOk="0">
                    <a:moveTo>
                      <a:pt x="369" y="1"/>
                    </a:moveTo>
                    <a:cubicBezTo>
                      <a:pt x="308" y="1"/>
                      <a:pt x="246" y="21"/>
                      <a:pt x="193" y="62"/>
                    </a:cubicBezTo>
                    <a:cubicBezTo>
                      <a:pt x="1" y="220"/>
                      <a:pt x="94" y="532"/>
                      <a:pt x="341" y="557"/>
                    </a:cubicBezTo>
                    <a:cubicBezTo>
                      <a:pt x="352" y="558"/>
                      <a:pt x="362" y="559"/>
                      <a:pt x="372" y="559"/>
                    </a:cubicBezTo>
                    <a:cubicBezTo>
                      <a:pt x="602" y="559"/>
                      <a:pt x="740" y="289"/>
                      <a:pt x="589" y="104"/>
                    </a:cubicBezTo>
                    <a:cubicBezTo>
                      <a:pt x="532" y="36"/>
                      <a:pt x="451"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5"/>
              <p:cNvSpPr/>
              <p:nvPr/>
            </p:nvSpPr>
            <p:spPr>
              <a:xfrm>
                <a:off x="4084350" y="4068450"/>
                <a:ext cx="17775" cy="13500"/>
              </a:xfrm>
              <a:custGeom>
                <a:avLst/>
                <a:gdLst/>
                <a:ahLst/>
                <a:cxnLst/>
                <a:rect l="l" t="t" r="r" b="b"/>
                <a:pathLst>
                  <a:path w="711" h="540" extrusionOk="0">
                    <a:moveTo>
                      <a:pt x="357" y="1"/>
                    </a:moveTo>
                    <a:cubicBezTo>
                      <a:pt x="297" y="1"/>
                      <a:pt x="237" y="21"/>
                      <a:pt x="187" y="62"/>
                    </a:cubicBezTo>
                    <a:cubicBezTo>
                      <a:pt x="0" y="213"/>
                      <a:pt x="90" y="512"/>
                      <a:pt x="328" y="538"/>
                    </a:cubicBezTo>
                    <a:cubicBezTo>
                      <a:pt x="339" y="539"/>
                      <a:pt x="349" y="540"/>
                      <a:pt x="359" y="540"/>
                    </a:cubicBezTo>
                    <a:cubicBezTo>
                      <a:pt x="582" y="540"/>
                      <a:pt x="710"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5"/>
              <p:cNvSpPr/>
              <p:nvPr/>
            </p:nvSpPr>
            <p:spPr>
              <a:xfrm>
                <a:off x="4071100" y="4051925"/>
                <a:ext cx="17125" cy="13000"/>
              </a:xfrm>
              <a:custGeom>
                <a:avLst/>
                <a:gdLst/>
                <a:ahLst/>
                <a:cxnLst/>
                <a:rect l="l" t="t" r="r" b="b"/>
                <a:pathLst>
                  <a:path w="685" h="520" extrusionOk="0">
                    <a:moveTo>
                      <a:pt x="345" y="0"/>
                    </a:moveTo>
                    <a:cubicBezTo>
                      <a:pt x="287" y="0"/>
                      <a:pt x="229" y="19"/>
                      <a:pt x="180" y="58"/>
                    </a:cubicBezTo>
                    <a:cubicBezTo>
                      <a:pt x="0" y="203"/>
                      <a:pt x="84" y="495"/>
                      <a:pt x="315" y="518"/>
                    </a:cubicBezTo>
                    <a:cubicBezTo>
                      <a:pt x="326" y="519"/>
                      <a:pt x="336" y="519"/>
                      <a:pt x="346" y="519"/>
                    </a:cubicBezTo>
                    <a:cubicBezTo>
                      <a:pt x="559" y="519"/>
                      <a:pt x="684" y="271"/>
                      <a:pt x="546" y="97"/>
                    </a:cubicBezTo>
                    <a:cubicBezTo>
                      <a:pt x="495"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5"/>
              <p:cNvSpPr/>
              <p:nvPr/>
            </p:nvSpPr>
            <p:spPr>
              <a:xfrm>
                <a:off x="4057825" y="4035425"/>
                <a:ext cx="16600" cy="12625"/>
              </a:xfrm>
              <a:custGeom>
                <a:avLst/>
                <a:gdLst/>
                <a:ahLst/>
                <a:cxnLst/>
                <a:rect l="l" t="t" r="r" b="b"/>
                <a:pathLst>
                  <a:path w="664" h="505" extrusionOk="0">
                    <a:moveTo>
                      <a:pt x="331" y="0"/>
                    </a:moveTo>
                    <a:cubicBezTo>
                      <a:pt x="276" y="0"/>
                      <a:pt x="220" y="19"/>
                      <a:pt x="174" y="56"/>
                    </a:cubicBezTo>
                    <a:cubicBezTo>
                      <a:pt x="1" y="197"/>
                      <a:pt x="84" y="477"/>
                      <a:pt x="306" y="503"/>
                    </a:cubicBezTo>
                    <a:cubicBezTo>
                      <a:pt x="315" y="504"/>
                      <a:pt x="324" y="504"/>
                      <a:pt x="333" y="504"/>
                    </a:cubicBezTo>
                    <a:cubicBezTo>
                      <a:pt x="539" y="504"/>
                      <a:pt x="663" y="261"/>
                      <a:pt x="528" y="95"/>
                    </a:cubicBezTo>
                    <a:cubicBezTo>
                      <a:pt x="478" y="32"/>
                      <a:pt x="405"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5"/>
              <p:cNvSpPr/>
              <p:nvPr/>
            </p:nvSpPr>
            <p:spPr>
              <a:xfrm>
                <a:off x="4044575" y="4018850"/>
                <a:ext cx="15875" cy="12075"/>
              </a:xfrm>
              <a:custGeom>
                <a:avLst/>
                <a:gdLst/>
                <a:ahLst/>
                <a:cxnLst/>
                <a:rect l="l" t="t" r="r" b="b"/>
                <a:pathLst>
                  <a:path w="635" h="483" extrusionOk="0">
                    <a:moveTo>
                      <a:pt x="317" y="0"/>
                    </a:moveTo>
                    <a:cubicBezTo>
                      <a:pt x="265" y="0"/>
                      <a:pt x="212" y="18"/>
                      <a:pt x="168" y="54"/>
                    </a:cubicBezTo>
                    <a:cubicBezTo>
                      <a:pt x="1" y="192"/>
                      <a:pt x="81" y="459"/>
                      <a:pt x="293" y="481"/>
                    </a:cubicBezTo>
                    <a:cubicBezTo>
                      <a:pt x="302" y="482"/>
                      <a:pt x="311" y="483"/>
                      <a:pt x="320" y="483"/>
                    </a:cubicBezTo>
                    <a:cubicBezTo>
                      <a:pt x="519" y="483"/>
                      <a:pt x="634" y="249"/>
                      <a:pt x="508" y="92"/>
                    </a:cubicBezTo>
                    <a:cubicBezTo>
                      <a:pt x="459"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5"/>
              <p:cNvSpPr/>
              <p:nvPr/>
            </p:nvSpPr>
            <p:spPr>
              <a:xfrm>
                <a:off x="4031250" y="4002350"/>
                <a:ext cx="15375" cy="11625"/>
              </a:xfrm>
              <a:custGeom>
                <a:avLst/>
                <a:gdLst/>
                <a:ahLst/>
                <a:cxnLst/>
                <a:rect l="l" t="t" r="r" b="b"/>
                <a:pathLst>
                  <a:path w="615" h="465" extrusionOk="0">
                    <a:moveTo>
                      <a:pt x="306" y="1"/>
                    </a:moveTo>
                    <a:cubicBezTo>
                      <a:pt x="255" y="1"/>
                      <a:pt x="203" y="17"/>
                      <a:pt x="161" y="52"/>
                    </a:cubicBezTo>
                    <a:cubicBezTo>
                      <a:pt x="0" y="184"/>
                      <a:pt x="77" y="444"/>
                      <a:pt x="283" y="463"/>
                    </a:cubicBezTo>
                    <a:cubicBezTo>
                      <a:pt x="292" y="464"/>
                      <a:pt x="301" y="465"/>
                      <a:pt x="310" y="465"/>
                    </a:cubicBezTo>
                    <a:cubicBezTo>
                      <a:pt x="503" y="465"/>
                      <a:pt x="614" y="241"/>
                      <a:pt x="489" y="87"/>
                    </a:cubicBezTo>
                    <a:cubicBezTo>
                      <a:pt x="443" y="30"/>
                      <a:pt x="375"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5"/>
              <p:cNvSpPr/>
              <p:nvPr/>
            </p:nvSpPr>
            <p:spPr>
              <a:xfrm>
                <a:off x="4017975" y="3985800"/>
                <a:ext cx="14775" cy="11225"/>
              </a:xfrm>
              <a:custGeom>
                <a:avLst/>
                <a:gdLst/>
                <a:ahLst/>
                <a:cxnLst/>
                <a:rect l="l" t="t" r="r" b="b"/>
                <a:pathLst>
                  <a:path w="591" h="449" extrusionOk="0">
                    <a:moveTo>
                      <a:pt x="296" y="0"/>
                    </a:moveTo>
                    <a:cubicBezTo>
                      <a:pt x="247" y="0"/>
                      <a:pt x="197" y="17"/>
                      <a:pt x="155" y="52"/>
                    </a:cubicBezTo>
                    <a:cubicBezTo>
                      <a:pt x="1" y="177"/>
                      <a:pt x="75" y="425"/>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5"/>
              <p:cNvSpPr/>
              <p:nvPr/>
            </p:nvSpPr>
            <p:spPr>
              <a:xfrm>
                <a:off x="4004725" y="3969250"/>
                <a:ext cx="14125" cy="10725"/>
              </a:xfrm>
              <a:custGeom>
                <a:avLst/>
                <a:gdLst/>
                <a:ahLst/>
                <a:cxnLst/>
                <a:rect l="l" t="t" r="r" b="b"/>
                <a:pathLst>
                  <a:path w="565" h="429" extrusionOk="0">
                    <a:moveTo>
                      <a:pt x="284" y="1"/>
                    </a:moveTo>
                    <a:cubicBezTo>
                      <a:pt x="236" y="1"/>
                      <a:pt x="189" y="16"/>
                      <a:pt x="148" y="48"/>
                    </a:cubicBezTo>
                    <a:cubicBezTo>
                      <a:pt x="1" y="171"/>
                      <a:pt x="71" y="408"/>
                      <a:pt x="261" y="428"/>
                    </a:cubicBezTo>
                    <a:cubicBezTo>
                      <a:pt x="269" y="429"/>
                      <a:pt x="277" y="429"/>
                      <a:pt x="284" y="429"/>
                    </a:cubicBezTo>
                    <a:cubicBezTo>
                      <a:pt x="460" y="429"/>
                      <a:pt x="564" y="222"/>
                      <a:pt x="450" y="81"/>
                    </a:cubicBezTo>
                    <a:cubicBezTo>
                      <a:pt x="407" y="28"/>
                      <a:pt x="345"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5"/>
              <p:cNvSpPr/>
              <p:nvPr/>
            </p:nvSpPr>
            <p:spPr>
              <a:xfrm>
                <a:off x="3991475" y="395275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5"/>
              <p:cNvSpPr/>
              <p:nvPr/>
            </p:nvSpPr>
            <p:spPr>
              <a:xfrm>
                <a:off x="3978125" y="3936175"/>
                <a:ext cx="12925" cy="9825"/>
              </a:xfrm>
              <a:custGeom>
                <a:avLst/>
                <a:gdLst/>
                <a:ahLst/>
                <a:cxnLst/>
                <a:rect l="l" t="t" r="r" b="b"/>
                <a:pathLst>
                  <a:path w="517" h="393" extrusionOk="0">
                    <a:moveTo>
                      <a:pt x="260" y="1"/>
                    </a:moveTo>
                    <a:cubicBezTo>
                      <a:pt x="217" y="1"/>
                      <a:pt x="173" y="15"/>
                      <a:pt x="136" y="44"/>
                    </a:cubicBezTo>
                    <a:cubicBezTo>
                      <a:pt x="1" y="153"/>
                      <a:pt x="68" y="372"/>
                      <a:pt x="239" y="391"/>
                    </a:cubicBezTo>
                    <a:cubicBezTo>
                      <a:pt x="246" y="392"/>
                      <a:pt x="254" y="393"/>
                      <a:pt x="262" y="393"/>
                    </a:cubicBezTo>
                    <a:cubicBezTo>
                      <a:pt x="421" y="393"/>
                      <a:pt x="517"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5"/>
              <p:cNvSpPr/>
              <p:nvPr/>
            </p:nvSpPr>
            <p:spPr>
              <a:xfrm>
                <a:off x="3964875" y="3919700"/>
                <a:ext cx="12275" cy="9275"/>
              </a:xfrm>
              <a:custGeom>
                <a:avLst/>
                <a:gdLst/>
                <a:ahLst/>
                <a:cxnLst/>
                <a:rect l="l" t="t" r="r" b="b"/>
                <a:pathLst>
                  <a:path w="491" h="371" extrusionOk="0">
                    <a:moveTo>
                      <a:pt x="246" y="0"/>
                    </a:moveTo>
                    <a:cubicBezTo>
                      <a:pt x="205" y="0"/>
                      <a:pt x="163" y="14"/>
                      <a:pt x="129" y="41"/>
                    </a:cubicBezTo>
                    <a:cubicBezTo>
                      <a:pt x="1" y="147"/>
                      <a:pt x="65" y="353"/>
                      <a:pt x="229" y="369"/>
                    </a:cubicBezTo>
                    <a:cubicBezTo>
                      <a:pt x="236" y="370"/>
                      <a:pt x="244" y="370"/>
                      <a:pt x="252" y="370"/>
                    </a:cubicBezTo>
                    <a:cubicBezTo>
                      <a:pt x="402" y="370"/>
                      <a:pt x="491" y="193"/>
                      <a:pt x="393" y="70"/>
                    </a:cubicBezTo>
                    <a:cubicBezTo>
                      <a:pt x="356" y="24"/>
                      <a:pt x="301" y="0"/>
                      <a:pt x="2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5"/>
              <p:cNvSpPr/>
              <p:nvPr/>
            </p:nvSpPr>
            <p:spPr>
              <a:xfrm>
                <a:off x="3951625" y="3903150"/>
                <a:ext cx="11650" cy="8850"/>
              </a:xfrm>
              <a:custGeom>
                <a:avLst/>
                <a:gdLst/>
                <a:ahLst/>
                <a:cxnLst/>
                <a:rect l="l" t="t" r="r" b="b"/>
                <a:pathLst>
                  <a:path w="466" h="354" extrusionOk="0">
                    <a:moveTo>
                      <a:pt x="234" y="0"/>
                    </a:moveTo>
                    <a:cubicBezTo>
                      <a:pt x="195" y="0"/>
                      <a:pt x="156" y="13"/>
                      <a:pt x="122"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5"/>
              <p:cNvSpPr/>
              <p:nvPr/>
            </p:nvSpPr>
            <p:spPr>
              <a:xfrm>
                <a:off x="3938350" y="3886600"/>
                <a:ext cx="11025" cy="8375"/>
              </a:xfrm>
              <a:custGeom>
                <a:avLst/>
                <a:gdLst/>
                <a:ahLst/>
                <a:cxnLst/>
                <a:rect l="l" t="t" r="r" b="b"/>
                <a:pathLst>
                  <a:path w="441" h="335" extrusionOk="0">
                    <a:moveTo>
                      <a:pt x="222" y="0"/>
                    </a:moveTo>
                    <a:cubicBezTo>
                      <a:pt x="185" y="0"/>
                      <a:pt x="147" y="13"/>
                      <a:pt x="117" y="38"/>
                    </a:cubicBezTo>
                    <a:cubicBezTo>
                      <a:pt x="1" y="131"/>
                      <a:pt x="56" y="318"/>
                      <a:pt x="203" y="334"/>
                    </a:cubicBezTo>
                    <a:cubicBezTo>
                      <a:pt x="210" y="334"/>
                      <a:pt x="216" y="335"/>
                      <a:pt x="223" y="335"/>
                    </a:cubicBezTo>
                    <a:cubicBezTo>
                      <a:pt x="359" y="335"/>
                      <a:pt x="440" y="174"/>
                      <a:pt x="351" y="64"/>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5"/>
              <p:cNvSpPr/>
              <p:nvPr/>
            </p:nvSpPr>
            <p:spPr>
              <a:xfrm>
                <a:off x="3925100" y="3870100"/>
                <a:ext cx="10450" cy="7925"/>
              </a:xfrm>
              <a:custGeom>
                <a:avLst/>
                <a:gdLst/>
                <a:ahLst/>
                <a:cxnLst/>
                <a:rect l="l" t="t" r="r" b="b"/>
                <a:pathLst>
                  <a:path w="418" h="317" extrusionOk="0">
                    <a:moveTo>
                      <a:pt x="210" y="1"/>
                    </a:moveTo>
                    <a:cubicBezTo>
                      <a:pt x="175" y="1"/>
                      <a:pt x="139" y="12"/>
                      <a:pt x="110" y="36"/>
                    </a:cubicBezTo>
                    <a:cubicBezTo>
                      <a:pt x="1" y="123"/>
                      <a:pt x="52" y="299"/>
                      <a:pt x="190" y="315"/>
                    </a:cubicBezTo>
                    <a:cubicBezTo>
                      <a:pt x="197" y="316"/>
                      <a:pt x="203" y="317"/>
                      <a:pt x="209" y="317"/>
                    </a:cubicBezTo>
                    <a:cubicBezTo>
                      <a:pt x="340" y="317"/>
                      <a:pt x="418" y="163"/>
                      <a:pt x="332" y="58"/>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5"/>
              <p:cNvSpPr/>
              <p:nvPr/>
            </p:nvSpPr>
            <p:spPr>
              <a:xfrm>
                <a:off x="4128775" y="4087050"/>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4" y="576"/>
                      <a:pt x="375" y="576"/>
                      <a:pt x="385" y="576"/>
                    </a:cubicBezTo>
                    <a:cubicBezTo>
                      <a:pt x="621" y="576"/>
                      <a:pt x="762" y="297"/>
                      <a:pt x="608" y="106"/>
                    </a:cubicBezTo>
                    <a:cubicBezTo>
                      <a:pt x="551"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5"/>
              <p:cNvSpPr/>
              <p:nvPr/>
            </p:nvSpPr>
            <p:spPr>
              <a:xfrm>
                <a:off x="4115525" y="4070525"/>
                <a:ext cx="18400" cy="13925"/>
              </a:xfrm>
              <a:custGeom>
                <a:avLst/>
                <a:gdLst/>
                <a:ahLst/>
                <a:cxnLst/>
                <a:rect l="l" t="t" r="r" b="b"/>
                <a:pathLst>
                  <a:path w="736" h="557" extrusionOk="0">
                    <a:moveTo>
                      <a:pt x="370" y="0"/>
                    </a:moveTo>
                    <a:cubicBezTo>
                      <a:pt x="308" y="0"/>
                      <a:pt x="245" y="21"/>
                      <a:pt x="193" y="63"/>
                    </a:cubicBezTo>
                    <a:cubicBezTo>
                      <a:pt x="0" y="220"/>
                      <a:pt x="93" y="532"/>
                      <a:pt x="341" y="555"/>
                    </a:cubicBezTo>
                    <a:cubicBezTo>
                      <a:pt x="351" y="556"/>
                      <a:pt x="362" y="556"/>
                      <a:pt x="372" y="556"/>
                    </a:cubicBezTo>
                    <a:cubicBezTo>
                      <a:pt x="601" y="556"/>
                      <a:pt x="736" y="286"/>
                      <a:pt x="585" y="101"/>
                    </a:cubicBezTo>
                    <a:cubicBezTo>
                      <a:pt x="531" y="34"/>
                      <a:pt x="451" y="0"/>
                      <a:pt x="3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5"/>
              <p:cNvSpPr/>
              <p:nvPr/>
            </p:nvSpPr>
            <p:spPr>
              <a:xfrm>
                <a:off x="4102275" y="4053975"/>
                <a:ext cx="17775" cy="13525"/>
              </a:xfrm>
              <a:custGeom>
                <a:avLst/>
                <a:gdLst/>
                <a:ahLst/>
                <a:cxnLst/>
                <a:rect l="l" t="t" r="r" b="b"/>
                <a:pathLst>
                  <a:path w="711" h="541" extrusionOk="0">
                    <a:moveTo>
                      <a:pt x="354" y="0"/>
                    </a:moveTo>
                    <a:cubicBezTo>
                      <a:pt x="295" y="0"/>
                      <a:pt x="236" y="20"/>
                      <a:pt x="186" y="60"/>
                    </a:cubicBezTo>
                    <a:cubicBezTo>
                      <a:pt x="0" y="211"/>
                      <a:pt x="90" y="513"/>
                      <a:pt x="328" y="538"/>
                    </a:cubicBezTo>
                    <a:cubicBezTo>
                      <a:pt x="338" y="540"/>
                      <a:pt x="348" y="540"/>
                      <a:pt x="359" y="540"/>
                    </a:cubicBezTo>
                    <a:cubicBezTo>
                      <a:pt x="578" y="540"/>
                      <a:pt x="710" y="280"/>
                      <a:pt x="566" y="101"/>
                    </a:cubicBezTo>
                    <a:cubicBezTo>
                      <a:pt x="512" y="35"/>
                      <a:pt x="434" y="0"/>
                      <a:pt x="3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5"/>
              <p:cNvSpPr/>
              <p:nvPr/>
            </p:nvSpPr>
            <p:spPr>
              <a:xfrm>
                <a:off x="4089000" y="4037400"/>
                <a:ext cx="17150" cy="13050"/>
              </a:xfrm>
              <a:custGeom>
                <a:avLst/>
                <a:gdLst/>
                <a:ahLst/>
                <a:cxnLst/>
                <a:rect l="l" t="t" r="r" b="b"/>
                <a:pathLst>
                  <a:path w="686" h="522" extrusionOk="0">
                    <a:moveTo>
                      <a:pt x="342" y="1"/>
                    </a:moveTo>
                    <a:cubicBezTo>
                      <a:pt x="286" y="1"/>
                      <a:pt x="229" y="19"/>
                      <a:pt x="181" y="57"/>
                    </a:cubicBezTo>
                    <a:cubicBezTo>
                      <a:pt x="1" y="202"/>
                      <a:pt x="84" y="494"/>
                      <a:pt x="316" y="520"/>
                    </a:cubicBezTo>
                    <a:cubicBezTo>
                      <a:pt x="326" y="521"/>
                      <a:pt x="336" y="522"/>
                      <a:pt x="346" y="522"/>
                    </a:cubicBezTo>
                    <a:cubicBezTo>
                      <a:pt x="557"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5"/>
              <p:cNvSpPr/>
              <p:nvPr/>
            </p:nvSpPr>
            <p:spPr>
              <a:xfrm>
                <a:off x="4075750" y="4020875"/>
                <a:ext cx="16500" cy="12625"/>
              </a:xfrm>
              <a:custGeom>
                <a:avLst/>
                <a:gdLst/>
                <a:ahLst/>
                <a:cxnLst/>
                <a:rect l="l" t="t" r="r" b="b"/>
                <a:pathLst>
                  <a:path w="660" h="505" extrusionOk="0">
                    <a:moveTo>
                      <a:pt x="330" y="1"/>
                    </a:moveTo>
                    <a:cubicBezTo>
                      <a:pt x="275" y="1"/>
                      <a:pt x="220" y="19"/>
                      <a:pt x="174" y="56"/>
                    </a:cubicBezTo>
                    <a:cubicBezTo>
                      <a:pt x="0" y="198"/>
                      <a:pt x="81" y="481"/>
                      <a:pt x="306" y="503"/>
                    </a:cubicBezTo>
                    <a:cubicBezTo>
                      <a:pt x="315" y="504"/>
                      <a:pt x="324" y="504"/>
                      <a:pt x="333" y="504"/>
                    </a:cubicBezTo>
                    <a:cubicBezTo>
                      <a:pt x="538" y="504"/>
                      <a:pt x="660" y="261"/>
                      <a:pt x="524" y="95"/>
                    </a:cubicBezTo>
                    <a:cubicBezTo>
                      <a:pt x="475"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5"/>
              <p:cNvSpPr/>
              <p:nvPr/>
            </p:nvSpPr>
            <p:spPr>
              <a:xfrm>
                <a:off x="4062500" y="4004375"/>
                <a:ext cx="15850" cy="12100"/>
              </a:xfrm>
              <a:custGeom>
                <a:avLst/>
                <a:gdLst/>
                <a:ahLst/>
                <a:cxnLst/>
                <a:rect l="l" t="t" r="r" b="b"/>
                <a:pathLst>
                  <a:path w="634" h="484" extrusionOk="0">
                    <a:moveTo>
                      <a:pt x="317" y="1"/>
                    </a:moveTo>
                    <a:cubicBezTo>
                      <a:pt x="264" y="1"/>
                      <a:pt x="210" y="18"/>
                      <a:pt x="164" y="54"/>
                    </a:cubicBezTo>
                    <a:cubicBezTo>
                      <a:pt x="0" y="189"/>
                      <a:pt x="81" y="459"/>
                      <a:pt x="293" y="482"/>
                    </a:cubicBezTo>
                    <a:cubicBezTo>
                      <a:pt x="302" y="483"/>
                      <a:pt x="311" y="483"/>
                      <a:pt x="319" y="483"/>
                    </a:cubicBezTo>
                    <a:cubicBezTo>
                      <a:pt x="516" y="483"/>
                      <a:pt x="634" y="250"/>
                      <a:pt x="505" y="90"/>
                    </a:cubicBezTo>
                    <a:cubicBezTo>
                      <a:pt x="457" y="31"/>
                      <a:pt x="388" y="1"/>
                      <a:pt x="3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5"/>
              <p:cNvSpPr/>
              <p:nvPr/>
            </p:nvSpPr>
            <p:spPr>
              <a:xfrm>
                <a:off x="4049150" y="3987825"/>
                <a:ext cx="15400" cy="11675"/>
              </a:xfrm>
              <a:custGeom>
                <a:avLst/>
                <a:gdLst/>
                <a:ahLst/>
                <a:cxnLst/>
                <a:rect l="l" t="t" r="r" b="b"/>
                <a:pathLst>
                  <a:path w="616" h="467" extrusionOk="0">
                    <a:moveTo>
                      <a:pt x="309" y="0"/>
                    </a:moveTo>
                    <a:cubicBezTo>
                      <a:pt x="257" y="0"/>
                      <a:pt x="205" y="18"/>
                      <a:pt x="161" y="54"/>
                    </a:cubicBezTo>
                    <a:cubicBezTo>
                      <a:pt x="1" y="183"/>
                      <a:pt x="78" y="443"/>
                      <a:pt x="284" y="466"/>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5"/>
              <p:cNvSpPr/>
              <p:nvPr/>
            </p:nvSpPr>
            <p:spPr>
              <a:xfrm>
                <a:off x="4035900" y="3971300"/>
                <a:ext cx="14675" cy="11175"/>
              </a:xfrm>
              <a:custGeom>
                <a:avLst/>
                <a:gdLst/>
                <a:ahLst/>
                <a:cxnLst/>
                <a:rect l="l" t="t" r="r" b="b"/>
                <a:pathLst>
                  <a:path w="587" h="447" extrusionOk="0">
                    <a:moveTo>
                      <a:pt x="295" y="1"/>
                    </a:moveTo>
                    <a:cubicBezTo>
                      <a:pt x="246" y="1"/>
                      <a:pt x="196" y="17"/>
                      <a:pt x="155" y="50"/>
                    </a:cubicBezTo>
                    <a:cubicBezTo>
                      <a:pt x="0" y="175"/>
                      <a:pt x="74" y="426"/>
                      <a:pt x="270" y="445"/>
                    </a:cubicBezTo>
                    <a:cubicBezTo>
                      <a:pt x="278" y="446"/>
                      <a:pt x="286" y="446"/>
                      <a:pt x="294" y="446"/>
                    </a:cubicBezTo>
                    <a:cubicBezTo>
                      <a:pt x="479" y="446"/>
                      <a:pt x="587" y="230"/>
                      <a:pt x="470" y="82"/>
                    </a:cubicBezTo>
                    <a:cubicBezTo>
                      <a:pt x="426" y="29"/>
                      <a:pt x="361"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5"/>
              <p:cNvSpPr/>
              <p:nvPr/>
            </p:nvSpPr>
            <p:spPr>
              <a:xfrm>
                <a:off x="4022650" y="3954750"/>
                <a:ext cx="14100" cy="10700"/>
              </a:xfrm>
              <a:custGeom>
                <a:avLst/>
                <a:gdLst/>
                <a:ahLst/>
                <a:cxnLst/>
                <a:rect l="l" t="t" r="r" b="b"/>
                <a:pathLst>
                  <a:path w="564" h="428" extrusionOk="0">
                    <a:moveTo>
                      <a:pt x="281" y="1"/>
                    </a:moveTo>
                    <a:cubicBezTo>
                      <a:pt x="234" y="1"/>
                      <a:pt x="187" y="17"/>
                      <a:pt x="148" y="50"/>
                    </a:cubicBezTo>
                    <a:cubicBezTo>
                      <a:pt x="0" y="169"/>
                      <a:pt x="71" y="407"/>
                      <a:pt x="261" y="426"/>
                    </a:cubicBezTo>
                    <a:cubicBezTo>
                      <a:pt x="270" y="427"/>
                      <a:pt x="279" y="428"/>
                      <a:pt x="287" y="428"/>
                    </a:cubicBezTo>
                    <a:cubicBezTo>
                      <a:pt x="461" y="428"/>
                      <a:pt x="563" y="223"/>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5"/>
              <p:cNvSpPr/>
              <p:nvPr/>
            </p:nvSpPr>
            <p:spPr>
              <a:xfrm>
                <a:off x="4009375" y="3938225"/>
                <a:ext cx="13500" cy="10275"/>
              </a:xfrm>
              <a:custGeom>
                <a:avLst/>
                <a:gdLst/>
                <a:ahLst/>
                <a:cxnLst/>
                <a:rect l="l" t="t" r="r" b="b"/>
                <a:pathLst>
                  <a:path w="540" h="411" extrusionOk="0">
                    <a:moveTo>
                      <a:pt x="271" y="0"/>
                    </a:moveTo>
                    <a:cubicBezTo>
                      <a:pt x="225" y="0"/>
                      <a:pt x="180" y="15"/>
                      <a:pt x="142" y="46"/>
                    </a:cubicBezTo>
                    <a:cubicBezTo>
                      <a:pt x="1" y="161"/>
                      <a:pt x="68" y="390"/>
                      <a:pt x="252" y="409"/>
                    </a:cubicBezTo>
                    <a:cubicBezTo>
                      <a:pt x="259" y="410"/>
                      <a:pt x="267" y="410"/>
                      <a:pt x="275" y="410"/>
                    </a:cubicBezTo>
                    <a:cubicBezTo>
                      <a:pt x="441" y="410"/>
                      <a:pt x="539" y="213"/>
                      <a:pt x="432" y="78"/>
                    </a:cubicBezTo>
                    <a:cubicBezTo>
                      <a:pt x="391" y="27"/>
                      <a:pt x="331" y="0"/>
                      <a:pt x="2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5"/>
              <p:cNvSpPr/>
              <p:nvPr/>
            </p:nvSpPr>
            <p:spPr>
              <a:xfrm>
                <a:off x="3996050" y="3921725"/>
                <a:ext cx="12925" cy="9800"/>
              </a:xfrm>
              <a:custGeom>
                <a:avLst/>
                <a:gdLst/>
                <a:ahLst/>
                <a:cxnLst/>
                <a:rect l="l" t="t" r="r" b="b"/>
                <a:pathLst>
                  <a:path w="517" h="392" extrusionOk="0">
                    <a:moveTo>
                      <a:pt x="259" y="0"/>
                    </a:moveTo>
                    <a:cubicBezTo>
                      <a:pt x="215" y="0"/>
                      <a:pt x="171" y="15"/>
                      <a:pt x="135" y="44"/>
                    </a:cubicBezTo>
                    <a:cubicBezTo>
                      <a:pt x="0" y="153"/>
                      <a:pt x="65" y="372"/>
                      <a:pt x="238" y="391"/>
                    </a:cubicBezTo>
                    <a:cubicBezTo>
                      <a:pt x="245" y="391"/>
                      <a:pt x="251" y="392"/>
                      <a:pt x="258" y="392"/>
                    </a:cubicBezTo>
                    <a:cubicBezTo>
                      <a:pt x="420" y="392"/>
                      <a:pt x="517" y="202"/>
                      <a:pt x="412" y="73"/>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5"/>
              <p:cNvSpPr/>
              <p:nvPr/>
            </p:nvSpPr>
            <p:spPr>
              <a:xfrm>
                <a:off x="3982800" y="3905150"/>
                <a:ext cx="12275" cy="9350"/>
              </a:xfrm>
              <a:custGeom>
                <a:avLst/>
                <a:gdLst/>
                <a:ahLst/>
                <a:cxnLst/>
                <a:rect l="l" t="t" r="r" b="b"/>
                <a:pathLst>
                  <a:path w="491" h="374" extrusionOk="0">
                    <a:moveTo>
                      <a:pt x="245" y="1"/>
                    </a:moveTo>
                    <a:cubicBezTo>
                      <a:pt x="204" y="1"/>
                      <a:pt x="163" y="14"/>
                      <a:pt x="129" y="42"/>
                    </a:cubicBezTo>
                    <a:cubicBezTo>
                      <a:pt x="0" y="148"/>
                      <a:pt x="61" y="353"/>
                      <a:pt x="225" y="373"/>
                    </a:cubicBezTo>
                    <a:cubicBezTo>
                      <a:pt x="232" y="373"/>
                      <a:pt x="238" y="373"/>
                      <a:pt x="245" y="373"/>
                    </a:cubicBezTo>
                    <a:cubicBezTo>
                      <a:pt x="397" y="373"/>
                      <a:pt x="491" y="194"/>
                      <a:pt x="389" y="70"/>
                    </a:cubicBezTo>
                    <a:cubicBezTo>
                      <a:pt x="352"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5"/>
              <p:cNvSpPr/>
              <p:nvPr/>
            </p:nvSpPr>
            <p:spPr>
              <a:xfrm>
                <a:off x="3969525" y="3888650"/>
                <a:ext cx="11650" cy="8825"/>
              </a:xfrm>
              <a:custGeom>
                <a:avLst/>
                <a:gdLst/>
                <a:ahLst/>
                <a:cxnLst/>
                <a:rect l="l" t="t" r="r" b="b"/>
                <a:pathLst>
                  <a:path w="466" h="353" extrusionOk="0">
                    <a:moveTo>
                      <a:pt x="232" y="1"/>
                    </a:moveTo>
                    <a:cubicBezTo>
                      <a:pt x="194" y="1"/>
                      <a:pt x="155" y="13"/>
                      <a:pt x="123" y="39"/>
                    </a:cubicBezTo>
                    <a:cubicBezTo>
                      <a:pt x="1" y="139"/>
                      <a:pt x="59" y="335"/>
                      <a:pt x="216" y="351"/>
                    </a:cubicBezTo>
                    <a:cubicBezTo>
                      <a:pt x="224" y="352"/>
                      <a:pt x="231" y="353"/>
                      <a:pt x="239" y="353"/>
                    </a:cubicBezTo>
                    <a:cubicBezTo>
                      <a:pt x="380" y="353"/>
                      <a:pt x="465" y="181"/>
                      <a:pt x="370" y="65"/>
                    </a:cubicBezTo>
                    <a:cubicBezTo>
                      <a:pt x="336"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5"/>
              <p:cNvSpPr/>
              <p:nvPr/>
            </p:nvSpPr>
            <p:spPr>
              <a:xfrm>
                <a:off x="3956275" y="3872125"/>
                <a:ext cx="11025" cy="8400"/>
              </a:xfrm>
              <a:custGeom>
                <a:avLst/>
                <a:gdLst/>
                <a:ahLst/>
                <a:cxnLst/>
                <a:rect l="l" t="t" r="r" b="b"/>
                <a:pathLst>
                  <a:path w="441" h="336" extrusionOk="0">
                    <a:moveTo>
                      <a:pt x="222" y="1"/>
                    </a:moveTo>
                    <a:cubicBezTo>
                      <a:pt x="185" y="1"/>
                      <a:pt x="147" y="13"/>
                      <a:pt x="116" y="38"/>
                    </a:cubicBezTo>
                    <a:cubicBezTo>
                      <a:pt x="1" y="132"/>
                      <a:pt x="55" y="318"/>
                      <a:pt x="203" y="334"/>
                    </a:cubicBezTo>
                    <a:cubicBezTo>
                      <a:pt x="210" y="335"/>
                      <a:pt x="216" y="335"/>
                      <a:pt x="222" y="335"/>
                    </a:cubicBezTo>
                    <a:cubicBezTo>
                      <a:pt x="359" y="335"/>
                      <a:pt x="440" y="172"/>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5"/>
              <p:cNvSpPr/>
              <p:nvPr/>
            </p:nvSpPr>
            <p:spPr>
              <a:xfrm>
                <a:off x="3943025" y="3855550"/>
                <a:ext cx="10375" cy="7925"/>
              </a:xfrm>
              <a:custGeom>
                <a:avLst/>
                <a:gdLst/>
                <a:ahLst/>
                <a:cxnLst/>
                <a:rect l="l" t="t" r="r" b="b"/>
                <a:pathLst>
                  <a:path w="415" h="317" extrusionOk="0">
                    <a:moveTo>
                      <a:pt x="209" y="1"/>
                    </a:moveTo>
                    <a:cubicBezTo>
                      <a:pt x="173" y="1"/>
                      <a:pt x="137" y="12"/>
                      <a:pt x="106" y="36"/>
                    </a:cubicBezTo>
                    <a:cubicBezTo>
                      <a:pt x="0" y="126"/>
                      <a:pt x="52" y="303"/>
                      <a:pt x="190" y="316"/>
                    </a:cubicBezTo>
                    <a:cubicBezTo>
                      <a:pt x="197" y="317"/>
                      <a:pt x="203" y="317"/>
                      <a:pt x="209" y="317"/>
                    </a:cubicBezTo>
                    <a:cubicBezTo>
                      <a:pt x="339" y="317"/>
                      <a:pt x="414" y="166"/>
                      <a:pt x="331" y="59"/>
                    </a:cubicBezTo>
                    <a:cubicBezTo>
                      <a:pt x="300"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5"/>
              <p:cNvSpPr/>
              <p:nvPr/>
            </p:nvSpPr>
            <p:spPr>
              <a:xfrm>
                <a:off x="4159950" y="4089075"/>
                <a:ext cx="19675" cy="14900"/>
              </a:xfrm>
              <a:custGeom>
                <a:avLst/>
                <a:gdLst/>
                <a:ahLst/>
                <a:cxnLst/>
                <a:rect l="l" t="t" r="r" b="b"/>
                <a:pathLst>
                  <a:path w="787" h="596" extrusionOk="0">
                    <a:moveTo>
                      <a:pt x="395" y="0"/>
                    </a:moveTo>
                    <a:cubicBezTo>
                      <a:pt x="329" y="0"/>
                      <a:pt x="263" y="22"/>
                      <a:pt x="209" y="66"/>
                    </a:cubicBezTo>
                    <a:cubicBezTo>
                      <a:pt x="0" y="234"/>
                      <a:pt x="100" y="565"/>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5"/>
              <p:cNvSpPr/>
              <p:nvPr/>
            </p:nvSpPr>
            <p:spPr>
              <a:xfrm>
                <a:off x="4146700" y="4072525"/>
                <a:ext cx="19025" cy="14425"/>
              </a:xfrm>
              <a:custGeom>
                <a:avLst/>
                <a:gdLst/>
                <a:ahLst/>
                <a:cxnLst/>
                <a:rect l="l" t="t" r="r" b="b"/>
                <a:pathLst>
                  <a:path w="761" h="577" extrusionOk="0">
                    <a:moveTo>
                      <a:pt x="382" y="0"/>
                    </a:moveTo>
                    <a:cubicBezTo>
                      <a:pt x="318" y="0"/>
                      <a:pt x="254" y="22"/>
                      <a:pt x="199" y="66"/>
                    </a:cubicBezTo>
                    <a:cubicBezTo>
                      <a:pt x="0" y="227"/>
                      <a:pt x="97" y="548"/>
                      <a:pt x="351" y="574"/>
                    </a:cubicBezTo>
                    <a:cubicBezTo>
                      <a:pt x="362" y="575"/>
                      <a:pt x="374" y="576"/>
                      <a:pt x="385" y="576"/>
                    </a:cubicBezTo>
                    <a:cubicBezTo>
                      <a:pt x="622" y="576"/>
                      <a:pt x="761" y="298"/>
                      <a:pt x="608" y="108"/>
                    </a:cubicBezTo>
                    <a:cubicBezTo>
                      <a:pt x="549" y="37"/>
                      <a:pt x="466" y="0"/>
                      <a:pt x="3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5"/>
              <p:cNvSpPr/>
              <p:nvPr/>
            </p:nvSpPr>
            <p:spPr>
              <a:xfrm>
                <a:off x="4133425" y="4056000"/>
                <a:ext cx="18425" cy="13975"/>
              </a:xfrm>
              <a:custGeom>
                <a:avLst/>
                <a:gdLst/>
                <a:ahLst/>
                <a:cxnLst/>
                <a:rect l="l" t="t" r="r" b="b"/>
                <a:pathLst>
                  <a:path w="737" h="559" extrusionOk="0">
                    <a:moveTo>
                      <a:pt x="368" y="1"/>
                    </a:moveTo>
                    <a:cubicBezTo>
                      <a:pt x="307" y="1"/>
                      <a:pt x="245" y="21"/>
                      <a:pt x="194" y="62"/>
                    </a:cubicBezTo>
                    <a:cubicBezTo>
                      <a:pt x="1" y="220"/>
                      <a:pt x="94" y="531"/>
                      <a:pt x="342" y="557"/>
                    </a:cubicBezTo>
                    <a:cubicBezTo>
                      <a:pt x="352" y="558"/>
                      <a:pt x="362" y="559"/>
                      <a:pt x="373" y="559"/>
                    </a:cubicBezTo>
                    <a:cubicBezTo>
                      <a:pt x="602" y="559"/>
                      <a:pt x="737" y="289"/>
                      <a:pt x="586" y="104"/>
                    </a:cubicBezTo>
                    <a:cubicBezTo>
                      <a:pt x="531" y="36"/>
                      <a:pt x="450"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5"/>
              <p:cNvSpPr/>
              <p:nvPr/>
            </p:nvSpPr>
            <p:spPr>
              <a:xfrm>
                <a:off x="4120175" y="4039450"/>
                <a:ext cx="17775" cy="13500"/>
              </a:xfrm>
              <a:custGeom>
                <a:avLst/>
                <a:gdLst/>
                <a:ahLst/>
                <a:cxnLst/>
                <a:rect l="l" t="t" r="r" b="b"/>
                <a:pathLst>
                  <a:path w="711" h="540" extrusionOk="0">
                    <a:moveTo>
                      <a:pt x="357" y="0"/>
                    </a:moveTo>
                    <a:cubicBezTo>
                      <a:pt x="297" y="0"/>
                      <a:pt x="237" y="20"/>
                      <a:pt x="187" y="62"/>
                    </a:cubicBezTo>
                    <a:cubicBezTo>
                      <a:pt x="1" y="213"/>
                      <a:pt x="87" y="512"/>
                      <a:pt x="328" y="538"/>
                    </a:cubicBezTo>
                    <a:cubicBezTo>
                      <a:pt x="339" y="539"/>
                      <a:pt x="349" y="539"/>
                      <a:pt x="359" y="539"/>
                    </a:cubicBezTo>
                    <a:cubicBezTo>
                      <a:pt x="579" y="539"/>
                      <a:pt x="711" y="279"/>
                      <a:pt x="566" y="101"/>
                    </a:cubicBezTo>
                    <a:cubicBezTo>
                      <a:pt x="513" y="35"/>
                      <a:pt x="436"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5"/>
              <p:cNvSpPr/>
              <p:nvPr/>
            </p:nvSpPr>
            <p:spPr>
              <a:xfrm>
                <a:off x="4106925" y="4022900"/>
                <a:ext cx="17125" cy="13025"/>
              </a:xfrm>
              <a:custGeom>
                <a:avLst/>
                <a:gdLst/>
                <a:ahLst/>
                <a:cxnLst/>
                <a:rect l="l" t="t" r="r" b="b"/>
                <a:pathLst>
                  <a:path w="685" h="521" extrusionOk="0">
                    <a:moveTo>
                      <a:pt x="345" y="1"/>
                    </a:moveTo>
                    <a:cubicBezTo>
                      <a:pt x="287" y="1"/>
                      <a:pt x="229" y="20"/>
                      <a:pt x="180" y="59"/>
                    </a:cubicBezTo>
                    <a:cubicBezTo>
                      <a:pt x="0" y="204"/>
                      <a:pt x="84" y="496"/>
                      <a:pt x="315" y="518"/>
                    </a:cubicBezTo>
                    <a:cubicBezTo>
                      <a:pt x="326" y="520"/>
                      <a:pt x="336" y="520"/>
                      <a:pt x="346" y="520"/>
                    </a:cubicBezTo>
                    <a:cubicBezTo>
                      <a:pt x="556" y="520"/>
                      <a:pt x="685" y="272"/>
                      <a:pt x="547" y="97"/>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5"/>
              <p:cNvSpPr/>
              <p:nvPr/>
            </p:nvSpPr>
            <p:spPr>
              <a:xfrm>
                <a:off x="4093575" y="4006400"/>
                <a:ext cx="16575" cy="12575"/>
              </a:xfrm>
              <a:custGeom>
                <a:avLst/>
                <a:gdLst/>
                <a:ahLst/>
                <a:cxnLst/>
                <a:rect l="l" t="t" r="r" b="b"/>
                <a:pathLst>
                  <a:path w="663" h="503" extrusionOk="0">
                    <a:moveTo>
                      <a:pt x="334" y="1"/>
                    </a:moveTo>
                    <a:cubicBezTo>
                      <a:pt x="278" y="1"/>
                      <a:pt x="222" y="19"/>
                      <a:pt x="174" y="57"/>
                    </a:cubicBezTo>
                    <a:cubicBezTo>
                      <a:pt x="1" y="198"/>
                      <a:pt x="84" y="478"/>
                      <a:pt x="309" y="500"/>
                    </a:cubicBezTo>
                    <a:cubicBezTo>
                      <a:pt x="320" y="502"/>
                      <a:pt x="330" y="502"/>
                      <a:pt x="340" y="502"/>
                    </a:cubicBezTo>
                    <a:cubicBezTo>
                      <a:pt x="543" y="502"/>
                      <a:pt x="663" y="258"/>
                      <a:pt x="528" y="92"/>
                    </a:cubicBezTo>
                    <a:cubicBezTo>
                      <a:pt x="479" y="32"/>
                      <a:pt x="407"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5"/>
              <p:cNvSpPr/>
              <p:nvPr/>
            </p:nvSpPr>
            <p:spPr>
              <a:xfrm>
                <a:off x="4080400" y="3989850"/>
                <a:ext cx="15875" cy="12075"/>
              </a:xfrm>
              <a:custGeom>
                <a:avLst/>
                <a:gdLst/>
                <a:ahLst/>
                <a:cxnLst/>
                <a:rect l="l" t="t" r="r" b="b"/>
                <a:pathLst>
                  <a:path w="635" h="483" extrusionOk="0">
                    <a:moveTo>
                      <a:pt x="317" y="0"/>
                    </a:moveTo>
                    <a:cubicBezTo>
                      <a:pt x="264" y="0"/>
                      <a:pt x="210" y="18"/>
                      <a:pt x="165" y="54"/>
                    </a:cubicBezTo>
                    <a:cubicBezTo>
                      <a:pt x="1" y="192"/>
                      <a:pt x="81" y="459"/>
                      <a:pt x="293" y="481"/>
                    </a:cubicBezTo>
                    <a:cubicBezTo>
                      <a:pt x="302" y="482"/>
                      <a:pt x="311" y="482"/>
                      <a:pt x="320" y="482"/>
                    </a:cubicBezTo>
                    <a:cubicBezTo>
                      <a:pt x="517" y="482"/>
                      <a:pt x="635" y="249"/>
                      <a:pt x="505" y="92"/>
                    </a:cubicBezTo>
                    <a:cubicBezTo>
                      <a:pt x="458"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5"/>
              <p:cNvSpPr/>
              <p:nvPr/>
            </p:nvSpPr>
            <p:spPr>
              <a:xfrm>
                <a:off x="4067075" y="3973350"/>
                <a:ext cx="15300" cy="11625"/>
              </a:xfrm>
              <a:custGeom>
                <a:avLst/>
                <a:gdLst/>
                <a:ahLst/>
                <a:cxnLst/>
                <a:rect l="l" t="t" r="r" b="b"/>
                <a:pathLst>
                  <a:path w="612" h="465" extrusionOk="0">
                    <a:moveTo>
                      <a:pt x="307" y="0"/>
                    </a:moveTo>
                    <a:cubicBezTo>
                      <a:pt x="255" y="0"/>
                      <a:pt x="204" y="17"/>
                      <a:pt x="161" y="52"/>
                    </a:cubicBezTo>
                    <a:cubicBezTo>
                      <a:pt x="0" y="183"/>
                      <a:pt x="78" y="444"/>
                      <a:pt x="283" y="463"/>
                    </a:cubicBezTo>
                    <a:cubicBezTo>
                      <a:pt x="292" y="464"/>
                      <a:pt x="301" y="464"/>
                      <a:pt x="310" y="464"/>
                    </a:cubicBezTo>
                    <a:cubicBezTo>
                      <a:pt x="500" y="464"/>
                      <a:pt x="612" y="240"/>
                      <a:pt x="489" y="87"/>
                    </a:cubicBezTo>
                    <a:cubicBezTo>
                      <a:pt x="443"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5"/>
              <p:cNvSpPr/>
              <p:nvPr/>
            </p:nvSpPr>
            <p:spPr>
              <a:xfrm>
                <a:off x="4053825" y="3956800"/>
                <a:ext cx="14675" cy="11200"/>
              </a:xfrm>
              <a:custGeom>
                <a:avLst/>
                <a:gdLst/>
                <a:ahLst/>
                <a:cxnLst/>
                <a:rect l="l" t="t" r="r" b="b"/>
                <a:pathLst>
                  <a:path w="587" h="448" extrusionOk="0">
                    <a:moveTo>
                      <a:pt x="295" y="0"/>
                    </a:moveTo>
                    <a:cubicBezTo>
                      <a:pt x="246" y="0"/>
                      <a:pt x="196" y="17"/>
                      <a:pt x="154" y="52"/>
                    </a:cubicBezTo>
                    <a:cubicBezTo>
                      <a:pt x="0" y="177"/>
                      <a:pt x="74" y="424"/>
                      <a:pt x="270" y="447"/>
                    </a:cubicBezTo>
                    <a:cubicBezTo>
                      <a:pt x="278" y="448"/>
                      <a:pt x="286" y="448"/>
                      <a:pt x="294" y="448"/>
                    </a:cubicBezTo>
                    <a:cubicBezTo>
                      <a:pt x="479" y="448"/>
                      <a:pt x="587" y="232"/>
                      <a:pt x="469" y="84"/>
                    </a:cubicBezTo>
                    <a:cubicBezTo>
                      <a:pt x="424" y="29"/>
                      <a:pt x="359"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5"/>
              <p:cNvSpPr/>
              <p:nvPr/>
            </p:nvSpPr>
            <p:spPr>
              <a:xfrm>
                <a:off x="4040475" y="3940250"/>
                <a:ext cx="14200" cy="10725"/>
              </a:xfrm>
              <a:custGeom>
                <a:avLst/>
                <a:gdLst/>
                <a:ahLst/>
                <a:cxnLst/>
                <a:rect l="l" t="t" r="r" b="b"/>
                <a:pathLst>
                  <a:path w="568" h="429" extrusionOk="0">
                    <a:moveTo>
                      <a:pt x="285" y="1"/>
                    </a:moveTo>
                    <a:cubicBezTo>
                      <a:pt x="238" y="1"/>
                      <a:pt x="191" y="16"/>
                      <a:pt x="152" y="48"/>
                    </a:cubicBezTo>
                    <a:cubicBezTo>
                      <a:pt x="1" y="167"/>
                      <a:pt x="71" y="408"/>
                      <a:pt x="264" y="428"/>
                    </a:cubicBezTo>
                    <a:cubicBezTo>
                      <a:pt x="272" y="428"/>
                      <a:pt x="280" y="429"/>
                      <a:pt x="287" y="429"/>
                    </a:cubicBezTo>
                    <a:cubicBezTo>
                      <a:pt x="463" y="429"/>
                      <a:pt x="568" y="222"/>
                      <a:pt x="451" y="80"/>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5"/>
              <p:cNvSpPr/>
              <p:nvPr/>
            </p:nvSpPr>
            <p:spPr>
              <a:xfrm>
                <a:off x="4027225" y="3923750"/>
                <a:ext cx="13550" cy="10200"/>
              </a:xfrm>
              <a:custGeom>
                <a:avLst/>
                <a:gdLst/>
                <a:ahLst/>
                <a:cxnLst/>
                <a:rect l="l" t="t" r="r" b="b"/>
                <a:pathLst>
                  <a:path w="542" h="408" extrusionOk="0">
                    <a:moveTo>
                      <a:pt x="273" y="1"/>
                    </a:moveTo>
                    <a:cubicBezTo>
                      <a:pt x="227" y="1"/>
                      <a:pt x="181" y="16"/>
                      <a:pt x="142" y="46"/>
                    </a:cubicBezTo>
                    <a:cubicBezTo>
                      <a:pt x="0" y="159"/>
                      <a:pt x="68" y="390"/>
                      <a:pt x="251" y="406"/>
                    </a:cubicBezTo>
                    <a:cubicBezTo>
                      <a:pt x="259" y="407"/>
                      <a:pt x="267" y="407"/>
                      <a:pt x="274" y="407"/>
                    </a:cubicBezTo>
                    <a:cubicBezTo>
                      <a:pt x="441" y="407"/>
                      <a:pt x="542" y="210"/>
                      <a:pt x="431" y="75"/>
                    </a:cubicBezTo>
                    <a:cubicBezTo>
                      <a:pt x="391" y="26"/>
                      <a:pt x="332" y="1"/>
                      <a:pt x="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5"/>
              <p:cNvSpPr/>
              <p:nvPr/>
            </p:nvSpPr>
            <p:spPr>
              <a:xfrm>
                <a:off x="4013975" y="3907175"/>
                <a:ext cx="12900" cy="9825"/>
              </a:xfrm>
              <a:custGeom>
                <a:avLst/>
                <a:gdLst/>
                <a:ahLst/>
                <a:cxnLst/>
                <a:rect l="l" t="t" r="r" b="b"/>
                <a:pathLst>
                  <a:path w="516" h="393" extrusionOk="0">
                    <a:moveTo>
                      <a:pt x="258" y="1"/>
                    </a:moveTo>
                    <a:cubicBezTo>
                      <a:pt x="215" y="1"/>
                      <a:pt x="171" y="15"/>
                      <a:pt x="135" y="44"/>
                    </a:cubicBezTo>
                    <a:cubicBezTo>
                      <a:pt x="0" y="153"/>
                      <a:pt x="64" y="372"/>
                      <a:pt x="238" y="391"/>
                    </a:cubicBezTo>
                    <a:cubicBezTo>
                      <a:pt x="246" y="392"/>
                      <a:pt x="253" y="392"/>
                      <a:pt x="261" y="392"/>
                    </a:cubicBezTo>
                    <a:cubicBezTo>
                      <a:pt x="421" y="392"/>
                      <a:pt x="516" y="202"/>
                      <a:pt x="411" y="73"/>
                    </a:cubicBezTo>
                    <a:cubicBezTo>
                      <a:pt x="373" y="25"/>
                      <a:pt x="316"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5"/>
              <p:cNvSpPr/>
              <p:nvPr/>
            </p:nvSpPr>
            <p:spPr>
              <a:xfrm>
                <a:off x="4000700" y="3890700"/>
                <a:ext cx="12275" cy="9275"/>
              </a:xfrm>
              <a:custGeom>
                <a:avLst/>
                <a:gdLst/>
                <a:ahLst/>
                <a:cxnLst/>
                <a:rect l="l" t="t" r="r" b="b"/>
                <a:pathLst>
                  <a:path w="491" h="371" extrusionOk="0">
                    <a:moveTo>
                      <a:pt x="245" y="0"/>
                    </a:moveTo>
                    <a:cubicBezTo>
                      <a:pt x="205" y="0"/>
                      <a:pt x="164" y="14"/>
                      <a:pt x="129" y="41"/>
                    </a:cubicBezTo>
                    <a:cubicBezTo>
                      <a:pt x="1" y="147"/>
                      <a:pt x="62" y="353"/>
                      <a:pt x="226" y="369"/>
                    </a:cubicBezTo>
                    <a:cubicBezTo>
                      <a:pt x="234" y="370"/>
                      <a:pt x="242" y="370"/>
                      <a:pt x="249" y="370"/>
                    </a:cubicBezTo>
                    <a:cubicBezTo>
                      <a:pt x="402" y="370"/>
                      <a:pt x="491" y="192"/>
                      <a:pt x="390"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5"/>
              <p:cNvSpPr/>
              <p:nvPr/>
            </p:nvSpPr>
            <p:spPr>
              <a:xfrm>
                <a:off x="3987450" y="3874125"/>
                <a:ext cx="11650" cy="8875"/>
              </a:xfrm>
              <a:custGeom>
                <a:avLst/>
                <a:gdLst/>
                <a:ahLst/>
                <a:cxnLst/>
                <a:rect l="l" t="t" r="r" b="b"/>
                <a:pathLst>
                  <a:path w="466" h="355" extrusionOk="0">
                    <a:moveTo>
                      <a:pt x="231" y="0"/>
                    </a:moveTo>
                    <a:cubicBezTo>
                      <a:pt x="192" y="0"/>
                      <a:pt x="154" y="13"/>
                      <a:pt x="123" y="39"/>
                    </a:cubicBezTo>
                    <a:cubicBezTo>
                      <a:pt x="1" y="138"/>
                      <a:pt x="58" y="338"/>
                      <a:pt x="216" y="354"/>
                    </a:cubicBezTo>
                    <a:cubicBezTo>
                      <a:pt x="222" y="354"/>
                      <a:pt x="229" y="355"/>
                      <a:pt x="235" y="355"/>
                    </a:cubicBezTo>
                    <a:cubicBezTo>
                      <a:pt x="378" y="355"/>
                      <a:pt x="466" y="185"/>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5"/>
              <p:cNvSpPr/>
              <p:nvPr/>
            </p:nvSpPr>
            <p:spPr>
              <a:xfrm>
                <a:off x="3974200" y="3857600"/>
                <a:ext cx="11000" cy="8375"/>
              </a:xfrm>
              <a:custGeom>
                <a:avLst/>
                <a:gdLst/>
                <a:ahLst/>
                <a:cxnLst/>
                <a:rect l="l" t="t" r="r" b="b"/>
                <a:pathLst>
                  <a:path w="440" h="335" extrusionOk="0">
                    <a:moveTo>
                      <a:pt x="221" y="0"/>
                    </a:moveTo>
                    <a:cubicBezTo>
                      <a:pt x="184" y="0"/>
                      <a:pt x="147" y="13"/>
                      <a:pt x="116" y="38"/>
                    </a:cubicBezTo>
                    <a:cubicBezTo>
                      <a:pt x="0" y="131"/>
                      <a:pt x="55" y="317"/>
                      <a:pt x="203" y="333"/>
                    </a:cubicBezTo>
                    <a:cubicBezTo>
                      <a:pt x="209" y="334"/>
                      <a:pt x="216" y="334"/>
                      <a:pt x="222" y="334"/>
                    </a:cubicBezTo>
                    <a:cubicBezTo>
                      <a:pt x="359" y="334"/>
                      <a:pt x="440" y="174"/>
                      <a:pt x="351" y="63"/>
                    </a:cubicBezTo>
                    <a:cubicBezTo>
                      <a:pt x="318" y="22"/>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5"/>
              <p:cNvSpPr/>
              <p:nvPr/>
            </p:nvSpPr>
            <p:spPr>
              <a:xfrm>
                <a:off x="3960850" y="3841100"/>
                <a:ext cx="10450" cy="7925"/>
              </a:xfrm>
              <a:custGeom>
                <a:avLst/>
                <a:gdLst/>
                <a:ahLst/>
                <a:cxnLst/>
                <a:rect l="l" t="t" r="r" b="b"/>
                <a:pathLst>
                  <a:path w="418" h="317" extrusionOk="0">
                    <a:moveTo>
                      <a:pt x="210" y="0"/>
                    </a:moveTo>
                    <a:cubicBezTo>
                      <a:pt x="175" y="0"/>
                      <a:pt x="139" y="12"/>
                      <a:pt x="110" y="36"/>
                    </a:cubicBezTo>
                    <a:cubicBezTo>
                      <a:pt x="1" y="123"/>
                      <a:pt x="52" y="299"/>
                      <a:pt x="194" y="315"/>
                    </a:cubicBezTo>
                    <a:cubicBezTo>
                      <a:pt x="200" y="316"/>
                      <a:pt x="207" y="316"/>
                      <a:pt x="213" y="316"/>
                    </a:cubicBezTo>
                    <a:cubicBezTo>
                      <a:pt x="343" y="316"/>
                      <a:pt x="418" y="162"/>
                      <a:pt x="335" y="58"/>
                    </a:cubicBezTo>
                    <a:cubicBezTo>
                      <a:pt x="302"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5"/>
              <p:cNvSpPr/>
              <p:nvPr/>
            </p:nvSpPr>
            <p:spPr>
              <a:xfrm>
                <a:off x="4191125" y="4091100"/>
                <a:ext cx="20250" cy="15350"/>
              </a:xfrm>
              <a:custGeom>
                <a:avLst/>
                <a:gdLst/>
                <a:ahLst/>
                <a:cxnLst/>
                <a:rect l="l" t="t" r="r" b="b"/>
                <a:pathLst>
                  <a:path w="810" h="614" extrusionOk="0">
                    <a:moveTo>
                      <a:pt x="409" y="1"/>
                    </a:moveTo>
                    <a:cubicBezTo>
                      <a:pt x="341" y="1"/>
                      <a:pt x="273" y="23"/>
                      <a:pt x="216" y="69"/>
                    </a:cubicBezTo>
                    <a:cubicBezTo>
                      <a:pt x="0" y="239"/>
                      <a:pt x="103" y="583"/>
                      <a:pt x="376" y="612"/>
                    </a:cubicBezTo>
                    <a:cubicBezTo>
                      <a:pt x="388" y="613"/>
                      <a:pt x="400" y="614"/>
                      <a:pt x="411" y="614"/>
                    </a:cubicBezTo>
                    <a:cubicBezTo>
                      <a:pt x="660" y="614"/>
                      <a:pt x="809" y="317"/>
                      <a:pt x="646" y="114"/>
                    </a:cubicBezTo>
                    <a:cubicBezTo>
                      <a:pt x="586" y="39"/>
                      <a:pt x="498" y="1"/>
                      <a:pt x="4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5"/>
              <p:cNvSpPr/>
              <p:nvPr/>
            </p:nvSpPr>
            <p:spPr>
              <a:xfrm>
                <a:off x="4177875" y="4074525"/>
                <a:ext cx="19675" cy="14900"/>
              </a:xfrm>
              <a:custGeom>
                <a:avLst/>
                <a:gdLst/>
                <a:ahLst/>
                <a:cxnLst/>
                <a:rect l="l" t="t" r="r" b="b"/>
                <a:pathLst>
                  <a:path w="787" h="596" extrusionOk="0">
                    <a:moveTo>
                      <a:pt x="393" y="1"/>
                    </a:moveTo>
                    <a:cubicBezTo>
                      <a:pt x="327" y="1"/>
                      <a:pt x="261" y="22"/>
                      <a:pt x="206" y="67"/>
                    </a:cubicBezTo>
                    <a:cubicBezTo>
                      <a:pt x="0" y="234"/>
                      <a:pt x="100" y="568"/>
                      <a:pt x="363" y="594"/>
                    </a:cubicBezTo>
                    <a:cubicBezTo>
                      <a:pt x="375" y="595"/>
                      <a:pt x="387" y="596"/>
                      <a:pt x="398" y="596"/>
                    </a:cubicBezTo>
                    <a:cubicBezTo>
                      <a:pt x="641" y="596"/>
                      <a:pt x="786" y="308"/>
                      <a:pt x="627"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5"/>
              <p:cNvSpPr/>
              <p:nvPr/>
            </p:nvSpPr>
            <p:spPr>
              <a:xfrm>
                <a:off x="4164600" y="4058025"/>
                <a:ext cx="19075" cy="14450"/>
              </a:xfrm>
              <a:custGeom>
                <a:avLst/>
                <a:gdLst/>
                <a:ahLst/>
                <a:cxnLst/>
                <a:rect l="l" t="t" r="r" b="b"/>
                <a:pathLst>
                  <a:path w="763" h="578" extrusionOk="0">
                    <a:moveTo>
                      <a:pt x="382" y="1"/>
                    </a:moveTo>
                    <a:cubicBezTo>
                      <a:pt x="318" y="1"/>
                      <a:pt x="254" y="22"/>
                      <a:pt x="200" y="65"/>
                    </a:cubicBezTo>
                    <a:cubicBezTo>
                      <a:pt x="1" y="225"/>
                      <a:pt x="97" y="550"/>
                      <a:pt x="351" y="576"/>
                    </a:cubicBezTo>
                    <a:cubicBezTo>
                      <a:pt x="362" y="577"/>
                      <a:pt x="372" y="577"/>
                      <a:pt x="382" y="577"/>
                    </a:cubicBezTo>
                    <a:cubicBezTo>
                      <a:pt x="621" y="577"/>
                      <a:pt x="762" y="298"/>
                      <a:pt x="605" y="106"/>
                    </a:cubicBezTo>
                    <a:cubicBezTo>
                      <a:pt x="548" y="37"/>
                      <a:pt x="466" y="1"/>
                      <a:pt x="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5"/>
              <p:cNvSpPr/>
              <p:nvPr/>
            </p:nvSpPr>
            <p:spPr>
              <a:xfrm>
                <a:off x="4151350" y="4041500"/>
                <a:ext cx="18425" cy="13925"/>
              </a:xfrm>
              <a:custGeom>
                <a:avLst/>
                <a:gdLst/>
                <a:ahLst/>
                <a:cxnLst/>
                <a:rect l="l" t="t" r="r" b="b"/>
                <a:pathLst>
                  <a:path w="737" h="557" extrusionOk="0">
                    <a:moveTo>
                      <a:pt x="371" y="1"/>
                    </a:moveTo>
                    <a:cubicBezTo>
                      <a:pt x="308" y="1"/>
                      <a:pt x="245" y="22"/>
                      <a:pt x="193" y="64"/>
                    </a:cubicBezTo>
                    <a:cubicBezTo>
                      <a:pt x="1" y="221"/>
                      <a:pt x="94" y="533"/>
                      <a:pt x="341" y="555"/>
                    </a:cubicBezTo>
                    <a:cubicBezTo>
                      <a:pt x="352" y="556"/>
                      <a:pt x="362" y="557"/>
                      <a:pt x="372" y="557"/>
                    </a:cubicBezTo>
                    <a:cubicBezTo>
                      <a:pt x="601" y="557"/>
                      <a:pt x="736" y="287"/>
                      <a:pt x="586" y="102"/>
                    </a:cubicBezTo>
                    <a:cubicBezTo>
                      <a:pt x="531" y="35"/>
                      <a:pt x="451" y="1"/>
                      <a:pt x="3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5"/>
              <p:cNvSpPr/>
              <p:nvPr/>
            </p:nvSpPr>
            <p:spPr>
              <a:xfrm>
                <a:off x="4138025" y="4024975"/>
                <a:ext cx="17850" cy="13500"/>
              </a:xfrm>
              <a:custGeom>
                <a:avLst/>
                <a:gdLst/>
                <a:ahLst/>
                <a:cxnLst/>
                <a:rect l="l" t="t" r="r" b="b"/>
                <a:pathLst>
                  <a:path w="714" h="540" extrusionOk="0">
                    <a:moveTo>
                      <a:pt x="358" y="0"/>
                    </a:moveTo>
                    <a:cubicBezTo>
                      <a:pt x="299" y="0"/>
                      <a:pt x="239" y="20"/>
                      <a:pt x="190" y="59"/>
                    </a:cubicBezTo>
                    <a:cubicBezTo>
                      <a:pt x="0" y="210"/>
                      <a:pt x="90" y="513"/>
                      <a:pt x="331" y="538"/>
                    </a:cubicBezTo>
                    <a:cubicBezTo>
                      <a:pt x="342" y="539"/>
                      <a:pt x="352" y="540"/>
                      <a:pt x="362" y="540"/>
                    </a:cubicBezTo>
                    <a:cubicBezTo>
                      <a:pt x="582" y="540"/>
                      <a:pt x="713" y="279"/>
                      <a:pt x="569" y="101"/>
                    </a:cubicBezTo>
                    <a:cubicBezTo>
                      <a:pt x="516"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5"/>
              <p:cNvSpPr/>
              <p:nvPr/>
            </p:nvSpPr>
            <p:spPr>
              <a:xfrm>
                <a:off x="4124750" y="4008450"/>
                <a:ext cx="17225" cy="13000"/>
              </a:xfrm>
              <a:custGeom>
                <a:avLst/>
                <a:gdLst/>
                <a:ahLst/>
                <a:cxnLst/>
                <a:rect l="l" t="t" r="r" b="b"/>
                <a:pathLst>
                  <a:path w="689" h="520" extrusionOk="0">
                    <a:moveTo>
                      <a:pt x="346" y="0"/>
                    </a:moveTo>
                    <a:cubicBezTo>
                      <a:pt x="289" y="0"/>
                      <a:pt x="231" y="19"/>
                      <a:pt x="184" y="58"/>
                    </a:cubicBezTo>
                    <a:cubicBezTo>
                      <a:pt x="1" y="203"/>
                      <a:pt x="88" y="495"/>
                      <a:pt x="319" y="518"/>
                    </a:cubicBezTo>
                    <a:cubicBezTo>
                      <a:pt x="329" y="519"/>
                      <a:pt x="340" y="520"/>
                      <a:pt x="350" y="520"/>
                    </a:cubicBezTo>
                    <a:cubicBezTo>
                      <a:pt x="563" y="520"/>
                      <a:pt x="688" y="269"/>
                      <a:pt x="550" y="97"/>
                    </a:cubicBezTo>
                    <a:cubicBezTo>
                      <a:pt x="498" y="33"/>
                      <a:pt x="422" y="0"/>
                      <a:pt x="3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5"/>
              <p:cNvSpPr/>
              <p:nvPr/>
            </p:nvSpPr>
            <p:spPr>
              <a:xfrm>
                <a:off x="4111500" y="3991875"/>
                <a:ext cx="16600" cy="12625"/>
              </a:xfrm>
              <a:custGeom>
                <a:avLst/>
                <a:gdLst/>
                <a:ahLst/>
                <a:cxnLst/>
                <a:rect l="l" t="t" r="r" b="b"/>
                <a:pathLst>
                  <a:path w="664" h="505" extrusionOk="0">
                    <a:moveTo>
                      <a:pt x="333" y="1"/>
                    </a:moveTo>
                    <a:cubicBezTo>
                      <a:pt x="277" y="1"/>
                      <a:pt x="221" y="19"/>
                      <a:pt x="174" y="56"/>
                    </a:cubicBezTo>
                    <a:cubicBezTo>
                      <a:pt x="1" y="198"/>
                      <a:pt x="84" y="480"/>
                      <a:pt x="306" y="503"/>
                    </a:cubicBezTo>
                    <a:cubicBezTo>
                      <a:pt x="315" y="504"/>
                      <a:pt x="324" y="504"/>
                      <a:pt x="333" y="504"/>
                    </a:cubicBezTo>
                    <a:cubicBezTo>
                      <a:pt x="542" y="504"/>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5"/>
              <p:cNvSpPr/>
              <p:nvPr/>
            </p:nvSpPr>
            <p:spPr>
              <a:xfrm>
                <a:off x="4098250" y="3975375"/>
                <a:ext cx="15950" cy="12075"/>
              </a:xfrm>
              <a:custGeom>
                <a:avLst/>
                <a:gdLst/>
                <a:ahLst/>
                <a:cxnLst/>
                <a:rect l="l" t="t" r="r" b="b"/>
                <a:pathLst>
                  <a:path w="638" h="483" extrusionOk="0">
                    <a:moveTo>
                      <a:pt x="319" y="1"/>
                    </a:moveTo>
                    <a:cubicBezTo>
                      <a:pt x="266" y="1"/>
                      <a:pt x="212" y="18"/>
                      <a:pt x="167" y="54"/>
                    </a:cubicBezTo>
                    <a:cubicBezTo>
                      <a:pt x="0" y="189"/>
                      <a:pt x="81" y="459"/>
                      <a:pt x="296" y="482"/>
                    </a:cubicBezTo>
                    <a:cubicBezTo>
                      <a:pt x="305" y="483"/>
                      <a:pt x="314" y="483"/>
                      <a:pt x="323" y="483"/>
                    </a:cubicBezTo>
                    <a:cubicBezTo>
                      <a:pt x="519" y="483"/>
                      <a:pt x="637" y="249"/>
                      <a:pt x="508" y="90"/>
                    </a:cubicBezTo>
                    <a:cubicBezTo>
                      <a:pt x="461" y="31"/>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5"/>
              <p:cNvSpPr/>
              <p:nvPr/>
            </p:nvSpPr>
            <p:spPr>
              <a:xfrm>
                <a:off x="4085000" y="3958825"/>
                <a:ext cx="15325" cy="11675"/>
              </a:xfrm>
              <a:custGeom>
                <a:avLst/>
                <a:gdLst/>
                <a:ahLst/>
                <a:cxnLst/>
                <a:rect l="l" t="t" r="r" b="b"/>
                <a:pathLst>
                  <a:path w="613" h="467" extrusionOk="0">
                    <a:moveTo>
                      <a:pt x="307" y="0"/>
                    </a:moveTo>
                    <a:cubicBezTo>
                      <a:pt x="256" y="0"/>
                      <a:pt x="204" y="18"/>
                      <a:pt x="161" y="54"/>
                    </a:cubicBezTo>
                    <a:cubicBezTo>
                      <a:pt x="0" y="183"/>
                      <a:pt x="77" y="443"/>
                      <a:pt x="283" y="465"/>
                    </a:cubicBezTo>
                    <a:cubicBezTo>
                      <a:pt x="291" y="466"/>
                      <a:pt x="299" y="467"/>
                      <a:pt x="306" y="467"/>
                    </a:cubicBezTo>
                    <a:cubicBezTo>
                      <a:pt x="498" y="467"/>
                      <a:pt x="612" y="241"/>
                      <a:pt x="489" y="86"/>
                    </a:cubicBezTo>
                    <a:cubicBezTo>
                      <a:pt x="441"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5"/>
              <p:cNvSpPr/>
              <p:nvPr/>
            </p:nvSpPr>
            <p:spPr>
              <a:xfrm>
                <a:off x="4071725" y="3942275"/>
                <a:ext cx="14700" cy="11200"/>
              </a:xfrm>
              <a:custGeom>
                <a:avLst/>
                <a:gdLst/>
                <a:ahLst/>
                <a:cxnLst/>
                <a:rect l="l" t="t" r="r" b="b"/>
                <a:pathLst>
                  <a:path w="588" h="448" extrusionOk="0">
                    <a:moveTo>
                      <a:pt x="295" y="1"/>
                    </a:moveTo>
                    <a:cubicBezTo>
                      <a:pt x="245" y="1"/>
                      <a:pt x="196" y="17"/>
                      <a:pt x="155" y="51"/>
                    </a:cubicBezTo>
                    <a:cubicBezTo>
                      <a:pt x="1" y="176"/>
                      <a:pt x="75" y="424"/>
                      <a:pt x="271" y="446"/>
                    </a:cubicBezTo>
                    <a:cubicBezTo>
                      <a:pt x="279" y="447"/>
                      <a:pt x="287" y="447"/>
                      <a:pt x="294" y="447"/>
                    </a:cubicBezTo>
                    <a:cubicBezTo>
                      <a:pt x="479" y="447"/>
                      <a:pt x="587" y="231"/>
                      <a:pt x="467" y="83"/>
                    </a:cubicBezTo>
                    <a:cubicBezTo>
                      <a:pt x="423" y="29"/>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5"/>
              <p:cNvSpPr/>
              <p:nvPr/>
            </p:nvSpPr>
            <p:spPr>
              <a:xfrm>
                <a:off x="4058400" y="3925750"/>
                <a:ext cx="14100" cy="10700"/>
              </a:xfrm>
              <a:custGeom>
                <a:avLst/>
                <a:gdLst/>
                <a:ahLst/>
                <a:cxnLst/>
                <a:rect l="l" t="t" r="r" b="b"/>
                <a:pathLst>
                  <a:path w="564" h="428" extrusionOk="0">
                    <a:moveTo>
                      <a:pt x="283" y="1"/>
                    </a:moveTo>
                    <a:cubicBezTo>
                      <a:pt x="236" y="1"/>
                      <a:pt x="188" y="17"/>
                      <a:pt x="148" y="50"/>
                    </a:cubicBezTo>
                    <a:cubicBezTo>
                      <a:pt x="0" y="169"/>
                      <a:pt x="71" y="407"/>
                      <a:pt x="261" y="426"/>
                    </a:cubicBezTo>
                    <a:cubicBezTo>
                      <a:pt x="270" y="427"/>
                      <a:pt x="279" y="427"/>
                      <a:pt x="288" y="427"/>
                    </a:cubicBezTo>
                    <a:cubicBezTo>
                      <a:pt x="461" y="427"/>
                      <a:pt x="563"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5"/>
              <p:cNvSpPr/>
              <p:nvPr/>
            </p:nvSpPr>
            <p:spPr>
              <a:xfrm>
                <a:off x="4045150" y="3909225"/>
                <a:ext cx="13475" cy="10275"/>
              </a:xfrm>
              <a:custGeom>
                <a:avLst/>
                <a:gdLst/>
                <a:ahLst/>
                <a:cxnLst/>
                <a:rect l="l" t="t" r="r" b="b"/>
                <a:pathLst>
                  <a:path w="539" h="411" extrusionOk="0">
                    <a:moveTo>
                      <a:pt x="270" y="0"/>
                    </a:moveTo>
                    <a:cubicBezTo>
                      <a:pt x="224" y="0"/>
                      <a:pt x="179" y="15"/>
                      <a:pt x="141" y="46"/>
                    </a:cubicBezTo>
                    <a:cubicBezTo>
                      <a:pt x="0" y="161"/>
                      <a:pt x="68" y="389"/>
                      <a:pt x="251" y="409"/>
                    </a:cubicBezTo>
                    <a:cubicBezTo>
                      <a:pt x="259" y="410"/>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5"/>
              <p:cNvSpPr/>
              <p:nvPr/>
            </p:nvSpPr>
            <p:spPr>
              <a:xfrm>
                <a:off x="4031875" y="3892725"/>
                <a:ext cx="12850" cy="9800"/>
              </a:xfrm>
              <a:custGeom>
                <a:avLst/>
                <a:gdLst/>
                <a:ahLst/>
                <a:cxnLst/>
                <a:rect l="l" t="t" r="r" b="b"/>
                <a:pathLst>
                  <a:path w="514" h="392" extrusionOk="0">
                    <a:moveTo>
                      <a:pt x="258" y="0"/>
                    </a:moveTo>
                    <a:cubicBezTo>
                      <a:pt x="215" y="0"/>
                      <a:pt x="172" y="15"/>
                      <a:pt x="136" y="44"/>
                    </a:cubicBezTo>
                    <a:cubicBezTo>
                      <a:pt x="1" y="153"/>
                      <a:pt x="65" y="371"/>
                      <a:pt x="239" y="391"/>
                    </a:cubicBezTo>
                    <a:cubicBezTo>
                      <a:pt x="245" y="391"/>
                      <a:pt x="252" y="392"/>
                      <a:pt x="258" y="392"/>
                    </a:cubicBezTo>
                    <a:cubicBezTo>
                      <a:pt x="420" y="392"/>
                      <a:pt x="514" y="202"/>
                      <a:pt x="409" y="73"/>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5"/>
              <p:cNvSpPr/>
              <p:nvPr/>
            </p:nvSpPr>
            <p:spPr>
              <a:xfrm>
                <a:off x="4018625" y="3876150"/>
                <a:ext cx="12300" cy="9350"/>
              </a:xfrm>
              <a:custGeom>
                <a:avLst/>
                <a:gdLst/>
                <a:ahLst/>
                <a:cxnLst/>
                <a:rect l="l" t="t" r="r" b="b"/>
                <a:pathLst>
                  <a:path w="492" h="374" extrusionOk="0">
                    <a:moveTo>
                      <a:pt x="245" y="0"/>
                    </a:moveTo>
                    <a:cubicBezTo>
                      <a:pt x="204" y="0"/>
                      <a:pt x="163" y="14"/>
                      <a:pt x="129" y="41"/>
                    </a:cubicBezTo>
                    <a:cubicBezTo>
                      <a:pt x="1" y="147"/>
                      <a:pt x="62" y="356"/>
                      <a:pt x="225" y="372"/>
                    </a:cubicBezTo>
                    <a:cubicBezTo>
                      <a:pt x="232" y="373"/>
                      <a:pt x="239" y="373"/>
                      <a:pt x="245" y="373"/>
                    </a:cubicBezTo>
                    <a:cubicBezTo>
                      <a:pt x="398" y="373"/>
                      <a:pt x="491" y="194"/>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5"/>
              <p:cNvSpPr/>
              <p:nvPr/>
            </p:nvSpPr>
            <p:spPr>
              <a:xfrm>
                <a:off x="4005300" y="3859650"/>
                <a:ext cx="11700" cy="8825"/>
              </a:xfrm>
              <a:custGeom>
                <a:avLst/>
                <a:gdLst/>
                <a:ahLst/>
                <a:cxnLst/>
                <a:rect l="l" t="t" r="r" b="b"/>
                <a:pathLst>
                  <a:path w="468" h="353" extrusionOk="0">
                    <a:moveTo>
                      <a:pt x="234" y="1"/>
                    </a:moveTo>
                    <a:cubicBezTo>
                      <a:pt x="195" y="1"/>
                      <a:pt x="155" y="13"/>
                      <a:pt x="122" y="39"/>
                    </a:cubicBezTo>
                    <a:cubicBezTo>
                      <a:pt x="0" y="139"/>
                      <a:pt x="61" y="335"/>
                      <a:pt x="215" y="351"/>
                    </a:cubicBezTo>
                    <a:cubicBezTo>
                      <a:pt x="223" y="352"/>
                      <a:pt x="231" y="352"/>
                      <a:pt x="238" y="352"/>
                    </a:cubicBezTo>
                    <a:cubicBezTo>
                      <a:pt x="382" y="352"/>
                      <a:pt x="468" y="181"/>
                      <a:pt x="373" y="65"/>
                    </a:cubicBezTo>
                    <a:cubicBezTo>
                      <a:pt x="338" y="23"/>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5"/>
              <p:cNvSpPr/>
              <p:nvPr/>
            </p:nvSpPr>
            <p:spPr>
              <a:xfrm>
                <a:off x="3992025" y="3843100"/>
                <a:ext cx="11100" cy="8400"/>
              </a:xfrm>
              <a:custGeom>
                <a:avLst/>
                <a:gdLst/>
                <a:ahLst/>
                <a:cxnLst/>
                <a:rect l="l" t="t" r="r" b="b"/>
                <a:pathLst>
                  <a:path w="444" h="336" extrusionOk="0">
                    <a:moveTo>
                      <a:pt x="223" y="0"/>
                    </a:moveTo>
                    <a:cubicBezTo>
                      <a:pt x="186" y="0"/>
                      <a:pt x="148" y="13"/>
                      <a:pt x="116" y="39"/>
                    </a:cubicBezTo>
                    <a:cubicBezTo>
                      <a:pt x="1" y="133"/>
                      <a:pt x="59" y="319"/>
                      <a:pt x="206" y="335"/>
                    </a:cubicBezTo>
                    <a:cubicBezTo>
                      <a:pt x="213" y="336"/>
                      <a:pt x="219" y="336"/>
                      <a:pt x="225" y="336"/>
                    </a:cubicBezTo>
                    <a:cubicBezTo>
                      <a:pt x="362" y="336"/>
                      <a:pt x="443" y="172"/>
                      <a:pt x="351" y="62"/>
                    </a:cubicBezTo>
                    <a:cubicBezTo>
                      <a:pt x="318"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5"/>
              <p:cNvSpPr/>
              <p:nvPr/>
            </p:nvSpPr>
            <p:spPr>
              <a:xfrm>
                <a:off x="3978775" y="3826550"/>
                <a:ext cx="10450" cy="7925"/>
              </a:xfrm>
              <a:custGeom>
                <a:avLst/>
                <a:gdLst/>
                <a:ahLst/>
                <a:cxnLst/>
                <a:rect l="l" t="t" r="r" b="b"/>
                <a:pathLst>
                  <a:path w="418" h="317" extrusionOk="0">
                    <a:moveTo>
                      <a:pt x="208" y="1"/>
                    </a:moveTo>
                    <a:cubicBezTo>
                      <a:pt x="174" y="1"/>
                      <a:pt x="139" y="13"/>
                      <a:pt x="110" y="36"/>
                    </a:cubicBezTo>
                    <a:cubicBezTo>
                      <a:pt x="0" y="126"/>
                      <a:pt x="52" y="303"/>
                      <a:pt x="193" y="316"/>
                    </a:cubicBezTo>
                    <a:cubicBezTo>
                      <a:pt x="200" y="316"/>
                      <a:pt x="206" y="317"/>
                      <a:pt x="212" y="317"/>
                    </a:cubicBezTo>
                    <a:cubicBezTo>
                      <a:pt x="340" y="317"/>
                      <a:pt x="417" y="166"/>
                      <a:pt x="331" y="62"/>
                    </a:cubicBezTo>
                    <a:cubicBezTo>
                      <a:pt x="300" y="21"/>
                      <a:pt x="255"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5"/>
              <p:cNvSpPr/>
              <p:nvPr/>
            </p:nvSpPr>
            <p:spPr>
              <a:xfrm>
                <a:off x="4222300" y="4093100"/>
                <a:ext cx="20875" cy="15850"/>
              </a:xfrm>
              <a:custGeom>
                <a:avLst/>
                <a:gdLst/>
                <a:ahLst/>
                <a:cxnLst/>
                <a:rect l="l" t="t" r="r" b="b"/>
                <a:pathLst>
                  <a:path w="835" h="634" extrusionOk="0">
                    <a:moveTo>
                      <a:pt x="421" y="1"/>
                    </a:moveTo>
                    <a:cubicBezTo>
                      <a:pt x="351" y="1"/>
                      <a:pt x="280" y="24"/>
                      <a:pt x="222" y="73"/>
                    </a:cubicBezTo>
                    <a:cubicBezTo>
                      <a:pt x="0" y="249"/>
                      <a:pt x="106" y="603"/>
                      <a:pt x="386" y="632"/>
                    </a:cubicBezTo>
                    <a:cubicBezTo>
                      <a:pt x="398" y="633"/>
                      <a:pt x="409" y="634"/>
                      <a:pt x="421" y="634"/>
                    </a:cubicBezTo>
                    <a:cubicBezTo>
                      <a:pt x="680" y="634"/>
                      <a:pt x="835" y="327"/>
                      <a:pt x="666" y="118"/>
                    </a:cubicBezTo>
                    <a:cubicBezTo>
                      <a:pt x="604" y="41"/>
                      <a:pt x="513"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5"/>
              <p:cNvSpPr/>
              <p:nvPr/>
            </p:nvSpPr>
            <p:spPr>
              <a:xfrm>
                <a:off x="4209050" y="4076550"/>
                <a:ext cx="20225" cy="15375"/>
              </a:xfrm>
              <a:custGeom>
                <a:avLst/>
                <a:gdLst/>
                <a:ahLst/>
                <a:cxnLst/>
                <a:rect l="l" t="t" r="r" b="b"/>
                <a:pathLst>
                  <a:path w="809" h="615" extrusionOk="0">
                    <a:moveTo>
                      <a:pt x="407" y="1"/>
                    </a:moveTo>
                    <a:cubicBezTo>
                      <a:pt x="338" y="1"/>
                      <a:pt x="269" y="23"/>
                      <a:pt x="212" y="69"/>
                    </a:cubicBezTo>
                    <a:cubicBezTo>
                      <a:pt x="0" y="243"/>
                      <a:pt x="103" y="587"/>
                      <a:pt x="376" y="612"/>
                    </a:cubicBezTo>
                    <a:cubicBezTo>
                      <a:pt x="388" y="614"/>
                      <a:pt x="399" y="614"/>
                      <a:pt x="411" y="614"/>
                    </a:cubicBezTo>
                    <a:cubicBezTo>
                      <a:pt x="660" y="614"/>
                      <a:pt x="809" y="320"/>
                      <a:pt x="646" y="114"/>
                    </a:cubicBezTo>
                    <a:cubicBezTo>
                      <a:pt x="586" y="40"/>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5"/>
              <p:cNvSpPr/>
              <p:nvPr/>
            </p:nvSpPr>
            <p:spPr>
              <a:xfrm>
                <a:off x="4195775" y="4060075"/>
                <a:ext cx="19625" cy="14975"/>
              </a:xfrm>
              <a:custGeom>
                <a:avLst/>
                <a:gdLst/>
                <a:ahLst/>
                <a:cxnLst/>
                <a:rect l="l" t="t" r="r" b="b"/>
                <a:pathLst>
                  <a:path w="785" h="599" extrusionOk="0">
                    <a:moveTo>
                      <a:pt x="396" y="1"/>
                    </a:moveTo>
                    <a:cubicBezTo>
                      <a:pt x="329" y="1"/>
                      <a:pt x="262" y="23"/>
                      <a:pt x="206" y="69"/>
                    </a:cubicBezTo>
                    <a:cubicBezTo>
                      <a:pt x="1" y="233"/>
                      <a:pt x="100" y="568"/>
                      <a:pt x="364" y="597"/>
                    </a:cubicBezTo>
                    <a:cubicBezTo>
                      <a:pt x="374" y="598"/>
                      <a:pt x="385" y="598"/>
                      <a:pt x="395" y="598"/>
                    </a:cubicBezTo>
                    <a:cubicBezTo>
                      <a:pt x="640" y="598"/>
                      <a:pt x="785" y="309"/>
                      <a:pt x="624" y="111"/>
                    </a:cubicBezTo>
                    <a:cubicBezTo>
                      <a:pt x="566" y="39"/>
                      <a:pt x="481" y="1"/>
                      <a:pt x="3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5"/>
              <p:cNvSpPr/>
              <p:nvPr/>
            </p:nvSpPr>
            <p:spPr>
              <a:xfrm>
                <a:off x="4182525" y="4043525"/>
                <a:ext cx="19050" cy="14400"/>
              </a:xfrm>
              <a:custGeom>
                <a:avLst/>
                <a:gdLst/>
                <a:ahLst/>
                <a:cxnLst/>
                <a:rect l="l" t="t" r="r" b="b"/>
                <a:pathLst>
                  <a:path w="762" h="576" extrusionOk="0">
                    <a:moveTo>
                      <a:pt x="381" y="0"/>
                    </a:moveTo>
                    <a:cubicBezTo>
                      <a:pt x="317" y="0"/>
                      <a:pt x="253" y="22"/>
                      <a:pt x="200" y="66"/>
                    </a:cubicBezTo>
                    <a:cubicBezTo>
                      <a:pt x="1" y="227"/>
                      <a:pt x="97" y="548"/>
                      <a:pt x="351" y="574"/>
                    </a:cubicBezTo>
                    <a:cubicBezTo>
                      <a:pt x="363" y="575"/>
                      <a:pt x="374" y="576"/>
                      <a:pt x="386" y="576"/>
                    </a:cubicBezTo>
                    <a:cubicBezTo>
                      <a:pt x="622" y="576"/>
                      <a:pt x="761" y="298"/>
                      <a:pt x="605"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5"/>
              <p:cNvSpPr/>
              <p:nvPr/>
            </p:nvSpPr>
            <p:spPr>
              <a:xfrm>
                <a:off x="4169275" y="4027000"/>
                <a:ext cx="18400" cy="13975"/>
              </a:xfrm>
              <a:custGeom>
                <a:avLst/>
                <a:gdLst/>
                <a:ahLst/>
                <a:cxnLst/>
                <a:rect l="l" t="t" r="r" b="b"/>
                <a:pathLst>
                  <a:path w="736" h="559" extrusionOk="0">
                    <a:moveTo>
                      <a:pt x="366" y="1"/>
                    </a:moveTo>
                    <a:cubicBezTo>
                      <a:pt x="305" y="1"/>
                      <a:pt x="244" y="21"/>
                      <a:pt x="193" y="62"/>
                    </a:cubicBezTo>
                    <a:cubicBezTo>
                      <a:pt x="0" y="219"/>
                      <a:pt x="93" y="531"/>
                      <a:pt x="341" y="557"/>
                    </a:cubicBezTo>
                    <a:cubicBezTo>
                      <a:pt x="351" y="558"/>
                      <a:pt x="362" y="559"/>
                      <a:pt x="372" y="559"/>
                    </a:cubicBezTo>
                    <a:cubicBezTo>
                      <a:pt x="601" y="559"/>
                      <a:pt x="736" y="288"/>
                      <a:pt x="585" y="104"/>
                    </a:cubicBezTo>
                    <a:cubicBezTo>
                      <a:pt x="528" y="36"/>
                      <a:pt x="447" y="1"/>
                      <a:pt x="3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5"/>
              <p:cNvSpPr/>
              <p:nvPr/>
            </p:nvSpPr>
            <p:spPr>
              <a:xfrm>
                <a:off x="4155925" y="4010450"/>
                <a:ext cx="17775" cy="13500"/>
              </a:xfrm>
              <a:custGeom>
                <a:avLst/>
                <a:gdLst/>
                <a:ahLst/>
                <a:cxnLst/>
                <a:rect l="l" t="t" r="r" b="b"/>
                <a:pathLst>
                  <a:path w="711" h="540" extrusionOk="0">
                    <a:moveTo>
                      <a:pt x="359" y="0"/>
                    </a:moveTo>
                    <a:cubicBezTo>
                      <a:pt x="300" y="0"/>
                      <a:pt x="240" y="20"/>
                      <a:pt x="190" y="62"/>
                    </a:cubicBezTo>
                    <a:cubicBezTo>
                      <a:pt x="1" y="210"/>
                      <a:pt x="91" y="512"/>
                      <a:pt x="329" y="538"/>
                    </a:cubicBezTo>
                    <a:cubicBezTo>
                      <a:pt x="339" y="539"/>
                      <a:pt x="350" y="539"/>
                      <a:pt x="360" y="539"/>
                    </a:cubicBezTo>
                    <a:cubicBezTo>
                      <a:pt x="582" y="539"/>
                      <a:pt x="711" y="279"/>
                      <a:pt x="570" y="101"/>
                    </a:cubicBezTo>
                    <a:cubicBezTo>
                      <a:pt x="515" y="35"/>
                      <a:pt x="437" y="0"/>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5"/>
              <p:cNvSpPr/>
              <p:nvPr/>
            </p:nvSpPr>
            <p:spPr>
              <a:xfrm>
                <a:off x="4142675" y="3993875"/>
                <a:ext cx="17125" cy="13050"/>
              </a:xfrm>
              <a:custGeom>
                <a:avLst/>
                <a:gdLst/>
                <a:ahLst/>
                <a:cxnLst/>
                <a:rect l="l" t="t" r="r" b="b"/>
                <a:pathLst>
                  <a:path w="685" h="522" extrusionOk="0">
                    <a:moveTo>
                      <a:pt x="344" y="0"/>
                    </a:moveTo>
                    <a:cubicBezTo>
                      <a:pt x="287" y="0"/>
                      <a:pt x="229" y="20"/>
                      <a:pt x="180" y="60"/>
                    </a:cubicBezTo>
                    <a:cubicBezTo>
                      <a:pt x="1" y="204"/>
                      <a:pt x="87" y="494"/>
                      <a:pt x="315" y="519"/>
                    </a:cubicBezTo>
                    <a:cubicBezTo>
                      <a:pt x="326" y="520"/>
                      <a:pt x="336" y="521"/>
                      <a:pt x="346" y="521"/>
                    </a:cubicBezTo>
                    <a:cubicBezTo>
                      <a:pt x="559" y="521"/>
                      <a:pt x="685" y="270"/>
                      <a:pt x="547" y="98"/>
                    </a:cubicBezTo>
                    <a:cubicBezTo>
                      <a:pt x="496" y="34"/>
                      <a:pt x="420" y="0"/>
                      <a:pt x="3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5"/>
              <p:cNvSpPr/>
              <p:nvPr/>
            </p:nvSpPr>
            <p:spPr>
              <a:xfrm>
                <a:off x="4129425" y="3977400"/>
                <a:ext cx="16575" cy="12550"/>
              </a:xfrm>
              <a:custGeom>
                <a:avLst/>
                <a:gdLst/>
                <a:ahLst/>
                <a:cxnLst/>
                <a:rect l="l" t="t" r="r" b="b"/>
                <a:pathLst>
                  <a:path w="663" h="502" extrusionOk="0">
                    <a:moveTo>
                      <a:pt x="333" y="1"/>
                    </a:moveTo>
                    <a:cubicBezTo>
                      <a:pt x="278" y="1"/>
                      <a:pt x="221" y="19"/>
                      <a:pt x="174" y="57"/>
                    </a:cubicBezTo>
                    <a:cubicBezTo>
                      <a:pt x="0" y="198"/>
                      <a:pt x="84" y="478"/>
                      <a:pt x="306" y="500"/>
                    </a:cubicBezTo>
                    <a:cubicBezTo>
                      <a:pt x="316" y="501"/>
                      <a:pt x="326" y="502"/>
                      <a:pt x="336" y="502"/>
                    </a:cubicBezTo>
                    <a:cubicBezTo>
                      <a:pt x="540" y="502"/>
                      <a:pt x="662" y="258"/>
                      <a:pt x="527" y="92"/>
                    </a:cubicBezTo>
                    <a:cubicBezTo>
                      <a:pt x="478"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5"/>
              <p:cNvSpPr/>
              <p:nvPr/>
            </p:nvSpPr>
            <p:spPr>
              <a:xfrm>
                <a:off x="4116150" y="3960850"/>
                <a:ext cx="15875" cy="12075"/>
              </a:xfrm>
              <a:custGeom>
                <a:avLst/>
                <a:gdLst/>
                <a:ahLst/>
                <a:cxnLst/>
                <a:rect l="l" t="t" r="r" b="b"/>
                <a:pathLst>
                  <a:path w="635" h="483" extrusionOk="0">
                    <a:moveTo>
                      <a:pt x="319" y="0"/>
                    </a:moveTo>
                    <a:cubicBezTo>
                      <a:pt x="266" y="0"/>
                      <a:pt x="212" y="18"/>
                      <a:pt x="168" y="53"/>
                    </a:cubicBezTo>
                    <a:cubicBezTo>
                      <a:pt x="1" y="188"/>
                      <a:pt x="81" y="458"/>
                      <a:pt x="293" y="481"/>
                    </a:cubicBezTo>
                    <a:cubicBezTo>
                      <a:pt x="303" y="482"/>
                      <a:pt x="312" y="482"/>
                      <a:pt x="321" y="482"/>
                    </a:cubicBezTo>
                    <a:cubicBezTo>
                      <a:pt x="520" y="482"/>
                      <a:pt x="635" y="249"/>
                      <a:pt x="509" y="92"/>
                    </a:cubicBezTo>
                    <a:cubicBezTo>
                      <a:pt x="461"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5"/>
              <p:cNvSpPr/>
              <p:nvPr/>
            </p:nvSpPr>
            <p:spPr>
              <a:xfrm>
                <a:off x="4102900" y="3944350"/>
                <a:ext cx="15300" cy="11625"/>
              </a:xfrm>
              <a:custGeom>
                <a:avLst/>
                <a:gdLst/>
                <a:ahLst/>
                <a:cxnLst/>
                <a:rect l="l" t="t" r="r" b="b"/>
                <a:pathLst>
                  <a:path w="612" h="465" extrusionOk="0">
                    <a:moveTo>
                      <a:pt x="306" y="0"/>
                    </a:moveTo>
                    <a:cubicBezTo>
                      <a:pt x="255" y="0"/>
                      <a:pt x="204" y="17"/>
                      <a:pt x="161" y="51"/>
                    </a:cubicBezTo>
                    <a:cubicBezTo>
                      <a:pt x="1" y="183"/>
                      <a:pt x="78" y="444"/>
                      <a:pt x="284" y="463"/>
                    </a:cubicBezTo>
                    <a:cubicBezTo>
                      <a:pt x="293" y="464"/>
                      <a:pt x="302" y="464"/>
                      <a:pt x="311" y="464"/>
                    </a:cubicBezTo>
                    <a:cubicBezTo>
                      <a:pt x="500" y="464"/>
                      <a:pt x="612" y="240"/>
                      <a:pt x="486" y="87"/>
                    </a:cubicBezTo>
                    <a:cubicBezTo>
                      <a:pt x="440" y="30"/>
                      <a:pt x="373"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5"/>
              <p:cNvSpPr/>
              <p:nvPr/>
            </p:nvSpPr>
            <p:spPr>
              <a:xfrm>
                <a:off x="4089575" y="3927775"/>
                <a:ext cx="14750" cy="11225"/>
              </a:xfrm>
              <a:custGeom>
                <a:avLst/>
                <a:gdLst/>
                <a:ahLst/>
                <a:cxnLst/>
                <a:rect l="l" t="t" r="r" b="b"/>
                <a:pathLst>
                  <a:path w="590" h="449" extrusionOk="0">
                    <a:moveTo>
                      <a:pt x="296" y="1"/>
                    </a:moveTo>
                    <a:cubicBezTo>
                      <a:pt x="246" y="1"/>
                      <a:pt x="196" y="18"/>
                      <a:pt x="154" y="52"/>
                    </a:cubicBezTo>
                    <a:cubicBezTo>
                      <a:pt x="0" y="178"/>
                      <a:pt x="74" y="425"/>
                      <a:pt x="273" y="448"/>
                    </a:cubicBezTo>
                    <a:cubicBezTo>
                      <a:pt x="281" y="448"/>
                      <a:pt x="289" y="449"/>
                      <a:pt x="297" y="449"/>
                    </a:cubicBezTo>
                    <a:cubicBezTo>
                      <a:pt x="479" y="449"/>
                      <a:pt x="590" y="233"/>
                      <a:pt x="469" y="85"/>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5"/>
              <p:cNvSpPr/>
              <p:nvPr/>
            </p:nvSpPr>
            <p:spPr>
              <a:xfrm>
                <a:off x="4076300" y="3911250"/>
                <a:ext cx="14125" cy="10725"/>
              </a:xfrm>
              <a:custGeom>
                <a:avLst/>
                <a:gdLst/>
                <a:ahLst/>
                <a:cxnLst/>
                <a:rect l="l" t="t" r="r" b="b"/>
                <a:pathLst>
                  <a:path w="565" h="429" extrusionOk="0">
                    <a:moveTo>
                      <a:pt x="285" y="0"/>
                    </a:moveTo>
                    <a:cubicBezTo>
                      <a:pt x="237" y="0"/>
                      <a:pt x="189" y="16"/>
                      <a:pt x="149" y="48"/>
                    </a:cubicBezTo>
                    <a:cubicBezTo>
                      <a:pt x="1" y="167"/>
                      <a:pt x="72" y="408"/>
                      <a:pt x="261" y="427"/>
                    </a:cubicBezTo>
                    <a:cubicBezTo>
                      <a:pt x="269" y="428"/>
                      <a:pt x="277" y="429"/>
                      <a:pt x="285" y="429"/>
                    </a:cubicBezTo>
                    <a:cubicBezTo>
                      <a:pt x="460" y="429"/>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5"/>
              <p:cNvSpPr/>
              <p:nvPr/>
            </p:nvSpPr>
            <p:spPr>
              <a:xfrm>
                <a:off x="4063050" y="3894750"/>
                <a:ext cx="13475" cy="10200"/>
              </a:xfrm>
              <a:custGeom>
                <a:avLst/>
                <a:gdLst/>
                <a:ahLst/>
                <a:cxnLst/>
                <a:rect l="l" t="t" r="r" b="b"/>
                <a:pathLst>
                  <a:path w="539" h="408" extrusionOk="0">
                    <a:moveTo>
                      <a:pt x="271" y="1"/>
                    </a:moveTo>
                    <a:cubicBezTo>
                      <a:pt x="225" y="1"/>
                      <a:pt x="180" y="15"/>
                      <a:pt x="142" y="46"/>
                    </a:cubicBezTo>
                    <a:cubicBezTo>
                      <a:pt x="1" y="159"/>
                      <a:pt x="68" y="390"/>
                      <a:pt x="248" y="406"/>
                    </a:cubicBezTo>
                    <a:cubicBezTo>
                      <a:pt x="256" y="407"/>
                      <a:pt x="264" y="407"/>
                      <a:pt x="272" y="407"/>
                    </a:cubicBezTo>
                    <a:cubicBezTo>
                      <a:pt x="441" y="407"/>
                      <a:pt x="539" y="210"/>
                      <a:pt x="431" y="75"/>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5"/>
              <p:cNvSpPr/>
              <p:nvPr/>
            </p:nvSpPr>
            <p:spPr>
              <a:xfrm>
                <a:off x="4049800" y="3878175"/>
                <a:ext cx="12825" cy="9825"/>
              </a:xfrm>
              <a:custGeom>
                <a:avLst/>
                <a:gdLst/>
                <a:ahLst/>
                <a:cxnLst/>
                <a:rect l="l" t="t" r="r" b="b"/>
                <a:pathLst>
                  <a:path w="513" h="393" extrusionOk="0">
                    <a:moveTo>
                      <a:pt x="258" y="1"/>
                    </a:moveTo>
                    <a:cubicBezTo>
                      <a:pt x="215" y="1"/>
                      <a:pt x="171" y="15"/>
                      <a:pt x="135" y="44"/>
                    </a:cubicBezTo>
                    <a:cubicBezTo>
                      <a:pt x="0" y="153"/>
                      <a:pt x="65" y="372"/>
                      <a:pt x="238" y="391"/>
                    </a:cubicBezTo>
                    <a:cubicBezTo>
                      <a:pt x="246" y="392"/>
                      <a:pt x="253" y="392"/>
                      <a:pt x="261" y="392"/>
                    </a:cubicBezTo>
                    <a:cubicBezTo>
                      <a:pt x="418" y="392"/>
                      <a:pt x="513" y="202"/>
                      <a:pt x="409" y="73"/>
                    </a:cubicBezTo>
                    <a:cubicBezTo>
                      <a:pt x="370" y="25"/>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5"/>
              <p:cNvSpPr/>
              <p:nvPr/>
            </p:nvSpPr>
            <p:spPr>
              <a:xfrm>
                <a:off x="4036450" y="3861675"/>
                <a:ext cx="12300" cy="9350"/>
              </a:xfrm>
              <a:custGeom>
                <a:avLst/>
                <a:gdLst/>
                <a:ahLst/>
                <a:cxnLst/>
                <a:rect l="l" t="t" r="r" b="b"/>
                <a:pathLst>
                  <a:path w="492" h="374" extrusionOk="0">
                    <a:moveTo>
                      <a:pt x="247" y="1"/>
                    </a:moveTo>
                    <a:cubicBezTo>
                      <a:pt x="205" y="1"/>
                      <a:pt x="164" y="14"/>
                      <a:pt x="130" y="42"/>
                    </a:cubicBezTo>
                    <a:cubicBezTo>
                      <a:pt x="1" y="145"/>
                      <a:pt x="65" y="354"/>
                      <a:pt x="229" y="373"/>
                    </a:cubicBezTo>
                    <a:cubicBezTo>
                      <a:pt x="236" y="374"/>
                      <a:pt x="242" y="374"/>
                      <a:pt x="249" y="374"/>
                    </a:cubicBezTo>
                    <a:cubicBezTo>
                      <a:pt x="401" y="374"/>
                      <a:pt x="492" y="194"/>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5"/>
              <p:cNvSpPr/>
              <p:nvPr/>
            </p:nvSpPr>
            <p:spPr>
              <a:xfrm>
                <a:off x="4023200" y="3845125"/>
                <a:ext cx="11725" cy="8875"/>
              </a:xfrm>
              <a:custGeom>
                <a:avLst/>
                <a:gdLst/>
                <a:ahLst/>
                <a:cxnLst/>
                <a:rect l="l" t="t" r="r" b="b"/>
                <a:pathLst>
                  <a:path w="469" h="355" extrusionOk="0">
                    <a:moveTo>
                      <a:pt x="234" y="0"/>
                    </a:moveTo>
                    <a:cubicBezTo>
                      <a:pt x="195" y="0"/>
                      <a:pt x="156" y="13"/>
                      <a:pt x="123" y="39"/>
                    </a:cubicBezTo>
                    <a:cubicBezTo>
                      <a:pt x="1" y="138"/>
                      <a:pt x="59" y="338"/>
                      <a:pt x="216" y="354"/>
                    </a:cubicBezTo>
                    <a:cubicBezTo>
                      <a:pt x="223" y="354"/>
                      <a:pt x="229" y="355"/>
                      <a:pt x="236" y="355"/>
                    </a:cubicBezTo>
                    <a:cubicBezTo>
                      <a:pt x="382" y="355"/>
                      <a:pt x="469" y="185"/>
                      <a:pt x="373" y="68"/>
                    </a:cubicBezTo>
                    <a:cubicBezTo>
                      <a:pt x="338" y="23"/>
                      <a:pt x="286"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5"/>
              <p:cNvSpPr/>
              <p:nvPr/>
            </p:nvSpPr>
            <p:spPr>
              <a:xfrm>
                <a:off x="4009950" y="3828600"/>
                <a:ext cx="11100" cy="8450"/>
              </a:xfrm>
              <a:custGeom>
                <a:avLst/>
                <a:gdLst/>
                <a:ahLst/>
                <a:cxnLst/>
                <a:rect l="l" t="t" r="r" b="b"/>
                <a:pathLst>
                  <a:path w="444" h="338" extrusionOk="0">
                    <a:moveTo>
                      <a:pt x="221" y="0"/>
                    </a:moveTo>
                    <a:cubicBezTo>
                      <a:pt x="184" y="0"/>
                      <a:pt x="147" y="13"/>
                      <a:pt x="116" y="38"/>
                    </a:cubicBezTo>
                    <a:cubicBezTo>
                      <a:pt x="0" y="131"/>
                      <a:pt x="55" y="320"/>
                      <a:pt x="203" y="337"/>
                    </a:cubicBezTo>
                    <a:cubicBezTo>
                      <a:pt x="208" y="337"/>
                      <a:pt x="214" y="337"/>
                      <a:pt x="219" y="337"/>
                    </a:cubicBezTo>
                    <a:cubicBezTo>
                      <a:pt x="360" y="337"/>
                      <a:pt x="444" y="175"/>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5"/>
              <p:cNvSpPr/>
              <p:nvPr/>
            </p:nvSpPr>
            <p:spPr>
              <a:xfrm>
                <a:off x="3996700" y="3812100"/>
                <a:ext cx="10450" cy="7925"/>
              </a:xfrm>
              <a:custGeom>
                <a:avLst/>
                <a:gdLst/>
                <a:ahLst/>
                <a:cxnLst/>
                <a:rect l="l" t="t" r="r" b="b"/>
                <a:pathLst>
                  <a:path w="418" h="317" extrusionOk="0">
                    <a:moveTo>
                      <a:pt x="209" y="0"/>
                    </a:moveTo>
                    <a:cubicBezTo>
                      <a:pt x="174" y="0"/>
                      <a:pt x="139" y="12"/>
                      <a:pt x="109" y="36"/>
                    </a:cubicBezTo>
                    <a:cubicBezTo>
                      <a:pt x="0" y="122"/>
                      <a:pt x="52" y="299"/>
                      <a:pt x="193" y="315"/>
                    </a:cubicBezTo>
                    <a:cubicBezTo>
                      <a:pt x="199" y="316"/>
                      <a:pt x="206" y="316"/>
                      <a:pt x="212" y="316"/>
                    </a:cubicBezTo>
                    <a:cubicBezTo>
                      <a:pt x="339" y="316"/>
                      <a:pt x="417" y="162"/>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5"/>
              <p:cNvSpPr/>
              <p:nvPr/>
            </p:nvSpPr>
            <p:spPr>
              <a:xfrm>
                <a:off x="4253550" y="4095175"/>
                <a:ext cx="21450" cy="16350"/>
              </a:xfrm>
              <a:custGeom>
                <a:avLst/>
                <a:gdLst/>
                <a:ahLst/>
                <a:cxnLst/>
                <a:rect l="l" t="t" r="r" b="b"/>
                <a:pathLst>
                  <a:path w="858" h="654" extrusionOk="0">
                    <a:moveTo>
                      <a:pt x="430" y="0"/>
                    </a:moveTo>
                    <a:cubicBezTo>
                      <a:pt x="358" y="0"/>
                      <a:pt x="285" y="24"/>
                      <a:pt x="225" y="73"/>
                    </a:cubicBezTo>
                    <a:cubicBezTo>
                      <a:pt x="0" y="256"/>
                      <a:pt x="110" y="623"/>
                      <a:pt x="399" y="652"/>
                    </a:cubicBezTo>
                    <a:cubicBezTo>
                      <a:pt x="411" y="653"/>
                      <a:pt x="422" y="653"/>
                      <a:pt x="433" y="653"/>
                    </a:cubicBezTo>
                    <a:cubicBezTo>
                      <a:pt x="699" y="653"/>
                      <a:pt x="858" y="334"/>
                      <a:pt x="682" y="121"/>
                    </a:cubicBezTo>
                    <a:cubicBezTo>
                      <a:pt x="618" y="41"/>
                      <a:pt x="525" y="0"/>
                      <a:pt x="4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5"/>
              <p:cNvSpPr/>
              <p:nvPr/>
            </p:nvSpPr>
            <p:spPr>
              <a:xfrm>
                <a:off x="4240225" y="4078600"/>
                <a:ext cx="20850" cy="15825"/>
              </a:xfrm>
              <a:custGeom>
                <a:avLst/>
                <a:gdLst/>
                <a:ahLst/>
                <a:cxnLst/>
                <a:rect l="l" t="t" r="r" b="b"/>
                <a:pathLst>
                  <a:path w="834" h="633" extrusionOk="0">
                    <a:moveTo>
                      <a:pt x="420" y="0"/>
                    </a:moveTo>
                    <a:cubicBezTo>
                      <a:pt x="349" y="0"/>
                      <a:pt x="278" y="24"/>
                      <a:pt x="219" y="71"/>
                    </a:cubicBezTo>
                    <a:cubicBezTo>
                      <a:pt x="0" y="248"/>
                      <a:pt x="106" y="601"/>
                      <a:pt x="386" y="630"/>
                    </a:cubicBezTo>
                    <a:cubicBezTo>
                      <a:pt x="399" y="632"/>
                      <a:pt x="411" y="632"/>
                      <a:pt x="424" y="632"/>
                    </a:cubicBezTo>
                    <a:cubicBezTo>
                      <a:pt x="681" y="632"/>
                      <a:pt x="834" y="327"/>
                      <a:pt x="665" y="119"/>
                    </a:cubicBezTo>
                    <a:cubicBezTo>
                      <a:pt x="603" y="41"/>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5"/>
              <p:cNvSpPr/>
              <p:nvPr/>
            </p:nvSpPr>
            <p:spPr>
              <a:xfrm>
                <a:off x="4226950" y="4062100"/>
                <a:ext cx="20250" cy="15350"/>
              </a:xfrm>
              <a:custGeom>
                <a:avLst/>
                <a:gdLst/>
                <a:ahLst/>
                <a:cxnLst/>
                <a:rect l="l" t="t" r="r" b="b"/>
                <a:pathLst>
                  <a:path w="810" h="614" extrusionOk="0">
                    <a:moveTo>
                      <a:pt x="407" y="1"/>
                    </a:moveTo>
                    <a:cubicBezTo>
                      <a:pt x="339" y="1"/>
                      <a:pt x="270" y="23"/>
                      <a:pt x="213" y="69"/>
                    </a:cubicBezTo>
                    <a:cubicBezTo>
                      <a:pt x="1" y="239"/>
                      <a:pt x="104" y="583"/>
                      <a:pt x="377" y="612"/>
                    </a:cubicBezTo>
                    <a:cubicBezTo>
                      <a:pt x="388" y="613"/>
                      <a:pt x="400" y="614"/>
                      <a:pt x="411" y="614"/>
                    </a:cubicBezTo>
                    <a:cubicBezTo>
                      <a:pt x="661" y="614"/>
                      <a:pt x="810" y="317"/>
                      <a:pt x="647" y="114"/>
                    </a:cubicBezTo>
                    <a:cubicBezTo>
                      <a:pt x="587" y="39"/>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5"/>
              <p:cNvSpPr/>
              <p:nvPr/>
            </p:nvSpPr>
            <p:spPr>
              <a:xfrm>
                <a:off x="4213700" y="4045525"/>
                <a:ext cx="19600" cy="14900"/>
              </a:xfrm>
              <a:custGeom>
                <a:avLst/>
                <a:gdLst/>
                <a:ahLst/>
                <a:cxnLst/>
                <a:rect l="l" t="t" r="r" b="b"/>
                <a:pathLst>
                  <a:path w="784" h="596" extrusionOk="0">
                    <a:moveTo>
                      <a:pt x="393" y="1"/>
                    </a:moveTo>
                    <a:cubicBezTo>
                      <a:pt x="328" y="1"/>
                      <a:pt x="262" y="22"/>
                      <a:pt x="206" y="67"/>
                    </a:cubicBezTo>
                    <a:cubicBezTo>
                      <a:pt x="0" y="234"/>
                      <a:pt x="100" y="568"/>
                      <a:pt x="364" y="594"/>
                    </a:cubicBezTo>
                    <a:cubicBezTo>
                      <a:pt x="375" y="595"/>
                      <a:pt x="387" y="596"/>
                      <a:pt x="398" y="596"/>
                    </a:cubicBezTo>
                    <a:cubicBezTo>
                      <a:pt x="641" y="596"/>
                      <a:pt x="784" y="308"/>
                      <a:pt x="624" y="112"/>
                    </a:cubicBezTo>
                    <a:cubicBezTo>
                      <a:pt x="565" y="38"/>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5"/>
              <p:cNvSpPr/>
              <p:nvPr/>
            </p:nvSpPr>
            <p:spPr>
              <a:xfrm>
                <a:off x="4200450" y="4029050"/>
                <a:ext cx="18950" cy="14425"/>
              </a:xfrm>
              <a:custGeom>
                <a:avLst/>
                <a:gdLst/>
                <a:ahLst/>
                <a:cxnLst/>
                <a:rect l="l" t="t" r="r" b="b"/>
                <a:pathLst>
                  <a:path w="758" h="577" extrusionOk="0">
                    <a:moveTo>
                      <a:pt x="381" y="1"/>
                    </a:moveTo>
                    <a:cubicBezTo>
                      <a:pt x="317" y="1"/>
                      <a:pt x="252" y="22"/>
                      <a:pt x="199" y="67"/>
                    </a:cubicBezTo>
                    <a:cubicBezTo>
                      <a:pt x="0" y="227"/>
                      <a:pt x="97" y="549"/>
                      <a:pt x="351" y="575"/>
                    </a:cubicBezTo>
                    <a:cubicBezTo>
                      <a:pt x="362" y="576"/>
                      <a:pt x="374" y="577"/>
                      <a:pt x="385" y="577"/>
                    </a:cubicBezTo>
                    <a:cubicBezTo>
                      <a:pt x="621" y="577"/>
                      <a:pt x="758" y="299"/>
                      <a:pt x="604" y="109"/>
                    </a:cubicBezTo>
                    <a:cubicBezTo>
                      <a:pt x="548"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5"/>
              <p:cNvSpPr/>
              <p:nvPr/>
            </p:nvSpPr>
            <p:spPr>
              <a:xfrm>
                <a:off x="4187175" y="4012500"/>
                <a:ext cx="18350" cy="13925"/>
              </a:xfrm>
              <a:custGeom>
                <a:avLst/>
                <a:gdLst/>
                <a:ahLst/>
                <a:cxnLst/>
                <a:rect l="l" t="t" r="r" b="b"/>
                <a:pathLst>
                  <a:path w="734" h="557" extrusionOk="0">
                    <a:moveTo>
                      <a:pt x="370" y="1"/>
                    </a:moveTo>
                    <a:cubicBezTo>
                      <a:pt x="308" y="1"/>
                      <a:pt x="246" y="21"/>
                      <a:pt x="194" y="64"/>
                    </a:cubicBezTo>
                    <a:cubicBezTo>
                      <a:pt x="1" y="221"/>
                      <a:pt x="94" y="533"/>
                      <a:pt x="338" y="555"/>
                    </a:cubicBezTo>
                    <a:cubicBezTo>
                      <a:pt x="349" y="556"/>
                      <a:pt x="359" y="557"/>
                      <a:pt x="369" y="557"/>
                    </a:cubicBezTo>
                    <a:cubicBezTo>
                      <a:pt x="598" y="557"/>
                      <a:pt x="734" y="287"/>
                      <a:pt x="586" y="102"/>
                    </a:cubicBezTo>
                    <a:cubicBezTo>
                      <a:pt x="530" y="35"/>
                      <a:pt x="450"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5"/>
              <p:cNvSpPr/>
              <p:nvPr/>
            </p:nvSpPr>
            <p:spPr>
              <a:xfrm>
                <a:off x="4173850" y="3995950"/>
                <a:ext cx="17775" cy="13525"/>
              </a:xfrm>
              <a:custGeom>
                <a:avLst/>
                <a:gdLst/>
                <a:ahLst/>
                <a:cxnLst/>
                <a:rect l="l" t="t" r="r" b="b"/>
                <a:pathLst>
                  <a:path w="711" h="541" extrusionOk="0">
                    <a:moveTo>
                      <a:pt x="357" y="0"/>
                    </a:moveTo>
                    <a:cubicBezTo>
                      <a:pt x="297" y="0"/>
                      <a:pt x="237" y="20"/>
                      <a:pt x="187" y="60"/>
                    </a:cubicBezTo>
                    <a:cubicBezTo>
                      <a:pt x="0" y="211"/>
                      <a:pt x="90" y="513"/>
                      <a:pt x="328" y="539"/>
                    </a:cubicBezTo>
                    <a:cubicBezTo>
                      <a:pt x="339" y="540"/>
                      <a:pt x="349" y="541"/>
                      <a:pt x="359" y="541"/>
                    </a:cubicBezTo>
                    <a:cubicBezTo>
                      <a:pt x="582" y="541"/>
                      <a:pt x="711" y="280"/>
                      <a:pt x="566" y="102"/>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5"/>
              <p:cNvSpPr/>
              <p:nvPr/>
            </p:nvSpPr>
            <p:spPr>
              <a:xfrm>
                <a:off x="4160600" y="3979400"/>
                <a:ext cx="17125" cy="13050"/>
              </a:xfrm>
              <a:custGeom>
                <a:avLst/>
                <a:gdLst/>
                <a:ahLst/>
                <a:cxnLst/>
                <a:rect l="l" t="t" r="r" b="b"/>
                <a:pathLst>
                  <a:path w="685" h="522" extrusionOk="0">
                    <a:moveTo>
                      <a:pt x="342" y="0"/>
                    </a:moveTo>
                    <a:cubicBezTo>
                      <a:pt x="285" y="0"/>
                      <a:pt x="228" y="19"/>
                      <a:pt x="180" y="57"/>
                    </a:cubicBezTo>
                    <a:cubicBezTo>
                      <a:pt x="0" y="202"/>
                      <a:pt x="84" y="494"/>
                      <a:pt x="315" y="520"/>
                    </a:cubicBezTo>
                    <a:cubicBezTo>
                      <a:pt x="326" y="521"/>
                      <a:pt x="336" y="522"/>
                      <a:pt x="346" y="522"/>
                    </a:cubicBezTo>
                    <a:cubicBezTo>
                      <a:pt x="559" y="522"/>
                      <a:pt x="685" y="271"/>
                      <a:pt x="547" y="99"/>
                    </a:cubicBezTo>
                    <a:cubicBezTo>
                      <a:pt x="495" y="34"/>
                      <a:pt x="419" y="0"/>
                      <a:pt x="3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5"/>
              <p:cNvSpPr/>
              <p:nvPr/>
            </p:nvSpPr>
            <p:spPr>
              <a:xfrm>
                <a:off x="4147325" y="3962875"/>
                <a:ext cx="16600" cy="12625"/>
              </a:xfrm>
              <a:custGeom>
                <a:avLst/>
                <a:gdLst/>
                <a:ahLst/>
                <a:cxnLst/>
                <a:rect l="l" t="t" r="r" b="b"/>
                <a:pathLst>
                  <a:path w="664" h="505" extrusionOk="0">
                    <a:moveTo>
                      <a:pt x="332" y="0"/>
                    </a:moveTo>
                    <a:cubicBezTo>
                      <a:pt x="276" y="0"/>
                      <a:pt x="220" y="19"/>
                      <a:pt x="174" y="56"/>
                    </a:cubicBezTo>
                    <a:cubicBezTo>
                      <a:pt x="1" y="197"/>
                      <a:pt x="84" y="477"/>
                      <a:pt x="306" y="503"/>
                    </a:cubicBezTo>
                    <a:cubicBezTo>
                      <a:pt x="315" y="504"/>
                      <a:pt x="324" y="504"/>
                      <a:pt x="333" y="504"/>
                    </a:cubicBezTo>
                    <a:cubicBezTo>
                      <a:pt x="539" y="504"/>
                      <a:pt x="664" y="261"/>
                      <a:pt x="528" y="95"/>
                    </a:cubicBezTo>
                    <a:cubicBezTo>
                      <a:pt x="479"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5"/>
              <p:cNvSpPr/>
              <p:nvPr/>
            </p:nvSpPr>
            <p:spPr>
              <a:xfrm>
                <a:off x="4134075" y="3946375"/>
                <a:ext cx="15875" cy="12075"/>
              </a:xfrm>
              <a:custGeom>
                <a:avLst/>
                <a:gdLst/>
                <a:ahLst/>
                <a:cxnLst/>
                <a:rect l="l" t="t" r="r" b="b"/>
                <a:pathLst>
                  <a:path w="635" h="483" extrusionOk="0">
                    <a:moveTo>
                      <a:pt x="318" y="0"/>
                    </a:moveTo>
                    <a:cubicBezTo>
                      <a:pt x="265" y="0"/>
                      <a:pt x="212" y="18"/>
                      <a:pt x="168" y="54"/>
                    </a:cubicBezTo>
                    <a:cubicBezTo>
                      <a:pt x="1" y="189"/>
                      <a:pt x="81" y="459"/>
                      <a:pt x="293" y="481"/>
                    </a:cubicBezTo>
                    <a:cubicBezTo>
                      <a:pt x="302" y="482"/>
                      <a:pt x="311" y="483"/>
                      <a:pt x="320" y="483"/>
                    </a:cubicBezTo>
                    <a:cubicBezTo>
                      <a:pt x="519" y="483"/>
                      <a:pt x="634" y="249"/>
                      <a:pt x="505" y="89"/>
                    </a:cubicBezTo>
                    <a:cubicBezTo>
                      <a:pt x="458"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5"/>
              <p:cNvSpPr/>
              <p:nvPr/>
            </p:nvSpPr>
            <p:spPr>
              <a:xfrm>
                <a:off x="4120750" y="3929825"/>
                <a:ext cx="15400" cy="11675"/>
              </a:xfrm>
              <a:custGeom>
                <a:avLst/>
                <a:gdLst/>
                <a:ahLst/>
                <a:cxnLst/>
                <a:rect l="l" t="t" r="r" b="b"/>
                <a:pathLst>
                  <a:path w="616" h="467" extrusionOk="0">
                    <a:moveTo>
                      <a:pt x="310" y="0"/>
                    </a:moveTo>
                    <a:cubicBezTo>
                      <a:pt x="258" y="0"/>
                      <a:pt x="206" y="18"/>
                      <a:pt x="161" y="54"/>
                    </a:cubicBezTo>
                    <a:cubicBezTo>
                      <a:pt x="0" y="183"/>
                      <a:pt x="77" y="443"/>
                      <a:pt x="286" y="465"/>
                    </a:cubicBezTo>
                    <a:cubicBezTo>
                      <a:pt x="294" y="466"/>
                      <a:pt x="302" y="466"/>
                      <a:pt x="310" y="466"/>
                    </a:cubicBezTo>
                    <a:cubicBezTo>
                      <a:pt x="501" y="466"/>
                      <a:pt x="615"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5"/>
              <p:cNvSpPr/>
              <p:nvPr/>
            </p:nvSpPr>
            <p:spPr>
              <a:xfrm>
                <a:off x="4107475" y="3913300"/>
                <a:ext cx="14775" cy="11175"/>
              </a:xfrm>
              <a:custGeom>
                <a:avLst/>
                <a:gdLst/>
                <a:ahLst/>
                <a:cxnLst/>
                <a:rect l="l" t="t" r="r" b="b"/>
                <a:pathLst>
                  <a:path w="591" h="447" extrusionOk="0">
                    <a:moveTo>
                      <a:pt x="296" y="1"/>
                    </a:moveTo>
                    <a:cubicBezTo>
                      <a:pt x="246" y="1"/>
                      <a:pt x="197" y="17"/>
                      <a:pt x="155" y="50"/>
                    </a:cubicBezTo>
                    <a:cubicBezTo>
                      <a:pt x="1" y="175"/>
                      <a:pt x="75" y="426"/>
                      <a:pt x="274" y="445"/>
                    </a:cubicBezTo>
                    <a:cubicBezTo>
                      <a:pt x="282" y="446"/>
                      <a:pt x="290" y="446"/>
                      <a:pt x="297" y="446"/>
                    </a:cubicBezTo>
                    <a:cubicBezTo>
                      <a:pt x="480" y="446"/>
                      <a:pt x="590" y="230"/>
                      <a:pt x="470" y="82"/>
                    </a:cubicBezTo>
                    <a:cubicBezTo>
                      <a:pt x="426" y="29"/>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5"/>
              <p:cNvSpPr/>
              <p:nvPr/>
            </p:nvSpPr>
            <p:spPr>
              <a:xfrm>
                <a:off x="4094300" y="3896750"/>
                <a:ext cx="14025" cy="10700"/>
              </a:xfrm>
              <a:custGeom>
                <a:avLst/>
                <a:gdLst/>
                <a:ahLst/>
                <a:cxnLst/>
                <a:rect l="l" t="t" r="r" b="b"/>
                <a:pathLst>
                  <a:path w="561" h="428" extrusionOk="0">
                    <a:moveTo>
                      <a:pt x="282" y="0"/>
                    </a:moveTo>
                    <a:cubicBezTo>
                      <a:pt x="235" y="0"/>
                      <a:pt x="188" y="16"/>
                      <a:pt x="149" y="50"/>
                    </a:cubicBezTo>
                    <a:cubicBezTo>
                      <a:pt x="1" y="169"/>
                      <a:pt x="72" y="406"/>
                      <a:pt x="261" y="426"/>
                    </a:cubicBezTo>
                    <a:cubicBezTo>
                      <a:pt x="270" y="427"/>
                      <a:pt x="279" y="427"/>
                      <a:pt x="288" y="427"/>
                    </a:cubicBezTo>
                    <a:cubicBezTo>
                      <a:pt x="458" y="427"/>
                      <a:pt x="561" y="222"/>
                      <a:pt x="448" y="79"/>
                    </a:cubicBezTo>
                    <a:cubicBezTo>
                      <a:pt x="406" y="28"/>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5"/>
              <p:cNvSpPr/>
              <p:nvPr/>
            </p:nvSpPr>
            <p:spPr>
              <a:xfrm>
                <a:off x="4080975" y="388020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5"/>
              <p:cNvSpPr/>
              <p:nvPr/>
            </p:nvSpPr>
            <p:spPr>
              <a:xfrm>
                <a:off x="4067725" y="3863725"/>
                <a:ext cx="12850" cy="9800"/>
              </a:xfrm>
              <a:custGeom>
                <a:avLst/>
                <a:gdLst/>
                <a:ahLst/>
                <a:cxnLst/>
                <a:rect l="l" t="t" r="r" b="b"/>
                <a:pathLst>
                  <a:path w="514" h="392" extrusionOk="0">
                    <a:moveTo>
                      <a:pt x="257" y="0"/>
                    </a:moveTo>
                    <a:cubicBezTo>
                      <a:pt x="214" y="0"/>
                      <a:pt x="171" y="14"/>
                      <a:pt x="135" y="43"/>
                    </a:cubicBezTo>
                    <a:cubicBezTo>
                      <a:pt x="0" y="153"/>
                      <a:pt x="64" y="371"/>
                      <a:pt x="235" y="391"/>
                    </a:cubicBezTo>
                    <a:cubicBezTo>
                      <a:pt x="241" y="391"/>
                      <a:pt x="248" y="391"/>
                      <a:pt x="254" y="391"/>
                    </a:cubicBezTo>
                    <a:cubicBezTo>
                      <a:pt x="416" y="391"/>
                      <a:pt x="513" y="202"/>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5"/>
              <p:cNvSpPr/>
              <p:nvPr/>
            </p:nvSpPr>
            <p:spPr>
              <a:xfrm>
                <a:off x="4054375" y="3847225"/>
                <a:ext cx="12300" cy="9350"/>
              </a:xfrm>
              <a:custGeom>
                <a:avLst/>
                <a:gdLst/>
                <a:ahLst/>
                <a:cxnLst/>
                <a:rect l="l" t="t" r="r" b="b"/>
                <a:pathLst>
                  <a:path w="492" h="374" extrusionOk="0">
                    <a:moveTo>
                      <a:pt x="246" y="1"/>
                    </a:moveTo>
                    <a:cubicBezTo>
                      <a:pt x="205" y="1"/>
                      <a:pt x="164" y="14"/>
                      <a:pt x="129" y="41"/>
                    </a:cubicBezTo>
                    <a:cubicBezTo>
                      <a:pt x="1" y="147"/>
                      <a:pt x="65" y="353"/>
                      <a:pt x="229" y="372"/>
                    </a:cubicBezTo>
                    <a:cubicBezTo>
                      <a:pt x="235" y="373"/>
                      <a:pt x="242" y="373"/>
                      <a:pt x="248" y="373"/>
                    </a:cubicBezTo>
                    <a:cubicBezTo>
                      <a:pt x="401" y="373"/>
                      <a:pt x="491" y="194"/>
                      <a:pt x="393" y="70"/>
                    </a:cubicBezTo>
                    <a:cubicBezTo>
                      <a:pt x="356" y="24"/>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5"/>
              <p:cNvSpPr/>
              <p:nvPr/>
            </p:nvSpPr>
            <p:spPr>
              <a:xfrm>
                <a:off x="4041125" y="3830650"/>
                <a:ext cx="11625" cy="8825"/>
              </a:xfrm>
              <a:custGeom>
                <a:avLst/>
                <a:gdLst/>
                <a:ahLst/>
                <a:cxnLst/>
                <a:rect l="l" t="t" r="r" b="b"/>
                <a:pathLst>
                  <a:path w="465" h="353" extrusionOk="0">
                    <a:moveTo>
                      <a:pt x="233" y="0"/>
                    </a:moveTo>
                    <a:cubicBezTo>
                      <a:pt x="195" y="0"/>
                      <a:pt x="156" y="13"/>
                      <a:pt x="122" y="39"/>
                    </a:cubicBezTo>
                    <a:cubicBezTo>
                      <a:pt x="0" y="139"/>
                      <a:pt x="58" y="335"/>
                      <a:pt x="216" y="351"/>
                    </a:cubicBezTo>
                    <a:cubicBezTo>
                      <a:pt x="223" y="352"/>
                      <a:pt x="231" y="352"/>
                      <a:pt x="238" y="352"/>
                    </a:cubicBezTo>
                    <a:cubicBezTo>
                      <a:pt x="382" y="352"/>
                      <a:pt x="465" y="181"/>
                      <a:pt x="373" y="65"/>
                    </a:cubicBezTo>
                    <a:cubicBezTo>
                      <a:pt x="336" y="23"/>
                      <a:pt x="285"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5"/>
              <p:cNvSpPr/>
              <p:nvPr/>
            </p:nvSpPr>
            <p:spPr>
              <a:xfrm>
                <a:off x="4027875" y="3814100"/>
                <a:ext cx="11000" cy="8400"/>
              </a:xfrm>
              <a:custGeom>
                <a:avLst/>
                <a:gdLst/>
                <a:ahLst/>
                <a:cxnLst/>
                <a:rect l="l" t="t" r="r" b="b"/>
                <a:pathLst>
                  <a:path w="440" h="336" extrusionOk="0">
                    <a:moveTo>
                      <a:pt x="221" y="0"/>
                    </a:moveTo>
                    <a:cubicBezTo>
                      <a:pt x="184" y="0"/>
                      <a:pt x="146" y="13"/>
                      <a:pt x="116" y="39"/>
                    </a:cubicBezTo>
                    <a:cubicBezTo>
                      <a:pt x="0" y="132"/>
                      <a:pt x="55" y="319"/>
                      <a:pt x="203" y="335"/>
                    </a:cubicBezTo>
                    <a:cubicBezTo>
                      <a:pt x="209" y="336"/>
                      <a:pt x="215" y="336"/>
                      <a:pt x="222" y="336"/>
                    </a:cubicBezTo>
                    <a:cubicBezTo>
                      <a:pt x="358" y="336"/>
                      <a:pt x="440" y="172"/>
                      <a:pt x="350" y="62"/>
                    </a:cubicBezTo>
                    <a:cubicBezTo>
                      <a:pt x="318" y="22"/>
                      <a:pt x="269"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5"/>
              <p:cNvSpPr/>
              <p:nvPr/>
            </p:nvSpPr>
            <p:spPr>
              <a:xfrm>
                <a:off x="4014600" y="3797550"/>
                <a:ext cx="10375" cy="7925"/>
              </a:xfrm>
              <a:custGeom>
                <a:avLst/>
                <a:gdLst/>
                <a:ahLst/>
                <a:cxnLst/>
                <a:rect l="l" t="t" r="r" b="b"/>
                <a:pathLst>
                  <a:path w="415" h="317" extrusionOk="0">
                    <a:moveTo>
                      <a:pt x="209" y="1"/>
                    </a:moveTo>
                    <a:cubicBezTo>
                      <a:pt x="174" y="1"/>
                      <a:pt x="139" y="12"/>
                      <a:pt x="110" y="36"/>
                    </a:cubicBezTo>
                    <a:cubicBezTo>
                      <a:pt x="1" y="126"/>
                      <a:pt x="52" y="303"/>
                      <a:pt x="194" y="316"/>
                    </a:cubicBezTo>
                    <a:cubicBezTo>
                      <a:pt x="200" y="316"/>
                      <a:pt x="206" y="317"/>
                      <a:pt x="213" y="317"/>
                    </a:cubicBezTo>
                    <a:cubicBezTo>
                      <a:pt x="340" y="317"/>
                      <a:pt x="415" y="166"/>
                      <a:pt x="332" y="62"/>
                    </a:cubicBezTo>
                    <a:cubicBezTo>
                      <a:pt x="301"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5"/>
              <p:cNvSpPr/>
              <p:nvPr/>
            </p:nvSpPr>
            <p:spPr>
              <a:xfrm>
                <a:off x="4271375" y="4080650"/>
                <a:ext cx="21525" cy="16250"/>
              </a:xfrm>
              <a:custGeom>
                <a:avLst/>
                <a:gdLst/>
                <a:ahLst/>
                <a:cxnLst/>
                <a:rect l="l" t="t" r="r" b="b"/>
                <a:pathLst>
                  <a:path w="861" h="650" extrusionOk="0">
                    <a:moveTo>
                      <a:pt x="431" y="1"/>
                    </a:moveTo>
                    <a:cubicBezTo>
                      <a:pt x="359" y="1"/>
                      <a:pt x="287" y="24"/>
                      <a:pt x="226" y="72"/>
                    </a:cubicBezTo>
                    <a:cubicBezTo>
                      <a:pt x="1" y="256"/>
                      <a:pt x="110" y="619"/>
                      <a:pt x="399" y="648"/>
                    </a:cubicBezTo>
                    <a:cubicBezTo>
                      <a:pt x="412" y="649"/>
                      <a:pt x="425" y="650"/>
                      <a:pt x="438" y="650"/>
                    </a:cubicBezTo>
                    <a:cubicBezTo>
                      <a:pt x="701" y="650"/>
                      <a:pt x="860" y="335"/>
                      <a:pt x="685" y="121"/>
                    </a:cubicBezTo>
                    <a:cubicBezTo>
                      <a:pt x="621" y="42"/>
                      <a:pt x="527" y="1"/>
                      <a:pt x="4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5"/>
              <p:cNvSpPr/>
              <p:nvPr/>
            </p:nvSpPr>
            <p:spPr>
              <a:xfrm>
                <a:off x="4258125" y="4064100"/>
                <a:ext cx="20900" cy="15850"/>
              </a:xfrm>
              <a:custGeom>
                <a:avLst/>
                <a:gdLst/>
                <a:ahLst/>
                <a:cxnLst/>
                <a:rect l="l" t="t" r="r" b="b"/>
                <a:pathLst>
                  <a:path w="836" h="634" extrusionOk="0">
                    <a:moveTo>
                      <a:pt x="418" y="0"/>
                    </a:moveTo>
                    <a:cubicBezTo>
                      <a:pt x="348" y="0"/>
                      <a:pt x="278" y="24"/>
                      <a:pt x="219" y="72"/>
                    </a:cubicBezTo>
                    <a:cubicBezTo>
                      <a:pt x="1" y="249"/>
                      <a:pt x="107" y="603"/>
                      <a:pt x="386" y="632"/>
                    </a:cubicBezTo>
                    <a:cubicBezTo>
                      <a:pt x="398" y="633"/>
                      <a:pt x="410" y="633"/>
                      <a:pt x="421" y="633"/>
                    </a:cubicBezTo>
                    <a:cubicBezTo>
                      <a:pt x="680" y="633"/>
                      <a:pt x="835" y="327"/>
                      <a:pt x="666" y="117"/>
                    </a:cubicBezTo>
                    <a:cubicBezTo>
                      <a:pt x="602" y="41"/>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5"/>
              <p:cNvSpPr/>
              <p:nvPr/>
            </p:nvSpPr>
            <p:spPr>
              <a:xfrm>
                <a:off x="4244875" y="4047550"/>
                <a:ext cx="20250" cy="15375"/>
              </a:xfrm>
              <a:custGeom>
                <a:avLst/>
                <a:gdLst/>
                <a:ahLst/>
                <a:cxnLst/>
                <a:rect l="l" t="t" r="r" b="b"/>
                <a:pathLst>
                  <a:path w="810" h="615" extrusionOk="0">
                    <a:moveTo>
                      <a:pt x="406" y="1"/>
                    </a:moveTo>
                    <a:cubicBezTo>
                      <a:pt x="338" y="1"/>
                      <a:pt x="270" y="23"/>
                      <a:pt x="213" y="69"/>
                    </a:cubicBezTo>
                    <a:cubicBezTo>
                      <a:pt x="0" y="243"/>
                      <a:pt x="103" y="587"/>
                      <a:pt x="373" y="612"/>
                    </a:cubicBezTo>
                    <a:cubicBezTo>
                      <a:pt x="385" y="614"/>
                      <a:pt x="397" y="614"/>
                      <a:pt x="408" y="614"/>
                    </a:cubicBezTo>
                    <a:cubicBezTo>
                      <a:pt x="661"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5"/>
              <p:cNvSpPr/>
              <p:nvPr/>
            </p:nvSpPr>
            <p:spPr>
              <a:xfrm>
                <a:off x="4231625" y="4031075"/>
                <a:ext cx="19600" cy="14900"/>
              </a:xfrm>
              <a:custGeom>
                <a:avLst/>
                <a:gdLst/>
                <a:ahLst/>
                <a:cxnLst/>
                <a:rect l="l" t="t" r="r" b="b"/>
                <a:pathLst>
                  <a:path w="784" h="596" extrusionOk="0">
                    <a:moveTo>
                      <a:pt x="392" y="0"/>
                    </a:moveTo>
                    <a:cubicBezTo>
                      <a:pt x="326" y="0"/>
                      <a:pt x="260" y="22"/>
                      <a:pt x="206" y="66"/>
                    </a:cubicBezTo>
                    <a:cubicBezTo>
                      <a:pt x="0" y="233"/>
                      <a:pt x="97" y="564"/>
                      <a:pt x="360" y="593"/>
                    </a:cubicBezTo>
                    <a:cubicBezTo>
                      <a:pt x="372" y="594"/>
                      <a:pt x="384" y="595"/>
                      <a:pt x="395" y="595"/>
                    </a:cubicBezTo>
                    <a:cubicBezTo>
                      <a:pt x="641" y="595"/>
                      <a:pt x="783" y="308"/>
                      <a:pt x="624" y="111"/>
                    </a:cubicBezTo>
                    <a:cubicBezTo>
                      <a:pt x="565" y="38"/>
                      <a:pt x="478" y="0"/>
                      <a:pt x="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5"/>
              <p:cNvSpPr/>
              <p:nvPr/>
            </p:nvSpPr>
            <p:spPr>
              <a:xfrm>
                <a:off x="4218275" y="4014500"/>
                <a:ext cx="19050" cy="14425"/>
              </a:xfrm>
              <a:custGeom>
                <a:avLst/>
                <a:gdLst/>
                <a:ahLst/>
                <a:cxnLst/>
                <a:rect l="l" t="t" r="r" b="b"/>
                <a:pathLst>
                  <a:path w="762" h="577" extrusionOk="0">
                    <a:moveTo>
                      <a:pt x="384" y="1"/>
                    </a:moveTo>
                    <a:cubicBezTo>
                      <a:pt x="319" y="1"/>
                      <a:pt x="254" y="23"/>
                      <a:pt x="200" y="67"/>
                    </a:cubicBezTo>
                    <a:cubicBezTo>
                      <a:pt x="1" y="228"/>
                      <a:pt x="97" y="549"/>
                      <a:pt x="354" y="575"/>
                    </a:cubicBezTo>
                    <a:cubicBezTo>
                      <a:pt x="366" y="576"/>
                      <a:pt x="377" y="577"/>
                      <a:pt x="389" y="577"/>
                    </a:cubicBezTo>
                    <a:cubicBezTo>
                      <a:pt x="622" y="577"/>
                      <a:pt x="761" y="299"/>
                      <a:pt x="608" y="109"/>
                    </a:cubicBezTo>
                    <a:cubicBezTo>
                      <a:pt x="552" y="38"/>
                      <a:pt x="468" y="1"/>
                      <a:pt x="3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5"/>
              <p:cNvSpPr/>
              <p:nvPr/>
            </p:nvSpPr>
            <p:spPr>
              <a:xfrm>
                <a:off x="4205025" y="3998050"/>
                <a:ext cx="18425" cy="13925"/>
              </a:xfrm>
              <a:custGeom>
                <a:avLst/>
                <a:gdLst/>
                <a:ahLst/>
                <a:cxnLst/>
                <a:rect l="l" t="t" r="r" b="b"/>
                <a:pathLst>
                  <a:path w="737" h="557" extrusionOk="0">
                    <a:moveTo>
                      <a:pt x="372" y="0"/>
                    </a:moveTo>
                    <a:cubicBezTo>
                      <a:pt x="310" y="0"/>
                      <a:pt x="247" y="21"/>
                      <a:pt x="193" y="63"/>
                    </a:cubicBezTo>
                    <a:cubicBezTo>
                      <a:pt x="0" y="217"/>
                      <a:pt x="94" y="532"/>
                      <a:pt x="341" y="555"/>
                    </a:cubicBezTo>
                    <a:cubicBezTo>
                      <a:pt x="352" y="556"/>
                      <a:pt x="362" y="556"/>
                      <a:pt x="372" y="556"/>
                    </a:cubicBezTo>
                    <a:cubicBezTo>
                      <a:pt x="601" y="556"/>
                      <a:pt x="736" y="286"/>
                      <a:pt x="589" y="102"/>
                    </a:cubicBezTo>
                    <a:cubicBezTo>
                      <a:pt x="532" y="35"/>
                      <a:pt x="453"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5"/>
              <p:cNvSpPr/>
              <p:nvPr/>
            </p:nvSpPr>
            <p:spPr>
              <a:xfrm>
                <a:off x="4191775" y="3981450"/>
                <a:ext cx="17775" cy="13500"/>
              </a:xfrm>
              <a:custGeom>
                <a:avLst/>
                <a:gdLst/>
                <a:ahLst/>
                <a:cxnLst/>
                <a:rect l="l" t="t" r="r" b="b"/>
                <a:pathLst>
                  <a:path w="711" h="540" extrusionOk="0">
                    <a:moveTo>
                      <a:pt x="357" y="0"/>
                    </a:moveTo>
                    <a:cubicBezTo>
                      <a:pt x="297" y="0"/>
                      <a:pt x="237" y="20"/>
                      <a:pt x="187" y="62"/>
                    </a:cubicBezTo>
                    <a:cubicBezTo>
                      <a:pt x="0" y="210"/>
                      <a:pt x="90" y="512"/>
                      <a:pt x="328" y="537"/>
                    </a:cubicBezTo>
                    <a:cubicBezTo>
                      <a:pt x="338" y="539"/>
                      <a:pt x="349" y="539"/>
                      <a:pt x="359" y="539"/>
                    </a:cubicBezTo>
                    <a:cubicBezTo>
                      <a:pt x="578" y="539"/>
                      <a:pt x="710" y="279"/>
                      <a:pt x="566" y="100"/>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5"/>
              <p:cNvSpPr/>
              <p:nvPr/>
            </p:nvSpPr>
            <p:spPr>
              <a:xfrm>
                <a:off x="4178500" y="3964875"/>
                <a:ext cx="17150" cy="13025"/>
              </a:xfrm>
              <a:custGeom>
                <a:avLst/>
                <a:gdLst/>
                <a:ahLst/>
                <a:cxnLst/>
                <a:rect l="l" t="t" r="r" b="b"/>
                <a:pathLst>
                  <a:path w="686" h="521" extrusionOk="0">
                    <a:moveTo>
                      <a:pt x="345" y="0"/>
                    </a:moveTo>
                    <a:cubicBezTo>
                      <a:pt x="287" y="0"/>
                      <a:pt x="229" y="19"/>
                      <a:pt x="181" y="60"/>
                    </a:cubicBezTo>
                    <a:cubicBezTo>
                      <a:pt x="1" y="204"/>
                      <a:pt x="84" y="493"/>
                      <a:pt x="316" y="519"/>
                    </a:cubicBezTo>
                    <a:cubicBezTo>
                      <a:pt x="326" y="520"/>
                      <a:pt x="336" y="521"/>
                      <a:pt x="346" y="521"/>
                    </a:cubicBezTo>
                    <a:cubicBezTo>
                      <a:pt x="557" y="521"/>
                      <a:pt x="685" y="270"/>
                      <a:pt x="547" y="98"/>
                    </a:cubicBezTo>
                    <a:cubicBezTo>
                      <a:pt x="496" y="34"/>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5"/>
              <p:cNvSpPr/>
              <p:nvPr/>
            </p:nvSpPr>
            <p:spPr>
              <a:xfrm>
                <a:off x="4165250" y="3948400"/>
                <a:ext cx="16500" cy="12550"/>
              </a:xfrm>
              <a:custGeom>
                <a:avLst/>
                <a:gdLst/>
                <a:ahLst/>
                <a:cxnLst/>
                <a:rect l="l" t="t" r="r" b="b"/>
                <a:pathLst>
                  <a:path w="660" h="502" extrusionOk="0">
                    <a:moveTo>
                      <a:pt x="331" y="1"/>
                    </a:moveTo>
                    <a:cubicBezTo>
                      <a:pt x="276" y="1"/>
                      <a:pt x="220" y="19"/>
                      <a:pt x="174" y="57"/>
                    </a:cubicBezTo>
                    <a:cubicBezTo>
                      <a:pt x="1" y="198"/>
                      <a:pt x="81" y="478"/>
                      <a:pt x="306" y="500"/>
                    </a:cubicBezTo>
                    <a:cubicBezTo>
                      <a:pt x="316" y="501"/>
                      <a:pt x="326" y="502"/>
                      <a:pt x="336" y="502"/>
                    </a:cubicBezTo>
                    <a:cubicBezTo>
                      <a:pt x="540" y="502"/>
                      <a:pt x="659" y="260"/>
                      <a:pt x="528" y="92"/>
                    </a:cubicBezTo>
                    <a:cubicBezTo>
                      <a:pt x="477" y="32"/>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5"/>
              <p:cNvSpPr/>
              <p:nvPr/>
            </p:nvSpPr>
            <p:spPr>
              <a:xfrm>
                <a:off x="4152000" y="3931850"/>
                <a:ext cx="15875" cy="12075"/>
              </a:xfrm>
              <a:custGeom>
                <a:avLst/>
                <a:gdLst/>
                <a:ahLst/>
                <a:cxnLst/>
                <a:rect l="l" t="t" r="r" b="b"/>
                <a:pathLst>
                  <a:path w="635" h="483" extrusionOk="0">
                    <a:moveTo>
                      <a:pt x="317" y="0"/>
                    </a:moveTo>
                    <a:cubicBezTo>
                      <a:pt x="264" y="0"/>
                      <a:pt x="211" y="18"/>
                      <a:pt x="167" y="53"/>
                    </a:cubicBezTo>
                    <a:cubicBezTo>
                      <a:pt x="0" y="188"/>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5"/>
              <p:cNvSpPr/>
              <p:nvPr/>
            </p:nvSpPr>
            <p:spPr>
              <a:xfrm>
                <a:off x="4138650" y="3915350"/>
                <a:ext cx="15400" cy="11625"/>
              </a:xfrm>
              <a:custGeom>
                <a:avLst/>
                <a:gdLst/>
                <a:ahLst/>
                <a:cxnLst/>
                <a:rect l="l" t="t" r="r" b="b"/>
                <a:pathLst>
                  <a:path w="616" h="465" extrusionOk="0">
                    <a:moveTo>
                      <a:pt x="307" y="0"/>
                    </a:moveTo>
                    <a:cubicBezTo>
                      <a:pt x="256" y="0"/>
                      <a:pt x="204" y="17"/>
                      <a:pt x="162" y="51"/>
                    </a:cubicBezTo>
                    <a:cubicBezTo>
                      <a:pt x="1" y="183"/>
                      <a:pt x="78" y="443"/>
                      <a:pt x="284" y="463"/>
                    </a:cubicBezTo>
                    <a:cubicBezTo>
                      <a:pt x="293" y="464"/>
                      <a:pt x="302" y="464"/>
                      <a:pt x="311" y="464"/>
                    </a:cubicBezTo>
                    <a:cubicBezTo>
                      <a:pt x="501" y="464"/>
                      <a:pt x="615" y="240"/>
                      <a:pt x="489" y="87"/>
                    </a:cubicBezTo>
                    <a:cubicBezTo>
                      <a:pt x="443"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5"/>
              <p:cNvSpPr/>
              <p:nvPr/>
            </p:nvSpPr>
            <p:spPr>
              <a:xfrm>
                <a:off x="4125400" y="3898775"/>
                <a:ext cx="14775" cy="11225"/>
              </a:xfrm>
              <a:custGeom>
                <a:avLst/>
                <a:gdLst/>
                <a:ahLst/>
                <a:cxnLst/>
                <a:rect l="l" t="t" r="r" b="b"/>
                <a:pathLst>
                  <a:path w="591" h="449" extrusionOk="0">
                    <a:moveTo>
                      <a:pt x="296" y="1"/>
                    </a:moveTo>
                    <a:cubicBezTo>
                      <a:pt x="247" y="1"/>
                      <a:pt x="196" y="18"/>
                      <a:pt x="155" y="52"/>
                    </a:cubicBezTo>
                    <a:cubicBezTo>
                      <a:pt x="1" y="178"/>
                      <a:pt x="74" y="425"/>
                      <a:pt x="274" y="448"/>
                    </a:cubicBezTo>
                    <a:cubicBezTo>
                      <a:pt x="282" y="448"/>
                      <a:pt x="289" y="449"/>
                      <a:pt x="297" y="449"/>
                    </a:cubicBezTo>
                    <a:cubicBezTo>
                      <a:pt x="479" y="449"/>
                      <a:pt x="590" y="232"/>
                      <a:pt x="470" y="84"/>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5"/>
              <p:cNvSpPr/>
              <p:nvPr/>
            </p:nvSpPr>
            <p:spPr>
              <a:xfrm>
                <a:off x="4112150" y="3882250"/>
                <a:ext cx="14125" cy="10725"/>
              </a:xfrm>
              <a:custGeom>
                <a:avLst/>
                <a:gdLst/>
                <a:ahLst/>
                <a:cxnLst/>
                <a:rect l="l" t="t" r="r" b="b"/>
                <a:pathLst>
                  <a:path w="565" h="429" extrusionOk="0">
                    <a:moveTo>
                      <a:pt x="282" y="0"/>
                    </a:moveTo>
                    <a:cubicBezTo>
                      <a:pt x="234" y="0"/>
                      <a:pt x="187" y="16"/>
                      <a:pt x="148" y="48"/>
                    </a:cubicBezTo>
                    <a:cubicBezTo>
                      <a:pt x="0" y="167"/>
                      <a:pt x="71" y="408"/>
                      <a:pt x="261" y="427"/>
                    </a:cubicBezTo>
                    <a:cubicBezTo>
                      <a:pt x="269" y="428"/>
                      <a:pt x="276" y="428"/>
                      <a:pt x="284" y="428"/>
                    </a:cubicBezTo>
                    <a:cubicBezTo>
                      <a:pt x="460" y="428"/>
                      <a:pt x="564" y="222"/>
                      <a:pt x="447" y="80"/>
                    </a:cubicBezTo>
                    <a:cubicBezTo>
                      <a:pt x="405"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5"/>
              <p:cNvSpPr/>
              <p:nvPr/>
            </p:nvSpPr>
            <p:spPr>
              <a:xfrm>
                <a:off x="4098900" y="3865750"/>
                <a:ext cx="13475" cy="10200"/>
              </a:xfrm>
              <a:custGeom>
                <a:avLst/>
                <a:gdLst/>
                <a:ahLst/>
                <a:cxnLst/>
                <a:rect l="l" t="t" r="r" b="b"/>
                <a:pathLst>
                  <a:path w="539" h="408" extrusionOk="0">
                    <a:moveTo>
                      <a:pt x="270" y="0"/>
                    </a:moveTo>
                    <a:cubicBezTo>
                      <a:pt x="225" y="0"/>
                      <a:pt x="179" y="15"/>
                      <a:pt x="141" y="46"/>
                    </a:cubicBezTo>
                    <a:cubicBezTo>
                      <a:pt x="0" y="158"/>
                      <a:pt x="68" y="390"/>
                      <a:pt x="247" y="406"/>
                    </a:cubicBezTo>
                    <a:cubicBezTo>
                      <a:pt x="255" y="407"/>
                      <a:pt x="263" y="407"/>
                      <a:pt x="271" y="407"/>
                    </a:cubicBezTo>
                    <a:cubicBezTo>
                      <a:pt x="437" y="407"/>
                      <a:pt x="538" y="210"/>
                      <a:pt x="427" y="75"/>
                    </a:cubicBezTo>
                    <a:cubicBezTo>
                      <a:pt x="387"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5"/>
              <p:cNvSpPr/>
              <p:nvPr/>
            </p:nvSpPr>
            <p:spPr>
              <a:xfrm>
                <a:off x="4085550" y="3849175"/>
                <a:ext cx="12925" cy="9825"/>
              </a:xfrm>
              <a:custGeom>
                <a:avLst/>
                <a:gdLst/>
                <a:ahLst/>
                <a:cxnLst/>
                <a:rect l="l" t="t" r="r" b="b"/>
                <a:pathLst>
                  <a:path w="517" h="393" extrusionOk="0">
                    <a:moveTo>
                      <a:pt x="259" y="1"/>
                    </a:moveTo>
                    <a:cubicBezTo>
                      <a:pt x="215" y="1"/>
                      <a:pt x="172" y="15"/>
                      <a:pt x="136" y="44"/>
                    </a:cubicBezTo>
                    <a:cubicBezTo>
                      <a:pt x="1" y="153"/>
                      <a:pt x="65" y="372"/>
                      <a:pt x="238" y="391"/>
                    </a:cubicBezTo>
                    <a:cubicBezTo>
                      <a:pt x="246" y="392"/>
                      <a:pt x="254" y="392"/>
                      <a:pt x="261" y="392"/>
                    </a:cubicBezTo>
                    <a:cubicBezTo>
                      <a:pt x="421" y="392"/>
                      <a:pt x="516" y="202"/>
                      <a:pt x="412" y="73"/>
                    </a:cubicBezTo>
                    <a:cubicBezTo>
                      <a:pt x="374" y="25"/>
                      <a:pt x="31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5"/>
              <p:cNvSpPr/>
              <p:nvPr/>
            </p:nvSpPr>
            <p:spPr>
              <a:xfrm>
                <a:off x="4072300" y="3832675"/>
                <a:ext cx="12300" cy="9350"/>
              </a:xfrm>
              <a:custGeom>
                <a:avLst/>
                <a:gdLst/>
                <a:ahLst/>
                <a:cxnLst/>
                <a:rect l="l" t="t" r="r" b="b"/>
                <a:pathLst>
                  <a:path w="492" h="374" extrusionOk="0">
                    <a:moveTo>
                      <a:pt x="245" y="1"/>
                    </a:moveTo>
                    <a:cubicBezTo>
                      <a:pt x="204" y="1"/>
                      <a:pt x="163" y="14"/>
                      <a:pt x="129" y="42"/>
                    </a:cubicBezTo>
                    <a:cubicBezTo>
                      <a:pt x="0" y="145"/>
                      <a:pt x="61" y="353"/>
                      <a:pt x="228" y="373"/>
                    </a:cubicBezTo>
                    <a:cubicBezTo>
                      <a:pt x="235" y="373"/>
                      <a:pt x="242" y="374"/>
                      <a:pt x="248" y="374"/>
                    </a:cubicBezTo>
                    <a:cubicBezTo>
                      <a:pt x="400" y="374"/>
                      <a:pt x="491" y="194"/>
                      <a:pt x="392" y="71"/>
                    </a:cubicBezTo>
                    <a:cubicBezTo>
                      <a:pt x="354"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5"/>
              <p:cNvSpPr/>
              <p:nvPr/>
            </p:nvSpPr>
            <p:spPr>
              <a:xfrm>
                <a:off x="4059050" y="3816175"/>
                <a:ext cx="11700" cy="8825"/>
              </a:xfrm>
              <a:custGeom>
                <a:avLst/>
                <a:gdLst/>
                <a:ahLst/>
                <a:cxnLst/>
                <a:rect l="l" t="t" r="r" b="b"/>
                <a:pathLst>
                  <a:path w="468" h="353" extrusionOk="0">
                    <a:moveTo>
                      <a:pt x="235" y="1"/>
                    </a:moveTo>
                    <a:cubicBezTo>
                      <a:pt x="196" y="1"/>
                      <a:pt x="157" y="14"/>
                      <a:pt x="125" y="40"/>
                    </a:cubicBezTo>
                    <a:cubicBezTo>
                      <a:pt x="0" y="139"/>
                      <a:pt x="61" y="335"/>
                      <a:pt x="215" y="351"/>
                    </a:cubicBezTo>
                    <a:cubicBezTo>
                      <a:pt x="223" y="352"/>
                      <a:pt x="231" y="353"/>
                      <a:pt x="238" y="353"/>
                    </a:cubicBezTo>
                    <a:cubicBezTo>
                      <a:pt x="382" y="353"/>
                      <a:pt x="468" y="182"/>
                      <a:pt x="373" y="65"/>
                    </a:cubicBezTo>
                    <a:cubicBezTo>
                      <a:pt x="338"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5"/>
              <p:cNvSpPr/>
              <p:nvPr/>
            </p:nvSpPr>
            <p:spPr>
              <a:xfrm>
                <a:off x="4045775" y="3799600"/>
                <a:ext cx="11025" cy="8375"/>
              </a:xfrm>
              <a:custGeom>
                <a:avLst/>
                <a:gdLst/>
                <a:ahLst/>
                <a:cxnLst/>
                <a:rect l="l" t="t" r="r" b="b"/>
                <a:pathLst>
                  <a:path w="441" h="335" extrusionOk="0">
                    <a:moveTo>
                      <a:pt x="221" y="0"/>
                    </a:moveTo>
                    <a:cubicBezTo>
                      <a:pt x="184" y="0"/>
                      <a:pt x="147" y="12"/>
                      <a:pt x="116" y="37"/>
                    </a:cubicBezTo>
                    <a:cubicBezTo>
                      <a:pt x="1" y="131"/>
                      <a:pt x="55" y="320"/>
                      <a:pt x="203" y="333"/>
                    </a:cubicBezTo>
                    <a:cubicBezTo>
                      <a:pt x="210" y="334"/>
                      <a:pt x="216" y="334"/>
                      <a:pt x="223" y="334"/>
                    </a:cubicBezTo>
                    <a:cubicBezTo>
                      <a:pt x="359" y="334"/>
                      <a:pt x="440" y="174"/>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5"/>
              <p:cNvSpPr/>
              <p:nvPr/>
            </p:nvSpPr>
            <p:spPr>
              <a:xfrm>
                <a:off x="4032525" y="3783100"/>
                <a:ext cx="10375" cy="7900"/>
              </a:xfrm>
              <a:custGeom>
                <a:avLst/>
                <a:gdLst/>
                <a:ahLst/>
                <a:cxnLst/>
                <a:rect l="l" t="t" r="r" b="b"/>
                <a:pathLst>
                  <a:path w="415" h="316" extrusionOk="0">
                    <a:moveTo>
                      <a:pt x="209" y="0"/>
                    </a:moveTo>
                    <a:cubicBezTo>
                      <a:pt x="173" y="0"/>
                      <a:pt x="137" y="12"/>
                      <a:pt x="107" y="35"/>
                    </a:cubicBezTo>
                    <a:cubicBezTo>
                      <a:pt x="0" y="122"/>
                      <a:pt x="52" y="299"/>
                      <a:pt x="190" y="315"/>
                    </a:cubicBezTo>
                    <a:cubicBezTo>
                      <a:pt x="195" y="316"/>
                      <a:pt x="201" y="316"/>
                      <a:pt x="206" y="316"/>
                    </a:cubicBezTo>
                    <a:cubicBezTo>
                      <a:pt x="338" y="316"/>
                      <a:pt x="415" y="163"/>
                      <a:pt x="331" y="58"/>
                    </a:cubicBezTo>
                    <a:cubicBezTo>
                      <a:pt x="301"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5"/>
              <p:cNvSpPr/>
              <p:nvPr/>
            </p:nvSpPr>
            <p:spPr>
              <a:xfrm>
                <a:off x="4302550" y="4082675"/>
                <a:ext cx="22075" cy="16725"/>
              </a:xfrm>
              <a:custGeom>
                <a:avLst/>
                <a:gdLst/>
                <a:ahLst/>
                <a:cxnLst/>
                <a:rect l="l" t="t" r="r" b="b"/>
                <a:pathLst>
                  <a:path w="883" h="669" extrusionOk="0">
                    <a:moveTo>
                      <a:pt x="444" y="1"/>
                    </a:moveTo>
                    <a:cubicBezTo>
                      <a:pt x="370" y="1"/>
                      <a:pt x="295" y="25"/>
                      <a:pt x="232" y="75"/>
                    </a:cubicBezTo>
                    <a:cubicBezTo>
                      <a:pt x="1" y="261"/>
                      <a:pt x="113" y="637"/>
                      <a:pt x="409" y="666"/>
                    </a:cubicBezTo>
                    <a:cubicBezTo>
                      <a:pt x="422" y="668"/>
                      <a:pt x="435" y="668"/>
                      <a:pt x="447" y="668"/>
                    </a:cubicBezTo>
                    <a:cubicBezTo>
                      <a:pt x="720" y="668"/>
                      <a:pt x="883" y="344"/>
                      <a:pt x="705" y="123"/>
                    </a:cubicBezTo>
                    <a:cubicBezTo>
                      <a:pt x="639" y="43"/>
                      <a:pt x="542" y="1"/>
                      <a:pt x="4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5"/>
              <p:cNvSpPr/>
              <p:nvPr/>
            </p:nvSpPr>
            <p:spPr>
              <a:xfrm>
                <a:off x="4289300" y="4066125"/>
                <a:ext cx="21425" cy="16325"/>
              </a:xfrm>
              <a:custGeom>
                <a:avLst/>
                <a:gdLst/>
                <a:ahLst/>
                <a:cxnLst/>
                <a:rect l="l" t="t" r="r" b="b"/>
                <a:pathLst>
                  <a:path w="857" h="653" extrusionOk="0">
                    <a:moveTo>
                      <a:pt x="429" y="1"/>
                    </a:moveTo>
                    <a:cubicBezTo>
                      <a:pt x="357" y="1"/>
                      <a:pt x="285" y="25"/>
                      <a:pt x="226" y="75"/>
                    </a:cubicBezTo>
                    <a:cubicBezTo>
                      <a:pt x="1" y="255"/>
                      <a:pt x="107" y="621"/>
                      <a:pt x="396" y="650"/>
                    </a:cubicBezTo>
                    <a:cubicBezTo>
                      <a:pt x="409" y="652"/>
                      <a:pt x="422" y="652"/>
                      <a:pt x="434" y="652"/>
                    </a:cubicBezTo>
                    <a:cubicBezTo>
                      <a:pt x="701" y="652"/>
                      <a:pt x="857" y="338"/>
                      <a:pt x="682" y="123"/>
                    </a:cubicBezTo>
                    <a:cubicBezTo>
                      <a:pt x="618" y="43"/>
                      <a:pt x="524" y="1"/>
                      <a:pt x="4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5"/>
              <p:cNvSpPr/>
              <p:nvPr/>
            </p:nvSpPr>
            <p:spPr>
              <a:xfrm>
                <a:off x="4276050" y="4049600"/>
                <a:ext cx="20850" cy="15825"/>
              </a:xfrm>
              <a:custGeom>
                <a:avLst/>
                <a:gdLst/>
                <a:ahLst/>
                <a:cxnLst/>
                <a:rect l="l" t="t" r="r" b="b"/>
                <a:pathLst>
                  <a:path w="834" h="633" extrusionOk="0">
                    <a:moveTo>
                      <a:pt x="417" y="0"/>
                    </a:moveTo>
                    <a:cubicBezTo>
                      <a:pt x="347" y="0"/>
                      <a:pt x="277" y="23"/>
                      <a:pt x="219" y="71"/>
                    </a:cubicBezTo>
                    <a:cubicBezTo>
                      <a:pt x="0" y="247"/>
                      <a:pt x="106" y="601"/>
                      <a:pt x="386" y="630"/>
                    </a:cubicBezTo>
                    <a:cubicBezTo>
                      <a:pt x="399" y="631"/>
                      <a:pt x="412" y="632"/>
                      <a:pt x="424" y="632"/>
                    </a:cubicBezTo>
                    <a:cubicBezTo>
                      <a:pt x="681" y="632"/>
                      <a:pt x="834" y="327"/>
                      <a:pt x="662" y="119"/>
                    </a:cubicBezTo>
                    <a:cubicBezTo>
                      <a:pt x="600" y="40"/>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5"/>
              <p:cNvSpPr/>
              <p:nvPr/>
            </p:nvSpPr>
            <p:spPr>
              <a:xfrm>
                <a:off x="4262800" y="4033100"/>
                <a:ext cx="20225" cy="15350"/>
              </a:xfrm>
              <a:custGeom>
                <a:avLst/>
                <a:gdLst/>
                <a:ahLst/>
                <a:cxnLst/>
                <a:rect l="l" t="t" r="r" b="b"/>
                <a:pathLst>
                  <a:path w="809" h="614" extrusionOk="0">
                    <a:moveTo>
                      <a:pt x="406" y="0"/>
                    </a:moveTo>
                    <a:cubicBezTo>
                      <a:pt x="338" y="0"/>
                      <a:pt x="269" y="23"/>
                      <a:pt x="212" y="69"/>
                    </a:cubicBezTo>
                    <a:cubicBezTo>
                      <a:pt x="0" y="239"/>
                      <a:pt x="100" y="583"/>
                      <a:pt x="373" y="612"/>
                    </a:cubicBezTo>
                    <a:cubicBezTo>
                      <a:pt x="385" y="613"/>
                      <a:pt x="396" y="614"/>
                      <a:pt x="407" y="614"/>
                    </a:cubicBezTo>
                    <a:cubicBezTo>
                      <a:pt x="657" y="614"/>
                      <a:pt x="809" y="317"/>
                      <a:pt x="643" y="114"/>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5"/>
              <p:cNvSpPr/>
              <p:nvPr/>
            </p:nvSpPr>
            <p:spPr>
              <a:xfrm>
                <a:off x="4249450" y="4016525"/>
                <a:ext cx="19675" cy="14900"/>
              </a:xfrm>
              <a:custGeom>
                <a:avLst/>
                <a:gdLst/>
                <a:ahLst/>
                <a:cxnLst/>
                <a:rect l="l" t="t" r="r" b="b"/>
                <a:pathLst>
                  <a:path w="787" h="596" extrusionOk="0">
                    <a:moveTo>
                      <a:pt x="395" y="0"/>
                    </a:moveTo>
                    <a:cubicBezTo>
                      <a:pt x="329" y="0"/>
                      <a:pt x="263" y="22"/>
                      <a:pt x="209" y="66"/>
                    </a:cubicBezTo>
                    <a:cubicBezTo>
                      <a:pt x="1" y="234"/>
                      <a:pt x="100" y="568"/>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5"/>
              <p:cNvSpPr/>
              <p:nvPr/>
            </p:nvSpPr>
            <p:spPr>
              <a:xfrm>
                <a:off x="4236200" y="4000050"/>
                <a:ext cx="19050" cy="14400"/>
              </a:xfrm>
              <a:custGeom>
                <a:avLst/>
                <a:gdLst/>
                <a:ahLst/>
                <a:cxnLst/>
                <a:rect l="l" t="t" r="r" b="b"/>
                <a:pathLst>
                  <a:path w="762" h="576" extrusionOk="0">
                    <a:moveTo>
                      <a:pt x="384" y="0"/>
                    </a:moveTo>
                    <a:cubicBezTo>
                      <a:pt x="319" y="0"/>
                      <a:pt x="254" y="22"/>
                      <a:pt x="200" y="67"/>
                    </a:cubicBezTo>
                    <a:cubicBezTo>
                      <a:pt x="0" y="227"/>
                      <a:pt x="100" y="549"/>
                      <a:pt x="354" y="574"/>
                    </a:cubicBezTo>
                    <a:cubicBezTo>
                      <a:pt x="364" y="575"/>
                      <a:pt x="375" y="576"/>
                      <a:pt x="385" y="576"/>
                    </a:cubicBezTo>
                    <a:cubicBezTo>
                      <a:pt x="623" y="576"/>
                      <a:pt x="762" y="296"/>
                      <a:pt x="608" y="105"/>
                    </a:cubicBezTo>
                    <a:cubicBezTo>
                      <a:pt x="550" y="36"/>
                      <a:pt x="467"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5"/>
              <p:cNvSpPr/>
              <p:nvPr/>
            </p:nvSpPr>
            <p:spPr>
              <a:xfrm>
                <a:off x="4222950" y="3983500"/>
                <a:ext cx="18400" cy="13925"/>
              </a:xfrm>
              <a:custGeom>
                <a:avLst/>
                <a:gdLst/>
                <a:ahLst/>
                <a:cxnLst/>
                <a:rect l="l" t="t" r="r" b="b"/>
                <a:pathLst>
                  <a:path w="736" h="557" extrusionOk="0">
                    <a:moveTo>
                      <a:pt x="370" y="1"/>
                    </a:moveTo>
                    <a:cubicBezTo>
                      <a:pt x="308" y="1"/>
                      <a:pt x="245" y="21"/>
                      <a:pt x="193" y="63"/>
                    </a:cubicBezTo>
                    <a:cubicBezTo>
                      <a:pt x="0" y="221"/>
                      <a:pt x="93" y="533"/>
                      <a:pt x="341" y="555"/>
                    </a:cubicBezTo>
                    <a:cubicBezTo>
                      <a:pt x="351" y="556"/>
                      <a:pt x="362" y="557"/>
                      <a:pt x="372" y="557"/>
                    </a:cubicBezTo>
                    <a:cubicBezTo>
                      <a:pt x="601" y="557"/>
                      <a:pt x="736" y="287"/>
                      <a:pt x="585" y="102"/>
                    </a:cubicBezTo>
                    <a:cubicBezTo>
                      <a:pt x="531" y="35"/>
                      <a:pt x="451"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5"/>
              <p:cNvSpPr/>
              <p:nvPr/>
            </p:nvSpPr>
            <p:spPr>
              <a:xfrm>
                <a:off x="4209675" y="3966975"/>
                <a:ext cx="17775" cy="13500"/>
              </a:xfrm>
              <a:custGeom>
                <a:avLst/>
                <a:gdLst/>
                <a:ahLst/>
                <a:cxnLst/>
                <a:rect l="l" t="t" r="r" b="b"/>
                <a:pathLst>
                  <a:path w="711" h="540" extrusionOk="0">
                    <a:moveTo>
                      <a:pt x="355" y="0"/>
                    </a:moveTo>
                    <a:cubicBezTo>
                      <a:pt x="296" y="0"/>
                      <a:pt x="237" y="19"/>
                      <a:pt x="187" y="59"/>
                    </a:cubicBezTo>
                    <a:cubicBezTo>
                      <a:pt x="1" y="210"/>
                      <a:pt x="88" y="512"/>
                      <a:pt x="329" y="538"/>
                    </a:cubicBezTo>
                    <a:cubicBezTo>
                      <a:pt x="339" y="539"/>
                      <a:pt x="349" y="540"/>
                      <a:pt x="359" y="540"/>
                    </a:cubicBezTo>
                    <a:cubicBezTo>
                      <a:pt x="579" y="540"/>
                      <a:pt x="711" y="279"/>
                      <a:pt x="566" y="101"/>
                    </a:cubicBezTo>
                    <a:cubicBezTo>
                      <a:pt x="513" y="35"/>
                      <a:pt x="434" y="0"/>
                      <a:pt x="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5"/>
              <p:cNvSpPr/>
              <p:nvPr/>
            </p:nvSpPr>
            <p:spPr>
              <a:xfrm>
                <a:off x="4196350" y="3950400"/>
                <a:ext cx="17200" cy="13050"/>
              </a:xfrm>
              <a:custGeom>
                <a:avLst/>
                <a:gdLst/>
                <a:ahLst/>
                <a:cxnLst/>
                <a:rect l="l" t="t" r="r" b="b"/>
                <a:pathLst>
                  <a:path w="688" h="522" extrusionOk="0">
                    <a:moveTo>
                      <a:pt x="345" y="0"/>
                    </a:moveTo>
                    <a:cubicBezTo>
                      <a:pt x="288" y="0"/>
                      <a:pt x="231" y="19"/>
                      <a:pt x="183" y="57"/>
                    </a:cubicBezTo>
                    <a:cubicBezTo>
                      <a:pt x="0" y="202"/>
                      <a:pt x="87" y="494"/>
                      <a:pt x="318" y="520"/>
                    </a:cubicBezTo>
                    <a:cubicBezTo>
                      <a:pt x="329" y="521"/>
                      <a:pt x="339" y="521"/>
                      <a:pt x="349" y="521"/>
                    </a:cubicBezTo>
                    <a:cubicBezTo>
                      <a:pt x="562" y="521"/>
                      <a:pt x="688" y="271"/>
                      <a:pt x="550" y="99"/>
                    </a:cubicBezTo>
                    <a:cubicBezTo>
                      <a:pt x="498" y="34"/>
                      <a:pt x="422"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5"/>
              <p:cNvSpPr/>
              <p:nvPr/>
            </p:nvSpPr>
            <p:spPr>
              <a:xfrm>
                <a:off x="4183100" y="3933875"/>
                <a:ext cx="16575" cy="12600"/>
              </a:xfrm>
              <a:custGeom>
                <a:avLst/>
                <a:gdLst/>
                <a:ahLst/>
                <a:cxnLst/>
                <a:rect l="l" t="t" r="r" b="b"/>
                <a:pathLst>
                  <a:path w="663" h="504" extrusionOk="0">
                    <a:moveTo>
                      <a:pt x="333" y="0"/>
                    </a:moveTo>
                    <a:cubicBezTo>
                      <a:pt x="278" y="0"/>
                      <a:pt x="222" y="19"/>
                      <a:pt x="177" y="56"/>
                    </a:cubicBezTo>
                    <a:cubicBezTo>
                      <a:pt x="0" y="197"/>
                      <a:pt x="84" y="477"/>
                      <a:pt x="305" y="503"/>
                    </a:cubicBezTo>
                    <a:cubicBezTo>
                      <a:pt x="315" y="504"/>
                      <a:pt x="324" y="504"/>
                      <a:pt x="333" y="504"/>
                    </a:cubicBezTo>
                    <a:cubicBezTo>
                      <a:pt x="541" y="504"/>
                      <a:pt x="663" y="261"/>
                      <a:pt x="527" y="94"/>
                    </a:cubicBezTo>
                    <a:cubicBezTo>
                      <a:pt x="478" y="32"/>
                      <a:pt x="405"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5"/>
              <p:cNvSpPr/>
              <p:nvPr/>
            </p:nvSpPr>
            <p:spPr>
              <a:xfrm>
                <a:off x="4169900" y="3917375"/>
                <a:ext cx="15875" cy="12075"/>
              </a:xfrm>
              <a:custGeom>
                <a:avLst/>
                <a:gdLst/>
                <a:ahLst/>
                <a:cxnLst/>
                <a:rect l="l" t="t" r="r" b="b"/>
                <a:pathLst>
                  <a:path w="635" h="483" extrusionOk="0">
                    <a:moveTo>
                      <a:pt x="318" y="0"/>
                    </a:moveTo>
                    <a:cubicBezTo>
                      <a:pt x="265" y="0"/>
                      <a:pt x="211" y="18"/>
                      <a:pt x="165" y="54"/>
                    </a:cubicBezTo>
                    <a:cubicBezTo>
                      <a:pt x="1" y="189"/>
                      <a:pt x="81" y="459"/>
                      <a:pt x="293" y="481"/>
                    </a:cubicBezTo>
                    <a:cubicBezTo>
                      <a:pt x="303" y="482"/>
                      <a:pt x="311" y="483"/>
                      <a:pt x="320" y="483"/>
                    </a:cubicBezTo>
                    <a:cubicBezTo>
                      <a:pt x="517" y="483"/>
                      <a:pt x="635" y="249"/>
                      <a:pt x="506" y="89"/>
                    </a:cubicBezTo>
                    <a:cubicBezTo>
                      <a:pt x="458" y="31"/>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5"/>
              <p:cNvSpPr/>
              <p:nvPr/>
            </p:nvSpPr>
            <p:spPr>
              <a:xfrm>
                <a:off x="4156575" y="3900825"/>
                <a:ext cx="15325" cy="11675"/>
              </a:xfrm>
              <a:custGeom>
                <a:avLst/>
                <a:gdLst/>
                <a:ahLst/>
                <a:cxnLst/>
                <a:rect l="l" t="t" r="r" b="b"/>
                <a:pathLst>
                  <a:path w="613" h="467" extrusionOk="0">
                    <a:moveTo>
                      <a:pt x="309" y="0"/>
                    </a:moveTo>
                    <a:cubicBezTo>
                      <a:pt x="257" y="0"/>
                      <a:pt x="204" y="18"/>
                      <a:pt x="161" y="54"/>
                    </a:cubicBezTo>
                    <a:cubicBezTo>
                      <a:pt x="0" y="182"/>
                      <a:pt x="78" y="443"/>
                      <a:pt x="283" y="465"/>
                    </a:cubicBezTo>
                    <a:cubicBezTo>
                      <a:pt x="291" y="466"/>
                      <a:pt x="299" y="466"/>
                      <a:pt x="307" y="466"/>
                    </a:cubicBezTo>
                    <a:cubicBezTo>
                      <a:pt x="498" y="466"/>
                      <a:pt x="613" y="240"/>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5"/>
              <p:cNvSpPr/>
              <p:nvPr/>
            </p:nvSpPr>
            <p:spPr>
              <a:xfrm>
                <a:off x="4143325" y="3884300"/>
                <a:ext cx="14675" cy="11175"/>
              </a:xfrm>
              <a:custGeom>
                <a:avLst/>
                <a:gdLst/>
                <a:ahLst/>
                <a:cxnLst/>
                <a:rect l="l" t="t" r="r" b="b"/>
                <a:pathLst>
                  <a:path w="587" h="447" extrusionOk="0">
                    <a:moveTo>
                      <a:pt x="294" y="1"/>
                    </a:moveTo>
                    <a:cubicBezTo>
                      <a:pt x="245" y="1"/>
                      <a:pt x="196" y="16"/>
                      <a:pt x="154" y="50"/>
                    </a:cubicBezTo>
                    <a:cubicBezTo>
                      <a:pt x="0" y="175"/>
                      <a:pt x="74" y="426"/>
                      <a:pt x="270" y="445"/>
                    </a:cubicBezTo>
                    <a:cubicBezTo>
                      <a:pt x="278" y="446"/>
                      <a:pt x="286" y="446"/>
                      <a:pt x="294" y="446"/>
                    </a:cubicBezTo>
                    <a:cubicBezTo>
                      <a:pt x="479" y="446"/>
                      <a:pt x="587" y="230"/>
                      <a:pt x="466" y="82"/>
                    </a:cubicBezTo>
                    <a:cubicBezTo>
                      <a:pt x="422" y="29"/>
                      <a:pt x="358"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5"/>
              <p:cNvSpPr/>
              <p:nvPr/>
            </p:nvSpPr>
            <p:spPr>
              <a:xfrm>
                <a:off x="4130050" y="3867750"/>
                <a:ext cx="14025" cy="10700"/>
              </a:xfrm>
              <a:custGeom>
                <a:avLst/>
                <a:gdLst/>
                <a:ahLst/>
                <a:cxnLst/>
                <a:rect l="l" t="t" r="r" b="b"/>
                <a:pathLst>
                  <a:path w="561" h="428" extrusionOk="0">
                    <a:moveTo>
                      <a:pt x="281" y="0"/>
                    </a:moveTo>
                    <a:cubicBezTo>
                      <a:pt x="234" y="0"/>
                      <a:pt x="187" y="16"/>
                      <a:pt x="149" y="50"/>
                    </a:cubicBezTo>
                    <a:cubicBezTo>
                      <a:pt x="1" y="168"/>
                      <a:pt x="72" y="406"/>
                      <a:pt x="261" y="426"/>
                    </a:cubicBezTo>
                    <a:cubicBezTo>
                      <a:pt x="270" y="427"/>
                      <a:pt x="279" y="427"/>
                      <a:pt x="288" y="427"/>
                    </a:cubicBezTo>
                    <a:cubicBezTo>
                      <a:pt x="459" y="427"/>
                      <a:pt x="561" y="222"/>
                      <a:pt x="448" y="82"/>
                    </a:cubicBezTo>
                    <a:cubicBezTo>
                      <a:pt x="406" y="29"/>
                      <a:pt x="344"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5"/>
              <p:cNvSpPr/>
              <p:nvPr/>
            </p:nvSpPr>
            <p:spPr>
              <a:xfrm>
                <a:off x="4116725" y="3851200"/>
                <a:ext cx="13550" cy="10275"/>
              </a:xfrm>
              <a:custGeom>
                <a:avLst/>
                <a:gdLst/>
                <a:ahLst/>
                <a:cxnLst/>
                <a:rect l="l" t="t" r="r" b="b"/>
                <a:pathLst>
                  <a:path w="542" h="411" extrusionOk="0">
                    <a:moveTo>
                      <a:pt x="272" y="1"/>
                    </a:moveTo>
                    <a:cubicBezTo>
                      <a:pt x="226" y="1"/>
                      <a:pt x="181" y="16"/>
                      <a:pt x="142" y="46"/>
                    </a:cubicBezTo>
                    <a:cubicBezTo>
                      <a:pt x="0" y="162"/>
                      <a:pt x="71" y="390"/>
                      <a:pt x="251" y="409"/>
                    </a:cubicBezTo>
                    <a:cubicBezTo>
                      <a:pt x="259" y="410"/>
                      <a:pt x="267" y="411"/>
                      <a:pt x="274" y="411"/>
                    </a:cubicBezTo>
                    <a:cubicBezTo>
                      <a:pt x="441" y="411"/>
                      <a:pt x="542" y="214"/>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5"/>
              <p:cNvSpPr/>
              <p:nvPr/>
            </p:nvSpPr>
            <p:spPr>
              <a:xfrm>
                <a:off x="4103475" y="3834725"/>
                <a:ext cx="12925" cy="9800"/>
              </a:xfrm>
              <a:custGeom>
                <a:avLst/>
                <a:gdLst/>
                <a:ahLst/>
                <a:cxnLst/>
                <a:rect l="l" t="t" r="r" b="b"/>
                <a:pathLst>
                  <a:path w="517" h="392" extrusionOk="0">
                    <a:moveTo>
                      <a:pt x="259" y="0"/>
                    </a:moveTo>
                    <a:cubicBezTo>
                      <a:pt x="215" y="0"/>
                      <a:pt x="171" y="14"/>
                      <a:pt x="135" y="43"/>
                    </a:cubicBezTo>
                    <a:cubicBezTo>
                      <a:pt x="0" y="153"/>
                      <a:pt x="64" y="371"/>
                      <a:pt x="238" y="390"/>
                    </a:cubicBezTo>
                    <a:cubicBezTo>
                      <a:pt x="245" y="391"/>
                      <a:pt x="251" y="391"/>
                      <a:pt x="258" y="391"/>
                    </a:cubicBezTo>
                    <a:cubicBezTo>
                      <a:pt x="420" y="391"/>
                      <a:pt x="517" y="202"/>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5"/>
              <p:cNvSpPr/>
              <p:nvPr/>
            </p:nvSpPr>
            <p:spPr>
              <a:xfrm>
                <a:off x="4090200" y="3818150"/>
                <a:ext cx="12300" cy="9350"/>
              </a:xfrm>
              <a:custGeom>
                <a:avLst/>
                <a:gdLst/>
                <a:ahLst/>
                <a:cxnLst/>
                <a:rect l="l" t="t" r="r" b="b"/>
                <a:pathLst>
                  <a:path w="492" h="374" extrusionOk="0">
                    <a:moveTo>
                      <a:pt x="247" y="1"/>
                    </a:moveTo>
                    <a:cubicBezTo>
                      <a:pt x="206" y="1"/>
                      <a:pt x="164" y="15"/>
                      <a:pt x="129" y="44"/>
                    </a:cubicBezTo>
                    <a:cubicBezTo>
                      <a:pt x="1" y="147"/>
                      <a:pt x="62" y="356"/>
                      <a:pt x="226" y="372"/>
                    </a:cubicBezTo>
                    <a:cubicBezTo>
                      <a:pt x="233" y="373"/>
                      <a:pt x="239" y="373"/>
                      <a:pt x="246" y="373"/>
                    </a:cubicBezTo>
                    <a:cubicBezTo>
                      <a:pt x="401" y="373"/>
                      <a:pt x="492" y="193"/>
                      <a:pt x="390" y="70"/>
                    </a:cubicBezTo>
                    <a:cubicBezTo>
                      <a:pt x="354"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5"/>
              <p:cNvSpPr/>
              <p:nvPr/>
            </p:nvSpPr>
            <p:spPr>
              <a:xfrm>
                <a:off x="4076950" y="3801650"/>
                <a:ext cx="11625" cy="8825"/>
              </a:xfrm>
              <a:custGeom>
                <a:avLst/>
                <a:gdLst/>
                <a:ahLst/>
                <a:cxnLst/>
                <a:rect l="l" t="t" r="r" b="b"/>
                <a:pathLst>
                  <a:path w="465" h="353" extrusionOk="0">
                    <a:moveTo>
                      <a:pt x="232" y="0"/>
                    </a:moveTo>
                    <a:cubicBezTo>
                      <a:pt x="193" y="0"/>
                      <a:pt x="155" y="13"/>
                      <a:pt x="123" y="39"/>
                    </a:cubicBezTo>
                    <a:cubicBezTo>
                      <a:pt x="1" y="139"/>
                      <a:pt x="59" y="335"/>
                      <a:pt x="216" y="351"/>
                    </a:cubicBezTo>
                    <a:cubicBezTo>
                      <a:pt x="224" y="352"/>
                      <a:pt x="231" y="352"/>
                      <a:pt x="238" y="352"/>
                    </a:cubicBezTo>
                    <a:cubicBezTo>
                      <a:pt x="380" y="352"/>
                      <a:pt x="465" y="181"/>
                      <a:pt x="370" y="65"/>
                    </a:cubicBezTo>
                    <a:cubicBezTo>
                      <a:pt x="335" y="23"/>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5"/>
              <p:cNvSpPr/>
              <p:nvPr/>
            </p:nvSpPr>
            <p:spPr>
              <a:xfrm>
                <a:off x="4063625" y="3785125"/>
                <a:ext cx="11075" cy="8375"/>
              </a:xfrm>
              <a:custGeom>
                <a:avLst/>
                <a:gdLst/>
                <a:ahLst/>
                <a:cxnLst/>
                <a:rect l="l" t="t" r="r" b="b"/>
                <a:pathLst>
                  <a:path w="443" h="335" extrusionOk="0">
                    <a:moveTo>
                      <a:pt x="223" y="1"/>
                    </a:moveTo>
                    <a:cubicBezTo>
                      <a:pt x="186" y="1"/>
                      <a:pt x="148" y="13"/>
                      <a:pt x="116" y="38"/>
                    </a:cubicBezTo>
                    <a:cubicBezTo>
                      <a:pt x="0" y="131"/>
                      <a:pt x="58" y="321"/>
                      <a:pt x="206" y="334"/>
                    </a:cubicBezTo>
                    <a:cubicBezTo>
                      <a:pt x="212" y="334"/>
                      <a:pt x="219" y="335"/>
                      <a:pt x="225" y="335"/>
                    </a:cubicBezTo>
                    <a:cubicBezTo>
                      <a:pt x="362" y="335"/>
                      <a:pt x="443" y="174"/>
                      <a:pt x="354" y="64"/>
                    </a:cubicBezTo>
                    <a:cubicBezTo>
                      <a:pt x="321" y="22"/>
                      <a:pt x="273"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5"/>
              <p:cNvSpPr/>
              <p:nvPr/>
            </p:nvSpPr>
            <p:spPr>
              <a:xfrm>
                <a:off x="4050350" y="3768550"/>
                <a:ext cx="10450" cy="7925"/>
              </a:xfrm>
              <a:custGeom>
                <a:avLst/>
                <a:gdLst/>
                <a:ahLst/>
                <a:cxnLst/>
                <a:rect l="l" t="t" r="r" b="b"/>
                <a:pathLst>
                  <a:path w="418" h="317" extrusionOk="0">
                    <a:moveTo>
                      <a:pt x="209" y="1"/>
                    </a:moveTo>
                    <a:cubicBezTo>
                      <a:pt x="174" y="1"/>
                      <a:pt x="139" y="12"/>
                      <a:pt x="110" y="36"/>
                    </a:cubicBezTo>
                    <a:cubicBezTo>
                      <a:pt x="1" y="126"/>
                      <a:pt x="56" y="303"/>
                      <a:pt x="194" y="315"/>
                    </a:cubicBezTo>
                    <a:cubicBezTo>
                      <a:pt x="200" y="316"/>
                      <a:pt x="207" y="316"/>
                      <a:pt x="213" y="316"/>
                    </a:cubicBezTo>
                    <a:cubicBezTo>
                      <a:pt x="343" y="316"/>
                      <a:pt x="418" y="166"/>
                      <a:pt x="335" y="61"/>
                    </a:cubicBezTo>
                    <a:cubicBezTo>
                      <a:pt x="302" y="21"/>
                      <a:pt x="256"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5"/>
              <p:cNvSpPr/>
              <p:nvPr/>
            </p:nvSpPr>
            <p:spPr>
              <a:xfrm>
                <a:off x="4333725" y="4084725"/>
                <a:ext cx="22800" cy="17250"/>
              </a:xfrm>
              <a:custGeom>
                <a:avLst/>
                <a:gdLst/>
                <a:ahLst/>
                <a:cxnLst/>
                <a:rect l="l" t="t" r="r" b="b"/>
                <a:pathLst>
                  <a:path w="912" h="690" extrusionOk="0">
                    <a:moveTo>
                      <a:pt x="457" y="0"/>
                    </a:moveTo>
                    <a:cubicBezTo>
                      <a:pt x="382" y="0"/>
                      <a:pt x="306" y="25"/>
                      <a:pt x="242" y="77"/>
                    </a:cubicBezTo>
                    <a:cubicBezTo>
                      <a:pt x="1" y="269"/>
                      <a:pt x="116" y="655"/>
                      <a:pt x="422" y="687"/>
                    </a:cubicBezTo>
                    <a:cubicBezTo>
                      <a:pt x="435" y="689"/>
                      <a:pt x="448" y="689"/>
                      <a:pt x="460" y="689"/>
                    </a:cubicBezTo>
                    <a:cubicBezTo>
                      <a:pt x="743" y="689"/>
                      <a:pt x="912" y="356"/>
                      <a:pt x="724" y="128"/>
                    </a:cubicBezTo>
                    <a:cubicBezTo>
                      <a:pt x="656" y="44"/>
                      <a:pt x="557" y="0"/>
                      <a:pt x="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5"/>
              <p:cNvSpPr/>
              <p:nvPr/>
            </p:nvSpPr>
            <p:spPr>
              <a:xfrm>
                <a:off x="4320475" y="4068175"/>
                <a:ext cx="22075" cy="16750"/>
              </a:xfrm>
              <a:custGeom>
                <a:avLst/>
                <a:gdLst/>
                <a:ahLst/>
                <a:cxnLst/>
                <a:rect l="l" t="t" r="r" b="b"/>
                <a:pathLst>
                  <a:path w="883" h="670" extrusionOk="0">
                    <a:moveTo>
                      <a:pt x="445" y="0"/>
                    </a:moveTo>
                    <a:cubicBezTo>
                      <a:pt x="370" y="0"/>
                      <a:pt x="295" y="25"/>
                      <a:pt x="232" y="76"/>
                    </a:cubicBezTo>
                    <a:cubicBezTo>
                      <a:pt x="1" y="263"/>
                      <a:pt x="113" y="636"/>
                      <a:pt x="409" y="668"/>
                    </a:cubicBezTo>
                    <a:cubicBezTo>
                      <a:pt x="422" y="669"/>
                      <a:pt x="434" y="670"/>
                      <a:pt x="447" y="670"/>
                    </a:cubicBezTo>
                    <a:cubicBezTo>
                      <a:pt x="720" y="670"/>
                      <a:pt x="883" y="346"/>
                      <a:pt x="704" y="125"/>
                    </a:cubicBezTo>
                    <a:cubicBezTo>
                      <a:pt x="639" y="43"/>
                      <a:pt x="542" y="0"/>
                      <a:pt x="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5"/>
              <p:cNvSpPr/>
              <p:nvPr/>
            </p:nvSpPr>
            <p:spPr>
              <a:xfrm>
                <a:off x="4307225" y="4051650"/>
                <a:ext cx="21425" cy="16250"/>
              </a:xfrm>
              <a:custGeom>
                <a:avLst/>
                <a:gdLst/>
                <a:ahLst/>
                <a:cxnLst/>
                <a:rect l="l" t="t" r="r" b="b"/>
                <a:pathLst>
                  <a:path w="857" h="650" extrusionOk="0">
                    <a:moveTo>
                      <a:pt x="428" y="0"/>
                    </a:moveTo>
                    <a:cubicBezTo>
                      <a:pt x="357" y="0"/>
                      <a:pt x="285" y="24"/>
                      <a:pt x="225" y="72"/>
                    </a:cubicBezTo>
                    <a:cubicBezTo>
                      <a:pt x="0" y="255"/>
                      <a:pt x="110" y="619"/>
                      <a:pt x="396" y="648"/>
                    </a:cubicBezTo>
                    <a:cubicBezTo>
                      <a:pt x="409" y="649"/>
                      <a:pt x="421" y="650"/>
                      <a:pt x="434" y="650"/>
                    </a:cubicBezTo>
                    <a:cubicBezTo>
                      <a:pt x="700" y="650"/>
                      <a:pt x="856" y="335"/>
                      <a:pt x="682" y="120"/>
                    </a:cubicBezTo>
                    <a:cubicBezTo>
                      <a:pt x="617" y="42"/>
                      <a:pt x="523" y="0"/>
                      <a:pt x="4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5"/>
              <p:cNvSpPr/>
              <p:nvPr/>
            </p:nvSpPr>
            <p:spPr>
              <a:xfrm>
                <a:off x="4293975" y="4035100"/>
                <a:ext cx="20875" cy="15850"/>
              </a:xfrm>
              <a:custGeom>
                <a:avLst/>
                <a:gdLst/>
                <a:ahLst/>
                <a:cxnLst/>
                <a:rect l="l" t="t" r="r" b="b"/>
                <a:pathLst>
                  <a:path w="835" h="634" extrusionOk="0">
                    <a:moveTo>
                      <a:pt x="417" y="0"/>
                    </a:moveTo>
                    <a:cubicBezTo>
                      <a:pt x="347" y="0"/>
                      <a:pt x="277" y="24"/>
                      <a:pt x="219" y="72"/>
                    </a:cubicBezTo>
                    <a:cubicBezTo>
                      <a:pt x="0" y="249"/>
                      <a:pt x="103" y="602"/>
                      <a:pt x="386" y="631"/>
                    </a:cubicBezTo>
                    <a:cubicBezTo>
                      <a:pt x="397" y="633"/>
                      <a:pt x="409" y="633"/>
                      <a:pt x="420" y="633"/>
                    </a:cubicBezTo>
                    <a:cubicBezTo>
                      <a:pt x="679" y="633"/>
                      <a:pt x="834" y="327"/>
                      <a:pt x="662" y="117"/>
                    </a:cubicBezTo>
                    <a:cubicBezTo>
                      <a:pt x="600" y="41"/>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5"/>
              <p:cNvSpPr/>
              <p:nvPr/>
            </p:nvSpPr>
            <p:spPr>
              <a:xfrm>
                <a:off x="4280700" y="4018550"/>
                <a:ext cx="20250" cy="15350"/>
              </a:xfrm>
              <a:custGeom>
                <a:avLst/>
                <a:gdLst/>
                <a:ahLst/>
                <a:cxnLst/>
                <a:rect l="l" t="t" r="r" b="b"/>
                <a:pathLst>
                  <a:path w="810" h="614" extrusionOk="0">
                    <a:moveTo>
                      <a:pt x="406" y="1"/>
                    </a:moveTo>
                    <a:cubicBezTo>
                      <a:pt x="338" y="1"/>
                      <a:pt x="270" y="23"/>
                      <a:pt x="213" y="69"/>
                    </a:cubicBezTo>
                    <a:cubicBezTo>
                      <a:pt x="1" y="243"/>
                      <a:pt x="100" y="586"/>
                      <a:pt x="374" y="612"/>
                    </a:cubicBezTo>
                    <a:cubicBezTo>
                      <a:pt x="385" y="613"/>
                      <a:pt x="397" y="614"/>
                      <a:pt x="408" y="614"/>
                    </a:cubicBezTo>
                    <a:cubicBezTo>
                      <a:pt x="658"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5"/>
              <p:cNvSpPr/>
              <p:nvPr/>
            </p:nvSpPr>
            <p:spPr>
              <a:xfrm>
                <a:off x="4267375" y="4002075"/>
                <a:ext cx="19675" cy="14875"/>
              </a:xfrm>
              <a:custGeom>
                <a:avLst/>
                <a:gdLst/>
                <a:ahLst/>
                <a:cxnLst/>
                <a:rect l="l" t="t" r="r" b="b"/>
                <a:pathLst>
                  <a:path w="787" h="595" extrusionOk="0">
                    <a:moveTo>
                      <a:pt x="393" y="0"/>
                    </a:moveTo>
                    <a:cubicBezTo>
                      <a:pt x="327" y="0"/>
                      <a:pt x="261" y="22"/>
                      <a:pt x="206" y="66"/>
                    </a:cubicBezTo>
                    <a:cubicBezTo>
                      <a:pt x="0" y="233"/>
                      <a:pt x="100" y="564"/>
                      <a:pt x="363" y="593"/>
                    </a:cubicBezTo>
                    <a:cubicBezTo>
                      <a:pt x="375" y="594"/>
                      <a:pt x="387" y="595"/>
                      <a:pt x="398" y="595"/>
                    </a:cubicBezTo>
                    <a:cubicBezTo>
                      <a:pt x="641" y="595"/>
                      <a:pt x="787" y="307"/>
                      <a:pt x="627" y="111"/>
                    </a:cubicBezTo>
                    <a:cubicBezTo>
                      <a:pt x="567"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5"/>
              <p:cNvSpPr/>
              <p:nvPr/>
            </p:nvSpPr>
            <p:spPr>
              <a:xfrm>
                <a:off x="4254100" y="3985550"/>
                <a:ext cx="19075" cy="14450"/>
              </a:xfrm>
              <a:custGeom>
                <a:avLst/>
                <a:gdLst/>
                <a:ahLst/>
                <a:cxnLst/>
                <a:rect l="l" t="t" r="r" b="b"/>
                <a:pathLst>
                  <a:path w="763" h="578" extrusionOk="0">
                    <a:moveTo>
                      <a:pt x="383" y="0"/>
                    </a:moveTo>
                    <a:cubicBezTo>
                      <a:pt x="318" y="0"/>
                      <a:pt x="253" y="22"/>
                      <a:pt x="200" y="65"/>
                    </a:cubicBezTo>
                    <a:cubicBezTo>
                      <a:pt x="1" y="229"/>
                      <a:pt x="101" y="550"/>
                      <a:pt x="354" y="576"/>
                    </a:cubicBezTo>
                    <a:cubicBezTo>
                      <a:pt x="365" y="577"/>
                      <a:pt x="375" y="577"/>
                      <a:pt x="385" y="577"/>
                    </a:cubicBezTo>
                    <a:cubicBezTo>
                      <a:pt x="624" y="577"/>
                      <a:pt x="762" y="295"/>
                      <a:pt x="605" y="107"/>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5"/>
              <p:cNvSpPr/>
              <p:nvPr/>
            </p:nvSpPr>
            <p:spPr>
              <a:xfrm>
                <a:off x="4240850" y="3969000"/>
                <a:ext cx="18425" cy="13975"/>
              </a:xfrm>
              <a:custGeom>
                <a:avLst/>
                <a:gdLst/>
                <a:ahLst/>
                <a:cxnLst/>
                <a:rect l="l" t="t" r="r" b="b"/>
                <a:pathLst>
                  <a:path w="737" h="559" extrusionOk="0">
                    <a:moveTo>
                      <a:pt x="368" y="0"/>
                    </a:moveTo>
                    <a:cubicBezTo>
                      <a:pt x="306" y="0"/>
                      <a:pt x="245" y="20"/>
                      <a:pt x="194" y="62"/>
                    </a:cubicBezTo>
                    <a:cubicBezTo>
                      <a:pt x="1" y="219"/>
                      <a:pt x="94" y="531"/>
                      <a:pt x="341" y="557"/>
                    </a:cubicBezTo>
                    <a:cubicBezTo>
                      <a:pt x="352" y="558"/>
                      <a:pt x="362" y="558"/>
                      <a:pt x="372" y="558"/>
                    </a:cubicBezTo>
                    <a:cubicBezTo>
                      <a:pt x="601" y="558"/>
                      <a:pt x="736" y="288"/>
                      <a:pt x="586" y="103"/>
                    </a:cubicBezTo>
                    <a:cubicBezTo>
                      <a:pt x="531" y="36"/>
                      <a:pt x="449" y="0"/>
                      <a:pt x="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5"/>
              <p:cNvSpPr/>
              <p:nvPr/>
            </p:nvSpPr>
            <p:spPr>
              <a:xfrm>
                <a:off x="4227600" y="3952425"/>
                <a:ext cx="17775" cy="13500"/>
              </a:xfrm>
              <a:custGeom>
                <a:avLst/>
                <a:gdLst/>
                <a:ahLst/>
                <a:cxnLst/>
                <a:rect l="l" t="t" r="r" b="b"/>
                <a:pathLst>
                  <a:path w="711" h="540" extrusionOk="0">
                    <a:moveTo>
                      <a:pt x="357" y="1"/>
                    </a:moveTo>
                    <a:cubicBezTo>
                      <a:pt x="297" y="1"/>
                      <a:pt x="237" y="21"/>
                      <a:pt x="187" y="63"/>
                    </a:cubicBezTo>
                    <a:cubicBezTo>
                      <a:pt x="0" y="211"/>
                      <a:pt x="87" y="513"/>
                      <a:pt x="328" y="538"/>
                    </a:cubicBezTo>
                    <a:cubicBezTo>
                      <a:pt x="339" y="539"/>
                      <a:pt x="349" y="540"/>
                      <a:pt x="359" y="540"/>
                    </a:cubicBezTo>
                    <a:cubicBezTo>
                      <a:pt x="579" y="540"/>
                      <a:pt x="710" y="279"/>
                      <a:pt x="566" y="101"/>
                    </a:cubicBezTo>
                    <a:cubicBezTo>
                      <a:pt x="513" y="36"/>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5"/>
              <p:cNvSpPr/>
              <p:nvPr/>
            </p:nvSpPr>
            <p:spPr>
              <a:xfrm>
                <a:off x="4214250" y="3935900"/>
                <a:ext cx="17225" cy="13000"/>
              </a:xfrm>
              <a:custGeom>
                <a:avLst/>
                <a:gdLst/>
                <a:ahLst/>
                <a:cxnLst/>
                <a:rect l="l" t="t" r="r" b="b"/>
                <a:pathLst>
                  <a:path w="689" h="520" extrusionOk="0">
                    <a:moveTo>
                      <a:pt x="347" y="0"/>
                    </a:moveTo>
                    <a:cubicBezTo>
                      <a:pt x="289" y="0"/>
                      <a:pt x="231" y="19"/>
                      <a:pt x="184" y="58"/>
                    </a:cubicBezTo>
                    <a:cubicBezTo>
                      <a:pt x="1" y="203"/>
                      <a:pt x="88" y="492"/>
                      <a:pt x="316" y="518"/>
                    </a:cubicBezTo>
                    <a:cubicBezTo>
                      <a:pt x="326" y="519"/>
                      <a:pt x="337" y="520"/>
                      <a:pt x="347" y="520"/>
                    </a:cubicBezTo>
                    <a:cubicBezTo>
                      <a:pt x="560" y="520"/>
                      <a:pt x="689" y="269"/>
                      <a:pt x="551" y="97"/>
                    </a:cubicBezTo>
                    <a:cubicBezTo>
                      <a:pt x="498" y="33"/>
                      <a:pt x="422"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5"/>
              <p:cNvSpPr/>
              <p:nvPr/>
            </p:nvSpPr>
            <p:spPr>
              <a:xfrm>
                <a:off x="4201000" y="3919400"/>
                <a:ext cx="16600" cy="12550"/>
              </a:xfrm>
              <a:custGeom>
                <a:avLst/>
                <a:gdLst/>
                <a:ahLst/>
                <a:cxnLst/>
                <a:rect l="l" t="t" r="r" b="b"/>
                <a:pathLst>
                  <a:path w="664" h="502" extrusionOk="0">
                    <a:moveTo>
                      <a:pt x="334" y="0"/>
                    </a:moveTo>
                    <a:cubicBezTo>
                      <a:pt x="278" y="0"/>
                      <a:pt x="222" y="19"/>
                      <a:pt x="174" y="56"/>
                    </a:cubicBezTo>
                    <a:cubicBezTo>
                      <a:pt x="1" y="198"/>
                      <a:pt x="84" y="477"/>
                      <a:pt x="306" y="500"/>
                    </a:cubicBezTo>
                    <a:cubicBezTo>
                      <a:pt x="315" y="501"/>
                      <a:pt x="324" y="501"/>
                      <a:pt x="333" y="501"/>
                    </a:cubicBezTo>
                    <a:cubicBezTo>
                      <a:pt x="539" y="501"/>
                      <a:pt x="663" y="261"/>
                      <a:pt x="528" y="92"/>
                    </a:cubicBezTo>
                    <a:cubicBezTo>
                      <a:pt x="479" y="32"/>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5"/>
              <p:cNvSpPr/>
              <p:nvPr/>
            </p:nvSpPr>
            <p:spPr>
              <a:xfrm>
                <a:off x="4187750" y="3902825"/>
                <a:ext cx="15950" cy="12100"/>
              </a:xfrm>
              <a:custGeom>
                <a:avLst/>
                <a:gdLst/>
                <a:ahLst/>
                <a:cxnLst/>
                <a:rect l="l" t="t" r="r" b="b"/>
                <a:pathLst>
                  <a:path w="638" h="484" extrusionOk="0">
                    <a:moveTo>
                      <a:pt x="318" y="1"/>
                    </a:moveTo>
                    <a:cubicBezTo>
                      <a:pt x="265" y="1"/>
                      <a:pt x="212" y="18"/>
                      <a:pt x="168" y="54"/>
                    </a:cubicBezTo>
                    <a:cubicBezTo>
                      <a:pt x="0" y="189"/>
                      <a:pt x="81" y="459"/>
                      <a:pt x="296" y="482"/>
                    </a:cubicBezTo>
                    <a:cubicBezTo>
                      <a:pt x="305" y="483"/>
                      <a:pt x="314" y="483"/>
                      <a:pt x="323" y="483"/>
                    </a:cubicBezTo>
                    <a:cubicBezTo>
                      <a:pt x="519" y="483"/>
                      <a:pt x="637" y="250"/>
                      <a:pt x="508" y="93"/>
                    </a:cubicBezTo>
                    <a:cubicBezTo>
                      <a:pt x="460" y="32"/>
                      <a:pt x="390"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5"/>
              <p:cNvSpPr/>
              <p:nvPr/>
            </p:nvSpPr>
            <p:spPr>
              <a:xfrm>
                <a:off x="4174500" y="3886325"/>
                <a:ext cx="15300" cy="11625"/>
              </a:xfrm>
              <a:custGeom>
                <a:avLst/>
                <a:gdLst/>
                <a:ahLst/>
                <a:cxnLst/>
                <a:rect l="l" t="t" r="r" b="b"/>
                <a:pathLst>
                  <a:path w="612" h="465" extrusionOk="0">
                    <a:moveTo>
                      <a:pt x="306" y="1"/>
                    </a:moveTo>
                    <a:cubicBezTo>
                      <a:pt x="255" y="1"/>
                      <a:pt x="204" y="18"/>
                      <a:pt x="161" y="52"/>
                    </a:cubicBezTo>
                    <a:cubicBezTo>
                      <a:pt x="0" y="184"/>
                      <a:pt x="77" y="444"/>
                      <a:pt x="283" y="463"/>
                    </a:cubicBezTo>
                    <a:cubicBezTo>
                      <a:pt x="292" y="465"/>
                      <a:pt x="301" y="465"/>
                      <a:pt x="310" y="465"/>
                    </a:cubicBezTo>
                    <a:cubicBezTo>
                      <a:pt x="500" y="465"/>
                      <a:pt x="611" y="241"/>
                      <a:pt x="489" y="87"/>
                    </a:cubicBezTo>
                    <a:cubicBezTo>
                      <a:pt x="441" y="31"/>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5"/>
              <p:cNvSpPr/>
              <p:nvPr/>
            </p:nvSpPr>
            <p:spPr>
              <a:xfrm>
                <a:off x="4161225" y="3869775"/>
                <a:ext cx="14700" cy="11225"/>
              </a:xfrm>
              <a:custGeom>
                <a:avLst/>
                <a:gdLst/>
                <a:ahLst/>
                <a:cxnLst/>
                <a:rect l="l" t="t" r="r" b="b"/>
                <a:pathLst>
                  <a:path w="588" h="449" extrusionOk="0">
                    <a:moveTo>
                      <a:pt x="294" y="1"/>
                    </a:moveTo>
                    <a:cubicBezTo>
                      <a:pt x="245" y="1"/>
                      <a:pt x="195" y="17"/>
                      <a:pt x="155" y="52"/>
                    </a:cubicBezTo>
                    <a:cubicBezTo>
                      <a:pt x="1" y="177"/>
                      <a:pt x="75" y="425"/>
                      <a:pt x="271" y="447"/>
                    </a:cubicBezTo>
                    <a:cubicBezTo>
                      <a:pt x="279" y="448"/>
                      <a:pt x="287" y="449"/>
                      <a:pt x="294" y="449"/>
                    </a:cubicBezTo>
                    <a:cubicBezTo>
                      <a:pt x="479" y="449"/>
                      <a:pt x="587" y="232"/>
                      <a:pt x="467" y="84"/>
                    </a:cubicBezTo>
                    <a:cubicBezTo>
                      <a:pt x="423" y="30"/>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5"/>
              <p:cNvSpPr/>
              <p:nvPr/>
            </p:nvSpPr>
            <p:spPr>
              <a:xfrm>
                <a:off x="4147900" y="3853250"/>
                <a:ext cx="14125" cy="10725"/>
              </a:xfrm>
              <a:custGeom>
                <a:avLst/>
                <a:gdLst/>
                <a:ahLst/>
                <a:cxnLst/>
                <a:rect l="l" t="t" r="r" b="b"/>
                <a:pathLst>
                  <a:path w="565" h="429" extrusionOk="0">
                    <a:moveTo>
                      <a:pt x="285" y="0"/>
                    </a:moveTo>
                    <a:cubicBezTo>
                      <a:pt x="238" y="0"/>
                      <a:pt x="190" y="16"/>
                      <a:pt x="151" y="48"/>
                    </a:cubicBezTo>
                    <a:cubicBezTo>
                      <a:pt x="0" y="167"/>
                      <a:pt x="71" y="408"/>
                      <a:pt x="261" y="427"/>
                    </a:cubicBezTo>
                    <a:cubicBezTo>
                      <a:pt x="269" y="428"/>
                      <a:pt x="276" y="428"/>
                      <a:pt x="284" y="428"/>
                    </a:cubicBezTo>
                    <a:cubicBezTo>
                      <a:pt x="460" y="428"/>
                      <a:pt x="564" y="222"/>
                      <a:pt x="450" y="80"/>
                    </a:cubicBezTo>
                    <a:cubicBezTo>
                      <a:pt x="408"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5"/>
              <p:cNvSpPr/>
              <p:nvPr/>
            </p:nvSpPr>
            <p:spPr>
              <a:xfrm>
                <a:off x="4134650" y="3836750"/>
                <a:ext cx="13475" cy="10200"/>
              </a:xfrm>
              <a:custGeom>
                <a:avLst/>
                <a:gdLst/>
                <a:ahLst/>
                <a:cxnLst/>
                <a:rect l="l" t="t" r="r" b="b"/>
                <a:pathLst>
                  <a:path w="539" h="408" extrusionOk="0">
                    <a:moveTo>
                      <a:pt x="273" y="0"/>
                    </a:moveTo>
                    <a:cubicBezTo>
                      <a:pt x="227" y="0"/>
                      <a:pt x="181" y="15"/>
                      <a:pt x="142" y="46"/>
                    </a:cubicBezTo>
                    <a:cubicBezTo>
                      <a:pt x="0" y="158"/>
                      <a:pt x="68" y="390"/>
                      <a:pt x="251" y="406"/>
                    </a:cubicBezTo>
                    <a:cubicBezTo>
                      <a:pt x="259" y="407"/>
                      <a:pt x="266" y="407"/>
                      <a:pt x="274" y="407"/>
                    </a:cubicBezTo>
                    <a:cubicBezTo>
                      <a:pt x="440" y="407"/>
                      <a:pt x="538" y="210"/>
                      <a:pt x="431" y="75"/>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5"/>
              <p:cNvSpPr/>
              <p:nvPr/>
            </p:nvSpPr>
            <p:spPr>
              <a:xfrm>
                <a:off x="4121375" y="3820175"/>
                <a:ext cx="12850" cy="9800"/>
              </a:xfrm>
              <a:custGeom>
                <a:avLst/>
                <a:gdLst/>
                <a:ahLst/>
                <a:cxnLst/>
                <a:rect l="l" t="t" r="r" b="b"/>
                <a:pathLst>
                  <a:path w="514" h="392" extrusionOk="0">
                    <a:moveTo>
                      <a:pt x="258" y="0"/>
                    </a:moveTo>
                    <a:cubicBezTo>
                      <a:pt x="215" y="0"/>
                      <a:pt x="172" y="15"/>
                      <a:pt x="136" y="44"/>
                    </a:cubicBezTo>
                    <a:cubicBezTo>
                      <a:pt x="1" y="156"/>
                      <a:pt x="65" y="371"/>
                      <a:pt x="239" y="391"/>
                    </a:cubicBezTo>
                    <a:cubicBezTo>
                      <a:pt x="246" y="392"/>
                      <a:pt x="254" y="392"/>
                      <a:pt x="262" y="392"/>
                    </a:cubicBezTo>
                    <a:cubicBezTo>
                      <a:pt x="421" y="392"/>
                      <a:pt x="513" y="201"/>
                      <a:pt x="409" y="73"/>
                    </a:cubicBezTo>
                    <a:cubicBezTo>
                      <a:pt x="371" y="25"/>
                      <a:pt x="315"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5"/>
              <p:cNvSpPr/>
              <p:nvPr/>
            </p:nvSpPr>
            <p:spPr>
              <a:xfrm>
                <a:off x="4108125" y="3803675"/>
                <a:ext cx="12275" cy="9275"/>
              </a:xfrm>
              <a:custGeom>
                <a:avLst/>
                <a:gdLst/>
                <a:ahLst/>
                <a:cxnLst/>
                <a:rect l="l" t="t" r="r" b="b"/>
                <a:pathLst>
                  <a:path w="491" h="371" extrusionOk="0">
                    <a:moveTo>
                      <a:pt x="245" y="1"/>
                    </a:moveTo>
                    <a:cubicBezTo>
                      <a:pt x="204" y="1"/>
                      <a:pt x="164" y="14"/>
                      <a:pt x="129" y="42"/>
                    </a:cubicBezTo>
                    <a:cubicBezTo>
                      <a:pt x="1" y="144"/>
                      <a:pt x="62" y="353"/>
                      <a:pt x="226" y="369"/>
                    </a:cubicBezTo>
                    <a:cubicBezTo>
                      <a:pt x="233" y="370"/>
                      <a:pt x="241" y="371"/>
                      <a:pt x="249" y="371"/>
                    </a:cubicBezTo>
                    <a:cubicBezTo>
                      <a:pt x="399" y="371"/>
                      <a:pt x="490" y="193"/>
                      <a:pt x="389"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5"/>
              <p:cNvSpPr/>
              <p:nvPr/>
            </p:nvSpPr>
            <p:spPr>
              <a:xfrm>
                <a:off x="4094800" y="3787125"/>
                <a:ext cx="11725" cy="8875"/>
              </a:xfrm>
              <a:custGeom>
                <a:avLst/>
                <a:gdLst/>
                <a:ahLst/>
                <a:cxnLst/>
                <a:rect l="l" t="t" r="r" b="b"/>
                <a:pathLst>
                  <a:path w="469" h="355" extrusionOk="0">
                    <a:moveTo>
                      <a:pt x="236" y="0"/>
                    </a:moveTo>
                    <a:cubicBezTo>
                      <a:pt x="197" y="0"/>
                      <a:pt x="157" y="14"/>
                      <a:pt x="125" y="42"/>
                    </a:cubicBezTo>
                    <a:cubicBezTo>
                      <a:pt x="0" y="138"/>
                      <a:pt x="61" y="337"/>
                      <a:pt x="215" y="353"/>
                    </a:cubicBezTo>
                    <a:cubicBezTo>
                      <a:pt x="222" y="354"/>
                      <a:pt x="229" y="354"/>
                      <a:pt x="235" y="354"/>
                    </a:cubicBezTo>
                    <a:cubicBezTo>
                      <a:pt x="381" y="354"/>
                      <a:pt x="468" y="184"/>
                      <a:pt x="373" y="67"/>
                    </a:cubicBezTo>
                    <a:cubicBezTo>
                      <a:pt x="338" y="23"/>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5"/>
              <p:cNvSpPr/>
              <p:nvPr/>
            </p:nvSpPr>
            <p:spPr>
              <a:xfrm>
                <a:off x="4081525" y="3770575"/>
                <a:ext cx="11100" cy="8400"/>
              </a:xfrm>
              <a:custGeom>
                <a:avLst/>
                <a:gdLst/>
                <a:ahLst/>
                <a:cxnLst/>
                <a:rect l="l" t="t" r="r" b="b"/>
                <a:pathLst>
                  <a:path w="444" h="336" extrusionOk="0">
                    <a:moveTo>
                      <a:pt x="224" y="1"/>
                    </a:moveTo>
                    <a:cubicBezTo>
                      <a:pt x="187" y="1"/>
                      <a:pt x="149" y="13"/>
                      <a:pt x="117" y="38"/>
                    </a:cubicBezTo>
                    <a:cubicBezTo>
                      <a:pt x="1" y="132"/>
                      <a:pt x="59" y="321"/>
                      <a:pt x="207" y="334"/>
                    </a:cubicBezTo>
                    <a:cubicBezTo>
                      <a:pt x="213" y="335"/>
                      <a:pt x="220" y="335"/>
                      <a:pt x="226" y="335"/>
                    </a:cubicBezTo>
                    <a:cubicBezTo>
                      <a:pt x="362" y="335"/>
                      <a:pt x="443" y="175"/>
                      <a:pt x="354" y="64"/>
                    </a:cubicBezTo>
                    <a:cubicBezTo>
                      <a:pt x="322" y="22"/>
                      <a:pt x="273" y="1"/>
                      <a:pt x="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5"/>
              <p:cNvSpPr/>
              <p:nvPr/>
            </p:nvSpPr>
            <p:spPr>
              <a:xfrm>
                <a:off x="4068275" y="3754075"/>
                <a:ext cx="10475" cy="7925"/>
              </a:xfrm>
              <a:custGeom>
                <a:avLst/>
                <a:gdLst/>
                <a:ahLst/>
                <a:cxnLst/>
                <a:rect l="l" t="t" r="r" b="b"/>
                <a:pathLst>
                  <a:path w="419" h="317" extrusionOk="0">
                    <a:moveTo>
                      <a:pt x="210" y="1"/>
                    </a:moveTo>
                    <a:cubicBezTo>
                      <a:pt x="175" y="1"/>
                      <a:pt x="139" y="13"/>
                      <a:pt x="110" y="36"/>
                    </a:cubicBezTo>
                    <a:cubicBezTo>
                      <a:pt x="1" y="123"/>
                      <a:pt x="52" y="300"/>
                      <a:pt x="193" y="316"/>
                    </a:cubicBezTo>
                    <a:cubicBezTo>
                      <a:pt x="199" y="316"/>
                      <a:pt x="204" y="317"/>
                      <a:pt x="209" y="317"/>
                    </a:cubicBezTo>
                    <a:cubicBezTo>
                      <a:pt x="338" y="317"/>
                      <a:pt x="418" y="164"/>
                      <a:pt x="332" y="59"/>
                    </a:cubicBezTo>
                    <a:cubicBezTo>
                      <a:pt x="301" y="21"/>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5"/>
              <p:cNvSpPr/>
              <p:nvPr/>
            </p:nvSpPr>
            <p:spPr>
              <a:xfrm>
                <a:off x="4338400" y="4053675"/>
                <a:ext cx="22075" cy="16725"/>
              </a:xfrm>
              <a:custGeom>
                <a:avLst/>
                <a:gdLst/>
                <a:ahLst/>
                <a:cxnLst/>
                <a:rect l="l" t="t" r="r" b="b"/>
                <a:pathLst>
                  <a:path w="883" h="669" extrusionOk="0">
                    <a:moveTo>
                      <a:pt x="442" y="1"/>
                    </a:moveTo>
                    <a:cubicBezTo>
                      <a:pt x="368" y="1"/>
                      <a:pt x="294" y="25"/>
                      <a:pt x="232" y="75"/>
                    </a:cubicBezTo>
                    <a:cubicBezTo>
                      <a:pt x="0" y="261"/>
                      <a:pt x="113" y="637"/>
                      <a:pt x="408" y="666"/>
                    </a:cubicBezTo>
                    <a:cubicBezTo>
                      <a:pt x="421" y="668"/>
                      <a:pt x="434" y="668"/>
                      <a:pt x="447" y="668"/>
                    </a:cubicBezTo>
                    <a:cubicBezTo>
                      <a:pt x="720" y="668"/>
                      <a:pt x="882" y="344"/>
                      <a:pt x="704" y="123"/>
                    </a:cubicBezTo>
                    <a:cubicBezTo>
                      <a:pt x="636" y="43"/>
                      <a:pt x="540" y="1"/>
                      <a:pt x="4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5"/>
              <p:cNvSpPr/>
              <p:nvPr/>
            </p:nvSpPr>
            <p:spPr>
              <a:xfrm>
                <a:off x="4325125" y="4037125"/>
                <a:ext cx="21450" cy="16325"/>
              </a:xfrm>
              <a:custGeom>
                <a:avLst/>
                <a:gdLst/>
                <a:ahLst/>
                <a:cxnLst/>
                <a:rect l="l" t="t" r="r" b="b"/>
                <a:pathLst>
                  <a:path w="858" h="653" extrusionOk="0">
                    <a:moveTo>
                      <a:pt x="430" y="1"/>
                    </a:moveTo>
                    <a:cubicBezTo>
                      <a:pt x="358" y="1"/>
                      <a:pt x="286" y="25"/>
                      <a:pt x="226" y="75"/>
                    </a:cubicBezTo>
                    <a:cubicBezTo>
                      <a:pt x="1" y="255"/>
                      <a:pt x="107" y="621"/>
                      <a:pt x="396" y="650"/>
                    </a:cubicBezTo>
                    <a:cubicBezTo>
                      <a:pt x="409" y="651"/>
                      <a:pt x="422" y="652"/>
                      <a:pt x="435" y="652"/>
                    </a:cubicBezTo>
                    <a:cubicBezTo>
                      <a:pt x="701" y="652"/>
                      <a:pt x="857" y="338"/>
                      <a:pt x="682" y="123"/>
                    </a:cubicBezTo>
                    <a:cubicBezTo>
                      <a:pt x="618" y="43"/>
                      <a:pt x="524" y="1"/>
                      <a:pt x="4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5"/>
              <p:cNvSpPr/>
              <p:nvPr/>
            </p:nvSpPr>
            <p:spPr>
              <a:xfrm>
                <a:off x="4311875" y="4020600"/>
                <a:ext cx="20800" cy="15800"/>
              </a:xfrm>
              <a:custGeom>
                <a:avLst/>
                <a:gdLst/>
                <a:ahLst/>
                <a:cxnLst/>
                <a:rect l="l" t="t" r="r" b="b"/>
                <a:pathLst>
                  <a:path w="832" h="632" extrusionOk="0">
                    <a:moveTo>
                      <a:pt x="418" y="0"/>
                    </a:moveTo>
                    <a:cubicBezTo>
                      <a:pt x="348" y="0"/>
                      <a:pt x="278" y="23"/>
                      <a:pt x="219" y="71"/>
                    </a:cubicBezTo>
                    <a:cubicBezTo>
                      <a:pt x="1" y="247"/>
                      <a:pt x="104" y="601"/>
                      <a:pt x="386" y="630"/>
                    </a:cubicBezTo>
                    <a:cubicBezTo>
                      <a:pt x="399" y="631"/>
                      <a:pt x="412" y="632"/>
                      <a:pt x="425" y="632"/>
                    </a:cubicBezTo>
                    <a:cubicBezTo>
                      <a:pt x="681" y="632"/>
                      <a:pt x="831" y="327"/>
                      <a:pt x="663" y="119"/>
                    </a:cubicBezTo>
                    <a:cubicBezTo>
                      <a:pt x="601" y="40"/>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5"/>
              <p:cNvSpPr/>
              <p:nvPr/>
            </p:nvSpPr>
            <p:spPr>
              <a:xfrm>
                <a:off x="4298550" y="4004100"/>
                <a:ext cx="20250" cy="15350"/>
              </a:xfrm>
              <a:custGeom>
                <a:avLst/>
                <a:gdLst/>
                <a:ahLst/>
                <a:cxnLst/>
                <a:rect l="l" t="t" r="r" b="b"/>
                <a:pathLst>
                  <a:path w="810" h="614" extrusionOk="0">
                    <a:moveTo>
                      <a:pt x="407" y="0"/>
                    </a:moveTo>
                    <a:cubicBezTo>
                      <a:pt x="338" y="0"/>
                      <a:pt x="269" y="23"/>
                      <a:pt x="212" y="69"/>
                    </a:cubicBezTo>
                    <a:cubicBezTo>
                      <a:pt x="0" y="239"/>
                      <a:pt x="103" y="583"/>
                      <a:pt x="376" y="612"/>
                    </a:cubicBezTo>
                    <a:cubicBezTo>
                      <a:pt x="388" y="613"/>
                      <a:pt x="399" y="614"/>
                      <a:pt x="411" y="614"/>
                    </a:cubicBezTo>
                    <a:cubicBezTo>
                      <a:pt x="660" y="614"/>
                      <a:pt x="809" y="316"/>
                      <a:pt x="646" y="114"/>
                    </a:cubicBezTo>
                    <a:cubicBezTo>
                      <a:pt x="586" y="39"/>
                      <a:pt x="497" y="0"/>
                      <a:pt x="4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5"/>
              <p:cNvSpPr/>
              <p:nvPr/>
            </p:nvSpPr>
            <p:spPr>
              <a:xfrm>
                <a:off x="4285275" y="3987525"/>
                <a:ext cx="19625" cy="14900"/>
              </a:xfrm>
              <a:custGeom>
                <a:avLst/>
                <a:gdLst/>
                <a:ahLst/>
                <a:cxnLst/>
                <a:rect l="l" t="t" r="r" b="b"/>
                <a:pathLst>
                  <a:path w="785" h="596" extrusionOk="0">
                    <a:moveTo>
                      <a:pt x="394" y="0"/>
                    </a:moveTo>
                    <a:cubicBezTo>
                      <a:pt x="328" y="0"/>
                      <a:pt x="262" y="22"/>
                      <a:pt x="207" y="66"/>
                    </a:cubicBezTo>
                    <a:cubicBezTo>
                      <a:pt x="1" y="233"/>
                      <a:pt x="101" y="568"/>
                      <a:pt x="364" y="593"/>
                    </a:cubicBezTo>
                    <a:cubicBezTo>
                      <a:pt x="376" y="595"/>
                      <a:pt x="387" y="595"/>
                      <a:pt x="399" y="595"/>
                    </a:cubicBezTo>
                    <a:cubicBezTo>
                      <a:pt x="642" y="595"/>
                      <a:pt x="784" y="308"/>
                      <a:pt x="624" y="111"/>
                    </a:cubicBezTo>
                    <a:cubicBezTo>
                      <a:pt x="566" y="38"/>
                      <a:pt x="480" y="0"/>
                      <a:pt x="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5"/>
              <p:cNvSpPr/>
              <p:nvPr/>
            </p:nvSpPr>
            <p:spPr>
              <a:xfrm>
                <a:off x="4272025" y="3971050"/>
                <a:ext cx="19050" cy="14400"/>
              </a:xfrm>
              <a:custGeom>
                <a:avLst/>
                <a:gdLst/>
                <a:ahLst/>
                <a:cxnLst/>
                <a:rect l="l" t="t" r="r" b="b"/>
                <a:pathLst>
                  <a:path w="762" h="576" extrusionOk="0">
                    <a:moveTo>
                      <a:pt x="383" y="0"/>
                    </a:moveTo>
                    <a:cubicBezTo>
                      <a:pt x="318" y="0"/>
                      <a:pt x="253" y="22"/>
                      <a:pt x="200" y="66"/>
                    </a:cubicBezTo>
                    <a:cubicBezTo>
                      <a:pt x="1" y="227"/>
                      <a:pt x="97" y="552"/>
                      <a:pt x="354" y="574"/>
                    </a:cubicBezTo>
                    <a:cubicBezTo>
                      <a:pt x="365" y="575"/>
                      <a:pt x="375" y="576"/>
                      <a:pt x="385" y="576"/>
                    </a:cubicBezTo>
                    <a:cubicBezTo>
                      <a:pt x="624" y="576"/>
                      <a:pt x="762" y="296"/>
                      <a:pt x="605" y="105"/>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5"/>
              <p:cNvSpPr/>
              <p:nvPr/>
            </p:nvSpPr>
            <p:spPr>
              <a:xfrm>
                <a:off x="4258775" y="3954500"/>
                <a:ext cx="18425" cy="13925"/>
              </a:xfrm>
              <a:custGeom>
                <a:avLst/>
                <a:gdLst/>
                <a:ahLst/>
                <a:cxnLst/>
                <a:rect l="l" t="t" r="r" b="b"/>
                <a:pathLst>
                  <a:path w="737" h="557" extrusionOk="0">
                    <a:moveTo>
                      <a:pt x="371" y="0"/>
                    </a:moveTo>
                    <a:cubicBezTo>
                      <a:pt x="308" y="0"/>
                      <a:pt x="245" y="21"/>
                      <a:pt x="193" y="63"/>
                    </a:cubicBezTo>
                    <a:cubicBezTo>
                      <a:pt x="0" y="221"/>
                      <a:pt x="94" y="532"/>
                      <a:pt x="341" y="555"/>
                    </a:cubicBezTo>
                    <a:cubicBezTo>
                      <a:pt x="352" y="556"/>
                      <a:pt x="362" y="557"/>
                      <a:pt x="372" y="557"/>
                    </a:cubicBezTo>
                    <a:cubicBezTo>
                      <a:pt x="601" y="557"/>
                      <a:pt x="736" y="286"/>
                      <a:pt x="585" y="102"/>
                    </a:cubicBezTo>
                    <a:cubicBezTo>
                      <a:pt x="531" y="35"/>
                      <a:pt x="451"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5"/>
              <p:cNvSpPr/>
              <p:nvPr/>
            </p:nvSpPr>
            <p:spPr>
              <a:xfrm>
                <a:off x="4245425" y="3937925"/>
                <a:ext cx="17875" cy="13550"/>
              </a:xfrm>
              <a:custGeom>
                <a:avLst/>
                <a:gdLst/>
                <a:ahLst/>
                <a:cxnLst/>
                <a:rect l="l" t="t" r="r" b="b"/>
                <a:pathLst>
                  <a:path w="715" h="542" extrusionOk="0">
                    <a:moveTo>
                      <a:pt x="360" y="1"/>
                    </a:moveTo>
                    <a:cubicBezTo>
                      <a:pt x="300" y="1"/>
                      <a:pt x="239" y="20"/>
                      <a:pt x="187" y="61"/>
                    </a:cubicBezTo>
                    <a:cubicBezTo>
                      <a:pt x="1" y="212"/>
                      <a:pt x="91" y="514"/>
                      <a:pt x="329" y="540"/>
                    </a:cubicBezTo>
                    <a:cubicBezTo>
                      <a:pt x="339" y="541"/>
                      <a:pt x="350" y="542"/>
                      <a:pt x="360" y="542"/>
                    </a:cubicBezTo>
                    <a:cubicBezTo>
                      <a:pt x="582" y="542"/>
                      <a:pt x="714" y="281"/>
                      <a:pt x="570" y="100"/>
                    </a:cubicBezTo>
                    <a:cubicBezTo>
                      <a:pt x="515" y="34"/>
                      <a:pt x="438" y="1"/>
                      <a:pt x="3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5"/>
              <p:cNvSpPr/>
              <p:nvPr/>
            </p:nvSpPr>
            <p:spPr>
              <a:xfrm>
                <a:off x="4232175" y="3921375"/>
                <a:ext cx="17150" cy="13075"/>
              </a:xfrm>
              <a:custGeom>
                <a:avLst/>
                <a:gdLst/>
                <a:ahLst/>
                <a:cxnLst/>
                <a:rect l="l" t="t" r="r" b="b"/>
                <a:pathLst>
                  <a:path w="686" h="523" extrusionOk="0">
                    <a:moveTo>
                      <a:pt x="342" y="1"/>
                    </a:moveTo>
                    <a:cubicBezTo>
                      <a:pt x="286" y="1"/>
                      <a:pt x="228" y="20"/>
                      <a:pt x="181" y="58"/>
                    </a:cubicBezTo>
                    <a:cubicBezTo>
                      <a:pt x="1" y="202"/>
                      <a:pt x="87" y="495"/>
                      <a:pt x="316" y="521"/>
                    </a:cubicBezTo>
                    <a:cubicBezTo>
                      <a:pt x="326" y="522"/>
                      <a:pt x="336" y="522"/>
                      <a:pt x="346" y="522"/>
                    </a:cubicBezTo>
                    <a:cubicBezTo>
                      <a:pt x="559" y="522"/>
                      <a:pt x="685" y="271"/>
                      <a:pt x="547" y="100"/>
                    </a:cubicBezTo>
                    <a:cubicBezTo>
                      <a:pt x="495" y="35"/>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5"/>
              <p:cNvSpPr/>
              <p:nvPr/>
            </p:nvSpPr>
            <p:spPr>
              <a:xfrm>
                <a:off x="4218925" y="3904875"/>
                <a:ext cx="16575" cy="12525"/>
              </a:xfrm>
              <a:custGeom>
                <a:avLst/>
                <a:gdLst/>
                <a:ahLst/>
                <a:cxnLst/>
                <a:rect l="l" t="t" r="r" b="b"/>
                <a:pathLst>
                  <a:path w="663" h="501" extrusionOk="0">
                    <a:moveTo>
                      <a:pt x="332" y="0"/>
                    </a:moveTo>
                    <a:cubicBezTo>
                      <a:pt x="277" y="0"/>
                      <a:pt x="221" y="18"/>
                      <a:pt x="174" y="56"/>
                    </a:cubicBezTo>
                    <a:cubicBezTo>
                      <a:pt x="0" y="197"/>
                      <a:pt x="84" y="477"/>
                      <a:pt x="306" y="499"/>
                    </a:cubicBezTo>
                    <a:cubicBezTo>
                      <a:pt x="316" y="500"/>
                      <a:pt x="326" y="501"/>
                      <a:pt x="336" y="501"/>
                    </a:cubicBezTo>
                    <a:cubicBezTo>
                      <a:pt x="540" y="501"/>
                      <a:pt x="662" y="260"/>
                      <a:pt x="527" y="94"/>
                    </a:cubicBezTo>
                    <a:cubicBezTo>
                      <a:pt x="478" y="32"/>
                      <a:pt x="406"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5"/>
              <p:cNvSpPr/>
              <p:nvPr/>
            </p:nvSpPr>
            <p:spPr>
              <a:xfrm>
                <a:off x="4205675" y="3888375"/>
                <a:ext cx="15950" cy="12075"/>
              </a:xfrm>
              <a:custGeom>
                <a:avLst/>
                <a:gdLst/>
                <a:ahLst/>
                <a:cxnLst/>
                <a:rect l="l" t="t" r="r" b="b"/>
                <a:pathLst>
                  <a:path w="638" h="483" extrusionOk="0">
                    <a:moveTo>
                      <a:pt x="319" y="0"/>
                    </a:moveTo>
                    <a:cubicBezTo>
                      <a:pt x="266" y="0"/>
                      <a:pt x="212" y="18"/>
                      <a:pt x="167" y="54"/>
                    </a:cubicBezTo>
                    <a:cubicBezTo>
                      <a:pt x="0" y="189"/>
                      <a:pt x="80" y="459"/>
                      <a:pt x="293" y="481"/>
                    </a:cubicBezTo>
                    <a:cubicBezTo>
                      <a:pt x="302" y="482"/>
                      <a:pt x="311" y="483"/>
                      <a:pt x="320" y="483"/>
                    </a:cubicBezTo>
                    <a:cubicBezTo>
                      <a:pt x="519" y="483"/>
                      <a:pt x="637" y="249"/>
                      <a:pt x="508" y="89"/>
                    </a:cubicBezTo>
                    <a:cubicBezTo>
                      <a:pt x="460"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5"/>
              <p:cNvSpPr/>
              <p:nvPr/>
            </p:nvSpPr>
            <p:spPr>
              <a:xfrm>
                <a:off x="4192400" y="3871800"/>
                <a:ext cx="15325" cy="11700"/>
              </a:xfrm>
              <a:custGeom>
                <a:avLst/>
                <a:gdLst/>
                <a:ahLst/>
                <a:cxnLst/>
                <a:rect l="l" t="t" r="r" b="b"/>
                <a:pathLst>
                  <a:path w="613" h="468" extrusionOk="0">
                    <a:moveTo>
                      <a:pt x="308" y="1"/>
                    </a:moveTo>
                    <a:cubicBezTo>
                      <a:pt x="257" y="1"/>
                      <a:pt x="205" y="18"/>
                      <a:pt x="162" y="55"/>
                    </a:cubicBezTo>
                    <a:cubicBezTo>
                      <a:pt x="1" y="183"/>
                      <a:pt x="78" y="444"/>
                      <a:pt x="284" y="466"/>
                    </a:cubicBezTo>
                    <a:cubicBezTo>
                      <a:pt x="292" y="467"/>
                      <a:pt x="299" y="467"/>
                      <a:pt x="307" y="467"/>
                    </a:cubicBezTo>
                    <a:cubicBezTo>
                      <a:pt x="499" y="467"/>
                      <a:pt x="613" y="241"/>
                      <a:pt x="489" y="87"/>
                    </a:cubicBezTo>
                    <a:cubicBezTo>
                      <a:pt x="442" y="30"/>
                      <a:pt x="375"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5"/>
              <p:cNvSpPr/>
              <p:nvPr/>
            </p:nvSpPr>
            <p:spPr>
              <a:xfrm>
                <a:off x="4179150" y="3855300"/>
                <a:ext cx="14775" cy="11150"/>
              </a:xfrm>
              <a:custGeom>
                <a:avLst/>
                <a:gdLst/>
                <a:ahLst/>
                <a:cxnLst/>
                <a:rect l="l" t="t" r="r" b="b"/>
                <a:pathLst>
                  <a:path w="591" h="446" extrusionOk="0">
                    <a:moveTo>
                      <a:pt x="295" y="0"/>
                    </a:moveTo>
                    <a:cubicBezTo>
                      <a:pt x="246" y="0"/>
                      <a:pt x="196" y="16"/>
                      <a:pt x="155" y="49"/>
                    </a:cubicBezTo>
                    <a:cubicBezTo>
                      <a:pt x="1" y="175"/>
                      <a:pt x="74" y="425"/>
                      <a:pt x="274" y="445"/>
                    </a:cubicBezTo>
                    <a:cubicBezTo>
                      <a:pt x="282" y="445"/>
                      <a:pt x="289" y="446"/>
                      <a:pt x="297" y="446"/>
                    </a:cubicBezTo>
                    <a:cubicBezTo>
                      <a:pt x="479"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5"/>
              <p:cNvSpPr/>
              <p:nvPr/>
            </p:nvSpPr>
            <p:spPr>
              <a:xfrm>
                <a:off x="4165825" y="3838750"/>
                <a:ext cx="14100" cy="10750"/>
              </a:xfrm>
              <a:custGeom>
                <a:avLst/>
                <a:gdLst/>
                <a:ahLst/>
                <a:cxnLst/>
                <a:rect l="l" t="t" r="r" b="b"/>
                <a:pathLst>
                  <a:path w="564" h="430" extrusionOk="0">
                    <a:moveTo>
                      <a:pt x="283" y="0"/>
                    </a:moveTo>
                    <a:cubicBezTo>
                      <a:pt x="236" y="0"/>
                      <a:pt x="188" y="16"/>
                      <a:pt x="148" y="49"/>
                    </a:cubicBezTo>
                    <a:cubicBezTo>
                      <a:pt x="0" y="168"/>
                      <a:pt x="71" y="406"/>
                      <a:pt x="260" y="429"/>
                    </a:cubicBezTo>
                    <a:cubicBezTo>
                      <a:pt x="268" y="429"/>
                      <a:pt x="276" y="430"/>
                      <a:pt x="284" y="430"/>
                    </a:cubicBezTo>
                    <a:cubicBezTo>
                      <a:pt x="460" y="430"/>
                      <a:pt x="564" y="223"/>
                      <a:pt x="450" y="82"/>
                    </a:cubicBezTo>
                    <a:cubicBezTo>
                      <a:pt x="408" y="28"/>
                      <a:pt x="346" y="0"/>
                      <a:pt x="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5"/>
              <p:cNvSpPr/>
              <p:nvPr/>
            </p:nvSpPr>
            <p:spPr>
              <a:xfrm>
                <a:off x="4152550" y="3822200"/>
                <a:ext cx="13500" cy="10275"/>
              </a:xfrm>
              <a:custGeom>
                <a:avLst/>
                <a:gdLst/>
                <a:ahLst/>
                <a:cxnLst/>
                <a:rect l="l" t="t" r="r" b="b"/>
                <a:pathLst>
                  <a:path w="540" h="411" extrusionOk="0">
                    <a:moveTo>
                      <a:pt x="270" y="1"/>
                    </a:moveTo>
                    <a:cubicBezTo>
                      <a:pt x="225" y="1"/>
                      <a:pt x="180" y="16"/>
                      <a:pt x="142" y="46"/>
                    </a:cubicBezTo>
                    <a:cubicBezTo>
                      <a:pt x="1" y="162"/>
                      <a:pt x="68" y="390"/>
                      <a:pt x="251" y="409"/>
                    </a:cubicBezTo>
                    <a:cubicBezTo>
                      <a:pt x="259" y="410"/>
                      <a:pt x="267" y="411"/>
                      <a:pt x="275" y="411"/>
                    </a:cubicBezTo>
                    <a:cubicBezTo>
                      <a:pt x="441" y="411"/>
                      <a:pt x="539" y="214"/>
                      <a:pt x="431" y="78"/>
                    </a:cubicBezTo>
                    <a:cubicBezTo>
                      <a:pt x="389" y="27"/>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5"/>
              <p:cNvSpPr/>
              <p:nvPr/>
            </p:nvSpPr>
            <p:spPr>
              <a:xfrm>
                <a:off x="4139300" y="3805700"/>
                <a:ext cx="12825" cy="9750"/>
              </a:xfrm>
              <a:custGeom>
                <a:avLst/>
                <a:gdLst/>
                <a:ahLst/>
                <a:cxnLst/>
                <a:rect l="l" t="t" r="r" b="b"/>
                <a:pathLst>
                  <a:path w="513" h="390" extrusionOk="0">
                    <a:moveTo>
                      <a:pt x="258" y="1"/>
                    </a:moveTo>
                    <a:cubicBezTo>
                      <a:pt x="215" y="1"/>
                      <a:pt x="172" y="15"/>
                      <a:pt x="136" y="44"/>
                    </a:cubicBezTo>
                    <a:cubicBezTo>
                      <a:pt x="1" y="153"/>
                      <a:pt x="65" y="372"/>
                      <a:pt x="235" y="388"/>
                    </a:cubicBezTo>
                    <a:cubicBezTo>
                      <a:pt x="243" y="389"/>
                      <a:pt x="251" y="389"/>
                      <a:pt x="258" y="389"/>
                    </a:cubicBezTo>
                    <a:cubicBezTo>
                      <a:pt x="418" y="389"/>
                      <a:pt x="513" y="202"/>
                      <a:pt x="409" y="73"/>
                    </a:cubicBezTo>
                    <a:cubicBezTo>
                      <a:pt x="370" y="26"/>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5"/>
              <p:cNvSpPr/>
              <p:nvPr/>
            </p:nvSpPr>
            <p:spPr>
              <a:xfrm>
                <a:off x="4126050" y="3789150"/>
                <a:ext cx="12200" cy="9325"/>
              </a:xfrm>
              <a:custGeom>
                <a:avLst/>
                <a:gdLst/>
                <a:ahLst/>
                <a:cxnLst/>
                <a:rect l="l" t="t" r="r" b="b"/>
                <a:pathLst>
                  <a:path w="488" h="373" extrusionOk="0">
                    <a:moveTo>
                      <a:pt x="243" y="0"/>
                    </a:moveTo>
                    <a:cubicBezTo>
                      <a:pt x="203" y="0"/>
                      <a:pt x="162" y="13"/>
                      <a:pt x="129" y="41"/>
                    </a:cubicBezTo>
                    <a:cubicBezTo>
                      <a:pt x="0" y="147"/>
                      <a:pt x="61" y="356"/>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5"/>
              <p:cNvSpPr/>
              <p:nvPr/>
            </p:nvSpPr>
            <p:spPr>
              <a:xfrm>
                <a:off x="4112700" y="3772650"/>
                <a:ext cx="11725" cy="8800"/>
              </a:xfrm>
              <a:custGeom>
                <a:avLst/>
                <a:gdLst/>
                <a:ahLst/>
                <a:cxnLst/>
                <a:rect l="l" t="t" r="r" b="b"/>
                <a:pathLst>
                  <a:path w="469" h="352"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4" y="65"/>
                    </a:cubicBezTo>
                    <a:cubicBezTo>
                      <a:pt x="339" y="22"/>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5"/>
              <p:cNvSpPr/>
              <p:nvPr/>
            </p:nvSpPr>
            <p:spPr>
              <a:xfrm>
                <a:off x="4099450" y="3756075"/>
                <a:ext cx="11100" cy="8425"/>
              </a:xfrm>
              <a:custGeom>
                <a:avLst/>
                <a:gdLst/>
                <a:ahLst/>
                <a:cxnLst/>
                <a:rect l="l" t="t" r="r" b="b"/>
                <a:pathLst>
                  <a:path w="444" h="337" extrusionOk="0">
                    <a:moveTo>
                      <a:pt x="221" y="1"/>
                    </a:moveTo>
                    <a:cubicBezTo>
                      <a:pt x="184" y="1"/>
                      <a:pt x="147" y="13"/>
                      <a:pt x="116" y="40"/>
                    </a:cubicBezTo>
                    <a:cubicBezTo>
                      <a:pt x="1" y="133"/>
                      <a:pt x="55" y="319"/>
                      <a:pt x="206" y="336"/>
                    </a:cubicBezTo>
                    <a:cubicBezTo>
                      <a:pt x="213" y="336"/>
                      <a:pt x="219" y="337"/>
                      <a:pt x="225" y="337"/>
                    </a:cubicBezTo>
                    <a:cubicBezTo>
                      <a:pt x="362" y="337"/>
                      <a:pt x="443" y="173"/>
                      <a:pt x="351" y="62"/>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5"/>
              <p:cNvSpPr/>
              <p:nvPr/>
            </p:nvSpPr>
            <p:spPr>
              <a:xfrm>
                <a:off x="4086200" y="3739550"/>
                <a:ext cx="10350" cy="7925"/>
              </a:xfrm>
              <a:custGeom>
                <a:avLst/>
                <a:gdLst/>
                <a:ahLst/>
                <a:cxnLst/>
                <a:rect l="l" t="t" r="r" b="b"/>
                <a:pathLst>
                  <a:path w="414" h="317" extrusionOk="0">
                    <a:moveTo>
                      <a:pt x="208" y="1"/>
                    </a:moveTo>
                    <a:cubicBezTo>
                      <a:pt x="173" y="1"/>
                      <a:pt x="139" y="12"/>
                      <a:pt x="110" y="36"/>
                    </a:cubicBezTo>
                    <a:cubicBezTo>
                      <a:pt x="0" y="126"/>
                      <a:pt x="52" y="302"/>
                      <a:pt x="190" y="315"/>
                    </a:cubicBezTo>
                    <a:cubicBezTo>
                      <a:pt x="196" y="316"/>
                      <a:pt x="203" y="316"/>
                      <a:pt x="209" y="316"/>
                    </a:cubicBezTo>
                    <a:cubicBezTo>
                      <a:pt x="339" y="316"/>
                      <a:pt x="414" y="165"/>
                      <a:pt x="331" y="61"/>
                    </a:cubicBezTo>
                    <a:cubicBezTo>
                      <a:pt x="300" y="21"/>
                      <a:pt x="254"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5"/>
              <p:cNvSpPr/>
              <p:nvPr/>
            </p:nvSpPr>
            <p:spPr>
              <a:xfrm>
                <a:off x="4343050" y="4022675"/>
                <a:ext cx="21450" cy="16300"/>
              </a:xfrm>
              <a:custGeom>
                <a:avLst/>
                <a:gdLst/>
                <a:ahLst/>
                <a:cxnLst/>
                <a:rect l="l" t="t" r="r" b="b"/>
                <a:pathLst>
                  <a:path w="858" h="652" extrusionOk="0">
                    <a:moveTo>
                      <a:pt x="429" y="0"/>
                    </a:moveTo>
                    <a:cubicBezTo>
                      <a:pt x="357" y="0"/>
                      <a:pt x="285" y="24"/>
                      <a:pt x="226" y="74"/>
                    </a:cubicBezTo>
                    <a:cubicBezTo>
                      <a:pt x="1" y="258"/>
                      <a:pt x="107" y="621"/>
                      <a:pt x="396" y="650"/>
                    </a:cubicBezTo>
                    <a:cubicBezTo>
                      <a:pt x="408" y="651"/>
                      <a:pt x="420" y="651"/>
                      <a:pt x="431" y="651"/>
                    </a:cubicBezTo>
                    <a:cubicBezTo>
                      <a:pt x="699" y="651"/>
                      <a:pt x="858" y="338"/>
                      <a:pt x="682" y="123"/>
                    </a:cubicBezTo>
                    <a:cubicBezTo>
                      <a:pt x="618" y="42"/>
                      <a:pt x="524" y="0"/>
                      <a:pt x="4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5"/>
              <p:cNvSpPr/>
              <p:nvPr/>
            </p:nvSpPr>
            <p:spPr>
              <a:xfrm>
                <a:off x="4329725" y="4006100"/>
                <a:ext cx="20875" cy="15850"/>
              </a:xfrm>
              <a:custGeom>
                <a:avLst/>
                <a:gdLst/>
                <a:ahLst/>
                <a:cxnLst/>
                <a:rect l="l" t="t" r="r" b="b"/>
                <a:pathLst>
                  <a:path w="835" h="634" extrusionOk="0">
                    <a:moveTo>
                      <a:pt x="420" y="0"/>
                    </a:moveTo>
                    <a:cubicBezTo>
                      <a:pt x="351" y="0"/>
                      <a:pt x="280" y="23"/>
                      <a:pt x="222" y="72"/>
                    </a:cubicBezTo>
                    <a:cubicBezTo>
                      <a:pt x="0" y="249"/>
                      <a:pt x="106" y="602"/>
                      <a:pt x="386" y="631"/>
                    </a:cubicBezTo>
                    <a:cubicBezTo>
                      <a:pt x="398" y="632"/>
                      <a:pt x="409" y="633"/>
                      <a:pt x="420" y="633"/>
                    </a:cubicBezTo>
                    <a:cubicBezTo>
                      <a:pt x="680" y="633"/>
                      <a:pt x="835" y="326"/>
                      <a:pt x="665" y="117"/>
                    </a:cubicBezTo>
                    <a:cubicBezTo>
                      <a:pt x="603" y="40"/>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5"/>
              <p:cNvSpPr/>
              <p:nvPr/>
            </p:nvSpPr>
            <p:spPr>
              <a:xfrm>
                <a:off x="4316450" y="3989550"/>
                <a:ext cx="20250" cy="15350"/>
              </a:xfrm>
              <a:custGeom>
                <a:avLst/>
                <a:gdLst/>
                <a:ahLst/>
                <a:cxnLst/>
                <a:rect l="l" t="t" r="r" b="b"/>
                <a:pathLst>
                  <a:path w="810" h="614" extrusionOk="0">
                    <a:moveTo>
                      <a:pt x="407" y="1"/>
                    </a:moveTo>
                    <a:cubicBezTo>
                      <a:pt x="338" y="1"/>
                      <a:pt x="270" y="23"/>
                      <a:pt x="213" y="69"/>
                    </a:cubicBezTo>
                    <a:cubicBezTo>
                      <a:pt x="1" y="242"/>
                      <a:pt x="104" y="586"/>
                      <a:pt x="374" y="612"/>
                    </a:cubicBezTo>
                    <a:cubicBezTo>
                      <a:pt x="386" y="613"/>
                      <a:pt x="397" y="614"/>
                      <a:pt x="409" y="614"/>
                    </a:cubicBezTo>
                    <a:cubicBezTo>
                      <a:pt x="661" y="614"/>
                      <a:pt x="810" y="320"/>
                      <a:pt x="647" y="114"/>
                    </a:cubicBezTo>
                    <a:cubicBezTo>
                      <a:pt x="585" y="39"/>
                      <a:pt x="496"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5"/>
              <p:cNvSpPr/>
              <p:nvPr/>
            </p:nvSpPr>
            <p:spPr>
              <a:xfrm>
                <a:off x="4303200" y="3973050"/>
                <a:ext cx="19600" cy="14900"/>
              </a:xfrm>
              <a:custGeom>
                <a:avLst/>
                <a:gdLst/>
                <a:ahLst/>
                <a:cxnLst/>
                <a:rect l="l" t="t" r="r" b="b"/>
                <a:pathLst>
                  <a:path w="784" h="596" extrusionOk="0">
                    <a:moveTo>
                      <a:pt x="393" y="1"/>
                    </a:moveTo>
                    <a:cubicBezTo>
                      <a:pt x="328" y="1"/>
                      <a:pt x="262" y="23"/>
                      <a:pt x="206" y="67"/>
                    </a:cubicBezTo>
                    <a:cubicBezTo>
                      <a:pt x="1" y="234"/>
                      <a:pt x="100" y="565"/>
                      <a:pt x="364" y="594"/>
                    </a:cubicBezTo>
                    <a:cubicBezTo>
                      <a:pt x="375" y="595"/>
                      <a:pt x="387" y="596"/>
                      <a:pt x="398" y="596"/>
                    </a:cubicBezTo>
                    <a:cubicBezTo>
                      <a:pt x="641" y="596"/>
                      <a:pt x="784" y="308"/>
                      <a:pt x="624"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5"/>
              <p:cNvSpPr/>
              <p:nvPr/>
            </p:nvSpPr>
            <p:spPr>
              <a:xfrm>
                <a:off x="4289950" y="3956475"/>
                <a:ext cx="18950" cy="14450"/>
              </a:xfrm>
              <a:custGeom>
                <a:avLst/>
                <a:gdLst/>
                <a:ahLst/>
                <a:cxnLst/>
                <a:rect l="l" t="t" r="r" b="b"/>
                <a:pathLst>
                  <a:path w="758" h="578" extrusionOk="0">
                    <a:moveTo>
                      <a:pt x="379" y="1"/>
                    </a:moveTo>
                    <a:cubicBezTo>
                      <a:pt x="316" y="1"/>
                      <a:pt x="252" y="22"/>
                      <a:pt x="200" y="65"/>
                    </a:cubicBezTo>
                    <a:cubicBezTo>
                      <a:pt x="0" y="228"/>
                      <a:pt x="94" y="550"/>
                      <a:pt x="351" y="576"/>
                    </a:cubicBezTo>
                    <a:cubicBezTo>
                      <a:pt x="362" y="577"/>
                      <a:pt x="374" y="578"/>
                      <a:pt x="385" y="578"/>
                    </a:cubicBezTo>
                    <a:cubicBezTo>
                      <a:pt x="619" y="578"/>
                      <a:pt x="758" y="300"/>
                      <a:pt x="604" y="110"/>
                    </a:cubicBezTo>
                    <a:cubicBezTo>
                      <a:pt x="548" y="38"/>
                      <a:pt x="463"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5"/>
              <p:cNvSpPr/>
              <p:nvPr/>
            </p:nvSpPr>
            <p:spPr>
              <a:xfrm>
                <a:off x="4276700" y="3940000"/>
                <a:ext cx="18400" cy="13975"/>
              </a:xfrm>
              <a:custGeom>
                <a:avLst/>
                <a:gdLst/>
                <a:ahLst/>
                <a:cxnLst/>
                <a:rect l="l" t="t" r="r" b="b"/>
                <a:pathLst>
                  <a:path w="736" h="559" extrusionOk="0">
                    <a:moveTo>
                      <a:pt x="366" y="0"/>
                    </a:moveTo>
                    <a:cubicBezTo>
                      <a:pt x="305" y="0"/>
                      <a:pt x="244" y="20"/>
                      <a:pt x="193" y="62"/>
                    </a:cubicBezTo>
                    <a:cubicBezTo>
                      <a:pt x="0" y="219"/>
                      <a:pt x="93" y="531"/>
                      <a:pt x="341" y="556"/>
                    </a:cubicBezTo>
                    <a:cubicBezTo>
                      <a:pt x="351" y="558"/>
                      <a:pt x="362" y="558"/>
                      <a:pt x="372" y="558"/>
                    </a:cubicBezTo>
                    <a:cubicBezTo>
                      <a:pt x="601" y="558"/>
                      <a:pt x="736" y="288"/>
                      <a:pt x="585" y="103"/>
                    </a:cubicBezTo>
                    <a:cubicBezTo>
                      <a:pt x="528" y="35"/>
                      <a:pt x="447" y="0"/>
                      <a:pt x="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5"/>
              <p:cNvSpPr/>
              <p:nvPr/>
            </p:nvSpPr>
            <p:spPr>
              <a:xfrm>
                <a:off x="4263350" y="3923425"/>
                <a:ext cx="17775" cy="13500"/>
              </a:xfrm>
              <a:custGeom>
                <a:avLst/>
                <a:gdLst/>
                <a:ahLst/>
                <a:cxnLst/>
                <a:rect l="l" t="t" r="r" b="b"/>
                <a:pathLst>
                  <a:path w="711" h="540" extrusionOk="0">
                    <a:moveTo>
                      <a:pt x="357" y="1"/>
                    </a:moveTo>
                    <a:cubicBezTo>
                      <a:pt x="297" y="1"/>
                      <a:pt x="237" y="21"/>
                      <a:pt x="187" y="63"/>
                    </a:cubicBezTo>
                    <a:cubicBezTo>
                      <a:pt x="1" y="210"/>
                      <a:pt x="91" y="512"/>
                      <a:pt x="328" y="538"/>
                    </a:cubicBezTo>
                    <a:cubicBezTo>
                      <a:pt x="339" y="539"/>
                      <a:pt x="349" y="540"/>
                      <a:pt x="359" y="540"/>
                    </a:cubicBezTo>
                    <a:cubicBezTo>
                      <a:pt x="582" y="540"/>
                      <a:pt x="711"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5"/>
              <p:cNvSpPr/>
              <p:nvPr/>
            </p:nvSpPr>
            <p:spPr>
              <a:xfrm>
                <a:off x="4250100" y="3906900"/>
                <a:ext cx="17225" cy="13075"/>
              </a:xfrm>
              <a:custGeom>
                <a:avLst/>
                <a:gdLst/>
                <a:ahLst/>
                <a:cxnLst/>
                <a:rect l="l" t="t" r="r" b="b"/>
                <a:pathLst>
                  <a:path w="689" h="523" extrusionOk="0">
                    <a:moveTo>
                      <a:pt x="345" y="0"/>
                    </a:moveTo>
                    <a:cubicBezTo>
                      <a:pt x="287" y="0"/>
                      <a:pt x="229" y="19"/>
                      <a:pt x="180" y="58"/>
                    </a:cubicBezTo>
                    <a:cubicBezTo>
                      <a:pt x="0" y="206"/>
                      <a:pt x="87" y="495"/>
                      <a:pt x="318" y="521"/>
                    </a:cubicBezTo>
                    <a:cubicBezTo>
                      <a:pt x="328" y="522"/>
                      <a:pt x="337" y="522"/>
                      <a:pt x="346" y="522"/>
                    </a:cubicBezTo>
                    <a:cubicBezTo>
                      <a:pt x="561" y="522"/>
                      <a:pt x="689" y="270"/>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5"/>
              <p:cNvSpPr/>
              <p:nvPr/>
            </p:nvSpPr>
            <p:spPr>
              <a:xfrm>
                <a:off x="4236850" y="3890400"/>
                <a:ext cx="16575" cy="12550"/>
              </a:xfrm>
              <a:custGeom>
                <a:avLst/>
                <a:gdLst/>
                <a:ahLst/>
                <a:cxnLst/>
                <a:rect l="l" t="t" r="r" b="b"/>
                <a:pathLst>
                  <a:path w="663" h="502" extrusionOk="0">
                    <a:moveTo>
                      <a:pt x="332" y="0"/>
                    </a:moveTo>
                    <a:cubicBezTo>
                      <a:pt x="276" y="0"/>
                      <a:pt x="220" y="19"/>
                      <a:pt x="174" y="56"/>
                    </a:cubicBezTo>
                    <a:cubicBezTo>
                      <a:pt x="0" y="198"/>
                      <a:pt x="84" y="477"/>
                      <a:pt x="305" y="500"/>
                    </a:cubicBezTo>
                    <a:cubicBezTo>
                      <a:pt x="315" y="501"/>
                      <a:pt x="324" y="501"/>
                      <a:pt x="333" y="501"/>
                    </a:cubicBezTo>
                    <a:cubicBezTo>
                      <a:pt x="538" y="501"/>
                      <a:pt x="663" y="261"/>
                      <a:pt x="527" y="92"/>
                    </a:cubicBezTo>
                    <a:cubicBezTo>
                      <a:pt x="478"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5"/>
              <p:cNvSpPr/>
              <p:nvPr/>
            </p:nvSpPr>
            <p:spPr>
              <a:xfrm>
                <a:off x="4223575" y="3873825"/>
                <a:ext cx="15875" cy="12075"/>
              </a:xfrm>
              <a:custGeom>
                <a:avLst/>
                <a:gdLst/>
                <a:ahLst/>
                <a:cxnLst/>
                <a:rect l="l" t="t" r="r" b="b"/>
                <a:pathLst>
                  <a:path w="635" h="483" extrusionOk="0">
                    <a:moveTo>
                      <a:pt x="319" y="0"/>
                    </a:moveTo>
                    <a:cubicBezTo>
                      <a:pt x="266" y="0"/>
                      <a:pt x="212" y="18"/>
                      <a:pt x="168" y="54"/>
                    </a:cubicBezTo>
                    <a:cubicBezTo>
                      <a:pt x="1" y="189"/>
                      <a:pt x="81" y="459"/>
                      <a:pt x="293" y="481"/>
                    </a:cubicBezTo>
                    <a:cubicBezTo>
                      <a:pt x="302" y="482"/>
                      <a:pt x="312" y="483"/>
                      <a:pt x="320" y="483"/>
                    </a:cubicBezTo>
                    <a:cubicBezTo>
                      <a:pt x="519" y="483"/>
                      <a:pt x="635" y="249"/>
                      <a:pt x="509" y="89"/>
                    </a:cubicBezTo>
                    <a:cubicBezTo>
                      <a:pt x="459" y="31"/>
                      <a:pt x="389"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5"/>
              <p:cNvSpPr/>
              <p:nvPr/>
            </p:nvSpPr>
            <p:spPr>
              <a:xfrm>
                <a:off x="4210250" y="3857325"/>
                <a:ext cx="15375" cy="11625"/>
              </a:xfrm>
              <a:custGeom>
                <a:avLst/>
                <a:gdLst/>
                <a:ahLst/>
                <a:cxnLst/>
                <a:rect l="l" t="t" r="r" b="b"/>
                <a:pathLst>
                  <a:path w="615" h="465" extrusionOk="0">
                    <a:moveTo>
                      <a:pt x="309" y="1"/>
                    </a:moveTo>
                    <a:cubicBezTo>
                      <a:pt x="258" y="1"/>
                      <a:pt x="207" y="18"/>
                      <a:pt x="164" y="52"/>
                    </a:cubicBezTo>
                    <a:cubicBezTo>
                      <a:pt x="0" y="184"/>
                      <a:pt x="77" y="444"/>
                      <a:pt x="286" y="463"/>
                    </a:cubicBezTo>
                    <a:cubicBezTo>
                      <a:pt x="295" y="464"/>
                      <a:pt x="304" y="465"/>
                      <a:pt x="313" y="465"/>
                    </a:cubicBezTo>
                    <a:cubicBezTo>
                      <a:pt x="503" y="465"/>
                      <a:pt x="615" y="241"/>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5"/>
              <p:cNvSpPr/>
              <p:nvPr/>
            </p:nvSpPr>
            <p:spPr>
              <a:xfrm>
                <a:off x="4197000" y="3840800"/>
                <a:ext cx="14750" cy="11200"/>
              </a:xfrm>
              <a:custGeom>
                <a:avLst/>
                <a:gdLst/>
                <a:ahLst/>
                <a:cxnLst/>
                <a:rect l="l" t="t" r="r" b="b"/>
                <a:pathLst>
                  <a:path w="590" h="448" extrusionOk="0">
                    <a:moveTo>
                      <a:pt x="297" y="1"/>
                    </a:moveTo>
                    <a:cubicBezTo>
                      <a:pt x="247" y="1"/>
                      <a:pt x="196" y="17"/>
                      <a:pt x="154" y="51"/>
                    </a:cubicBezTo>
                    <a:cubicBezTo>
                      <a:pt x="0" y="176"/>
                      <a:pt x="74" y="424"/>
                      <a:pt x="273" y="446"/>
                    </a:cubicBezTo>
                    <a:cubicBezTo>
                      <a:pt x="281" y="447"/>
                      <a:pt x="289" y="447"/>
                      <a:pt x="296" y="447"/>
                    </a:cubicBezTo>
                    <a:cubicBezTo>
                      <a:pt x="479" y="447"/>
                      <a:pt x="590" y="231"/>
                      <a:pt x="469" y="83"/>
                    </a:cubicBezTo>
                    <a:cubicBezTo>
                      <a:pt x="426" y="29"/>
                      <a:pt x="362" y="1"/>
                      <a:pt x="2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5"/>
              <p:cNvSpPr/>
              <p:nvPr/>
            </p:nvSpPr>
            <p:spPr>
              <a:xfrm>
                <a:off x="4183725" y="3824225"/>
                <a:ext cx="14125" cy="10750"/>
              </a:xfrm>
              <a:custGeom>
                <a:avLst/>
                <a:gdLst/>
                <a:ahLst/>
                <a:cxnLst/>
                <a:rect l="l" t="t" r="r" b="b"/>
                <a:pathLst>
                  <a:path w="565" h="430" extrusionOk="0">
                    <a:moveTo>
                      <a:pt x="284" y="1"/>
                    </a:moveTo>
                    <a:cubicBezTo>
                      <a:pt x="236" y="1"/>
                      <a:pt x="189" y="17"/>
                      <a:pt x="149" y="49"/>
                    </a:cubicBezTo>
                    <a:cubicBezTo>
                      <a:pt x="1" y="168"/>
                      <a:pt x="71" y="409"/>
                      <a:pt x="261" y="428"/>
                    </a:cubicBezTo>
                    <a:cubicBezTo>
                      <a:pt x="269" y="429"/>
                      <a:pt x="277" y="429"/>
                      <a:pt x="284" y="429"/>
                    </a:cubicBezTo>
                    <a:cubicBezTo>
                      <a:pt x="460" y="429"/>
                      <a:pt x="565" y="223"/>
                      <a:pt x="451" y="81"/>
                    </a:cubicBezTo>
                    <a:cubicBezTo>
                      <a:pt x="407" y="28"/>
                      <a:pt x="346"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5"/>
              <p:cNvSpPr/>
              <p:nvPr/>
            </p:nvSpPr>
            <p:spPr>
              <a:xfrm>
                <a:off x="4170475" y="3807750"/>
                <a:ext cx="13475" cy="10175"/>
              </a:xfrm>
              <a:custGeom>
                <a:avLst/>
                <a:gdLst/>
                <a:ahLst/>
                <a:cxnLst/>
                <a:rect l="l" t="t" r="r" b="b"/>
                <a:pathLst>
                  <a:path w="539" h="407" extrusionOk="0">
                    <a:moveTo>
                      <a:pt x="270" y="0"/>
                    </a:moveTo>
                    <a:cubicBezTo>
                      <a:pt x="225" y="0"/>
                      <a:pt x="180" y="15"/>
                      <a:pt x="142" y="46"/>
                    </a:cubicBezTo>
                    <a:cubicBezTo>
                      <a:pt x="0" y="158"/>
                      <a:pt x="68" y="390"/>
                      <a:pt x="248" y="406"/>
                    </a:cubicBezTo>
                    <a:cubicBezTo>
                      <a:pt x="256" y="406"/>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5"/>
              <p:cNvSpPr/>
              <p:nvPr/>
            </p:nvSpPr>
            <p:spPr>
              <a:xfrm>
                <a:off x="4157225" y="3791175"/>
                <a:ext cx="12825" cy="9800"/>
              </a:xfrm>
              <a:custGeom>
                <a:avLst/>
                <a:gdLst/>
                <a:ahLst/>
                <a:cxnLst/>
                <a:rect l="l" t="t" r="r" b="b"/>
                <a:pathLst>
                  <a:path w="513" h="392" extrusionOk="0">
                    <a:moveTo>
                      <a:pt x="257" y="0"/>
                    </a:moveTo>
                    <a:cubicBezTo>
                      <a:pt x="214" y="0"/>
                      <a:pt x="171" y="14"/>
                      <a:pt x="135" y="43"/>
                    </a:cubicBezTo>
                    <a:cubicBezTo>
                      <a:pt x="0" y="156"/>
                      <a:pt x="64" y="371"/>
                      <a:pt x="238" y="391"/>
                    </a:cubicBezTo>
                    <a:cubicBezTo>
                      <a:pt x="246" y="391"/>
                      <a:pt x="253" y="392"/>
                      <a:pt x="261" y="392"/>
                    </a:cubicBezTo>
                    <a:cubicBezTo>
                      <a:pt x="418" y="392"/>
                      <a:pt x="513" y="201"/>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5"/>
              <p:cNvSpPr/>
              <p:nvPr/>
            </p:nvSpPr>
            <p:spPr>
              <a:xfrm>
                <a:off x="4143950" y="3774675"/>
                <a:ext cx="12275" cy="9275"/>
              </a:xfrm>
              <a:custGeom>
                <a:avLst/>
                <a:gdLst/>
                <a:ahLst/>
                <a:cxnLst/>
                <a:rect l="l" t="t" r="r" b="b"/>
                <a:pathLst>
                  <a:path w="491" h="371" extrusionOk="0">
                    <a:moveTo>
                      <a:pt x="245" y="1"/>
                    </a:moveTo>
                    <a:cubicBezTo>
                      <a:pt x="205" y="1"/>
                      <a:pt x="164" y="14"/>
                      <a:pt x="129" y="41"/>
                    </a:cubicBezTo>
                    <a:cubicBezTo>
                      <a:pt x="1" y="144"/>
                      <a:pt x="62" y="353"/>
                      <a:pt x="226" y="369"/>
                    </a:cubicBezTo>
                    <a:cubicBezTo>
                      <a:pt x="234" y="370"/>
                      <a:pt x="241" y="371"/>
                      <a:pt x="249" y="371"/>
                    </a:cubicBezTo>
                    <a:cubicBezTo>
                      <a:pt x="399" y="371"/>
                      <a:pt x="491" y="193"/>
                      <a:pt x="390" y="70"/>
                    </a:cubicBezTo>
                    <a:cubicBezTo>
                      <a:pt x="353"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5"/>
              <p:cNvSpPr/>
              <p:nvPr/>
            </p:nvSpPr>
            <p:spPr>
              <a:xfrm>
                <a:off x="4130625" y="3758125"/>
                <a:ext cx="11650" cy="8875"/>
              </a:xfrm>
              <a:custGeom>
                <a:avLst/>
                <a:gdLst/>
                <a:ahLst/>
                <a:cxnLst/>
                <a:rect l="l" t="t" r="r" b="b"/>
                <a:pathLst>
                  <a:path w="466" h="355" extrusionOk="0">
                    <a:moveTo>
                      <a:pt x="234" y="0"/>
                    </a:moveTo>
                    <a:cubicBezTo>
                      <a:pt x="195" y="0"/>
                      <a:pt x="156" y="14"/>
                      <a:pt x="123"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5"/>
              <p:cNvSpPr/>
              <p:nvPr/>
            </p:nvSpPr>
            <p:spPr>
              <a:xfrm>
                <a:off x="4117375" y="3741575"/>
                <a:ext cx="11075" cy="8375"/>
              </a:xfrm>
              <a:custGeom>
                <a:avLst/>
                <a:gdLst/>
                <a:ahLst/>
                <a:cxnLst/>
                <a:rect l="l" t="t" r="r" b="b"/>
                <a:pathLst>
                  <a:path w="443" h="335" extrusionOk="0">
                    <a:moveTo>
                      <a:pt x="221" y="1"/>
                    </a:moveTo>
                    <a:cubicBezTo>
                      <a:pt x="184" y="1"/>
                      <a:pt x="147" y="13"/>
                      <a:pt x="116" y="38"/>
                    </a:cubicBezTo>
                    <a:cubicBezTo>
                      <a:pt x="0" y="131"/>
                      <a:pt x="55" y="321"/>
                      <a:pt x="203" y="334"/>
                    </a:cubicBezTo>
                    <a:cubicBezTo>
                      <a:pt x="209" y="335"/>
                      <a:pt x="216" y="335"/>
                      <a:pt x="222" y="335"/>
                    </a:cubicBezTo>
                    <a:cubicBezTo>
                      <a:pt x="362" y="335"/>
                      <a:pt x="443" y="174"/>
                      <a:pt x="350" y="64"/>
                    </a:cubicBezTo>
                    <a:cubicBezTo>
                      <a:pt x="318" y="22"/>
                      <a:pt x="269"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5"/>
              <p:cNvSpPr/>
              <p:nvPr/>
            </p:nvSpPr>
            <p:spPr>
              <a:xfrm>
                <a:off x="4104100" y="3725075"/>
                <a:ext cx="10400" cy="7925"/>
              </a:xfrm>
              <a:custGeom>
                <a:avLst/>
                <a:gdLst/>
                <a:ahLst/>
                <a:cxnLst/>
                <a:rect l="l" t="t" r="r" b="b"/>
                <a:pathLst>
                  <a:path w="416" h="317" extrusionOk="0">
                    <a:moveTo>
                      <a:pt x="210" y="1"/>
                    </a:moveTo>
                    <a:cubicBezTo>
                      <a:pt x="175" y="1"/>
                      <a:pt x="140" y="12"/>
                      <a:pt x="110" y="36"/>
                    </a:cubicBezTo>
                    <a:cubicBezTo>
                      <a:pt x="1" y="123"/>
                      <a:pt x="52" y="300"/>
                      <a:pt x="194" y="316"/>
                    </a:cubicBezTo>
                    <a:cubicBezTo>
                      <a:pt x="199" y="316"/>
                      <a:pt x="204" y="316"/>
                      <a:pt x="209" y="316"/>
                    </a:cubicBezTo>
                    <a:cubicBezTo>
                      <a:pt x="338" y="316"/>
                      <a:pt x="415" y="164"/>
                      <a:pt x="332" y="59"/>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5"/>
              <p:cNvSpPr/>
              <p:nvPr/>
            </p:nvSpPr>
            <p:spPr>
              <a:xfrm>
                <a:off x="4347625" y="3991625"/>
                <a:ext cx="20900" cy="15850"/>
              </a:xfrm>
              <a:custGeom>
                <a:avLst/>
                <a:gdLst/>
                <a:ahLst/>
                <a:cxnLst/>
                <a:rect l="l" t="t" r="r" b="b"/>
                <a:pathLst>
                  <a:path w="836" h="634" extrusionOk="0">
                    <a:moveTo>
                      <a:pt x="418" y="1"/>
                    </a:moveTo>
                    <a:cubicBezTo>
                      <a:pt x="348" y="1"/>
                      <a:pt x="278" y="24"/>
                      <a:pt x="219" y="73"/>
                    </a:cubicBezTo>
                    <a:cubicBezTo>
                      <a:pt x="1" y="249"/>
                      <a:pt x="107" y="603"/>
                      <a:pt x="386" y="632"/>
                    </a:cubicBezTo>
                    <a:cubicBezTo>
                      <a:pt x="398" y="633"/>
                      <a:pt x="410" y="634"/>
                      <a:pt x="421" y="634"/>
                    </a:cubicBezTo>
                    <a:cubicBezTo>
                      <a:pt x="680" y="634"/>
                      <a:pt x="835" y="327"/>
                      <a:pt x="666" y="118"/>
                    </a:cubicBezTo>
                    <a:cubicBezTo>
                      <a:pt x="602" y="41"/>
                      <a:pt x="51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5"/>
              <p:cNvSpPr/>
              <p:nvPr/>
            </p:nvSpPr>
            <p:spPr>
              <a:xfrm>
                <a:off x="4334375" y="3975100"/>
                <a:ext cx="20250" cy="15350"/>
              </a:xfrm>
              <a:custGeom>
                <a:avLst/>
                <a:gdLst/>
                <a:ahLst/>
                <a:cxnLst/>
                <a:rect l="l" t="t" r="r" b="b"/>
                <a:pathLst>
                  <a:path w="810" h="614" extrusionOk="0">
                    <a:moveTo>
                      <a:pt x="406" y="0"/>
                    </a:moveTo>
                    <a:cubicBezTo>
                      <a:pt x="338" y="0"/>
                      <a:pt x="270" y="22"/>
                      <a:pt x="213" y="68"/>
                    </a:cubicBezTo>
                    <a:cubicBezTo>
                      <a:pt x="1" y="239"/>
                      <a:pt x="103" y="583"/>
                      <a:pt x="373" y="611"/>
                    </a:cubicBezTo>
                    <a:cubicBezTo>
                      <a:pt x="385" y="613"/>
                      <a:pt x="397" y="613"/>
                      <a:pt x="408" y="613"/>
                    </a:cubicBezTo>
                    <a:cubicBezTo>
                      <a:pt x="661" y="613"/>
                      <a:pt x="809" y="316"/>
                      <a:pt x="643" y="113"/>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5"/>
              <p:cNvSpPr/>
              <p:nvPr/>
            </p:nvSpPr>
            <p:spPr>
              <a:xfrm>
                <a:off x="4321125" y="3958525"/>
                <a:ext cx="19600" cy="14900"/>
              </a:xfrm>
              <a:custGeom>
                <a:avLst/>
                <a:gdLst/>
                <a:ahLst/>
                <a:cxnLst/>
                <a:rect l="l" t="t" r="r" b="b"/>
                <a:pathLst>
                  <a:path w="784" h="596" extrusionOk="0">
                    <a:moveTo>
                      <a:pt x="393" y="0"/>
                    </a:moveTo>
                    <a:cubicBezTo>
                      <a:pt x="327" y="0"/>
                      <a:pt x="261" y="22"/>
                      <a:pt x="206" y="66"/>
                    </a:cubicBezTo>
                    <a:cubicBezTo>
                      <a:pt x="0" y="233"/>
                      <a:pt x="97" y="567"/>
                      <a:pt x="363" y="593"/>
                    </a:cubicBezTo>
                    <a:cubicBezTo>
                      <a:pt x="375" y="594"/>
                      <a:pt x="387" y="595"/>
                      <a:pt x="398" y="595"/>
                    </a:cubicBezTo>
                    <a:cubicBezTo>
                      <a:pt x="641" y="595"/>
                      <a:pt x="783" y="308"/>
                      <a:pt x="624" y="111"/>
                    </a:cubicBezTo>
                    <a:cubicBezTo>
                      <a:pt x="565"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5"/>
              <p:cNvSpPr/>
              <p:nvPr/>
            </p:nvSpPr>
            <p:spPr>
              <a:xfrm>
                <a:off x="4307775" y="3942025"/>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5" y="576"/>
                      <a:pt x="375" y="577"/>
                      <a:pt x="385" y="577"/>
                    </a:cubicBezTo>
                    <a:cubicBezTo>
                      <a:pt x="621" y="577"/>
                      <a:pt x="762" y="297"/>
                      <a:pt x="608" y="106"/>
                    </a:cubicBezTo>
                    <a:cubicBezTo>
                      <a:pt x="552"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5"/>
              <p:cNvSpPr/>
              <p:nvPr/>
            </p:nvSpPr>
            <p:spPr>
              <a:xfrm>
                <a:off x="4294525" y="3925500"/>
                <a:ext cx="18425" cy="13925"/>
              </a:xfrm>
              <a:custGeom>
                <a:avLst/>
                <a:gdLst/>
                <a:ahLst/>
                <a:cxnLst/>
                <a:rect l="l" t="t" r="r" b="b"/>
                <a:pathLst>
                  <a:path w="737" h="557" extrusionOk="0">
                    <a:moveTo>
                      <a:pt x="372" y="0"/>
                    </a:moveTo>
                    <a:cubicBezTo>
                      <a:pt x="310" y="0"/>
                      <a:pt x="247" y="21"/>
                      <a:pt x="193" y="63"/>
                    </a:cubicBezTo>
                    <a:cubicBezTo>
                      <a:pt x="0" y="221"/>
                      <a:pt x="97" y="532"/>
                      <a:pt x="341" y="555"/>
                    </a:cubicBezTo>
                    <a:cubicBezTo>
                      <a:pt x="352" y="556"/>
                      <a:pt x="362" y="556"/>
                      <a:pt x="372" y="556"/>
                    </a:cubicBezTo>
                    <a:cubicBezTo>
                      <a:pt x="601" y="556"/>
                      <a:pt x="736" y="286"/>
                      <a:pt x="585" y="102"/>
                    </a:cubicBezTo>
                    <a:cubicBezTo>
                      <a:pt x="531" y="35"/>
                      <a:pt x="452"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5"/>
              <p:cNvSpPr/>
              <p:nvPr/>
            </p:nvSpPr>
            <p:spPr>
              <a:xfrm>
                <a:off x="4281275" y="3908925"/>
                <a:ext cx="17775" cy="13550"/>
              </a:xfrm>
              <a:custGeom>
                <a:avLst/>
                <a:gdLst/>
                <a:ahLst/>
                <a:cxnLst/>
                <a:rect l="l" t="t" r="r" b="b"/>
                <a:pathLst>
                  <a:path w="711" h="542" extrusionOk="0">
                    <a:moveTo>
                      <a:pt x="357" y="1"/>
                    </a:moveTo>
                    <a:cubicBezTo>
                      <a:pt x="297" y="1"/>
                      <a:pt x="237" y="21"/>
                      <a:pt x="187" y="61"/>
                    </a:cubicBezTo>
                    <a:cubicBezTo>
                      <a:pt x="0" y="212"/>
                      <a:pt x="90" y="514"/>
                      <a:pt x="328" y="540"/>
                    </a:cubicBezTo>
                    <a:cubicBezTo>
                      <a:pt x="339" y="541"/>
                      <a:pt x="349" y="541"/>
                      <a:pt x="359" y="541"/>
                    </a:cubicBezTo>
                    <a:cubicBezTo>
                      <a:pt x="581" y="541"/>
                      <a:pt x="710" y="281"/>
                      <a:pt x="566" y="103"/>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5"/>
              <p:cNvSpPr/>
              <p:nvPr/>
            </p:nvSpPr>
            <p:spPr>
              <a:xfrm>
                <a:off x="4268000" y="3892375"/>
                <a:ext cx="17150" cy="13075"/>
              </a:xfrm>
              <a:custGeom>
                <a:avLst/>
                <a:gdLst/>
                <a:ahLst/>
                <a:cxnLst/>
                <a:rect l="l" t="t" r="r" b="b"/>
                <a:pathLst>
                  <a:path w="686" h="523" extrusionOk="0">
                    <a:moveTo>
                      <a:pt x="343" y="1"/>
                    </a:moveTo>
                    <a:cubicBezTo>
                      <a:pt x="286" y="1"/>
                      <a:pt x="229" y="19"/>
                      <a:pt x="181" y="58"/>
                    </a:cubicBezTo>
                    <a:cubicBezTo>
                      <a:pt x="1" y="202"/>
                      <a:pt x="85" y="495"/>
                      <a:pt x="316" y="520"/>
                    </a:cubicBezTo>
                    <a:cubicBezTo>
                      <a:pt x="326" y="522"/>
                      <a:pt x="337" y="522"/>
                      <a:pt x="347" y="522"/>
                    </a:cubicBezTo>
                    <a:cubicBezTo>
                      <a:pt x="560" y="522"/>
                      <a:pt x="685" y="271"/>
                      <a:pt x="547" y="99"/>
                    </a:cubicBezTo>
                    <a:cubicBezTo>
                      <a:pt x="496" y="35"/>
                      <a:pt x="419"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5"/>
              <p:cNvSpPr/>
              <p:nvPr/>
            </p:nvSpPr>
            <p:spPr>
              <a:xfrm>
                <a:off x="4254750" y="3875850"/>
                <a:ext cx="16525" cy="12625"/>
              </a:xfrm>
              <a:custGeom>
                <a:avLst/>
                <a:gdLst/>
                <a:ahLst/>
                <a:cxnLst/>
                <a:rect l="l" t="t" r="r" b="b"/>
                <a:pathLst>
                  <a:path w="661" h="505" extrusionOk="0">
                    <a:moveTo>
                      <a:pt x="330" y="1"/>
                    </a:moveTo>
                    <a:cubicBezTo>
                      <a:pt x="275" y="1"/>
                      <a:pt x="220" y="19"/>
                      <a:pt x="174" y="57"/>
                    </a:cubicBezTo>
                    <a:cubicBezTo>
                      <a:pt x="1" y="198"/>
                      <a:pt x="81" y="478"/>
                      <a:pt x="306" y="503"/>
                    </a:cubicBezTo>
                    <a:cubicBezTo>
                      <a:pt x="315" y="504"/>
                      <a:pt x="324" y="505"/>
                      <a:pt x="333" y="505"/>
                    </a:cubicBezTo>
                    <a:cubicBezTo>
                      <a:pt x="539" y="505"/>
                      <a:pt x="660" y="262"/>
                      <a:pt x="528" y="95"/>
                    </a:cubicBezTo>
                    <a:cubicBezTo>
                      <a:pt x="477"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5"/>
              <p:cNvSpPr/>
              <p:nvPr/>
            </p:nvSpPr>
            <p:spPr>
              <a:xfrm>
                <a:off x="4241500" y="3859350"/>
                <a:ext cx="15875" cy="12100"/>
              </a:xfrm>
              <a:custGeom>
                <a:avLst/>
                <a:gdLst/>
                <a:ahLst/>
                <a:cxnLst/>
                <a:rect l="l" t="t" r="r" b="b"/>
                <a:pathLst>
                  <a:path w="635" h="484" extrusionOk="0">
                    <a:moveTo>
                      <a:pt x="318" y="1"/>
                    </a:moveTo>
                    <a:cubicBezTo>
                      <a:pt x="264" y="1"/>
                      <a:pt x="210" y="19"/>
                      <a:pt x="164" y="55"/>
                    </a:cubicBezTo>
                    <a:cubicBezTo>
                      <a:pt x="0" y="190"/>
                      <a:pt x="81" y="459"/>
                      <a:pt x="293" y="482"/>
                    </a:cubicBezTo>
                    <a:cubicBezTo>
                      <a:pt x="302" y="483"/>
                      <a:pt x="311" y="483"/>
                      <a:pt x="320" y="483"/>
                    </a:cubicBezTo>
                    <a:cubicBezTo>
                      <a:pt x="516" y="483"/>
                      <a:pt x="634" y="250"/>
                      <a:pt x="505" y="90"/>
                    </a:cubicBezTo>
                    <a:cubicBezTo>
                      <a:pt x="457" y="31"/>
                      <a:pt x="388"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5"/>
              <p:cNvSpPr/>
              <p:nvPr/>
            </p:nvSpPr>
            <p:spPr>
              <a:xfrm>
                <a:off x="4228150" y="3842800"/>
                <a:ext cx="15400" cy="11625"/>
              </a:xfrm>
              <a:custGeom>
                <a:avLst/>
                <a:gdLst/>
                <a:ahLst/>
                <a:cxnLst/>
                <a:rect l="l" t="t" r="r" b="b"/>
                <a:pathLst>
                  <a:path w="616" h="465" extrusionOk="0">
                    <a:moveTo>
                      <a:pt x="307" y="0"/>
                    </a:moveTo>
                    <a:cubicBezTo>
                      <a:pt x="256" y="0"/>
                      <a:pt x="204" y="17"/>
                      <a:pt x="162" y="51"/>
                    </a:cubicBezTo>
                    <a:cubicBezTo>
                      <a:pt x="1" y="183"/>
                      <a:pt x="78" y="440"/>
                      <a:pt x="284" y="463"/>
                    </a:cubicBezTo>
                    <a:cubicBezTo>
                      <a:pt x="293" y="464"/>
                      <a:pt x="302" y="464"/>
                      <a:pt x="311" y="464"/>
                    </a:cubicBezTo>
                    <a:cubicBezTo>
                      <a:pt x="501" y="464"/>
                      <a:pt x="615" y="240"/>
                      <a:pt x="489" y="87"/>
                    </a:cubicBezTo>
                    <a:cubicBezTo>
                      <a:pt x="444"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5"/>
              <p:cNvSpPr/>
              <p:nvPr/>
            </p:nvSpPr>
            <p:spPr>
              <a:xfrm>
                <a:off x="4214900" y="3826300"/>
                <a:ext cx="14775" cy="11150"/>
              </a:xfrm>
              <a:custGeom>
                <a:avLst/>
                <a:gdLst/>
                <a:ahLst/>
                <a:cxnLst/>
                <a:rect l="l" t="t" r="r" b="b"/>
                <a:pathLst>
                  <a:path w="591" h="446" extrusionOk="0">
                    <a:moveTo>
                      <a:pt x="295" y="0"/>
                    </a:moveTo>
                    <a:cubicBezTo>
                      <a:pt x="246" y="0"/>
                      <a:pt x="196" y="16"/>
                      <a:pt x="155" y="49"/>
                    </a:cubicBezTo>
                    <a:cubicBezTo>
                      <a:pt x="1" y="175"/>
                      <a:pt x="75" y="425"/>
                      <a:pt x="274" y="445"/>
                    </a:cubicBezTo>
                    <a:cubicBezTo>
                      <a:pt x="282" y="445"/>
                      <a:pt x="289" y="446"/>
                      <a:pt x="297" y="446"/>
                    </a:cubicBezTo>
                    <a:cubicBezTo>
                      <a:pt x="480" y="446"/>
                      <a:pt x="590" y="230"/>
                      <a:pt x="470" y="81"/>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5"/>
              <p:cNvSpPr/>
              <p:nvPr/>
            </p:nvSpPr>
            <p:spPr>
              <a:xfrm>
                <a:off x="4201650" y="3809800"/>
                <a:ext cx="14100" cy="10725"/>
              </a:xfrm>
              <a:custGeom>
                <a:avLst/>
                <a:gdLst/>
                <a:ahLst/>
                <a:cxnLst/>
                <a:rect l="l" t="t" r="r" b="b"/>
                <a:pathLst>
                  <a:path w="564" h="429" extrusionOk="0">
                    <a:moveTo>
                      <a:pt x="280" y="1"/>
                    </a:moveTo>
                    <a:cubicBezTo>
                      <a:pt x="233" y="1"/>
                      <a:pt x="187" y="16"/>
                      <a:pt x="148" y="47"/>
                    </a:cubicBezTo>
                    <a:cubicBezTo>
                      <a:pt x="0" y="169"/>
                      <a:pt x="71" y="407"/>
                      <a:pt x="261" y="426"/>
                    </a:cubicBezTo>
                    <a:cubicBezTo>
                      <a:pt x="270" y="428"/>
                      <a:pt x="279" y="428"/>
                      <a:pt x="287" y="428"/>
                    </a:cubicBezTo>
                    <a:cubicBezTo>
                      <a:pt x="461" y="428"/>
                      <a:pt x="564" y="220"/>
                      <a:pt x="450" y="79"/>
                    </a:cubicBezTo>
                    <a:cubicBezTo>
                      <a:pt x="406" y="28"/>
                      <a:pt x="343" y="1"/>
                      <a:pt x="2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5"/>
              <p:cNvSpPr/>
              <p:nvPr/>
            </p:nvSpPr>
            <p:spPr>
              <a:xfrm>
                <a:off x="4188400" y="3793200"/>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5" y="410"/>
                      <a:pt x="263" y="410"/>
                      <a:pt x="271" y="410"/>
                    </a:cubicBezTo>
                    <a:cubicBezTo>
                      <a:pt x="437" y="410"/>
                      <a:pt x="538" y="213"/>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5"/>
              <p:cNvSpPr/>
              <p:nvPr/>
            </p:nvSpPr>
            <p:spPr>
              <a:xfrm>
                <a:off x="4175050" y="3776700"/>
                <a:ext cx="12925" cy="9750"/>
              </a:xfrm>
              <a:custGeom>
                <a:avLst/>
                <a:gdLst/>
                <a:ahLst/>
                <a:cxnLst/>
                <a:rect l="l" t="t" r="r" b="b"/>
                <a:pathLst>
                  <a:path w="517" h="390" extrusionOk="0">
                    <a:moveTo>
                      <a:pt x="261" y="1"/>
                    </a:moveTo>
                    <a:cubicBezTo>
                      <a:pt x="218" y="1"/>
                      <a:pt x="175" y="15"/>
                      <a:pt x="139" y="44"/>
                    </a:cubicBezTo>
                    <a:cubicBezTo>
                      <a:pt x="1" y="153"/>
                      <a:pt x="68" y="372"/>
                      <a:pt x="238" y="388"/>
                    </a:cubicBezTo>
                    <a:cubicBezTo>
                      <a:pt x="246" y="389"/>
                      <a:pt x="254" y="389"/>
                      <a:pt x="262" y="389"/>
                    </a:cubicBezTo>
                    <a:cubicBezTo>
                      <a:pt x="422" y="389"/>
                      <a:pt x="516" y="202"/>
                      <a:pt x="412" y="73"/>
                    </a:cubicBezTo>
                    <a:cubicBezTo>
                      <a:pt x="374" y="25"/>
                      <a:pt x="318"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5"/>
              <p:cNvSpPr/>
              <p:nvPr/>
            </p:nvSpPr>
            <p:spPr>
              <a:xfrm>
                <a:off x="4161800" y="3760125"/>
                <a:ext cx="12300" cy="9350"/>
              </a:xfrm>
              <a:custGeom>
                <a:avLst/>
                <a:gdLst/>
                <a:ahLst/>
                <a:cxnLst/>
                <a:rect l="l" t="t" r="r" b="b"/>
                <a:pathLst>
                  <a:path w="492" h="374" extrusionOk="0">
                    <a:moveTo>
                      <a:pt x="246" y="1"/>
                    </a:moveTo>
                    <a:cubicBezTo>
                      <a:pt x="205" y="1"/>
                      <a:pt x="163" y="14"/>
                      <a:pt x="129" y="42"/>
                    </a:cubicBezTo>
                    <a:cubicBezTo>
                      <a:pt x="0" y="148"/>
                      <a:pt x="61" y="357"/>
                      <a:pt x="229" y="373"/>
                    </a:cubicBezTo>
                    <a:cubicBezTo>
                      <a:pt x="235" y="373"/>
                      <a:pt x="242" y="374"/>
                      <a:pt x="248" y="374"/>
                    </a:cubicBezTo>
                    <a:cubicBezTo>
                      <a:pt x="400" y="374"/>
                      <a:pt x="491" y="194"/>
                      <a:pt x="392" y="71"/>
                    </a:cubicBezTo>
                    <a:cubicBezTo>
                      <a:pt x="356" y="25"/>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5"/>
              <p:cNvSpPr/>
              <p:nvPr/>
            </p:nvSpPr>
            <p:spPr>
              <a:xfrm>
                <a:off x="4148550" y="3743625"/>
                <a:ext cx="11625" cy="8825"/>
              </a:xfrm>
              <a:custGeom>
                <a:avLst/>
                <a:gdLst/>
                <a:ahLst/>
                <a:cxnLst/>
                <a:rect l="l" t="t" r="r" b="b"/>
                <a:pathLst>
                  <a:path w="465" h="353" extrusionOk="0">
                    <a:moveTo>
                      <a:pt x="233" y="1"/>
                    </a:moveTo>
                    <a:cubicBezTo>
                      <a:pt x="194" y="1"/>
                      <a:pt x="155" y="14"/>
                      <a:pt x="122" y="40"/>
                    </a:cubicBezTo>
                    <a:cubicBezTo>
                      <a:pt x="0" y="139"/>
                      <a:pt x="58" y="335"/>
                      <a:pt x="215" y="351"/>
                    </a:cubicBezTo>
                    <a:cubicBezTo>
                      <a:pt x="223" y="352"/>
                      <a:pt x="231" y="353"/>
                      <a:pt x="238" y="353"/>
                    </a:cubicBezTo>
                    <a:cubicBezTo>
                      <a:pt x="382" y="353"/>
                      <a:pt x="464" y="182"/>
                      <a:pt x="370" y="65"/>
                    </a:cubicBezTo>
                    <a:cubicBezTo>
                      <a:pt x="335" y="23"/>
                      <a:pt x="284" y="1"/>
                      <a:pt x="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5"/>
              <p:cNvSpPr/>
              <p:nvPr/>
            </p:nvSpPr>
            <p:spPr>
              <a:xfrm>
                <a:off x="4135275" y="3727075"/>
                <a:ext cx="11025" cy="8425"/>
              </a:xfrm>
              <a:custGeom>
                <a:avLst/>
                <a:gdLst/>
                <a:ahLst/>
                <a:cxnLst/>
                <a:rect l="l" t="t" r="r" b="b"/>
                <a:pathLst>
                  <a:path w="441" h="337" extrusionOk="0">
                    <a:moveTo>
                      <a:pt x="222" y="1"/>
                    </a:moveTo>
                    <a:cubicBezTo>
                      <a:pt x="184" y="1"/>
                      <a:pt x="147" y="13"/>
                      <a:pt x="117" y="40"/>
                    </a:cubicBezTo>
                    <a:cubicBezTo>
                      <a:pt x="1" y="133"/>
                      <a:pt x="55" y="319"/>
                      <a:pt x="203" y="335"/>
                    </a:cubicBezTo>
                    <a:cubicBezTo>
                      <a:pt x="210" y="336"/>
                      <a:pt x="216" y="336"/>
                      <a:pt x="222" y="336"/>
                    </a:cubicBezTo>
                    <a:cubicBezTo>
                      <a:pt x="359" y="336"/>
                      <a:pt x="440" y="173"/>
                      <a:pt x="351" y="62"/>
                    </a:cubicBezTo>
                    <a:cubicBezTo>
                      <a:pt x="318" y="22"/>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5"/>
              <p:cNvSpPr/>
              <p:nvPr/>
            </p:nvSpPr>
            <p:spPr>
              <a:xfrm>
                <a:off x="4122025" y="3710550"/>
                <a:ext cx="10375" cy="7925"/>
              </a:xfrm>
              <a:custGeom>
                <a:avLst/>
                <a:gdLst/>
                <a:ahLst/>
                <a:cxnLst/>
                <a:rect l="l" t="t" r="r" b="b"/>
                <a:pathLst>
                  <a:path w="415" h="317" extrusionOk="0">
                    <a:moveTo>
                      <a:pt x="209" y="0"/>
                    </a:moveTo>
                    <a:cubicBezTo>
                      <a:pt x="174" y="0"/>
                      <a:pt x="139" y="12"/>
                      <a:pt x="110" y="35"/>
                    </a:cubicBezTo>
                    <a:cubicBezTo>
                      <a:pt x="1" y="125"/>
                      <a:pt x="52" y="302"/>
                      <a:pt x="190" y="315"/>
                    </a:cubicBezTo>
                    <a:cubicBezTo>
                      <a:pt x="197" y="316"/>
                      <a:pt x="203" y="316"/>
                      <a:pt x="210" y="316"/>
                    </a:cubicBezTo>
                    <a:cubicBezTo>
                      <a:pt x="339" y="316"/>
                      <a:pt x="414" y="165"/>
                      <a:pt x="332" y="61"/>
                    </a:cubicBezTo>
                    <a:cubicBezTo>
                      <a:pt x="300"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5"/>
              <p:cNvSpPr/>
              <p:nvPr/>
            </p:nvSpPr>
            <p:spPr>
              <a:xfrm>
                <a:off x="4338950" y="3944050"/>
                <a:ext cx="19700" cy="14900"/>
              </a:xfrm>
              <a:custGeom>
                <a:avLst/>
                <a:gdLst/>
                <a:ahLst/>
                <a:cxnLst/>
                <a:rect l="l" t="t" r="r" b="b"/>
                <a:pathLst>
                  <a:path w="788" h="596" extrusionOk="0">
                    <a:moveTo>
                      <a:pt x="395" y="1"/>
                    </a:moveTo>
                    <a:cubicBezTo>
                      <a:pt x="330" y="1"/>
                      <a:pt x="264" y="22"/>
                      <a:pt x="210" y="67"/>
                    </a:cubicBezTo>
                    <a:cubicBezTo>
                      <a:pt x="1" y="234"/>
                      <a:pt x="100" y="565"/>
                      <a:pt x="364" y="594"/>
                    </a:cubicBezTo>
                    <a:cubicBezTo>
                      <a:pt x="376" y="595"/>
                      <a:pt x="387" y="596"/>
                      <a:pt x="398" y="596"/>
                    </a:cubicBezTo>
                    <a:cubicBezTo>
                      <a:pt x="642" y="596"/>
                      <a:pt x="787" y="308"/>
                      <a:pt x="627" y="112"/>
                    </a:cubicBezTo>
                    <a:cubicBezTo>
                      <a:pt x="569" y="38"/>
                      <a:pt x="482" y="1"/>
                      <a:pt x="3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5"/>
              <p:cNvSpPr/>
              <p:nvPr/>
            </p:nvSpPr>
            <p:spPr>
              <a:xfrm>
                <a:off x="4325700" y="3927475"/>
                <a:ext cx="19050" cy="14450"/>
              </a:xfrm>
              <a:custGeom>
                <a:avLst/>
                <a:gdLst/>
                <a:ahLst/>
                <a:cxnLst/>
                <a:rect l="l" t="t" r="r" b="b"/>
                <a:pathLst>
                  <a:path w="762" h="578" extrusionOk="0">
                    <a:moveTo>
                      <a:pt x="381" y="1"/>
                    </a:moveTo>
                    <a:cubicBezTo>
                      <a:pt x="317" y="1"/>
                      <a:pt x="253" y="22"/>
                      <a:pt x="200" y="64"/>
                    </a:cubicBezTo>
                    <a:cubicBezTo>
                      <a:pt x="0" y="228"/>
                      <a:pt x="97" y="550"/>
                      <a:pt x="354" y="575"/>
                    </a:cubicBezTo>
                    <a:cubicBezTo>
                      <a:pt x="366" y="577"/>
                      <a:pt x="377" y="577"/>
                      <a:pt x="388" y="577"/>
                    </a:cubicBezTo>
                    <a:cubicBezTo>
                      <a:pt x="622" y="577"/>
                      <a:pt x="761" y="300"/>
                      <a:pt x="608" y="109"/>
                    </a:cubicBezTo>
                    <a:cubicBezTo>
                      <a:pt x="549"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5"/>
              <p:cNvSpPr/>
              <p:nvPr/>
            </p:nvSpPr>
            <p:spPr>
              <a:xfrm>
                <a:off x="4312450" y="3910975"/>
                <a:ext cx="18400" cy="13975"/>
              </a:xfrm>
              <a:custGeom>
                <a:avLst/>
                <a:gdLst/>
                <a:ahLst/>
                <a:cxnLst/>
                <a:rect l="l" t="t" r="r" b="b"/>
                <a:pathLst>
                  <a:path w="736" h="559" extrusionOk="0">
                    <a:moveTo>
                      <a:pt x="369" y="1"/>
                    </a:moveTo>
                    <a:cubicBezTo>
                      <a:pt x="307" y="1"/>
                      <a:pt x="245" y="21"/>
                      <a:pt x="193" y="62"/>
                    </a:cubicBezTo>
                    <a:cubicBezTo>
                      <a:pt x="0" y="220"/>
                      <a:pt x="93" y="532"/>
                      <a:pt x="341" y="557"/>
                    </a:cubicBezTo>
                    <a:cubicBezTo>
                      <a:pt x="351" y="558"/>
                      <a:pt x="362" y="559"/>
                      <a:pt x="372" y="559"/>
                    </a:cubicBezTo>
                    <a:cubicBezTo>
                      <a:pt x="601" y="559"/>
                      <a:pt x="736" y="289"/>
                      <a:pt x="585" y="104"/>
                    </a:cubicBezTo>
                    <a:cubicBezTo>
                      <a:pt x="530" y="36"/>
                      <a:pt x="450"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5"/>
              <p:cNvSpPr/>
              <p:nvPr/>
            </p:nvSpPr>
            <p:spPr>
              <a:xfrm>
                <a:off x="4299175" y="3894425"/>
                <a:ext cx="17775" cy="13500"/>
              </a:xfrm>
              <a:custGeom>
                <a:avLst/>
                <a:gdLst/>
                <a:ahLst/>
                <a:cxnLst/>
                <a:rect l="l" t="t" r="r" b="b"/>
                <a:pathLst>
                  <a:path w="711" h="540" extrusionOk="0">
                    <a:moveTo>
                      <a:pt x="357" y="1"/>
                    </a:moveTo>
                    <a:cubicBezTo>
                      <a:pt x="298" y="1"/>
                      <a:pt x="237" y="21"/>
                      <a:pt x="187" y="62"/>
                    </a:cubicBezTo>
                    <a:cubicBezTo>
                      <a:pt x="1" y="210"/>
                      <a:pt x="91" y="512"/>
                      <a:pt x="329" y="538"/>
                    </a:cubicBezTo>
                    <a:cubicBezTo>
                      <a:pt x="339" y="539"/>
                      <a:pt x="349" y="540"/>
                      <a:pt x="359" y="540"/>
                    </a:cubicBezTo>
                    <a:cubicBezTo>
                      <a:pt x="579" y="540"/>
                      <a:pt x="711" y="279"/>
                      <a:pt x="567" y="101"/>
                    </a:cubicBezTo>
                    <a:cubicBezTo>
                      <a:pt x="514" y="35"/>
                      <a:pt x="436"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5"/>
              <p:cNvSpPr/>
              <p:nvPr/>
            </p:nvSpPr>
            <p:spPr>
              <a:xfrm>
                <a:off x="4285925" y="3877900"/>
                <a:ext cx="17150" cy="13000"/>
              </a:xfrm>
              <a:custGeom>
                <a:avLst/>
                <a:gdLst/>
                <a:ahLst/>
                <a:cxnLst/>
                <a:rect l="l" t="t" r="r" b="b"/>
                <a:pathLst>
                  <a:path w="686" h="520" extrusionOk="0">
                    <a:moveTo>
                      <a:pt x="345" y="0"/>
                    </a:moveTo>
                    <a:cubicBezTo>
                      <a:pt x="288" y="0"/>
                      <a:pt x="229" y="19"/>
                      <a:pt x="181" y="58"/>
                    </a:cubicBezTo>
                    <a:cubicBezTo>
                      <a:pt x="1" y="203"/>
                      <a:pt x="84" y="492"/>
                      <a:pt x="316" y="518"/>
                    </a:cubicBezTo>
                    <a:cubicBezTo>
                      <a:pt x="326" y="519"/>
                      <a:pt x="336" y="519"/>
                      <a:pt x="346" y="519"/>
                    </a:cubicBezTo>
                    <a:cubicBezTo>
                      <a:pt x="557" y="519"/>
                      <a:pt x="685" y="269"/>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5"/>
              <p:cNvSpPr/>
              <p:nvPr/>
            </p:nvSpPr>
            <p:spPr>
              <a:xfrm>
                <a:off x="4272600" y="3861400"/>
                <a:ext cx="16575" cy="12525"/>
              </a:xfrm>
              <a:custGeom>
                <a:avLst/>
                <a:gdLst/>
                <a:ahLst/>
                <a:cxnLst/>
                <a:rect l="l" t="t" r="r" b="b"/>
                <a:pathLst>
                  <a:path w="663" h="501" extrusionOk="0">
                    <a:moveTo>
                      <a:pt x="334" y="0"/>
                    </a:moveTo>
                    <a:cubicBezTo>
                      <a:pt x="279" y="0"/>
                      <a:pt x="223" y="18"/>
                      <a:pt x="177" y="56"/>
                    </a:cubicBezTo>
                    <a:cubicBezTo>
                      <a:pt x="0" y="198"/>
                      <a:pt x="84" y="477"/>
                      <a:pt x="305" y="500"/>
                    </a:cubicBezTo>
                    <a:cubicBezTo>
                      <a:pt x="315" y="501"/>
                      <a:pt x="324" y="501"/>
                      <a:pt x="333" y="501"/>
                    </a:cubicBezTo>
                    <a:cubicBezTo>
                      <a:pt x="541" y="501"/>
                      <a:pt x="663" y="261"/>
                      <a:pt x="527" y="91"/>
                    </a:cubicBezTo>
                    <a:cubicBezTo>
                      <a:pt x="478" y="31"/>
                      <a:pt x="406"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5"/>
              <p:cNvSpPr/>
              <p:nvPr/>
            </p:nvSpPr>
            <p:spPr>
              <a:xfrm>
                <a:off x="4259425" y="3844825"/>
                <a:ext cx="15850" cy="12075"/>
              </a:xfrm>
              <a:custGeom>
                <a:avLst/>
                <a:gdLst/>
                <a:ahLst/>
                <a:cxnLst/>
                <a:rect l="l" t="t" r="r" b="b"/>
                <a:pathLst>
                  <a:path w="634" h="483" extrusionOk="0">
                    <a:moveTo>
                      <a:pt x="316" y="1"/>
                    </a:moveTo>
                    <a:cubicBezTo>
                      <a:pt x="263" y="1"/>
                      <a:pt x="209" y="18"/>
                      <a:pt x="164" y="54"/>
                    </a:cubicBezTo>
                    <a:cubicBezTo>
                      <a:pt x="0" y="189"/>
                      <a:pt x="80" y="459"/>
                      <a:pt x="293" y="481"/>
                    </a:cubicBezTo>
                    <a:cubicBezTo>
                      <a:pt x="302" y="482"/>
                      <a:pt x="311" y="483"/>
                      <a:pt x="319" y="483"/>
                    </a:cubicBezTo>
                    <a:cubicBezTo>
                      <a:pt x="516" y="483"/>
                      <a:pt x="634" y="249"/>
                      <a:pt x="505" y="92"/>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5"/>
              <p:cNvSpPr/>
              <p:nvPr/>
            </p:nvSpPr>
            <p:spPr>
              <a:xfrm>
                <a:off x="4246075" y="3828325"/>
                <a:ext cx="15375" cy="11625"/>
              </a:xfrm>
              <a:custGeom>
                <a:avLst/>
                <a:gdLst/>
                <a:ahLst/>
                <a:cxnLst/>
                <a:rect l="l" t="t" r="r" b="b"/>
                <a:pathLst>
                  <a:path w="615" h="465" extrusionOk="0">
                    <a:moveTo>
                      <a:pt x="307" y="1"/>
                    </a:moveTo>
                    <a:cubicBezTo>
                      <a:pt x="256" y="1"/>
                      <a:pt x="204" y="17"/>
                      <a:pt x="161" y="52"/>
                    </a:cubicBezTo>
                    <a:cubicBezTo>
                      <a:pt x="1" y="184"/>
                      <a:pt x="78" y="444"/>
                      <a:pt x="283" y="463"/>
                    </a:cubicBezTo>
                    <a:cubicBezTo>
                      <a:pt x="293" y="464"/>
                      <a:pt x="302" y="465"/>
                      <a:pt x="310" y="465"/>
                    </a:cubicBezTo>
                    <a:cubicBezTo>
                      <a:pt x="500" y="465"/>
                      <a:pt x="615" y="241"/>
                      <a:pt x="489" y="87"/>
                    </a:cubicBezTo>
                    <a:cubicBezTo>
                      <a:pt x="443" y="30"/>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5"/>
              <p:cNvSpPr/>
              <p:nvPr/>
            </p:nvSpPr>
            <p:spPr>
              <a:xfrm>
                <a:off x="4232825" y="3811775"/>
                <a:ext cx="14750" cy="11225"/>
              </a:xfrm>
              <a:custGeom>
                <a:avLst/>
                <a:gdLst/>
                <a:ahLst/>
                <a:cxnLst/>
                <a:rect l="l" t="t" r="r" b="b"/>
                <a:pathLst>
                  <a:path w="590" h="449" extrusionOk="0">
                    <a:moveTo>
                      <a:pt x="295" y="0"/>
                    </a:moveTo>
                    <a:cubicBezTo>
                      <a:pt x="246" y="0"/>
                      <a:pt x="196" y="17"/>
                      <a:pt x="155" y="52"/>
                    </a:cubicBezTo>
                    <a:cubicBezTo>
                      <a:pt x="0" y="174"/>
                      <a:pt x="74" y="425"/>
                      <a:pt x="270" y="447"/>
                    </a:cubicBezTo>
                    <a:cubicBezTo>
                      <a:pt x="278" y="448"/>
                      <a:pt x="286" y="448"/>
                      <a:pt x="294" y="448"/>
                    </a:cubicBezTo>
                    <a:cubicBezTo>
                      <a:pt x="479" y="448"/>
                      <a:pt x="590" y="232"/>
                      <a:pt x="470" y="84"/>
                    </a:cubicBezTo>
                    <a:cubicBezTo>
                      <a:pt x="424" y="29"/>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5"/>
              <p:cNvSpPr/>
              <p:nvPr/>
            </p:nvSpPr>
            <p:spPr>
              <a:xfrm>
                <a:off x="4219575" y="3795225"/>
                <a:ext cx="14025" cy="10725"/>
              </a:xfrm>
              <a:custGeom>
                <a:avLst/>
                <a:gdLst/>
                <a:ahLst/>
                <a:cxnLst/>
                <a:rect l="l" t="t" r="r" b="b"/>
                <a:pathLst>
                  <a:path w="561" h="429" extrusionOk="0">
                    <a:moveTo>
                      <a:pt x="281" y="1"/>
                    </a:moveTo>
                    <a:cubicBezTo>
                      <a:pt x="234" y="1"/>
                      <a:pt x="187" y="17"/>
                      <a:pt x="148" y="49"/>
                    </a:cubicBezTo>
                    <a:cubicBezTo>
                      <a:pt x="0" y="167"/>
                      <a:pt x="71" y="409"/>
                      <a:pt x="260" y="428"/>
                    </a:cubicBezTo>
                    <a:cubicBezTo>
                      <a:pt x="268" y="429"/>
                      <a:pt x="276" y="429"/>
                      <a:pt x="283" y="429"/>
                    </a:cubicBezTo>
                    <a:cubicBezTo>
                      <a:pt x="456" y="429"/>
                      <a:pt x="561" y="222"/>
                      <a:pt x="447" y="81"/>
                    </a:cubicBezTo>
                    <a:cubicBezTo>
                      <a:pt x="405" y="28"/>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5"/>
              <p:cNvSpPr/>
              <p:nvPr/>
            </p:nvSpPr>
            <p:spPr>
              <a:xfrm>
                <a:off x="4206225" y="3778750"/>
                <a:ext cx="13475" cy="10250"/>
              </a:xfrm>
              <a:custGeom>
                <a:avLst/>
                <a:gdLst/>
                <a:ahLst/>
                <a:cxnLst/>
                <a:rect l="l" t="t" r="r" b="b"/>
                <a:pathLst>
                  <a:path w="539" h="410" extrusionOk="0">
                    <a:moveTo>
                      <a:pt x="272" y="0"/>
                    </a:moveTo>
                    <a:cubicBezTo>
                      <a:pt x="227" y="0"/>
                      <a:pt x="181" y="15"/>
                      <a:pt x="142" y="46"/>
                    </a:cubicBezTo>
                    <a:cubicBezTo>
                      <a:pt x="1" y="161"/>
                      <a:pt x="68" y="389"/>
                      <a:pt x="251" y="409"/>
                    </a:cubicBezTo>
                    <a:cubicBezTo>
                      <a:pt x="259" y="410"/>
                      <a:pt x="267" y="410"/>
                      <a:pt x="274" y="410"/>
                    </a:cubicBezTo>
                    <a:cubicBezTo>
                      <a:pt x="441" y="410"/>
                      <a:pt x="539" y="213"/>
                      <a:pt x="431" y="78"/>
                    </a:cubicBezTo>
                    <a:cubicBezTo>
                      <a:pt x="391" y="26"/>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5"/>
              <p:cNvSpPr/>
              <p:nvPr/>
            </p:nvSpPr>
            <p:spPr>
              <a:xfrm>
                <a:off x="4192975" y="3762175"/>
                <a:ext cx="12925" cy="9800"/>
              </a:xfrm>
              <a:custGeom>
                <a:avLst/>
                <a:gdLst/>
                <a:ahLst/>
                <a:cxnLst/>
                <a:rect l="l" t="t" r="r" b="b"/>
                <a:pathLst>
                  <a:path w="517" h="392" extrusionOk="0">
                    <a:moveTo>
                      <a:pt x="259" y="0"/>
                    </a:moveTo>
                    <a:cubicBezTo>
                      <a:pt x="215" y="0"/>
                      <a:pt x="171" y="14"/>
                      <a:pt x="135" y="43"/>
                    </a:cubicBezTo>
                    <a:cubicBezTo>
                      <a:pt x="0" y="156"/>
                      <a:pt x="65" y="371"/>
                      <a:pt x="238" y="390"/>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5"/>
              <p:cNvSpPr/>
              <p:nvPr/>
            </p:nvSpPr>
            <p:spPr>
              <a:xfrm>
                <a:off x="4179725" y="3745675"/>
                <a:ext cx="12250" cy="9275"/>
              </a:xfrm>
              <a:custGeom>
                <a:avLst/>
                <a:gdLst/>
                <a:ahLst/>
                <a:cxnLst/>
                <a:rect l="l" t="t" r="r" b="b"/>
                <a:pathLst>
                  <a:path w="490" h="371" extrusionOk="0">
                    <a:moveTo>
                      <a:pt x="244" y="0"/>
                    </a:moveTo>
                    <a:cubicBezTo>
                      <a:pt x="204" y="0"/>
                      <a:pt x="163" y="14"/>
                      <a:pt x="129" y="41"/>
                    </a:cubicBezTo>
                    <a:cubicBezTo>
                      <a:pt x="0" y="144"/>
                      <a:pt x="61" y="353"/>
                      <a:pt x="225" y="369"/>
                    </a:cubicBezTo>
                    <a:cubicBezTo>
                      <a:pt x="233" y="370"/>
                      <a:pt x="241" y="370"/>
                      <a:pt x="248" y="370"/>
                    </a:cubicBezTo>
                    <a:cubicBezTo>
                      <a:pt x="401" y="370"/>
                      <a:pt x="490" y="193"/>
                      <a:pt x="389" y="70"/>
                    </a:cubicBezTo>
                    <a:cubicBezTo>
                      <a:pt x="352" y="24"/>
                      <a:pt x="299" y="0"/>
                      <a:pt x="2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5"/>
              <p:cNvSpPr/>
              <p:nvPr/>
            </p:nvSpPr>
            <p:spPr>
              <a:xfrm>
                <a:off x="4166450" y="3729100"/>
                <a:ext cx="11650" cy="8875"/>
              </a:xfrm>
              <a:custGeom>
                <a:avLst/>
                <a:gdLst/>
                <a:ahLst/>
                <a:cxnLst/>
                <a:rect l="l" t="t" r="r" b="b"/>
                <a:pathLst>
                  <a:path w="466" h="355" extrusionOk="0">
                    <a:moveTo>
                      <a:pt x="231" y="0"/>
                    </a:moveTo>
                    <a:cubicBezTo>
                      <a:pt x="193" y="0"/>
                      <a:pt x="154" y="13"/>
                      <a:pt x="123" y="39"/>
                    </a:cubicBezTo>
                    <a:cubicBezTo>
                      <a:pt x="1" y="139"/>
                      <a:pt x="59" y="338"/>
                      <a:pt x="216" y="354"/>
                    </a:cubicBezTo>
                    <a:cubicBezTo>
                      <a:pt x="223" y="355"/>
                      <a:pt x="229" y="355"/>
                      <a:pt x="235" y="355"/>
                    </a:cubicBezTo>
                    <a:cubicBezTo>
                      <a:pt x="378" y="355"/>
                      <a:pt x="466" y="185"/>
                      <a:pt x="370" y="68"/>
                    </a:cubicBezTo>
                    <a:cubicBezTo>
                      <a:pt x="335" y="24"/>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5"/>
              <p:cNvSpPr/>
              <p:nvPr/>
            </p:nvSpPr>
            <p:spPr>
              <a:xfrm>
                <a:off x="4153200" y="3712575"/>
                <a:ext cx="11000" cy="8375"/>
              </a:xfrm>
              <a:custGeom>
                <a:avLst/>
                <a:gdLst/>
                <a:ahLst/>
                <a:cxnLst/>
                <a:rect l="l" t="t" r="r" b="b"/>
                <a:pathLst>
                  <a:path w="440" h="335" extrusionOk="0">
                    <a:moveTo>
                      <a:pt x="221" y="1"/>
                    </a:moveTo>
                    <a:cubicBezTo>
                      <a:pt x="184" y="1"/>
                      <a:pt x="147" y="13"/>
                      <a:pt x="116" y="38"/>
                    </a:cubicBezTo>
                    <a:cubicBezTo>
                      <a:pt x="1" y="131"/>
                      <a:pt x="55" y="321"/>
                      <a:pt x="203" y="334"/>
                    </a:cubicBezTo>
                    <a:cubicBezTo>
                      <a:pt x="210" y="334"/>
                      <a:pt x="216" y="335"/>
                      <a:pt x="222" y="335"/>
                    </a:cubicBezTo>
                    <a:cubicBezTo>
                      <a:pt x="359" y="335"/>
                      <a:pt x="440" y="174"/>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5"/>
              <p:cNvSpPr/>
              <p:nvPr/>
            </p:nvSpPr>
            <p:spPr>
              <a:xfrm>
                <a:off x="4139875" y="3696075"/>
                <a:ext cx="10450" cy="7925"/>
              </a:xfrm>
              <a:custGeom>
                <a:avLst/>
                <a:gdLst/>
                <a:ahLst/>
                <a:cxnLst/>
                <a:rect l="l" t="t" r="r" b="b"/>
                <a:pathLst>
                  <a:path w="418" h="317" extrusionOk="0">
                    <a:moveTo>
                      <a:pt x="209" y="1"/>
                    </a:moveTo>
                    <a:cubicBezTo>
                      <a:pt x="174" y="1"/>
                      <a:pt x="139" y="12"/>
                      <a:pt x="109" y="36"/>
                    </a:cubicBezTo>
                    <a:cubicBezTo>
                      <a:pt x="0" y="123"/>
                      <a:pt x="55" y="300"/>
                      <a:pt x="193" y="316"/>
                    </a:cubicBezTo>
                    <a:cubicBezTo>
                      <a:pt x="198" y="316"/>
                      <a:pt x="204" y="316"/>
                      <a:pt x="209" y="316"/>
                    </a:cubicBezTo>
                    <a:cubicBezTo>
                      <a:pt x="341" y="316"/>
                      <a:pt x="418" y="164"/>
                      <a:pt x="331" y="58"/>
                    </a:cubicBezTo>
                    <a:cubicBezTo>
                      <a:pt x="300" y="20"/>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5"/>
              <p:cNvSpPr/>
              <p:nvPr/>
            </p:nvSpPr>
            <p:spPr>
              <a:xfrm>
                <a:off x="4343625" y="3913025"/>
                <a:ext cx="19050" cy="14425"/>
              </a:xfrm>
              <a:custGeom>
                <a:avLst/>
                <a:gdLst/>
                <a:ahLst/>
                <a:cxnLst/>
                <a:rect l="l" t="t" r="r" b="b"/>
                <a:pathLst>
                  <a:path w="762" h="577" extrusionOk="0">
                    <a:moveTo>
                      <a:pt x="381" y="0"/>
                    </a:moveTo>
                    <a:cubicBezTo>
                      <a:pt x="318" y="0"/>
                      <a:pt x="253" y="21"/>
                      <a:pt x="199" y="64"/>
                    </a:cubicBezTo>
                    <a:cubicBezTo>
                      <a:pt x="0" y="225"/>
                      <a:pt x="97" y="549"/>
                      <a:pt x="350" y="575"/>
                    </a:cubicBezTo>
                    <a:cubicBezTo>
                      <a:pt x="361" y="576"/>
                      <a:pt x="371" y="577"/>
                      <a:pt x="382" y="577"/>
                    </a:cubicBezTo>
                    <a:cubicBezTo>
                      <a:pt x="620" y="577"/>
                      <a:pt x="761" y="297"/>
                      <a:pt x="604" y="106"/>
                    </a:cubicBezTo>
                    <a:cubicBezTo>
                      <a:pt x="548" y="36"/>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5"/>
              <p:cNvSpPr/>
              <p:nvPr/>
            </p:nvSpPr>
            <p:spPr>
              <a:xfrm>
                <a:off x="4330350" y="3896500"/>
                <a:ext cx="18425" cy="13925"/>
              </a:xfrm>
              <a:custGeom>
                <a:avLst/>
                <a:gdLst/>
                <a:ahLst/>
                <a:cxnLst/>
                <a:rect l="l" t="t" r="r" b="b"/>
                <a:pathLst>
                  <a:path w="737" h="557" extrusionOk="0">
                    <a:moveTo>
                      <a:pt x="371" y="0"/>
                    </a:moveTo>
                    <a:cubicBezTo>
                      <a:pt x="309" y="0"/>
                      <a:pt x="246" y="21"/>
                      <a:pt x="194" y="63"/>
                    </a:cubicBezTo>
                    <a:cubicBezTo>
                      <a:pt x="1" y="220"/>
                      <a:pt x="94" y="532"/>
                      <a:pt x="341" y="555"/>
                    </a:cubicBezTo>
                    <a:cubicBezTo>
                      <a:pt x="352" y="556"/>
                      <a:pt x="362" y="556"/>
                      <a:pt x="372" y="556"/>
                    </a:cubicBezTo>
                    <a:cubicBezTo>
                      <a:pt x="601" y="556"/>
                      <a:pt x="737" y="286"/>
                      <a:pt x="586" y="101"/>
                    </a:cubicBezTo>
                    <a:cubicBezTo>
                      <a:pt x="531" y="35"/>
                      <a:pt x="452"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5"/>
              <p:cNvSpPr/>
              <p:nvPr/>
            </p:nvSpPr>
            <p:spPr>
              <a:xfrm>
                <a:off x="4317100" y="3879925"/>
                <a:ext cx="17775" cy="13550"/>
              </a:xfrm>
              <a:custGeom>
                <a:avLst/>
                <a:gdLst/>
                <a:ahLst/>
                <a:cxnLst/>
                <a:rect l="l" t="t" r="r" b="b"/>
                <a:pathLst>
                  <a:path w="711" h="542" extrusionOk="0">
                    <a:moveTo>
                      <a:pt x="357" y="1"/>
                    </a:moveTo>
                    <a:cubicBezTo>
                      <a:pt x="297" y="1"/>
                      <a:pt x="237" y="20"/>
                      <a:pt x="187" y="61"/>
                    </a:cubicBezTo>
                    <a:cubicBezTo>
                      <a:pt x="1" y="212"/>
                      <a:pt x="87" y="514"/>
                      <a:pt x="328" y="540"/>
                    </a:cubicBezTo>
                    <a:cubicBezTo>
                      <a:pt x="339" y="541"/>
                      <a:pt x="349" y="541"/>
                      <a:pt x="359" y="541"/>
                    </a:cubicBezTo>
                    <a:cubicBezTo>
                      <a:pt x="579" y="541"/>
                      <a:pt x="711" y="281"/>
                      <a:pt x="566" y="102"/>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5"/>
              <p:cNvSpPr/>
              <p:nvPr/>
            </p:nvSpPr>
            <p:spPr>
              <a:xfrm>
                <a:off x="4303775" y="3863375"/>
                <a:ext cx="17200" cy="13050"/>
              </a:xfrm>
              <a:custGeom>
                <a:avLst/>
                <a:gdLst/>
                <a:ahLst/>
                <a:cxnLst/>
                <a:rect l="l" t="t" r="r" b="b"/>
                <a:pathLst>
                  <a:path w="688" h="522" extrusionOk="0">
                    <a:moveTo>
                      <a:pt x="345" y="1"/>
                    </a:moveTo>
                    <a:cubicBezTo>
                      <a:pt x="288" y="1"/>
                      <a:pt x="231" y="19"/>
                      <a:pt x="183" y="57"/>
                    </a:cubicBezTo>
                    <a:cubicBezTo>
                      <a:pt x="0" y="202"/>
                      <a:pt x="87" y="495"/>
                      <a:pt x="315" y="520"/>
                    </a:cubicBezTo>
                    <a:cubicBezTo>
                      <a:pt x="326" y="521"/>
                      <a:pt x="336" y="522"/>
                      <a:pt x="346" y="522"/>
                    </a:cubicBezTo>
                    <a:cubicBezTo>
                      <a:pt x="559" y="522"/>
                      <a:pt x="688" y="271"/>
                      <a:pt x="546" y="99"/>
                    </a:cubicBezTo>
                    <a:cubicBezTo>
                      <a:pt x="497" y="35"/>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5"/>
              <p:cNvSpPr/>
              <p:nvPr/>
            </p:nvSpPr>
            <p:spPr>
              <a:xfrm>
                <a:off x="4290500" y="3846850"/>
                <a:ext cx="16600" cy="12625"/>
              </a:xfrm>
              <a:custGeom>
                <a:avLst/>
                <a:gdLst/>
                <a:ahLst/>
                <a:cxnLst/>
                <a:rect l="l" t="t" r="r" b="b"/>
                <a:pathLst>
                  <a:path w="664" h="505" extrusionOk="0">
                    <a:moveTo>
                      <a:pt x="333" y="1"/>
                    </a:moveTo>
                    <a:cubicBezTo>
                      <a:pt x="277" y="1"/>
                      <a:pt x="221" y="19"/>
                      <a:pt x="174" y="56"/>
                    </a:cubicBezTo>
                    <a:cubicBezTo>
                      <a:pt x="1" y="198"/>
                      <a:pt x="84" y="477"/>
                      <a:pt x="306" y="503"/>
                    </a:cubicBezTo>
                    <a:cubicBezTo>
                      <a:pt x="315" y="504"/>
                      <a:pt x="324" y="505"/>
                      <a:pt x="333" y="505"/>
                    </a:cubicBezTo>
                    <a:cubicBezTo>
                      <a:pt x="539" y="505"/>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5"/>
              <p:cNvSpPr/>
              <p:nvPr/>
            </p:nvSpPr>
            <p:spPr>
              <a:xfrm>
                <a:off x="4277250" y="3830350"/>
                <a:ext cx="15950" cy="12100"/>
              </a:xfrm>
              <a:custGeom>
                <a:avLst/>
                <a:gdLst/>
                <a:ahLst/>
                <a:cxnLst/>
                <a:rect l="l" t="t" r="r" b="b"/>
                <a:pathLst>
                  <a:path w="638" h="484" extrusionOk="0">
                    <a:moveTo>
                      <a:pt x="320" y="1"/>
                    </a:moveTo>
                    <a:cubicBezTo>
                      <a:pt x="266" y="1"/>
                      <a:pt x="212" y="18"/>
                      <a:pt x="168" y="54"/>
                    </a:cubicBezTo>
                    <a:cubicBezTo>
                      <a:pt x="1" y="189"/>
                      <a:pt x="81" y="459"/>
                      <a:pt x="296" y="482"/>
                    </a:cubicBezTo>
                    <a:cubicBezTo>
                      <a:pt x="305" y="483"/>
                      <a:pt x="314" y="483"/>
                      <a:pt x="323" y="483"/>
                    </a:cubicBezTo>
                    <a:cubicBezTo>
                      <a:pt x="519" y="483"/>
                      <a:pt x="638" y="250"/>
                      <a:pt x="508" y="90"/>
                    </a:cubicBezTo>
                    <a:cubicBezTo>
                      <a:pt x="461" y="31"/>
                      <a:pt x="390"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5"/>
              <p:cNvSpPr/>
              <p:nvPr/>
            </p:nvSpPr>
            <p:spPr>
              <a:xfrm>
                <a:off x="4264000" y="3813800"/>
                <a:ext cx="15400" cy="11675"/>
              </a:xfrm>
              <a:custGeom>
                <a:avLst/>
                <a:gdLst/>
                <a:ahLst/>
                <a:cxnLst/>
                <a:rect l="l" t="t" r="r" b="b"/>
                <a:pathLst>
                  <a:path w="616" h="467" extrusionOk="0">
                    <a:moveTo>
                      <a:pt x="310" y="1"/>
                    </a:moveTo>
                    <a:cubicBezTo>
                      <a:pt x="258" y="1"/>
                      <a:pt x="206" y="18"/>
                      <a:pt x="161" y="54"/>
                    </a:cubicBezTo>
                    <a:cubicBezTo>
                      <a:pt x="0" y="183"/>
                      <a:pt x="77" y="443"/>
                      <a:pt x="286" y="466"/>
                    </a:cubicBezTo>
                    <a:cubicBezTo>
                      <a:pt x="294" y="466"/>
                      <a:pt x="302" y="467"/>
                      <a:pt x="310" y="467"/>
                    </a:cubicBezTo>
                    <a:cubicBezTo>
                      <a:pt x="501" y="467"/>
                      <a:pt x="615" y="241"/>
                      <a:pt x="489" y="87"/>
                    </a:cubicBezTo>
                    <a:cubicBezTo>
                      <a:pt x="443" y="30"/>
                      <a:pt x="377" y="1"/>
                      <a:pt x="3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5"/>
              <p:cNvSpPr/>
              <p:nvPr/>
            </p:nvSpPr>
            <p:spPr>
              <a:xfrm>
                <a:off x="4250750" y="3797300"/>
                <a:ext cx="14650" cy="11150"/>
              </a:xfrm>
              <a:custGeom>
                <a:avLst/>
                <a:gdLst/>
                <a:ahLst/>
                <a:cxnLst/>
                <a:rect l="l" t="t" r="r" b="b"/>
                <a:pathLst>
                  <a:path w="586" h="446" extrusionOk="0">
                    <a:moveTo>
                      <a:pt x="294" y="0"/>
                    </a:moveTo>
                    <a:cubicBezTo>
                      <a:pt x="245" y="0"/>
                      <a:pt x="196" y="16"/>
                      <a:pt x="154" y="49"/>
                    </a:cubicBezTo>
                    <a:cubicBezTo>
                      <a:pt x="0" y="174"/>
                      <a:pt x="74" y="425"/>
                      <a:pt x="270" y="444"/>
                    </a:cubicBezTo>
                    <a:cubicBezTo>
                      <a:pt x="279" y="445"/>
                      <a:pt x="288" y="446"/>
                      <a:pt x="297" y="446"/>
                    </a:cubicBezTo>
                    <a:cubicBezTo>
                      <a:pt x="480" y="446"/>
                      <a:pt x="586" y="228"/>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5"/>
              <p:cNvSpPr/>
              <p:nvPr/>
            </p:nvSpPr>
            <p:spPr>
              <a:xfrm>
                <a:off x="4237400" y="3780725"/>
                <a:ext cx="14200" cy="10775"/>
              </a:xfrm>
              <a:custGeom>
                <a:avLst/>
                <a:gdLst/>
                <a:ahLst/>
                <a:cxnLst/>
                <a:rect l="l" t="t" r="r" b="b"/>
                <a:pathLst>
                  <a:path w="568" h="431" extrusionOk="0">
                    <a:moveTo>
                      <a:pt x="285" y="1"/>
                    </a:moveTo>
                    <a:cubicBezTo>
                      <a:pt x="237" y="1"/>
                      <a:pt x="189" y="17"/>
                      <a:pt x="148" y="50"/>
                    </a:cubicBezTo>
                    <a:cubicBezTo>
                      <a:pt x="1" y="169"/>
                      <a:pt x="71" y="407"/>
                      <a:pt x="261" y="429"/>
                    </a:cubicBezTo>
                    <a:cubicBezTo>
                      <a:pt x="269" y="430"/>
                      <a:pt x="277" y="431"/>
                      <a:pt x="284" y="431"/>
                    </a:cubicBezTo>
                    <a:cubicBezTo>
                      <a:pt x="460" y="431"/>
                      <a:pt x="567" y="224"/>
                      <a:pt x="450" y="79"/>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5"/>
              <p:cNvSpPr/>
              <p:nvPr/>
            </p:nvSpPr>
            <p:spPr>
              <a:xfrm>
                <a:off x="4224150" y="3764200"/>
                <a:ext cx="13475" cy="10275"/>
              </a:xfrm>
              <a:custGeom>
                <a:avLst/>
                <a:gdLst/>
                <a:ahLst/>
                <a:cxnLst/>
                <a:rect l="l" t="t" r="r" b="b"/>
                <a:pathLst>
                  <a:path w="539" h="411" extrusionOk="0">
                    <a:moveTo>
                      <a:pt x="272" y="0"/>
                    </a:moveTo>
                    <a:cubicBezTo>
                      <a:pt x="226" y="0"/>
                      <a:pt x="180" y="15"/>
                      <a:pt x="142" y="46"/>
                    </a:cubicBezTo>
                    <a:cubicBezTo>
                      <a:pt x="0" y="162"/>
                      <a:pt x="68" y="390"/>
                      <a:pt x="251" y="409"/>
                    </a:cubicBezTo>
                    <a:cubicBezTo>
                      <a:pt x="259" y="410"/>
                      <a:pt x="266" y="410"/>
                      <a:pt x="274" y="410"/>
                    </a:cubicBezTo>
                    <a:cubicBezTo>
                      <a:pt x="440" y="410"/>
                      <a:pt x="538" y="213"/>
                      <a:pt x="431" y="78"/>
                    </a:cubicBezTo>
                    <a:cubicBezTo>
                      <a:pt x="391" y="27"/>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5"/>
              <p:cNvSpPr/>
              <p:nvPr/>
            </p:nvSpPr>
            <p:spPr>
              <a:xfrm>
                <a:off x="4210875" y="3747700"/>
                <a:ext cx="12950" cy="9800"/>
              </a:xfrm>
              <a:custGeom>
                <a:avLst/>
                <a:gdLst/>
                <a:ahLst/>
                <a:cxnLst/>
                <a:rect l="l" t="t" r="r" b="b"/>
                <a:pathLst>
                  <a:path w="518" h="392" extrusionOk="0">
                    <a:moveTo>
                      <a:pt x="258" y="1"/>
                    </a:moveTo>
                    <a:cubicBezTo>
                      <a:pt x="215" y="1"/>
                      <a:pt x="172" y="15"/>
                      <a:pt x="136" y="44"/>
                    </a:cubicBezTo>
                    <a:cubicBezTo>
                      <a:pt x="1" y="153"/>
                      <a:pt x="65" y="372"/>
                      <a:pt x="239" y="391"/>
                    </a:cubicBezTo>
                    <a:cubicBezTo>
                      <a:pt x="245" y="392"/>
                      <a:pt x="252" y="392"/>
                      <a:pt x="258" y="392"/>
                    </a:cubicBezTo>
                    <a:cubicBezTo>
                      <a:pt x="420" y="392"/>
                      <a:pt x="517" y="203"/>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5"/>
              <p:cNvSpPr/>
              <p:nvPr/>
            </p:nvSpPr>
            <p:spPr>
              <a:xfrm>
                <a:off x="4197625" y="3731125"/>
                <a:ext cx="12300" cy="9350"/>
              </a:xfrm>
              <a:custGeom>
                <a:avLst/>
                <a:gdLst/>
                <a:ahLst/>
                <a:cxnLst/>
                <a:rect l="l" t="t" r="r" b="b"/>
                <a:pathLst>
                  <a:path w="492" h="374" extrusionOk="0">
                    <a:moveTo>
                      <a:pt x="245" y="1"/>
                    </a:moveTo>
                    <a:cubicBezTo>
                      <a:pt x="205" y="1"/>
                      <a:pt x="164" y="14"/>
                      <a:pt x="129" y="42"/>
                    </a:cubicBezTo>
                    <a:cubicBezTo>
                      <a:pt x="1" y="148"/>
                      <a:pt x="62" y="357"/>
                      <a:pt x="226" y="373"/>
                    </a:cubicBezTo>
                    <a:cubicBezTo>
                      <a:pt x="232" y="373"/>
                      <a:pt x="239" y="374"/>
                      <a:pt x="245" y="374"/>
                    </a:cubicBezTo>
                    <a:cubicBezTo>
                      <a:pt x="398" y="374"/>
                      <a:pt x="491" y="194"/>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5"/>
              <p:cNvSpPr/>
              <p:nvPr/>
            </p:nvSpPr>
            <p:spPr>
              <a:xfrm>
                <a:off x="4184375" y="3714625"/>
                <a:ext cx="11625" cy="8825"/>
              </a:xfrm>
              <a:custGeom>
                <a:avLst/>
                <a:gdLst/>
                <a:ahLst/>
                <a:cxnLst/>
                <a:rect l="l" t="t" r="r" b="b"/>
                <a:pathLst>
                  <a:path w="465" h="353" extrusionOk="0">
                    <a:moveTo>
                      <a:pt x="232" y="1"/>
                    </a:moveTo>
                    <a:cubicBezTo>
                      <a:pt x="193" y="1"/>
                      <a:pt x="154" y="13"/>
                      <a:pt x="123" y="40"/>
                    </a:cubicBezTo>
                    <a:cubicBezTo>
                      <a:pt x="0" y="139"/>
                      <a:pt x="58" y="335"/>
                      <a:pt x="216" y="351"/>
                    </a:cubicBezTo>
                    <a:cubicBezTo>
                      <a:pt x="223" y="352"/>
                      <a:pt x="231" y="353"/>
                      <a:pt x="238" y="353"/>
                    </a:cubicBezTo>
                    <a:cubicBezTo>
                      <a:pt x="379" y="353"/>
                      <a:pt x="465" y="181"/>
                      <a:pt x="370" y="65"/>
                    </a:cubicBezTo>
                    <a:cubicBezTo>
                      <a:pt x="335"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5"/>
              <p:cNvSpPr/>
              <p:nvPr/>
            </p:nvSpPr>
            <p:spPr>
              <a:xfrm>
                <a:off x="4171025" y="3698100"/>
                <a:ext cx="11100" cy="8400"/>
              </a:xfrm>
              <a:custGeom>
                <a:avLst/>
                <a:gdLst/>
                <a:ahLst/>
                <a:cxnLst/>
                <a:rect l="l" t="t" r="r" b="b"/>
                <a:pathLst>
                  <a:path w="444" h="336" extrusionOk="0">
                    <a:moveTo>
                      <a:pt x="223" y="1"/>
                    </a:moveTo>
                    <a:cubicBezTo>
                      <a:pt x="185" y="1"/>
                      <a:pt x="148" y="13"/>
                      <a:pt x="117" y="39"/>
                    </a:cubicBezTo>
                    <a:cubicBezTo>
                      <a:pt x="1" y="132"/>
                      <a:pt x="56" y="318"/>
                      <a:pt x="203" y="334"/>
                    </a:cubicBezTo>
                    <a:cubicBezTo>
                      <a:pt x="210" y="335"/>
                      <a:pt x="217" y="335"/>
                      <a:pt x="223" y="335"/>
                    </a:cubicBezTo>
                    <a:cubicBezTo>
                      <a:pt x="362" y="335"/>
                      <a:pt x="443" y="172"/>
                      <a:pt x="351" y="61"/>
                    </a:cubicBezTo>
                    <a:cubicBezTo>
                      <a:pt x="319" y="21"/>
                      <a:pt x="271"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5"/>
              <p:cNvSpPr/>
              <p:nvPr/>
            </p:nvSpPr>
            <p:spPr>
              <a:xfrm>
                <a:off x="4157775" y="3681550"/>
                <a:ext cx="10475" cy="7975"/>
              </a:xfrm>
              <a:custGeom>
                <a:avLst/>
                <a:gdLst/>
                <a:ahLst/>
                <a:cxnLst/>
                <a:rect l="l" t="t" r="r" b="b"/>
                <a:pathLst>
                  <a:path w="419" h="319" extrusionOk="0">
                    <a:moveTo>
                      <a:pt x="209" y="0"/>
                    </a:moveTo>
                    <a:cubicBezTo>
                      <a:pt x="174" y="0"/>
                      <a:pt x="139" y="12"/>
                      <a:pt x="110" y="35"/>
                    </a:cubicBezTo>
                    <a:cubicBezTo>
                      <a:pt x="1" y="125"/>
                      <a:pt x="52" y="302"/>
                      <a:pt x="194" y="318"/>
                    </a:cubicBezTo>
                    <a:cubicBezTo>
                      <a:pt x="199" y="319"/>
                      <a:pt x="204" y="319"/>
                      <a:pt x="209" y="319"/>
                    </a:cubicBezTo>
                    <a:cubicBezTo>
                      <a:pt x="341" y="319"/>
                      <a:pt x="418" y="166"/>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5"/>
              <p:cNvSpPr/>
              <p:nvPr/>
            </p:nvSpPr>
            <p:spPr>
              <a:xfrm>
                <a:off x="4348275" y="3881975"/>
                <a:ext cx="18425" cy="13975"/>
              </a:xfrm>
              <a:custGeom>
                <a:avLst/>
                <a:gdLst/>
                <a:ahLst/>
                <a:cxnLst/>
                <a:rect l="l" t="t" r="r" b="b"/>
                <a:pathLst>
                  <a:path w="737" h="559" extrusionOk="0">
                    <a:moveTo>
                      <a:pt x="368" y="1"/>
                    </a:moveTo>
                    <a:cubicBezTo>
                      <a:pt x="306" y="1"/>
                      <a:pt x="244" y="21"/>
                      <a:pt x="193" y="62"/>
                    </a:cubicBezTo>
                    <a:cubicBezTo>
                      <a:pt x="0" y="220"/>
                      <a:pt x="94" y="531"/>
                      <a:pt x="341" y="557"/>
                    </a:cubicBezTo>
                    <a:cubicBezTo>
                      <a:pt x="352" y="558"/>
                      <a:pt x="362" y="559"/>
                      <a:pt x="372" y="559"/>
                    </a:cubicBezTo>
                    <a:cubicBezTo>
                      <a:pt x="601" y="559"/>
                      <a:pt x="736" y="289"/>
                      <a:pt x="585" y="104"/>
                    </a:cubicBezTo>
                    <a:cubicBezTo>
                      <a:pt x="530" y="36"/>
                      <a:pt x="449"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5"/>
              <p:cNvSpPr/>
              <p:nvPr/>
            </p:nvSpPr>
            <p:spPr>
              <a:xfrm>
                <a:off x="4335025" y="3865425"/>
                <a:ext cx="17775" cy="13500"/>
              </a:xfrm>
              <a:custGeom>
                <a:avLst/>
                <a:gdLst/>
                <a:ahLst/>
                <a:cxnLst/>
                <a:rect l="l" t="t" r="r" b="b"/>
                <a:pathLst>
                  <a:path w="711" h="540" extrusionOk="0">
                    <a:moveTo>
                      <a:pt x="357" y="0"/>
                    </a:moveTo>
                    <a:cubicBezTo>
                      <a:pt x="297" y="0"/>
                      <a:pt x="237" y="21"/>
                      <a:pt x="187" y="62"/>
                    </a:cubicBezTo>
                    <a:cubicBezTo>
                      <a:pt x="0" y="210"/>
                      <a:pt x="87" y="512"/>
                      <a:pt x="328" y="538"/>
                    </a:cubicBezTo>
                    <a:cubicBezTo>
                      <a:pt x="338" y="539"/>
                      <a:pt x="349" y="540"/>
                      <a:pt x="359" y="540"/>
                    </a:cubicBezTo>
                    <a:cubicBezTo>
                      <a:pt x="578" y="540"/>
                      <a:pt x="710" y="279"/>
                      <a:pt x="566" y="101"/>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5"/>
              <p:cNvSpPr/>
              <p:nvPr/>
            </p:nvSpPr>
            <p:spPr>
              <a:xfrm>
                <a:off x="4321675" y="3848875"/>
                <a:ext cx="17250" cy="13100"/>
              </a:xfrm>
              <a:custGeom>
                <a:avLst/>
                <a:gdLst/>
                <a:ahLst/>
                <a:cxnLst/>
                <a:rect l="l" t="t" r="r" b="b"/>
                <a:pathLst>
                  <a:path w="690" h="524" extrusionOk="0">
                    <a:moveTo>
                      <a:pt x="345" y="1"/>
                    </a:moveTo>
                    <a:cubicBezTo>
                      <a:pt x="288" y="1"/>
                      <a:pt x="229" y="20"/>
                      <a:pt x="181" y="59"/>
                    </a:cubicBezTo>
                    <a:cubicBezTo>
                      <a:pt x="1" y="207"/>
                      <a:pt x="88" y="496"/>
                      <a:pt x="319" y="522"/>
                    </a:cubicBezTo>
                    <a:cubicBezTo>
                      <a:pt x="328" y="523"/>
                      <a:pt x="337" y="523"/>
                      <a:pt x="346" y="523"/>
                    </a:cubicBezTo>
                    <a:cubicBezTo>
                      <a:pt x="561" y="523"/>
                      <a:pt x="689" y="270"/>
                      <a:pt x="547" y="98"/>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5"/>
              <p:cNvSpPr/>
              <p:nvPr/>
            </p:nvSpPr>
            <p:spPr>
              <a:xfrm>
                <a:off x="4308425" y="3832400"/>
                <a:ext cx="16575" cy="12550"/>
              </a:xfrm>
              <a:custGeom>
                <a:avLst/>
                <a:gdLst/>
                <a:ahLst/>
                <a:cxnLst/>
                <a:rect l="l" t="t" r="r" b="b"/>
                <a:pathLst>
                  <a:path w="663" h="502" extrusionOk="0">
                    <a:moveTo>
                      <a:pt x="334" y="0"/>
                    </a:moveTo>
                    <a:cubicBezTo>
                      <a:pt x="278" y="0"/>
                      <a:pt x="221" y="18"/>
                      <a:pt x="174" y="56"/>
                    </a:cubicBezTo>
                    <a:cubicBezTo>
                      <a:pt x="0" y="197"/>
                      <a:pt x="84" y="477"/>
                      <a:pt x="306" y="499"/>
                    </a:cubicBezTo>
                    <a:cubicBezTo>
                      <a:pt x="316" y="501"/>
                      <a:pt x="326" y="501"/>
                      <a:pt x="336" y="501"/>
                    </a:cubicBezTo>
                    <a:cubicBezTo>
                      <a:pt x="543" y="501"/>
                      <a:pt x="662" y="257"/>
                      <a:pt x="528" y="91"/>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5"/>
              <p:cNvSpPr/>
              <p:nvPr/>
            </p:nvSpPr>
            <p:spPr>
              <a:xfrm>
                <a:off x="4295175" y="3815825"/>
                <a:ext cx="15950" cy="12075"/>
              </a:xfrm>
              <a:custGeom>
                <a:avLst/>
                <a:gdLst/>
                <a:ahLst/>
                <a:cxnLst/>
                <a:rect l="l" t="t" r="r" b="b"/>
                <a:pathLst>
                  <a:path w="638" h="483" extrusionOk="0">
                    <a:moveTo>
                      <a:pt x="318" y="0"/>
                    </a:moveTo>
                    <a:cubicBezTo>
                      <a:pt x="265" y="0"/>
                      <a:pt x="211" y="18"/>
                      <a:pt x="167" y="54"/>
                    </a:cubicBezTo>
                    <a:cubicBezTo>
                      <a:pt x="0" y="189"/>
                      <a:pt x="81" y="459"/>
                      <a:pt x="293" y="481"/>
                    </a:cubicBezTo>
                    <a:cubicBezTo>
                      <a:pt x="302" y="482"/>
                      <a:pt x="311" y="483"/>
                      <a:pt x="320" y="483"/>
                    </a:cubicBezTo>
                    <a:cubicBezTo>
                      <a:pt x="519" y="483"/>
                      <a:pt x="637" y="249"/>
                      <a:pt x="508" y="92"/>
                    </a:cubicBezTo>
                    <a:cubicBezTo>
                      <a:pt x="460" y="32"/>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5"/>
              <p:cNvSpPr/>
              <p:nvPr/>
            </p:nvSpPr>
            <p:spPr>
              <a:xfrm>
                <a:off x="4281900" y="3799325"/>
                <a:ext cx="15325" cy="11625"/>
              </a:xfrm>
              <a:custGeom>
                <a:avLst/>
                <a:gdLst/>
                <a:ahLst/>
                <a:cxnLst/>
                <a:rect l="l" t="t" r="r" b="b"/>
                <a:pathLst>
                  <a:path w="613" h="465" extrusionOk="0">
                    <a:moveTo>
                      <a:pt x="306" y="1"/>
                    </a:moveTo>
                    <a:cubicBezTo>
                      <a:pt x="255" y="1"/>
                      <a:pt x="204" y="17"/>
                      <a:pt x="162" y="52"/>
                    </a:cubicBezTo>
                    <a:cubicBezTo>
                      <a:pt x="1" y="183"/>
                      <a:pt x="78" y="444"/>
                      <a:pt x="284" y="463"/>
                    </a:cubicBezTo>
                    <a:cubicBezTo>
                      <a:pt x="293" y="464"/>
                      <a:pt x="302" y="465"/>
                      <a:pt x="311" y="465"/>
                    </a:cubicBezTo>
                    <a:cubicBezTo>
                      <a:pt x="500" y="465"/>
                      <a:pt x="612" y="241"/>
                      <a:pt x="486" y="87"/>
                    </a:cubicBezTo>
                    <a:cubicBezTo>
                      <a:pt x="440" y="30"/>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5"/>
              <p:cNvSpPr/>
              <p:nvPr/>
            </p:nvSpPr>
            <p:spPr>
              <a:xfrm>
                <a:off x="4268575" y="3782775"/>
                <a:ext cx="14750" cy="11225"/>
              </a:xfrm>
              <a:custGeom>
                <a:avLst/>
                <a:gdLst/>
                <a:ahLst/>
                <a:cxnLst/>
                <a:rect l="l" t="t" r="r" b="b"/>
                <a:pathLst>
                  <a:path w="590" h="449" extrusionOk="0">
                    <a:moveTo>
                      <a:pt x="296" y="0"/>
                    </a:moveTo>
                    <a:cubicBezTo>
                      <a:pt x="246" y="0"/>
                      <a:pt x="196" y="17"/>
                      <a:pt x="155" y="52"/>
                    </a:cubicBezTo>
                    <a:cubicBezTo>
                      <a:pt x="0" y="174"/>
                      <a:pt x="74" y="424"/>
                      <a:pt x="274" y="447"/>
                    </a:cubicBezTo>
                    <a:cubicBezTo>
                      <a:pt x="282" y="448"/>
                      <a:pt x="289" y="448"/>
                      <a:pt x="297" y="448"/>
                    </a:cubicBezTo>
                    <a:cubicBezTo>
                      <a:pt x="482" y="448"/>
                      <a:pt x="590" y="232"/>
                      <a:pt x="470" y="84"/>
                    </a:cubicBezTo>
                    <a:cubicBezTo>
                      <a:pt x="426" y="29"/>
                      <a:pt x="361"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5"/>
              <p:cNvSpPr/>
              <p:nvPr/>
            </p:nvSpPr>
            <p:spPr>
              <a:xfrm>
                <a:off x="4255325" y="3766225"/>
                <a:ext cx="14125" cy="10725"/>
              </a:xfrm>
              <a:custGeom>
                <a:avLst/>
                <a:gdLst/>
                <a:ahLst/>
                <a:cxnLst/>
                <a:rect l="l" t="t" r="r" b="b"/>
                <a:pathLst>
                  <a:path w="565" h="429" extrusionOk="0">
                    <a:moveTo>
                      <a:pt x="284" y="1"/>
                    </a:moveTo>
                    <a:cubicBezTo>
                      <a:pt x="237" y="1"/>
                      <a:pt x="188" y="16"/>
                      <a:pt x="148" y="48"/>
                    </a:cubicBezTo>
                    <a:cubicBezTo>
                      <a:pt x="0" y="167"/>
                      <a:pt x="71" y="408"/>
                      <a:pt x="261" y="428"/>
                    </a:cubicBezTo>
                    <a:cubicBezTo>
                      <a:pt x="268" y="428"/>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5"/>
              <p:cNvSpPr/>
              <p:nvPr/>
            </p:nvSpPr>
            <p:spPr>
              <a:xfrm>
                <a:off x="4242050" y="3749725"/>
                <a:ext cx="13500" cy="10200"/>
              </a:xfrm>
              <a:custGeom>
                <a:avLst/>
                <a:gdLst/>
                <a:ahLst/>
                <a:cxnLst/>
                <a:rect l="l" t="t" r="r" b="b"/>
                <a:pathLst>
                  <a:path w="540" h="408" extrusionOk="0">
                    <a:moveTo>
                      <a:pt x="272" y="1"/>
                    </a:moveTo>
                    <a:cubicBezTo>
                      <a:pt x="226" y="1"/>
                      <a:pt x="180" y="16"/>
                      <a:pt x="142" y="46"/>
                    </a:cubicBezTo>
                    <a:cubicBezTo>
                      <a:pt x="1" y="159"/>
                      <a:pt x="68" y="390"/>
                      <a:pt x="252" y="406"/>
                    </a:cubicBezTo>
                    <a:cubicBezTo>
                      <a:pt x="259" y="407"/>
                      <a:pt x="267" y="408"/>
                      <a:pt x="275" y="408"/>
                    </a:cubicBezTo>
                    <a:cubicBezTo>
                      <a:pt x="441" y="408"/>
                      <a:pt x="539" y="211"/>
                      <a:pt x="432" y="75"/>
                    </a:cubicBezTo>
                    <a:cubicBezTo>
                      <a:pt x="392" y="26"/>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5"/>
              <p:cNvSpPr/>
              <p:nvPr/>
            </p:nvSpPr>
            <p:spPr>
              <a:xfrm>
                <a:off x="4228800" y="3733150"/>
                <a:ext cx="12925" cy="9825"/>
              </a:xfrm>
              <a:custGeom>
                <a:avLst/>
                <a:gdLst/>
                <a:ahLst/>
                <a:cxnLst/>
                <a:rect l="l" t="t" r="r" b="b"/>
                <a:pathLst>
                  <a:path w="517" h="393" extrusionOk="0">
                    <a:moveTo>
                      <a:pt x="259" y="1"/>
                    </a:moveTo>
                    <a:cubicBezTo>
                      <a:pt x="215" y="1"/>
                      <a:pt x="172" y="15"/>
                      <a:pt x="136" y="44"/>
                    </a:cubicBezTo>
                    <a:cubicBezTo>
                      <a:pt x="1" y="157"/>
                      <a:pt x="65" y="372"/>
                      <a:pt x="238" y="391"/>
                    </a:cubicBezTo>
                    <a:cubicBezTo>
                      <a:pt x="246" y="392"/>
                      <a:pt x="254" y="393"/>
                      <a:pt x="261" y="393"/>
                    </a:cubicBezTo>
                    <a:cubicBezTo>
                      <a:pt x="421" y="393"/>
                      <a:pt x="516" y="202"/>
                      <a:pt x="412" y="73"/>
                    </a:cubicBezTo>
                    <a:cubicBezTo>
                      <a:pt x="374" y="26"/>
                      <a:pt x="31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5"/>
              <p:cNvSpPr/>
              <p:nvPr/>
            </p:nvSpPr>
            <p:spPr>
              <a:xfrm>
                <a:off x="4215550" y="3716675"/>
                <a:ext cx="12200" cy="9350"/>
              </a:xfrm>
              <a:custGeom>
                <a:avLst/>
                <a:gdLst/>
                <a:ahLst/>
                <a:cxnLst/>
                <a:rect l="l" t="t" r="r" b="b"/>
                <a:pathLst>
                  <a:path w="488" h="374" extrusionOk="0">
                    <a:moveTo>
                      <a:pt x="243" y="0"/>
                    </a:moveTo>
                    <a:cubicBezTo>
                      <a:pt x="203" y="0"/>
                      <a:pt x="162" y="14"/>
                      <a:pt x="129" y="41"/>
                    </a:cubicBezTo>
                    <a:cubicBezTo>
                      <a:pt x="0" y="144"/>
                      <a:pt x="61" y="353"/>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5"/>
              <p:cNvSpPr/>
              <p:nvPr/>
            </p:nvSpPr>
            <p:spPr>
              <a:xfrm>
                <a:off x="4202200" y="3700100"/>
                <a:ext cx="11750" cy="8875"/>
              </a:xfrm>
              <a:custGeom>
                <a:avLst/>
                <a:gdLst/>
                <a:ahLst/>
                <a:cxnLst/>
                <a:rect l="l" t="t" r="r" b="b"/>
                <a:pathLst>
                  <a:path w="470" h="355" extrusionOk="0">
                    <a:moveTo>
                      <a:pt x="236" y="1"/>
                    </a:moveTo>
                    <a:cubicBezTo>
                      <a:pt x="196" y="1"/>
                      <a:pt x="156" y="14"/>
                      <a:pt x="123" y="42"/>
                    </a:cubicBezTo>
                    <a:cubicBezTo>
                      <a:pt x="1" y="139"/>
                      <a:pt x="62" y="338"/>
                      <a:pt x="216" y="354"/>
                    </a:cubicBezTo>
                    <a:cubicBezTo>
                      <a:pt x="223" y="355"/>
                      <a:pt x="229" y="355"/>
                      <a:pt x="236" y="355"/>
                    </a:cubicBezTo>
                    <a:cubicBezTo>
                      <a:pt x="382" y="355"/>
                      <a:pt x="469" y="185"/>
                      <a:pt x="374" y="68"/>
                    </a:cubicBezTo>
                    <a:cubicBezTo>
                      <a:pt x="339" y="24"/>
                      <a:pt x="288" y="1"/>
                      <a:pt x="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5"/>
              <p:cNvSpPr/>
              <p:nvPr/>
            </p:nvSpPr>
            <p:spPr>
              <a:xfrm>
                <a:off x="4188950" y="3683575"/>
                <a:ext cx="11100" cy="8375"/>
              </a:xfrm>
              <a:custGeom>
                <a:avLst/>
                <a:gdLst/>
                <a:ahLst/>
                <a:cxnLst/>
                <a:rect l="l" t="t" r="r" b="b"/>
                <a:pathLst>
                  <a:path w="444" h="335" extrusionOk="0">
                    <a:moveTo>
                      <a:pt x="223" y="0"/>
                    </a:moveTo>
                    <a:cubicBezTo>
                      <a:pt x="186" y="0"/>
                      <a:pt x="148" y="13"/>
                      <a:pt x="116" y="38"/>
                    </a:cubicBezTo>
                    <a:cubicBezTo>
                      <a:pt x="1" y="131"/>
                      <a:pt x="55" y="321"/>
                      <a:pt x="206" y="334"/>
                    </a:cubicBezTo>
                    <a:cubicBezTo>
                      <a:pt x="213" y="334"/>
                      <a:pt x="219" y="335"/>
                      <a:pt x="226" y="335"/>
                    </a:cubicBezTo>
                    <a:cubicBezTo>
                      <a:pt x="362" y="335"/>
                      <a:pt x="443" y="174"/>
                      <a:pt x="354" y="64"/>
                    </a:cubicBezTo>
                    <a:cubicBezTo>
                      <a:pt x="320"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5"/>
              <p:cNvSpPr/>
              <p:nvPr/>
            </p:nvSpPr>
            <p:spPr>
              <a:xfrm>
                <a:off x="4175700" y="3667075"/>
                <a:ext cx="10450" cy="7925"/>
              </a:xfrm>
              <a:custGeom>
                <a:avLst/>
                <a:gdLst/>
                <a:ahLst/>
                <a:cxnLst/>
                <a:rect l="l" t="t" r="r" b="b"/>
                <a:pathLst>
                  <a:path w="418" h="317" extrusionOk="0">
                    <a:moveTo>
                      <a:pt x="209" y="0"/>
                    </a:moveTo>
                    <a:cubicBezTo>
                      <a:pt x="174" y="0"/>
                      <a:pt x="139" y="12"/>
                      <a:pt x="110" y="36"/>
                    </a:cubicBezTo>
                    <a:cubicBezTo>
                      <a:pt x="0" y="123"/>
                      <a:pt x="52" y="299"/>
                      <a:pt x="193" y="315"/>
                    </a:cubicBezTo>
                    <a:cubicBezTo>
                      <a:pt x="198" y="316"/>
                      <a:pt x="204" y="316"/>
                      <a:pt x="209"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5"/>
              <p:cNvSpPr/>
              <p:nvPr/>
            </p:nvSpPr>
            <p:spPr>
              <a:xfrm>
                <a:off x="4339600" y="3834375"/>
                <a:ext cx="17125" cy="13050"/>
              </a:xfrm>
              <a:custGeom>
                <a:avLst/>
                <a:gdLst/>
                <a:ahLst/>
                <a:cxnLst/>
                <a:rect l="l" t="t" r="r" b="b"/>
                <a:pathLst>
                  <a:path w="685" h="522" extrusionOk="0">
                    <a:moveTo>
                      <a:pt x="342" y="1"/>
                    </a:moveTo>
                    <a:cubicBezTo>
                      <a:pt x="285" y="1"/>
                      <a:pt x="228" y="19"/>
                      <a:pt x="180" y="57"/>
                    </a:cubicBezTo>
                    <a:cubicBezTo>
                      <a:pt x="0" y="202"/>
                      <a:pt x="84" y="494"/>
                      <a:pt x="315" y="520"/>
                    </a:cubicBezTo>
                    <a:cubicBezTo>
                      <a:pt x="326" y="521"/>
                      <a:pt x="336" y="522"/>
                      <a:pt x="346" y="522"/>
                    </a:cubicBezTo>
                    <a:cubicBezTo>
                      <a:pt x="559"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5"/>
              <p:cNvSpPr/>
              <p:nvPr/>
            </p:nvSpPr>
            <p:spPr>
              <a:xfrm>
                <a:off x="4326350" y="3817850"/>
                <a:ext cx="16575" cy="12625"/>
              </a:xfrm>
              <a:custGeom>
                <a:avLst/>
                <a:gdLst/>
                <a:ahLst/>
                <a:cxnLst/>
                <a:rect l="l" t="t" r="r" b="b"/>
                <a:pathLst>
                  <a:path w="663" h="505" extrusionOk="0">
                    <a:moveTo>
                      <a:pt x="331" y="1"/>
                    </a:moveTo>
                    <a:cubicBezTo>
                      <a:pt x="275" y="1"/>
                      <a:pt x="219" y="19"/>
                      <a:pt x="174" y="56"/>
                    </a:cubicBezTo>
                    <a:cubicBezTo>
                      <a:pt x="0" y="198"/>
                      <a:pt x="84" y="477"/>
                      <a:pt x="305" y="503"/>
                    </a:cubicBezTo>
                    <a:cubicBezTo>
                      <a:pt x="315" y="504"/>
                      <a:pt x="324" y="504"/>
                      <a:pt x="333" y="504"/>
                    </a:cubicBezTo>
                    <a:cubicBezTo>
                      <a:pt x="538" y="504"/>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5"/>
              <p:cNvSpPr/>
              <p:nvPr/>
            </p:nvSpPr>
            <p:spPr>
              <a:xfrm>
                <a:off x="4313075" y="3801350"/>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5"/>
              <p:cNvSpPr/>
              <p:nvPr/>
            </p:nvSpPr>
            <p:spPr>
              <a:xfrm>
                <a:off x="4299750" y="3784800"/>
                <a:ext cx="15400" cy="11675"/>
              </a:xfrm>
              <a:custGeom>
                <a:avLst/>
                <a:gdLst/>
                <a:ahLst/>
                <a:cxnLst/>
                <a:rect l="l" t="t" r="r" b="b"/>
                <a:pathLst>
                  <a:path w="616" h="467" extrusionOk="0">
                    <a:moveTo>
                      <a:pt x="310" y="0"/>
                    </a:moveTo>
                    <a:cubicBezTo>
                      <a:pt x="258" y="0"/>
                      <a:pt x="206" y="18"/>
                      <a:pt x="161" y="54"/>
                    </a:cubicBezTo>
                    <a:cubicBezTo>
                      <a:pt x="0" y="183"/>
                      <a:pt x="78" y="443"/>
                      <a:pt x="286" y="466"/>
                    </a:cubicBezTo>
                    <a:cubicBezTo>
                      <a:pt x="294" y="466"/>
                      <a:pt x="302" y="467"/>
                      <a:pt x="310" y="467"/>
                    </a:cubicBezTo>
                    <a:cubicBezTo>
                      <a:pt x="502" y="467"/>
                      <a:pt x="616"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5"/>
              <p:cNvSpPr/>
              <p:nvPr/>
            </p:nvSpPr>
            <p:spPr>
              <a:xfrm>
                <a:off x="4286500" y="3768275"/>
                <a:ext cx="14725" cy="11175"/>
              </a:xfrm>
              <a:custGeom>
                <a:avLst/>
                <a:gdLst/>
                <a:ahLst/>
                <a:cxnLst/>
                <a:rect l="l" t="t" r="r" b="b"/>
                <a:pathLst>
                  <a:path w="589" h="447" extrusionOk="0">
                    <a:moveTo>
                      <a:pt x="295" y="1"/>
                    </a:moveTo>
                    <a:cubicBezTo>
                      <a:pt x="246" y="1"/>
                      <a:pt x="196" y="17"/>
                      <a:pt x="154" y="50"/>
                    </a:cubicBezTo>
                    <a:cubicBezTo>
                      <a:pt x="0" y="175"/>
                      <a:pt x="74" y="426"/>
                      <a:pt x="273" y="445"/>
                    </a:cubicBezTo>
                    <a:cubicBezTo>
                      <a:pt x="282" y="446"/>
                      <a:pt x="291" y="447"/>
                      <a:pt x="300" y="447"/>
                    </a:cubicBezTo>
                    <a:cubicBezTo>
                      <a:pt x="480" y="447"/>
                      <a:pt x="589" y="229"/>
                      <a:pt x="469" y="82"/>
                    </a:cubicBezTo>
                    <a:cubicBezTo>
                      <a:pt x="425"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5"/>
              <p:cNvSpPr/>
              <p:nvPr/>
            </p:nvSpPr>
            <p:spPr>
              <a:xfrm>
                <a:off x="4273225" y="3751725"/>
                <a:ext cx="14125" cy="10775"/>
              </a:xfrm>
              <a:custGeom>
                <a:avLst/>
                <a:gdLst/>
                <a:ahLst/>
                <a:cxnLst/>
                <a:rect l="l" t="t" r="r" b="b"/>
                <a:pathLst>
                  <a:path w="565" h="431" extrusionOk="0">
                    <a:moveTo>
                      <a:pt x="284" y="1"/>
                    </a:moveTo>
                    <a:cubicBezTo>
                      <a:pt x="236" y="1"/>
                      <a:pt x="189" y="17"/>
                      <a:pt x="149" y="50"/>
                    </a:cubicBezTo>
                    <a:cubicBezTo>
                      <a:pt x="1" y="169"/>
                      <a:pt x="72" y="407"/>
                      <a:pt x="261" y="429"/>
                    </a:cubicBezTo>
                    <a:cubicBezTo>
                      <a:pt x="269" y="430"/>
                      <a:pt x="277" y="430"/>
                      <a:pt x="284" y="430"/>
                    </a:cubicBezTo>
                    <a:cubicBezTo>
                      <a:pt x="460" y="430"/>
                      <a:pt x="565" y="224"/>
                      <a:pt x="451" y="82"/>
                    </a:cubicBezTo>
                    <a:cubicBezTo>
                      <a:pt x="409" y="29"/>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5"/>
              <p:cNvSpPr/>
              <p:nvPr/>
            </p:nvSpPr>
            <p:spPr>
              <a:xfrm>
                <a:off x="4259975" y="3735200"/>
                <a:ext cx="13475" cy="10275"/>
              </a:xfrm>
              <a:custGeom>
                <a:avLst/>
                <a:gdLst/>
                <a:ahLst/>
                <a:cxnLst/>
                <a:rect l="l" t="t" r="r" b="b"/>
                <a:pathLst>
                  <a:path w="539" h="411" extrusionOk="0">
                    <a:moveTo>
                      <a:pt x="269" y="0"/>
                    </a:moveTo>
                    <a:cubicBezTo>
                      <a:pt x="224" y="0"/>
                      <a:pt x="179" y="15"/>
                      <a:pt x="142" y="46"/>
                    </a:cubicBezTo>
                    <a:cubicBezTo>
                      <a:pt x="1" y="161"/>
                      <a:pt x="68" y="390"/>
                      <a:pt x="248" y="409"/>
                    </a:cubicBezTo>
                    <a:cubicBezTo>
                      <a:pt x="256" y="410"/>
                      <a:pt x="264" y="410"/>
                      <a:pt x="272" y="410"/>
                    </a:cubicBezTo>
                    <a:cubicBezTo>
                      <a:pt x="441" y="410"/>
                      <a:pt x="539" y="213"/>
                      <a:pt x="428" y="78"/>
                    </a:cubicBezTo>
                    <a:cubicBezTo>
                      <a:pt x="388" y="27"/>
                      <a:pt x="329"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5"/>
              <p:cNvSpPr/>
              <p:nvPr/>
            </p:nvSpPr>
            <p:spPr>
              <a:xfrm>
                <a:off x="4246725" y="3718700"/>
                <a:ext cx="12825" cy="9725"/>
              </a:xfrm>
              <a:custGeom>
                <a:avLst/>
                <a:gdLst/>
                <a:ahLst/>
                <a:cxnLst/>
                <a:rect l="l" t="t" r="r" b="b"/>
                <a:pathLst>
                  <a:path w="513" h="389" extrusionOk="0">
                    <a:moveTo>
                      <a:pt x="257" y="0"/>
                    </a:moveTo>
                    <a:cubicBezTo>
                      <a:pt x="215" y="0"/>
                      <a:pt x="171" y="15"/>
                      <a:pt x="135" y="44"/>
                    </a:cubicBezTo>
                    <a:cubicBezTo>
                      <a:pt x="0" y="153"/>
                      <a:pt x="65" y="371"/>
                      <a:pt x="238" y="388"/>
                    </a:cubicBezTo>
                    <a:cubicBezTo>
                      <a:pt x="246" y="388"/>
                      <a:pt x="253" y="389"/>
                      <a:pt x="261" y="389"/>
                    </a:cubicBezTo>
                    <a:cubicBezTo>
                      <a:pt x="418" y="389"/>
                      <a:pt x="513" y="201"/>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5"/>
              <p:cNvSpPr/>
              <p:nvPr/>
            </p:nvSpPr>
            <p:spPr>
              <a:xfrm>
                <a:off x="4233375" y="3702125"/>
                <a:ext cx="12300" cy="9350"/>
              </a:xfrm>
              <a:custGeom>
                <a:avLst/>
                <a:gdLst/>
                <a:ahLst/>
                <a:cxnLst/>
                <a:rect l="l" t="t" r="r" b="b"/>
                <a:pathLst>
                  <a:path w="492" h="374" extrusionOk="0">
                    <a:moveTo>
                      <a:pt x="246" y="1"/>
                    </a:moveTo>
                    <a:cubicBezTo>
                      <a:pt x="205" y="1"/>
                      <a:pt x="164" y="14"/>
                      <a:pt x="129" y="41"/>
                    </a:cubicBezTo>
                    <a:cubicBezTo>
                      <a:pt x="1" y="147"/>
                      <a:pt x="62" y="356"/>
                      <a:pt x="229" y="372"/>
                    </a:cubicBezTo>
                    <a:cubicBezTo>
                      <a:pt x="236" y="373"/>
                      <a:pt x="242" y="373"/>
                      <a:pt x="248" y="373"/>
                    </a:cubicBezTo>
                    <a:cubicBezTo>
                      <a:pt x="401" y="373"/>
                      <a:pt x="492" y="194"/>
                      <a:pt x="393" y="70"/>
                    </a:cubicBezTo>
                    <a:cubicBezTo>
                      <a:pt x="356" y="24"/>
                      <a:pt x="302"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5"/>
              <p:cNvSpPr/>
              <p:nvPr/>
            </p:nvSpPr>
            <p:spPr>
              <a:xfrm>
                <a:off x="4220125" y="3685625"/>
                <a:ext cx="11650" cy="8825"/>
              </a:xfrm>
              <a:custGeom>
                <a:avLst/>
                <a:gdLst/>
                <a:ahLst/>
                <a:cxnLst/>
                <a:rect l="l" t="t" r="r" b="b"/>
                <a:pathLst>
                  <a:path w="466" h="353" extrusionOk="0">
                    <a:moveTo>
                      <a:pt x="234" y="1"/>
                    </a:moveTo>
                    <a:cubicBezTo>
                      <a:pt x="195" y="1"/>
                      <a:pt x="156" y="13"/>
                      <a:pt x="123" y="39"/>
                    </a:cubicBezTo>
                    <a:cubicBezTo>
                      <a:pt x="1" y="139"/>
                      <a:pt x="58" y="335"/>
                      <a:pt x="216" y="351"/>
                    </a:cubicBezTo>
                    <a:cubicBezTo>
                      <a:pt x="224" y="352"/>
                      <a:pt x="231" y="353"/>
                      <a:pt x="239" y="353"/>
                    </a:cubicBezTo>
                    <a:cubicBezTo>
                      <a:pt x="382" y="353"/>
                      <a:pt x="465" y="181"/>
                      <a:pt x="373" y="65"/>
                    </a:cubicBezTo>
                    <a:cubicBezTo>
                      <a:pt x="337" y="23"/>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5"/>
              <p:cNvSpPr/>
              <p:nvPr/>
            </p:nvSpPr>
            <p:spPr>
              <a:xfrm>
                <a:off x="4206875" y="3669100"/>
                <a:ext cx="11075" cy="8400"/>
              </a:xfrm>
              <a:custGeom>
                <a:avLst/>
                <a:gdLst/>
                <a:ahLst/>
                <a:cxnLst/>
                <a:rect l="l" t="t" r="r" b="b"/>
                <a:pathLst>
                  <a:path w="443" h="336" extrusionOk="0">
                    <a:moveTo>
                      <a:pt x="222" y="1"/>
                    </a:moveTo>
                    <a:cubicBezTo>
                      <a:pt x="185" y="1"/>
                      <a:pt x="147" y="13"/>
                      <a:pt x="116" y="38"/>
                    </a:cubicBezTo>
                    <a:cubicBezTo>
                      <a:pt x="0" y="132"/>
                      <a:pt x="55" y="318"/>
                      <a:pt x="203" y="334"/>
                    </a:cubicBezTo>
                    <a:cubicBezTo>
                      <a:pt x="209" y="335"/>
                      <a:pt x="216" y="335"/>
                      <a:pt x="222" y="335"/>
                    </a:cubicBezTo>
                    <a:cubicBezTo>
                      <a:pt x="362" y="335"/>
                      <a:pt x="443"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5"/>
              <p:cNvSpPr/>
              <p:nvPr/>
            </p:nvSpPr>
            <p:spPr>
              <a:xfrm>
                <a:off x="4193625" y="3652550"/>
                <a:ext cx="10450" cy="7975"/>
              </a:xfrm>
              <a:custGeom>
                <a:avLst/>
                <a:gdLst/>
                <a:ahLst/>
                <a:cxnLst/>
                <a:rect l="l" t="t" r="r" b="b"/>
                <a:pathLst>
                  <a:path w="418" h="319" extrusionOk="0">
                    <a:moveTo>
                      <a:pt x="208" y="0"/>
                    </a:moveTo>
                    <a:cubicBezTo>
                      <a:pt x="173" y="0"/>
                      <a:pt x="138" y="12"/>
                      <a:pt x="109" y="35"/>
                    </a:cubicBezTo>
                    <a:cubicBezTo>
                      <a:pt x="0" y="125"/>
                      <a:pt x="51" y="302"/>
                      <a:pt x="193" y="318"/>
                    </a:cubicBezTo>
                    <a:cubicBezTo>
                      <a:pt x="198" y="318"/>
                      <a:pt x="204" y="319"/>
                      <a:pt x="209" y="319"/>
                    </a:cubicBezTo>
                    <a:cubicBezTo>
                      <a:pt x="341" y="319"/>
                      <a:pt x="418" y="166"/>
                      <a:pt x="331" y="61"/>
                    </a:cubicBezTo>
                    <a:cubicBezTo>
                      <a:pt x="300" y="21"/>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5"/>
              <p:cNvSpPr/>
              <p:nvPr/>
            </p:nvSpPr>
            <p:spPr>
              <a:xfrm>
                <a:off x="4344250" y="3803375"/>
                <a:ext cx="16600" cy="12550"/>
              </a:xfrm>
              <a:custGeom>
                <a:avLst/>
                <a:gdLst/>
                <a:ahLst/>
                <a:cxnLst/>
                <a:rect l="l" t="t" r="r" b="b"/>
                <a:pathLst>
                  <a:path w="664" h="502" extrusionOk="0">
                    <a:moveTo>
                      <a:pt x="333" y="1"/>
                    </a:moveTo>
                    <a:cubicBezTo>
                      <a:pt x="277" y="1"/>
                      <a:pt x="220" y="19"/>
                      <a:pt x="174" y="57"/>
                    </a:cubicBezTo>
                    <a:cubicBezTo>
                      <a:pt x="1" y="198"/>
                      <a:pt x="84" y="478"/>
                      <a:pt x="306" y="500"/>
                    </a:cubicBezTo>
                    <a:cubicBezTo>
                      <a:pt x="315" y="501"/>
                      <a:pt x="324" y="502"/>
                      <a:pt x="333" y="502"/>
                    </a:cubicBezTo>
                    <a:cubicBezTo>
                      <a:pt x="539" y="502"/>
                      <a:pt x="663" y="259"/>
                      <a:pt x="528" y="92"/>
                    </a:cubicBezTo>
                    <a:cubicBezTo>
                      <a:pt x="479"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5"/>
              <p:cNvSpPr/>
              <p:nvPr/>
            </p:nvSpPr>
            <p:spPr>
              <a:xfrm>
                <a:off x="4331000" y="3786825"/>
                <a:ext cx="15875" cy="12075"/>
              </a:xfrm>
              <a:custGeom>
                <a:avLst/>
                <a:gdLst/>
                <a:ahLst/>
                <a:cxnLst/>
                <a:rect l="l" t="t" r="r" b="b"/>
                <a:pathLst>
                  <a:path w="635" h="483" extrusionOk="0">
                    <a:moveTo>
                      <a:pt x="317" y="0"/>
                    </a:moveTo>
                    <a:cubicBezTo>
                      <a:pt x="265" y="0"/>
                      <a:pt x="212" y="18"/>
                      <a:pt x="168" y="54"/>
                    </a:cubicBezTo>
                    <a:cubicBezTo>
                      <a:pt x="1" y="189"/>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5"/>
              <p:cNvSpPr/>
              <p:nvPr/>
            </p:nvSpPr>
            <p:spPr>
              <a:xfrm>
                <a:off x="4317675" y="3770325"/>
                <a:ext cx="15375" cy="11625"/>
              </a:xfrm>
              <a:custGeom>
                <a:avLst/>
                <a:gdLst/>
                <a:ahLst/>
                <a:cxnLst/>
                <a:rect l="l" t="t" r="r" b="b"/>
                <a:pathLst>
                  <a:path w="615" h="465" extrusionOk="0">
                    <a:moveTo>
                      <a:pt x="306" y="0"/>
                    </a:moveTo>
                    <a:cubicBezTo>
                      <a:pt x="255" y="0"/>
                      <a:pt x="203" y="17"/>
                      <a:pt x="161" y="52"/>
                    </a:cubicBezTo>
                    <a:cubicBezTo>
                      <a:pt x="0" y="183"/>
                      <a:pt x="77" y="444"/>
                      <a:pt x="283" y="463"/>
                    </a:cubicBezTo>
                    <a:cubicBezTo>
                      <a:pt x="292" y="464"/>
                      <a:pt x="301" y="464"/>
                      <a:pt x="310" y="464"/>
                    </a:cubicBezTo>
                    <a:cubicBezTo>
                      <a:pt x="503" y="464"/>
                      <a:pt x="614" y="240"/>
                      <a:pt x="489" y="87"/>
                    </a:cubicBezTo>
                    <a:cubicBezTo>
                      <a:pt x="443" y="30"/>
                      <a:pt x="375"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5"/>
              <p:cNvSpPr/>
              <p:nvPr/>
            </p:nvSpPr>
            <p:spPr>
              <a:xfrm>
                <a:off x="4304400" y="3753775"/>
                <a:ext cx="14775" cy="11200"/>
              </a:xfrm>
              <a:custGeom>
                <a:avLst/>
                <a:gdLst/>
                <a:ahLst/>
                <a:cxnLst/>
                <a:rect l="l" t="t" r="r" b="b"/>
                <a:pathLst>
                  <a:path w="591" h="448" extrusionOk="0">
                    <a:moveTo>
                      <a:pt x="296" y="0"/>
                    </a:moveTo>
                    <a:cubicBezTo>
                      <a:pt x="247" y="0"/>
                      <a:pt x="197" y="17"/>
                      <a:pt x="155" y="52"/>
                    </a:cubicBezTo>
                    <a:cubicBezTo>
                      <a:pt x="1" y="174"/>
                      <a:pt x="75" y="424"/>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5"/>
              <p:cNvSpPr/>
              <p:nvPr/>
            </p:nvSpPr>
            <p:spPr>
              <a:xfrm>
                <a:off x="4291150" y="3737225"/>
                <a:ext cx="14050" cy="10725"/>
              </a:xfrm>
              <a:custGeom>
                <a:avLst/>
                <a:gdLst/>
                <a:ahLst/>
                <a:cxnLst/>
                <a:rect l="l" t="t" r="r" b="b"/>
                <a:pathLst>
                  <a:path w="562" h="429" extrusionOk="0">
                    <a:moveTo>
                      <a:pt x="282" y="1"/>
                    </a:moveTo>
                    <a:cubicBezTo>
                      <a:pt x="235" y="1"/>
                      <a:pt x="187" y="16"/>
                      <a:pt x="148" y="48"/>
                    </a:cubicBezTo>
                    <a:cubicBezTo>
                      <a:pt x="1" y="167"/>
                      <a:pt x="71" y="408"/>
                      <a:pt x="261" y="427"/>
                    </a:cubicBezTo>
                    <a:cubicBezTo>
                      <a:pt x="269" y="428"/>
                      <a:pt x="276" y="429"/>
                      <a:pt x="284" y="429"/>
                    </a:cubicBezTo>
                    <a:cubicBezTo>
                      <a:pt x="457" y="429"/>
                      <a:pt x="561" y="222"/>
                      <a:pt x="447" y="80"/>
                    </a:cubicBezTo>
                    <a:cubicBezTo>
                      <a:pt x="405"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5"/>
              <p:cNvSpPr/>
              <p:nvPr/>
            </p:nvSpPr>
            <p:spPr>
              <a:xfrm>
                <a:off x="4277900" y="3720725"/>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7"/>
                      <a:pt x="271" y="407"/>
                    </a:cubicBezTo>
                    <a:cubicBezTo>
                      <a:pt x="440" y="407"/>
                      <a:pt x="538" y="210"/>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5"/>
              <p:cNvSpPr/>
              <p:nvPr/>
            </p:nvSpPr>
            <p:spPr>
              <a:xfrm>
                <a:off x="4264625" y="3704150"/>
                <a:ext cx="12850" cy="9825"/>
              </a:xfrm>
              <a:custGeom>
                <a:avLst/>
                <a:gdLst/>
                <a:ahLst/>
                <a:cxnLst/>
                <a:rect l="l" t="t" r="r" b="b"/>
                <a:pathLst>
                  <a:path w="514" h="393" extrusionOk="0">
                    <a:moveTo>
                      <a:pt x="257" y="1"/>
                    </a:moveTo>
                    <a:cubicBezTo>
                      <a:pt x="214" y="1"/>
                      <a:pt x="170" y="15"/>
                      <a:pt x="133" y="44"/>
                    </a:cubicBezTo>
                    <a:cubicBezTo>
                      <a:pt x="1" y="156"/>
                      <a:pt x="65" y="372"/>
                      <a:pt x="239" y="391"/>
                    </a:cubicBezTo>
                    <a:cubicBezTo>
                      <a:pt x="246" y="392"/>
                      <a:pt x="254" y="392"/>
                      <a:pt x="261" y="392"/>
                    </a:cubicBezTo>
                    <a:cubicBezTo>
                      <a:pt x="418" y="392"/>
                      <a:pt x="514" y="202"/>
                      <a:pt x="409" y="73"/>
                    </a:cubicBezTo>
                    <a:cubicBezTo>
                      <a:pt x="371" y="25"/>
                      <a:pt x="315"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5"/>
              <p:cNvSpPr/>
              <p:nvPr/>
            </p:nvSpPr>
            <p:spPr>
              <a:xfrm>
                <a:off x="4251300" y="3687650"/>
                <a:ext cx="12275" cy="9300"/>
              </a:xfrm>
              <a:custGeom>
                <a:avLst/>
                <a:gdLst/>
                <a:ahLst/>
                <a:cxnLst/>
                <a:rect l="l" t="t" r="r" b="b"/>
                <a:pathLst>
                  <a:path w="491" h="372" extrusionOk="0">
                    <a:moveTo>
                      <a:pt x="247" y="1"/>
                    </a:moveTo>
                    <a:cubicBezTo>
                      <a:pt x="206" y="1"/>
                      <a:pt x="164" y="14"/>
                      <a:pt x="129" y="42"/>
                    </a:cubicBezTo>
                    <a:cubicBezTo>
                      <a:pt x="1" y="145"/>
                      <a:pt x="62" y="354"/>
                      <a:pt x="229" y="370"/>
                    </a:cubicBezTo>
                    <a:cubicBezTo>
                      <a:pt x="236" y="371"/>
                      <a:pt x="244" y="371"/>
                      <a:pt x="252" y="371"/>
                    </a:cubicBezTo>
                    <a:cubicBezTo>
                      <a:pt x="402" y="371"/>
                      <a:pt x="491" y="193"/>
                      <a:pt x="393" y="68"/>
                    </a:cubicBezTo>
                    <a:cubicBezTo>
                      <a:pt x="356" y="24"/>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5"/>
              <p:cNvSpPr/>
              <p:nvPr/>
            </p:nvSpPr>
            <p:spPr>
              <a:xfrm>
                <a:off x="4238050" y="3671100"/>
                <a:ext cx="11650" cy="8875"/>
              </a:xfrm>
              <a:custGeom>
                <a:avLst/>
                <a:gdLst/>
                <a:ahLst/>
                <a:cxnLst/>
                <a:rect l="l" t="t" r="r" b="b"/>
                <a:pathLst>
                  <a:path w="466" h="355" extrusionOk="0">
                    <a:moveTo>
                      <a:pt x="234" y="1"/>
                    </a:moveTo>
                    <a:cubicBezTo>
                      <a:pt x="195" y="1"/>
                      <a:pt x="156" y="14"/>
                      <a:pt x="122" y="42"/>
                    </a:cubicBezTo>
                    <a:cubicBezTo>
                      <a:pt x="0" y="138"/>
                      <a:pt x="58" y="338"/>
                      <a:pt x="216" y="354"/>
                    </a:cubicBezTo>
                    <a:cubicBezTo>
                      <a:pt x="222" y="354"/>
                      <a:pt x="229" y="355"/>
                      <a:pt x="235" y="355"/>
                    </a:cubicBezTo>
                    <a:cubicBezTo>
                      <a:pt x="381" y="355"/>
                      <a:pt x="465" y="185"/>
                      <a:pt x="370" y="68"/>
                    </a:cubicBezTo>
                    <a:cubicBezTo>
                      <a:pt x="335" y="24"/>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5"/>
              <p:cNvSpPr/>
              <p:nvPr/>
            </p:nvSpPr>
            <p:spPr>
              <a:xfrm>
                <a:off x="4224775" y="3654575"/>
                <a:ext cx="11025" cy="8375"/>
              </a:xfrm>
              <a:custGeom>
                <a:avLst/>
                <a:gdLst/>
                <a:ahLst/>
                <a:cxnLst/>
                <a:rect l="l" t="t" r="r" b="b"/>
                <a:pathLst>
                  <a:path w="441" h="335" extrusionOk="0">
                    <a:moveTo>
                      <a:pt x="222" y="0"/>
                    </a:moveTo>
                    <a:cubicBezTo>
                      <a:pt x="185" y="0"/>
                      <a:pt x="147" y="13"/>
                      <a:pt x="117" y="38"/>
                    </a:cubicBezTo>
                    <a:cubicBezTo>
                      <a:pt x="1" y="131"/>
                      <a:pt x="56" y="321"/>
                      <a:pt x="203" y="333"/>
                    </a:cubicBezTo>
                    <a:cubicBezTo>
                      <a:pt x="210" y="334"/>
                      <a:pt x="216" y="334"/>
                      <a:pt x="223" y="334"/>
                    </a:cubicBezTo>
                    <a:cubicBezTo>
                      <a:pt x="359" y="334"/>
                      <a:pt x="440" y="174"/>
                      <a:pt x="351" y="63"/>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5"/>
              <p:cNvSpPr/>
              <p:nvPr/>
            </p:nvSpPr>
            <p:spPr>
              <a:xfrm>
                <a:off x="4211525" y="3638075"/>
                <a:ext cx="10400" cy="7900"/>
              </a:xfrm>
              <a:custGeom>
                <a:avLst/>
                <a:gdLst/>
                <a:ahLst/>
                <a:cxnLst/>
                <a:rect l="l" t="t" r="r" b="b"/>
                <a:pathLst>
                  <a:path w="416" h="316" extrusionOk="0">
                    <a:moveTo>
                      <a:pt x="210" y="0"/>
                    </a:moveTo>
                    <a:cubicBezTo>
                      <a:pt x="175" y="0"/>
                      <a:pt x="139" y="12"/>
                      <a:pt x="110" y="36"/>
                    </a:cubicBezTo>
                    <a:cubicBezTo>
                      <a:pt x="1" y="122"/>
                      <a:pt x="52" y="299"/>
                      <a:pt x="190" y="315"/>
                    </a:cubicBezTo>
                    <a:cubicBezTo>
                      <a:pt x="196" y="316"/>
                      <a:pt x="201" y="316"/>
                      <a:pt x="206" y="316"/>
                    </a:cubicBezTo>
                    <a:cubicBezTo>
                      <a:pt x="338" y="316"/>
                      <a:pt x="415"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5"/>
              <p:cNvSpPr/>
              <p:nvPr/>
            </p:nvSpPr>
            <p:spPr>
              <a:xfrm>
                <a:off x="4348925" y="3772350"/>
                <a:ext cx="15950" cy="12075"/>
              </a:xfrm>
              <a:custGeom>
                <a:avLst/>
                <a:gdLst/>
                <a:ahLst/>
                <a:cxnLst/>
                <a:rect l="l" t="t" r="r" b="b"/>
                <a:pathLst>
                  <a:path w="638" h="483" extrusionOk="0">
                    <a:moveTo>
                      <a:pt x="318" y="1"/>
                    </a:moveTo>
                    <a:cubicBezTo>
                      <a:pt x="265" y="1"/>
                      <a:pt x="211" y="18"/>
                      <a:pt x="167" y="54"/>
                    </a:cubicBezTo>
                    <a:cubicBezTo>
                      <a:pt x="0" y="192"/>
                      <a:pt x="81" y="459"/>
                      <a:pt x="293" y="482"/>
                    </a:cubicBezTo>
                    <a:cubicBezTo>
                      <a:pt x="302" y="482"/>
                      <a:pt x="311" y="483"/>
                      <a:pt x="320" y="483"/>
                    </a:cubicBezTo>
                    <a:cubicBezTo>
                      <a:pt x="519" y="483"/>
                      <a:pt x="637" y="253"/>
                      <a:pt x="508" y="93"/>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5"/>
              <p:cNvSpPr/>
              <p:nvPr/>
            </p:nvSpPr>
            <p:spPr>
              <a:xfrm>
                <a:off x="4335575" y="3755800"/>
                <a:ext cx="15400" cy="11675"/>
              </a:xfrm>
              <a:custGeom>
                <a:avLst/>
                <a:gdLst/>
                <a:ahLst/>
                <a:cxnLst/>
                <a:rect l="l" t="t" r="r" b="b"/>
                <a:pathLst>
                  <a:path w="616" h="467" extrusionOk="0">
                    <a:moveTo>
                      <a:pt x="309" y="0"/>
                    </a:moveTo>
                    <a:cubicBezTo>
                      <a:pt x="257" y="0"/>
                      <a:pt x="205" y="18"/>
                      <a:pt x="161" y="54"/>
                    </a:cubicBezTo>
                    <a:cubicBezTo>
                      <a:pt x="1" y="183"/>
                      <a:pt x="78" y="443"/>
                      <a:pt x="284" y="465"/>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5"/>
              <p:cNvSpPr/>
              <p:nvPr/>
            </p:nvSpPr>
            <p:spPr>
              <a:xfrm>
                <a:off x="4322325" y="3739275"/>
                <a:ext cx="14750" cy="11175"/>
              </a:xfrm>
              <a:custGeom>
                <a:avLst/>
                <a:gdLst/>
                <a:ahLst/>
                <a:cxnLst/>
                <a:rect l="l" t="t" r="r" b="b"/>
                <a:pathLst>
                  <a:path w="590" h="447" extrusionOk="0">
                    <a:moveTo>
                      <a:pt x="294" y="1"/>
                    </a:moveTo>
                    <a:cubicBezTo>
                      <a:pt x="245" y="1"/>
                      <a:pt x="196" y="17"/>
                      <a:pt x="155" y="50"/>
                    </a:cubicBezTo>
                    <a:cubicBezTo>
                      <a:pt x="0" y="175"/>
                      <a:pt x="74" y="426"/>
                      <a:pt x="270" y="445"/>
                    </a:cubicBezTo>
                    <a:cubicBezTo>
                      <a:pt x="280" y="446"/>
                      <a:pt x="288" y="447"/>
                      <a:pt x="297" y="447"/>
                    </a:cubicBezTo>
                    <a:cubicBezTo>
                      <a:pt x="481" y="447"/>
                      <a:pt x="589" y="229"/>
                      <a:pt x="470" y="82"/>
                    </a:cubicBezTo>
                    <a:cubicBezTo>
                      <a:pt x="424" y="29"/>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5"/>
              <p:cNvSpPr/>
              <p:nvPr/>
            </p:nvSpPr>
            <p:spPr>
              <a:xfrm>
                <a:off x="4309075" y="3722725"/>
                <a:ext cx="14100" cy="10775"/>
              </a:xfrm>
              <a:custGeom>
                <a:avLst/>
                <a:gdLst/>
                <a:ahLst/>
                <a:cxnLst/>
                <a:rect l="l" t="t" r="r" b="b"/>
                <a:pathLst>
                  <a:path w="564" h="431" extrusionOk="0">
                    <a:moveTo>
                      <a:pt x="281" y="1"/>
                    </a:moveTo>
                    <a:cubicBezTo>
                      <a:pt x="234" y="1"/>
                      <a:pt x="187" y="17"/>
                      <a:pt x="148" y="50"/>
                    </a:cubicBezTo>
                    <a:cubicBezTo>
                      <a:pt x="0" y="169"/>
                      <a:pt x="71" y="407"/>
                      <a:pt x="260" y="429"/>
                    </a:cubicBezTo>
                    <a:cubicBezTo>
                      <a:pt x="268" y="430"/>
                      <a:pt x="276" y="430"/>
                      <a:pt x="284" y="430"/>
                    </a:cubicBezTo>
                    <a:cubicBezTo>
                      <a:pt x="460" y="430"/>
                      <a:pt x="564" y="224"/>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5"/>
              <p:cNvSpPr/>
              <p:nvPr/>
            </p:nvSpPr>
            <p:spPr>
              <a:xfrm>
                <a:off x="4295725" y="3706200"/>
                <a:ext cx="13575" cy="10250"/>
              </a:xfrm>
              <a:custGeom>
                <a:avLst/>
                <a:gdLst/>
                <a:ahLst/>
                <a:cxnLst/>
                <a:rect l="l" t="t" r="r" b="b"/>
                <a:pathLst>
                  <a:path w="543" h="410" extrusionOk="0">
                    <a:moveTo>
                      <a:pt x="273" y="0"/>
                    </a:moveTo>
                    <a:cubicBezTo>
                      <a:pt x="228" y="0"/>
                      <a:pt x="183" y="15"/>
                      <a:pt x="145" y="46"/>
                    </a:cubicBezTo>
                    <a:cubicBezTo>
                      <a:pt x="1" y="161"/>
                      <a:pt x="71" y="389"/>
                      <a:pt x="251" y="409"/>
                    </a:cubicBezTo>
                    <a:cubicBezTo>
                      <a:pt x="259" y="410"/>
                      <a:pt x="267" y="410"/>
                      <a:pt x="274" y="410"/>
                    </a:cubicBezTo>
                    <a:cubicBezTo>
                      <a:pt x="441" y="410"/>
                      <a:pt x="542" y="213"/>
                      <a:pt x="431" y="78"/>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5"/>
              <p:cNvSpPr/>
              <p:nvPr/>
            </p:nvSpPr>
            <p:spPr>
              <a:xfrm>
                <a:off x="4282475" y="3689700"/>
                <a:ext cx="12925" cy="9725"/>
              </a:xfrm>
              <a:custGeom>
                <a:avLst/>
                <a:gdLst/>
                <a:ahLst/>
                <a:cxnLst/>
                <a:rect l="l" t="t" r="r" b="b"/>
                <a:pathLst>
                  <a:path w="517" h="389" extrusionOk="0">
                    <a:moveTo>
                      <a:pt x="259" y="0"/>
                    </a:moveTo>
                    <a:cubicBezTo>
                      <a:pt x="215" y="0"/>
                      <a:pt x="171" y="14"/>
                      <a:pt x="135" y="44"/>
                    </a:cubicBezTo>
                    <a:cubicBezTo>
                      <a:pt x="0" y="153"/>
                      <a:pt x="65" y="371"/>
                      <a:pt x="238" y="387"/>
                    </a:cubicBezTo>
                    <a:cubicBezTo>
                      <a:pt x="246" y="388"/>
                      <a:pt x="254" y="389"/>
                      <a:pt x="262" y="389"/>
                    </a:cubicBezTo>
                    <a:cubicBezTo>
                      <a:pt x="421" y="389"/>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5"/>
              <p:cNvSpPr/>
              <p:nvPr/>
            </p:nvSpPr>
            <p:spPr>
              <a:xfrm>
                <a:off x="4269225" y="3673125"/>
                <a:ext cx="12275" cy="9350"/>
              </a:xfrm>
              <a:custGeom>
                <a:avLst/>
                <a:gdLst/>
                <a:ahLst/>
                <a:cxnLst/>
                <a:rect l="l" t="t" r="r" b="b"/>
                <a:pathLst>
                  <a:path w="491" h="374" extrusionOk="0">
                    <a:moveTo>
                      <a:pt x="245" y="0"/>
                    </a:moveTo>
                    <a:cubicBezTo>
                      <a:pt x="204" y="0"/>
                      <a:pt x="163" y="14"/>
                      <a:pt x="129" y="41"/>
                    </a:cubicBezTo>
                    <a:cubicBezTo>
                      <a:pt x="0" y="147"/>
                      <a:pt x="61" y="356"/>
                      <a:pt x="225" y="372"/>
                    </a:cubicBezTo>
                    <a:cubicBezTo>
                      <a:pt x="232" y="373"/>
                      <a:pt x="238" y="373"/>
                      <a:pt x="245" y="373"/>
                    </a:cubicBezTo>
                    <a:cubicBezTo>
                      <a:pt x="400" y="373"/>
                      <a:pt x="491" y="194"/>
                      <a:pt x="392" y="70"/>
                    </a:cubicBezTo>
                    <a:cubicBezTo>
                      <a:pt x="354"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5"/>
              <p:cNvSpPr/>
              <p:nvPr/>
            </p:nvSpPr>
            <p:spPr>
              <a:xfrm>
                <a:off x="4255875" y="3656625"/>
                <a:ext cx="11725" cy="8825"/>
              </a:xfrm>
              <a:custGeom>
                <a:avLst/>
                <a:gdLst/>
                <a:ahLst/>
                <a:cxnLst/>
                <a:rect l="l" t="t" r="r" b="b"/>
                <a:pathLst>
                  <a:path w="469" h="353"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3" y="65"/>
                    </a:cubicBezTo>
                    <a:cubicBezTo>
                      <a:pt x="339" y="23"/>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5"/>
              <p:cNvSpPr/>
              <p:nvPr/>
            </p:nvSpPr>
            <p:spPr>
              <a:xfrm>
                <a:off x="4242700" y="3640100"/>
                <a:ext cx="11025" cy="8375"/>
              </a:xfrm>
              <a:custGeom>
                <a:avLst/>
                <a:gdLst/>
                <a:ahLst/>
                <a:cxnLst/>
                <a:rect l="l" t="t" r="r" b="b"/>
                <a:pathLst>
                  <a:path w="441" h="335" extrusionOk="0">
                    <a:moveTo>
                      <a:pt x="222" y="1"/>
                    </a:moveTo>
                    <a:cubicBezTo>
                      <a:pt x="185" y="1"/>
                      <a:pt x="147" y="13"/>
                      <a:pt x="116" y="38"/>
                    </a:cubicBezTo>
                    <a:cubicBezTo>
                      <a:pt x="1" y="131"/>
                      <a:pt x="55" y="318"/>
                      <a:pt x="203" y="334"/>
                    </a:cubicBezTo>
                    <a:cubicBezTo>
                      <a:pt x="210" y="335"/>
                      <a:pt x="216" y="335"/>
                      <a:pt x="222" y="335"/>
                    </a:cubicBezTo>
                    <a:cubicBezTo>
                      <a:pt x="359" y="335"/>
                      <a:pt x="440" y="171"/>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5"/>
              <p:cNvSpPr/>
              <p:nvPr/>
            </p:nvSpPr>
            <p:spPr>
              <a:xfrm>
                <a:off x="4229375" y="3623525"/>
                <a:ext cx="10450" cy="7925"/>
              </a:xfrm>
              <a:custGeom>
                <a:avLst/>
                <a:gdLst/>
                <a:ahLst/>
                <a:cxnLst/>
                <a:rect l="l" t="t" r="r" b="b"/>
                <a:pathLst>
                  <a:path w="418" h="317" extrusionOk="0">
                    <a:moveTo>
                      <a:pt x="212" y="1"/>
                    </a:moveTo>
                    <a:cubicBezTo>
                      <a:pt x="176" y="1"/>
                      <a:pt x="140" y="12"/>
                      <a:pt x="109" y="36"/>
                    </a:cubicBezTo>
                    <a:cubicBezTo>
                      <a:pt x="0" y="123"/>
                      <a:pt x="52" y="300"/>
                      <a:pt x="193" y="316"/>
                    </a:cubicBezTo>
                    <a:cubicBezTo>
                      <a:pt x="199" y="316"/>
                      <a:pt x="206" y="317"/>
                      <a:pt x="212" y="317"/>
                    </a:cubicBezTo>
                    <a:cubicBezTo>
                      <a:pt x="342" y="317"/>
                      <a:pt x="417" y="163"/>
                      <a:pt x="334" y="58"/>
                    </a:cubicBezTo>
                    <a:cubicBezTo>
                      <a:pt x="303" y="20"/>
                      <a:pt x="258" y="1"/>
                      <a:pt x="2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5"/>
              <p:cNvSpPr/>
              <p:nvPr/>
            </p:nvSpPr>
            <p:spPr>
              <a:xfrm>
                <a:off x="4340250" y="3724750"/>
                <a:ext cx="14675" cy="11225"/>
              </a:xfrm>
              <a:custGeom>
                <a:avLst/>
                <a:gdLst/>
                <a:ahLst/>
                <a:cxnLst/>
                <a:rect l="l" t="t" r="r" b="b"/>
                <a:pathLst>
                  <a:path w="587" h="449" extrusionOk="0">
                    <a:moveTo>
                      <a:pt x="295" y="1"/>
                    </a:moveTo>
                    <a:cubicBezTo>
                      <a:pt x="246" y="1"/>
                      <a:pt x="196" y="18"/>
                      <a:pt x="154" y="52"/>
                    </a:cubicBezTo>
                    <a:cubicBezTo>
                      <a:pt x="0" y="174"/>
                      <a:pt x="74" y="425"/>
                      <a:pt x="270" y="448"/>
                    </a:cubicBezTo>
                    <a:cubicBezTo>
                      <a:pt x="278" y="448"/>
                      <a:pt x="286" y="449"/>
                      <a:pt x="294" y="449"/>
                    </a:cubicBezTo>
                    <a:cubicBezTo>
                      <a:pt x="479" y="449"/>
                      <a:pt x="587" y="233"/>
                      <a:pt x="469" y="84"/>
                    </a:cubicBezTo>
                    <a:cubicBezTo>
                      <a:pt x="424" y="30"/>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5"/>
              <p:cNvSpPr/>
              <p:nvPr/>
            </p:nvSpPr>
            <p:spPr>
              <a:xfrm>
                <a:off x="4326975" y="3708225"/>
                <a:ext cx="14050" cy="10725"/>
              </a:xfrm>
              <a:custGeom>
                <a:avLst/>
                <a:gdLst/>
                <a:ahLst/>
                <a:cxnLst/>
                <a:rect l="l" t="t" r="r" b="b"/>
                <a:pathLst>
                  <a:path w="562" h="429" extrusionOk="0">
                    <a:moveTo>
                      <a:pt x="282" y="0"/>
                    </a:moveTo>
                    <a:cubicBezTo>
                      <a:pt x="235" y="0"/>
                      <a:pt x="188" y="16"/>
                      <a:pt x="149" y="48"/>
                    </a:cubicBezTo>
                    <a:cubicBezTo>
                      <a:pt x="1" y="167"/>
                      <a:pt x="72" y="408"/>
                      <a:pt x="258" y="427"/>
                    </a:cubicBezTo>
                    <a:cubicBezTo>
                      <a:pt x="266" y="428"/>
                      <a:pt x="274" y="429"/>
                      <a:pt x="281" y="429"/>
                    </a:cubicBezTo>
                    <a:cubicBezTo>
                      <a:pt x="457" y="429"/>
                      <a:pt x="562" y="222"/>
                      <a:pt x="448" y="80"/>
                    </a:cubicBezTo>
                    <a:cubicBezTo>
                      <a:pt x="406"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5"/>
              <p:cNvSpPr/>
              <p:nvPr/>
            </p:nvSpPr>
            <p:spPr>
              <a:xfrm>
                <a:off x="4313725" y="3691725"/>
                <a:ext cx="13475" cy="10200"/>
              </a:xfrm>
              <a:custGeom>
                <a:avLst/>
                <a:gdLst/>
                <a:ahLst/>
                <a:cxnLst/>
                <a:rect l="l" t="t" r="r" b="b"/>
                <a:pathLst>
                  <a:path w="539" h="408" extrusionOk="0">
                    <a:moveTo>
                      <a:pt x="270" y="0"/>
                    </a:moveTo>
                    <a:cubicBezTo>
                      <a:pt x="225" y="0"/>
                      <a:pt x="180" y="15"/>
                      <a:pt x="142" y="46"/>
                    </a:cubicBezTo>
                    <a:cubicBezTo>
                      <a:pt x="1" y="159"/>
                      <a:pt x="68" y="390"/>
                      <a:pt x="248" y="406"/>
                    </a:cubicBezTo>
                    <a:cubicBezTo>
                      <a:pt x="256" y="407"/>
                      <a:pt x="264" y="407"/>
                      <a:pt x="272" y="407"/>
                    </a:cubicBezTo>
                    <a:cubicBezTo>
                      <a:pt x="441"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5"/>
              <p:cNvSpPr/>
              <p:nvPr/>
            </p:nvSpPr>
            <p:spPr>
              <a:xfrm>
                <a:off x="4300400" y="3675150"/>
                <a:ext cx="12900" cy="9825"/>
              </a:xfrm>
              <a:custGeom>
                <a:avLst/>
                <a:gdLst/>
                <a:ahLst/>
                <a:cxnLst/>
                <a:rect l="l" t="t" r="r" b="b"/>
                <a:pathLst>
                  <a:path w="516" h="393" extrusionOk="0">
                    <a:moveTo>
                      <a:pt x="257" y="1"/>
                    </a:moveTo>
                    <a:cubicBezTo>
                      <a:pt x="214" y="1"/>
                      <a:pt x="171" y="15"/>
                      <a:pt x="135" y="44"/>
                    </a:cubicBezTo>
                    <a:cubicBezTo>
                      <a:pt x="0" y="156"/>
                      <a:pt x="64" y="372"/>
                      <a:pt x="238" y="391"/>
                    </a:cubicBezTo>
                    <a:cubicBezTo>
                      <a:pt x="246" y="392"/>
                      <a:pt x="253" y="392"/>
                      <a:pt x="261" y="392"/>
                    </a:cubicBezTo>
                    <a:cubicBezTo>
                      <a:pt x="421" y="392"/>
                      <a:pt x="516" y="202"/>
                      <a:pt x="411" y="73"/>
                    </a:cubicBezTo>
                    <a:cubicBezTo>
                      <a:pt x="371"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5"/>
              <p:cNvSpPr/>
              <p:nvPr/>
            </p:nvSpPr>
            <p:spPr>
              <a:xfrm>
                <a:off x="4287125" y="3658650"/>
                <a:ext cx="12275" cy="9275"/>
              </a:xfrm>
              <a:custGeom>
                <a:avLst/>
                <a:gdLst/>
                <a:ahLst/>
                <a:cxnLst/>
                <a:rect l="l" t="t" r="r" b="b"/>
                <a:pathLst>
                  <a:path w="491" h="371" extrusionOk="0">
                    <a:moveTo>
                      <a:pt x="245" y="1"/>
                    </a:moveTo>
                    <a:cubicBezTo>
                      <a:pt x="205" y="1"/>
                      <a:pt x="164" y="14"/>
                      <a:pt x="129" y="42"/>
                    </a:cubicBezTo>
                    <a:cubicBezTo>
                      <a:pt x="1" y="145"/>
                      <a:pt x="62" y="354"/>
                      <a:pt x="226" y="370"/>
                    </a:cubicBezTo>
                    <a:cubicBezTo>
                      <a:pt x="234" y="371"/>
                      <a:pt x="241" y="371"/>
                      <a:pt x="249" y="371"/>
                    </a:cubicBezTo>
                    <a:cubicBezTo>
                      <a:pt x="399" y="371"/>
                      <a:pt x="491" y="193"/>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5"/>
              <p:cNvSpPr/>
              <p:nvPr/>
            </p:nvSpPr>
            <p:spPr>
              <a:xfrm>
                <a:off x="4273875" y="3642100"/>
                <a:ext cx="11650" cy="8875"/>
              </a:xfrm>
              <a:custGeom>
                <a:avLst/>
                <a:gdLst/>
                <a:ahLst/>
                <a:cxnLst/>
                <a:rect l="l" t="t" r="r" b="b"/>
                <a:pathLst>
                  <a:path w="466" h="355" extrusionOk="0">
                    <a:moveTo>
                      <a:pt x="231" y="0"/>
                    </a:moveTo>
                    <a:cubicBezTo>
                      <a:pt x="192" y="0"/>
                      <a:pt x="154" y="13"/>
                      <a:pt x="123" y="39"/>
                    </a:cubicBezTo>
                    <a:cubicBezTo>
                      <a:pt x="1" y="138"/>
                      <a:pt x="58" y="337"/>
                      <a:pt x="216" y="354"/>
                    </a:cubicBezTo>
                    <a:cubicBezTo>
                      <a:pt x="222" y="354"/>
                      <a:pt x="229" y="355"/>
                      <a:pt x="235" y="355"/>
                    </a:cubicBezTo>
                    <a:cubicBezTo>
                      <a:pt x="378" y="355"/>
                      <a:pt x="466" y="184"/>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5"/>
              <p:cNvSpPr/>
              <p:nvPr/>
            </p:nvSpPr>
            <p:spPr>
              <a:xfrm>
                <a:off x="4260550" y="3625575"/>
                <a:ext cx="11075" cy="8375"/>
              </a:xfrm>
              <a:custGeom>
                <a:avLst/>
                <a:gdLst/>
                <a:ahLst/>
                <a:cxnLst/>
                <a:rect l="l" t="t" r="r" b="b"/>
                <a:pathLst>
                  <a:path w="443" h="335" extrusionOk="0">
                    <a:moveTo>
                      <a:pt x="224" y="0"/>
                    </a:moveTo>
                    <a:cubicBezTo>
                      <a:pt x="187" y="0"/>
                      <a:pt x="150" y="13"/>
                      <a:pt x="119" y="38"/>
                    </a:cubicBezTo>
                    <a:cubicBezTo>
                      <a:pt x="0" y="131"/>
                      <a:pt x="58" y="320"/>
                      <a:pt x="206" y="333"/>
                    </a:cubicBezTo>
                    <a:cubicBezTo>
                      <a:pt x="212" y="334"/>
                      <a:pt x="219" y="334"/>
                      <a:pt x="225" y="334"/>
                    </a:cubicBezTo>
                    <a:cubicBezTo>
                      <a:pt x="361" y="334"/>
                      <a:pt x="443" y="174"/>
                      <a:pt x="354" y="63"/>
                    </a:cubicBezTo>
                    <a:cubicBezTo>
                      <a:pt x="321" y="21"/>
                      <a:pt x="273" y="0"/>
                      <a:pt x="2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5"/>
              <p:cNvSpPr/>
              <p:nvPr/>
            </p:nvSpPr>
            <p:spPr>
              <a:xfrm>
                <a:off x="4247275" y="3609075"/>
                <a:ext cx="10475" cy="7900"/>
              </a:xfrm>
              <a:custGeom>
                <a:avLst/>
                <a:gdLst/>
                <a:ahLst/>
                <a:cxnLst/>
                <a:rect l="l" t="t" r="r" b="b"/>
                <a:pathLst>
                  <a:path w="419" h="316" extrusionOk="0">
                    <a:moveTo>
                      <a:pt x="210" y="0"/>
                    </a:moveTo>
                    <a:cubicBezTo>
                      <a:pt x="175" y="0"/>
                      <a:pt x="139" y="12"/>
                      <a:pt x="110" y="36"/>
                    </a:cubicBezTo>
                    <a:cubicBezTo>
                      <a:pt x="1" y="122"/>
                      <a:pt x="55" y="299"/>
                      <a:pt x="194" y="315"/>
                    </a:cubicBezTo>
                    <a:cubicBezTo>
                      <a:pt x="199" y="316"/>
                      <a:pt x="204" y="316"/>
                      <a:pt x="210" y="316"/>
                    </a:cubicBezTo>
                    <a:cubicBezTo>
                      <a:pt x="341" y="316"/>
                      <a:pt x="418"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5"/>
              <p:cNvSpPr/>
              <p:nvPr/>
            </p:nvSpPr>
            <p:spPr>
              <a:xfrm>
                <a:off x="4344825" y="3693725"/>
                <a:ext cx="14125" cy="10775"/>
              </a:xfrm>
              <a:custGeom>
                <a:avLst/>
                <a:gdLst/>
                <a:ahLst/>
                <a:cxnLst/>
                <a:rect l="l" t="t" r="r" b="b"/>
                <a:pathLst>
                  <a:path w="565" h="431" extrusionOk="0">
                    <a:moveTo>
                      <a:pt x="283" y="1"/>
                    </a:moveTo>
                    <a:cubicBezTo>
                      <a:pt x="236" y="1"/>
                      <a:pt x="188" y="16"/>
                      <a:pt x="148" y="50"/>
                    </a:cubicBezTo>
                    <a:cubicBezTo>
                      <a:pt x="0" y="169"/>
                      <a:pt x="71" y="406"/>
                      <a:pt x="261" y="429"/>
                    </a:cubicBezTo>
                    <a:cubicBezTo>
                      <a:pt x="269" y="430"/>
                      <a:pt x="276" y="430"/>
                      <a:pt x="284" y="430"/>
                    </a:cubicBezTo>
                    <a:cubicBezTo>
                      <a:pt x="460" y="430"/>
                      <a:pt x="564"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5"/>
              <p:cNvSpPr/>
              <p:nvPr/>
            </p:nvSpPr>
            <p:spPr>
              <a:xfrm>
                <a:off x="4331575" y="3677200"/>
                <a:ext cx="13475" cy="10250"/>
              </a:xfrm>
              <a:custGeom>
                <a:avLst/>
                <a:gdLst/>
                <a:ahLst/>
                <a:cxnLst/>
                <a:rect l="l" t="t" r="r" b="b"/>
                <a:pathLst>
                  <a:path w="539" h="410" extrusionOk="0">
                    <a:moveTo>
                      <a:pt x="270" y="0"/>
                    </a:moveTo>
                    <a:cubicBezTo>
                      <a:pt x="224" y="0"/>
                      <a:pt x="179" y="15"/>
                      <a:pt x="141" y="45"/>
                    </a:cubicBezTo>
                    <a:cubicBezTo>
                      <a:pt x="0" y="161"/>
                      <a:pt x="68" y="389"/>
                      <a:pt x="251" y="409"/>
                    </a:cubicBezTo>
                    <a:cubicBezTo>
                      <a:pt x="259" y="409"/>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5"/>
              <p:cNvSpPr/>
              <p:nvPr/>
            </p:nvSpPr>
            <p:spPr>
              <a:xfrm>
                <a:off x="4318300" y="3660700"/>
                <a:ext cx="12850" cy="9725"/>
              </a:xfrm>
              <a:custGeom>
                <a:avLst/>
                <a:gdLst/>
                <a:ahLst/>
                <a:cxnLst/>
                <a:rect l="l" t="t" r="r" b="b"/>
                <a:pathLst>
                  <a:path w="514" h="389" extrusionOk="0">
                    <a:moveTo>
                      <a:pt x="258" y="0"/>
                    </a:moveTo>
                    <a:cubicBezTo>
                      <a:pt x="215" y="0"/>
                      <a:pt x="172" y="14"/>
                      <a:pt x="136" y="43"/>
                    </a:cubicBezTo>
                    <a:cubicBezTo>
                      <a:pt x="1" y="153"/>
                      <a:pt x="65" y="371"/>
                      <a:pt x="239" y="387"/>
                    </a:cubicBezTo>
                    <a:cubicBezTo>
                      <a:pt x="246" y="388"/>
                      <a:pt x="254" y="389"/>
                      <a:pt x="262" y="389"/>
                    </a:cubicBezTo>
                    <a:cubicBezTo>
                      <a:pt x="421" y="389"/>
                      <a:pt x="513" y="201"/>
                      <a:pt x="409" y="72"/>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5"/>
              <p:cNvSpPr/>
              <p:nvPr/>
            </p:nvSpPr>
            <p:spPr>
              <a:xfrm>
                <a:off x="4305050" y="3644125"/>
                <a:ext cx="12300" cy="9350"/>
              </a:xfrm>
              <a:custGeom>
                <a:avLst/>
                <a:gdLst/>
                <a:ahLst/>
                <a:cxnLst/>
                <a:rect l="l" t="t" r="r" b="b"/>
                <a:pathLst>
                  <a:path w="492" h="374" extrusionOk="0">
                    <a:moveTo>
                      <a:pt x="245" y="0"/>
                    </a:moveTo>
                    <a:cubicBezTo>
                      <a:pt x="204" y="0"/>
                      <a:pt x="163" y="14"/>
                      <a:pt x="129" y="41"/>
                    </a:cubicBezTo>
                    <a:cubicBezTo>
                      <a:pt x="0" y="147"/>
                      <a:pt x="62" y="356"/>
                      <a:pt x="225"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5"/>
              <p:cNvSpPr/>
              <p:nvPr/>
            </p:nvSpPr>
            <p:spPr>
              <a:xfrm>
                <a:off x="4291800" y="3627625"/>
                <a:ext cx="11575" cy="8800"/>
              </a:xfrm>
              <a:custGeom>
                <a:avLst/>
                <a:gdLst/>
                <a:ahLst/>
                <a:cxnLst/>
                <a:rect l="l" t="t" r="r" b="b"/>
                <a:pathLst>
                  <a:path w="463" h="352" extrusionOk="0">
                    <a:moveTo>
                      <a:pt x="231" y="0"/>
                    </a:moveTo>
                    <a:cubicBezTo>
                      <a:pt x="192" y="0"/>
                      <a:pt x="152" y="13"/>
                      <a:pt x="119" y="39"/>
                    </a:cubicBezTo>
                    <a:cubicBezTo>
                      <a:pt x="0" y="139"/>
                      <a:pt x="58" y="335"/>
                      <a:pt x="212" y="351"/>
                    </a:cubicBezTo>
                    <a:cubicBezTo>
                      <a:pt x="219" y="352"/>
                      <a:pt x="225" y="352"/>
                      <a:pt x="232" y="352"/>
                    </a:cubicBezTo>
                    <a:cubicBezTo>
                      <a:pt x="378" y="352"/>
                      <a:pt x="462" y="182"/>
                      <a:pt x="370" y="65"/>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5"/>
              <p:cNvSpPr/>
              <p:nvPr/>
            </p:nvSpPr>
            <p:spPr>
              <a:xfrm>
                <a:off x="4278450" y="3611100"/>
                <a:ext cx="11100" cy="8375"/>
              </a:xfrm>
              <a:custGeom>
                <a:avLst/>
                <a:gdLst/>
                <a:ahLst/>
                <a:cxnLst/>
                <a:rect l="l" t="t" r="r" b="b"/>
                <a:pathLst>
                  <a:path w="444" h="335" extrusionOk="0">
                    <a:moveTo>
                      <a:pt x="226" y="0"/>
                    </a:moveTo>
                    <a:cubicBezTo>
                      <a:pt x="188" y="0"/>
                      <a:pt x="151" y="13"/>
                      <a:pt x="120" y="38"/>
                    </a:cubicBezTo>
                    <a:cubicBezTo>
                      <a:pt x="1" y="131"/>
                      <a:pt x="59" y="318"/>
                      <a:pt x="206" y="334"/>
                    </a:cubicBezTo>
                    <a:cubicBezTo>
                      <a:pt x="213" y="334"/>
                      <a:pt x="219" y="335"/>
                      <a:pt x="225" y="335"/>
                    </a:cubicBezTo>
                    <a:cubicBezTo>
                      <a:pt x="362" y="335"/>
                      <a:pt x="443" y="171"/>
                      <a:pt x="354" y="61"/>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5"/>
              <p:cNvSpPr/>
              <p:nvPr/>
            </p:nvSpPr>
            <p:spPr>
              <a:xfrm>
                <a:off x="4265200" y="3594525"/>
                <a:ext cx="10450" cy="7925"/>
              </a:xfrm>
              <a:custGeom>
                <a:avLst/>
                <a:gdLst/>
                <a:ahLst/>
                <a:cxnLst/>
                <a:rect l="l" t="t" r="r" b="b"/>
                <a:pathLst>
                  <a:path w="418" h="317" extrusionOk="0">
                    <a:moveTo>
                      <a:pt x="210" y="1"/>
                    </a:moveTo>
                    <a:cubicBezTo>
                      <a:pt x="174" y="1"/>
                      <a:pt x="139" y="12"/>
                      <a:pt x="110" y="36"/>
                    </a:cubicBezTo>
                    <a:cubicBezTo>
                      <a:pt x="0" y="126"/>
                      <a:pt x="52" y="303"/>
                      <a:pt x="193" y="315"/>
                    </a:cubicBezTo>
                    <a:cubicBezTo>
                      <a:pt x="200" y="316"/>
                      <a:pt x="206" y="317"/>
                      <a:pt x="212" y="317"/>
                    </a:cubicBezTo>
                    <a:cubicBezTo>
                      <a:pt x="342" y="317"/>
                      <a:pt x="417" y="163"/>
                      <a:pt x="331" y="58"/>
                    </a:cubicBezTo>
                    <a:cubicBezTo>
                      <a:pt x="301" y="20"/>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5"/>
              <p:cNvSpPr/>
              <p:nvPr/>
            </p:nvSpPr>
            <p:spPr>
              <a:xfrm>
                <a:off x="4336225" y="3646150"/>
                <a:ext cx="12825" cy="9825"/>
              </a:xfrm>
              <a:custGeom>
                <a:avLst/>
                <a:gdLst/>
                <a:ahLst/>
                <a:cxnLst/>
                <a:rect l="l" t="t" r="r" b="b"/>
                <a:pathLst>
                  <a:path w="513" h="393" extrusionOk="0">
                    <a:moveTo>
                      <a:pt x="258" y="0"/>
                    </a:moveTo>
                    <a:cubicBezTo>
                      <a:pt x="215" y="0"/>
                      <a:pt x="171" y="15"/>
                      <a:pt x="135" y="44"/>
                    </a:cubicBezTo>
                    <a:cubicBezTo>
                      <a:pt x="0" y="156"/>
                      <a:pt x="65" y="371"/>
                      <a:pt x="238" y="391"/>
                    </a:cubicBezTo>
                    <a:cubicBezTo>
                      <a:pt x="246" y="392"/>
                      <a:pt x="254" y="392"/>
                      <a:pt x="261" y="392"/>
                    </a:cubicBezTo>
                    <a:cubicBezTo>
                      <a:pt x="421" y="392"/>
                      <a:pt x="513" y="202"/>
                      <a:pt x="409" y="73"/>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5"/>
              <p:cNvSpPr/>
              <p:nvPr/>
            </p:nvSpPr>
            <p:spPr>
              <a:xfrm>
                <a:off x="4322875" y="3629650"/>
                <a:ext cx="12275" cy="9275"/>
              </a:xfrm>
              <a:custGeom>
                <a:avLst/>
                <a:gdLst/>
                <a:ahLst/>
                <a:cxnLst/>
                <a:rect l="l" t="t" r="r" b="b"/>
                <a:pathLst>
                  <a:path w="491" h="371" extrusionOk="0">
                    <a:moveTo>
                      <a:pt x="247" y="1"/>
                    </a:moveTo>
                    <a:cubicBezTo>
                      <a:pt x="206" y="1"/>
                      <a:pt x="166" y="14"/>
                      <a:pt x="133" y="42"/>
                    </a:cubicBezTo>
                    <a:cubicBezTo>
                      <a:pt x="1" y="145"/>
                      <a:pt x="62" y="353"/>
                      <a:pt x="229" y="369"/>
                    </a:cubicBezTo>
                    <a:cubicBezTo>
                      <a:pt x="237" y="370"/>
                      <a:pt x="245" y="371"/>
                      <a:pt x="252" y="371"/>
                    </a:cubicBezTo>
                    <a:cubicBezTo>
                      <a:pt x="402" y="371"/>
                      <a:pt x="491" y="193"/>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5"/>
              <p:cNvSpPr/>
              <p:nvPr/>
            </p:nvSpPr>
            <p:spPr>
              <a:xfrm>
                <a:off x="4309625" y="3613075"/>
                <a:ext cx="11650" cy="8900"/>
              </a:xfrm>
              <a:custGeom>
                <a:avLst/>
                <a:gdLst/>
                <a:ahLst/>
                <a:cxnLst/>
                <a:rect l="l" t="t" r="r" b="b"/>
                <a:pathLst>
                  <a:path w="466" h="356" extrusionOk="0">
                    <a:moveTo>
                      <a:pt x="234" y="1"/>
                    </a:moveTo>
                    <a:cubicBezTo>
                      <a:pt x="195" y="1"/>
                      <a:pt x="156" y="13"/>
                      <a:pt x="123" y="39"/>
                    </a:cubicBezTo>
                    <a:cubicBezTo>
                      <a:pt x="1" y="139"/>
                      <a:pt x="59" y="338"/>
                      <a:pt x="216" y="354"/>
                    </a:cubicBezTo>
                    <a:cubicBezTo>
                      <a:pt x="223" y="355"/>
                      <a:pt x="229" y="355"/>
                      <a:pt x="236" y="355"/>
                    </a:cubicBezTo>
                    <a:cubicBezTo>
                      <a:pt x="381" y="355"/>
                      <a:pt x="466" y="185"/>
                      <a:pt x="373" y="68"/>
                    </a:cubicBezTo>
                    <a:cubicBezTo>
                      <a:pt x="338" y="24"/>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5"/>
              <p:cNvSpPr/>
              <p:nvPr/>
            </p:nvSpPr>
            <p:spPr>
              <a:xfrm>
                <a:off x="4296375" y="3596550"/>
                <a:ext cx="11075" cy="8400"/>
              </a:xfrm>
              <a:custGeom>
                <a:avLst/>
                <a:gdLst/>
                <a:ahLst/>
                <a:cxnLst/>
                <a:rect l="l" t="t" r="r" b="b"/>
                <a:pathLst>
                  <a:path w="443" h="336" extrusionOk="0">
                    <a:moveTo>
                      <a:pt x="221" y="1"/>
                    </a:moveTo>
                    <a:cubicBezTo>
                      <a:pt x="184" y="1"/>
                      <a:pt x="147" y="13"/>
                      <a:pt x="116" y="38"/>
                    </a:cubicBezTo>
                    <a:cubicBezTo>
                      <a:pt x="0" y="132"/>
                      <a:pt x="55" y="321"/>
                      <a:pt x="206" y="334"/>
                    </a:cubicBezTo>
                    <a:cubicBezTo>
                      <a:pt x="213" y="335"/>
                      <a:pt x="219" y="335"/>
                      <a:pt x="225" y="335"/>
                    </a:cubicBezTo>
                    <a:cubicBezTo>
                      <a:pt x="362" y="335"/>
                      <a:pt x="443" y="175"/>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5"/>
              <p:cNvSpPr/>
              <p:nvPr/>
            </p:nvSpPr>
            <p:spPr>
              <a:xfrm>
                <a:off x="4283125" y="3580075"/>
                <a:ext cx="10450" cy="7900"/>
              </a:xfrm>
              <a:custGeom>
                <a:avLst/>
                <a:gdLst/>
                <a:ahLst/>
                <a:cxnLst/>
                <a:rect l="l" t="t" r="r" b="b"/>
                <a:pathLst>
                  <a:path w="418" h="316" extrusionOk="0">
                    <a:moveTo>
                      <a:pt x="209" y="0"/>
                    </a:moveTo>
                    <a:cubicBezTo>
                      <a:pt x="174" y="0"/>
                      <a:pt x="139" y="12"/>
                      <a:pt x="109" y="35"/>
                    </a:cubicBezTo>
                    <a:cubicBezTo>
                      <a:pt x="0" y="122"/>
                      <a:pt x="52" y="299"/>
                      <a:pt x="193" y="315"/>
                    </a:cubicBezTo>
                    <a:cubicBezTo>
                      <a:pt x="198" y="315"/>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5"/>
              <p:cNvSpPr/>
              <p:nvPr/>
            </p:nvSpPr>
            <p:spPr>
              <a:xfrm>
                <a:off x="4340800" y="3615125"/>
                <a:ext cx="12300" cy="9325"/>
              </a:xfrm>
              <a:custGeom>
                <a:avLst/>
                <a:gdLst/>
                <a:ahLst/>
                <a:cxnLst/>
                <a:rect l="l" t="t" r="r" b="b"/>
                <a:pathLst>
                  <a:path w="492" h="373" extrusionOk="0">
                    <a:moveTo>
                      <a:pt x="245" y="0"/>
                    </a:moveTo>
                    <a:cubicBezTo>
                      <a:pt x="204" y="0"/>
                      <a:pt x="164" y="13"/>
                      <a:pt x="129" y="41"/>
                    </a:cubicBezTo>
                    <a:cubicBezTo>
                      <a:pt x="1" y="147"/>
                      <a:pt x="62" y="356"/>
                      <a:pt x="226"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5"/>
              <p:cNvSpPr/>
              <p:nvPr/>
            </p:nvSpPr>
            <p:spPr>
              <a:xfrm>
                <a:off x="4327550" y="3598625"/>
                <a:ext cx="11650" cy="8800"/>
              </a:xfrm>
              <a:custGeom>
                <a:avLst/>
                <a:gdLst/>
                <a:ahLst/>
                <a:cxnLst/>
                <a:rect l="l" t="t" r="r" b="b"/>
                <a:pathLst>
                  <a:path w="466" h="352" extrusionOk="0">
                    <a:moveTo>
                      <a:pt x="233" y="0"/>
                    </a:moveTo>
                    <a:cubicBezTo>
                      <a:pt x="195" y="0"/>
                      <a:pt x="156" y="13"/>
                      <a:pt x="122" y="39"/>
                    </a:cubicBezTo>
                    <a:cubicBezTo>
                      <a:pt x="0" y="139"/>
                      <a:pt x="58" y="335"/>
                      <a:pt x="216" y="351"/>
                    </a:cubicBezTo>
                    <a:cubicBezTo>
                      <a:pt x="222" y="351"/>
                      <a:pt x="229" y="352"/>
                      <a:pt x="235" y="352"/>
                    </a:cubicBezTo>
                    <a:cubicBezTo>
                      <a:pt x="381" y="352"/>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5"/>
              <p:cNvSpPr/>
              <p:nvPr/>
            </p:nvSpPr>
            <p:spPr>
              <a:xfrm>
                <a:off x="4314300" y="3582100"/>
                <a:ext cx="11000" cy="8375"/>
              </a:xfrm>
              <a:custGeom>
                <a:avLst/>
                <a:gdLst/>
                <a:ahLst/>
                <a:cxnLst/>
                <a:rect l="l" t="t" r="r" b="b"/>
                <a:pathLst>
                  <a:path w="440" h="335" extrusionOk="0">
                    <a:moveTo>
                      <a:pt x="222" y="0"/>
                    </a:moveTo>
                    <a:cubicBezTo>
                      <a:pt x="184" y="0"/>
                      <a:pt x="147" y="13"/>
                      <a:pt x="116" y="38"/>
                    </a:cubicBezTo>
                    <a:cubicBezTo>
                      <a:pt x="0" y="131"/>
                      <a:pt x="55" y="318"/>
                      <a:pt x="203" y="334"/>
                    </a:cubicBezTo>
                    <a:cubicBezTo>
                      <a:pt x="209" y="334"/>
                      <a:pt x="215" y="335"/>
                      <a:pt x="222" y="335"/>
                    </a:cubicBezTo>
                    <a:cubicBezTo>
                      <a:pt x="358" y="335"/>
                      <a:pt x="440" y="171"/>
                      <a:pt x="350" y="60"/>
                    </a:cubicBezTo>
                    <a:cubicBezTo>
                      <a:pt x="318" y="21"/>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5"/>
              <p:cNvSpPr/>
              <p:nvPr/>
            </p:nvSpPr>
            <p:spPr>
              <a:xfrm>
                <a:off x="4301025" y="3565550"/>
                <a:ext cx="10450" cy="7900"/>
              </a:xfrm>
              <a:custGeom>
                <a:avLst/>
                <a:gdLst/>
                <a:ahLst/>
                <a:cxnLst/>
                <a:rect l="l" t="t" r="r" b="b"/>
                <a:pathLst>
                  <a:path w="418" h="316" extrusionOk="0">
                    <a:moveTo>
                      <a:pt x="208" y="0"/>
                    </a:moveTo>
                    <a:cubicBezTo>
                      <a:pt x="173" y="0"/>
                      <a:pt x="139" y="11"/>
                      <a:pt x="110" y="35"/>
                    </a:cubicBezTo>
                    <a:cubicBezTo>
                      <a:pt x="1" y="125"/>
                      <a:pt x="52" y="301"/>
                      <a:pt x="190" y="314"/>
                    </a:cubicBezTo>
                    <a:cubicBezTo>
                      <a:pt x="197" y="315"/>
                      <a:pt x="203" y="315"/>
                      <a:pt x="210" y="315"/>
                    </a:cubicBezTo>
                    <a:cubicBezTo>
                      <a:pt x="340" y="315"/>
                      <a:pt x="418" y="161"/>
                      <a:pt x="332" y="57"/>
                    </a:cubicBezTo>
                    <a:cubicBezTo>
                      <a:pt x="300" y="20"/>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3" name="Google Shape;883;p5"/>
            <p:cNvSpPr/>
            <p:nvPr/>
          </p:nvSpPr>
          <p:spPr>
            <a:xfrm>
              <a:off x="-14275" y="4083834"/>
              <a:ext cx="2036515" cy="1078407"/>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4" name="Google Shape;884;p5"/>
          <p:cNvSpPr/>
          <p:nvPr/>
        </p:nvSpPr>
        <p:spPr>
          <a:xfrm>
            <a:off x="7672798" y="-12998"/>
            <a:ext cx="1502780" cy="3260198"/>
          </a:xfrm>
          <a:custGeom>
            <a:avLst/>
            <a:gdLst/>
            <a:ahLst/>
            <a:cxnLst/>
            <a:rect l="l" t="t" r="r" b="b"/>
            <a:pathLst>
              <a:path w="17156" h="37219" extrusionOk="0">
                <a:moveTo>
                  <a:pt x="17052" y="0"/>
                </a:moveTo>
                <a:lnTo>
                  <a:pt x="0" y="0"/>
                </a:lnTo>
                <a:cubicBezTo>
                  <a:pt x="270" y="3108"/>
                  <a:pt x="1707" y="9072"/>
                  <a:pt x="8398" y="13045"/>
                </a:cubicBezTo>
                <a:cubicBezTo>
                  <a:pt x="17155" y="18241"/>
                  <a:pt x="11155" y="31488"/>
                  <a:pt x="17052" y="372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5"/>
          <p:cNvSpPr/>
          <p:nvPr/>
        </p:nvSpPr>
        <p:spPr>
          <a:xfrm>
            <a:off x="6928153" y="3892363"/>
            <a:ext cx="2245086" cy="1279539"/>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5"/>
          <p:cNvSpPr/>
          <p:nvPr/>
        </p:nvSpPr>
        <p:spPr>
          <a:xfrm>
            <a:off x="4207306" y="4200239"/>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5"/>
          <p:cNvSpPr/>
          <p:nvPr/>
        </p:nvSpPr>
        <p:spPr>
          <a:xfrm>
            <a:off x="565785" y="2882677"/>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5"/>
          <p:cNvSpPr/>
          <p:nvPr/>
        </p:nvSpPr>
        <p:spPr>
          <a:xfrm>
            <a:off x="6310222" y="4284463"/>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89" name="Google Shape;889;p5"/>
          <p:cNvGrpSpPr/>
          <p:nvPr/>
        </p:nvGrpSpPr>
        <p:grpSpPr>
          <a:xfrm>
            <a:off x="1741200" y="4358709"/>
            <a:ext cx="281055" cy="346846"/>
            <a:chOff x="368125" y="2950571"/>
            <a:chExt cx="281055" cy="346846"/>
          </a:xfrm>
        </p:grpSpPr>
        <p:sp>
          <p:nvSpPr>
            <p:cNvPr id="890" name="Google Shape;890;p5"/>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5"/>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2" name="Google Shape;892;p5"/>
          <p:cNvSpPr/>
          <p:nvPr/>
        </p:nvSpPr>
        <p:spPr>
          <a:xfrm>
            <a:off x="8268124" y="102520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5"/>
          <p:cNvSpPr/>
          <p:nvPr/>
        </p:nvSpPr>
        <p:spPr>
          <a:xfrm>
            <a:off x="8108210" y="4116577"/>
            <a:ext cx="92141"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4" name="Google Shape;894;p5"/>
          <p:cNvGrpSpPr/>
          <p:nvPr/>
        </p:nvGrpSpPr>
        <p:grpSpPr>
          <a:xfrm>
            <a:off x="-22695" y="-15770"/>
            <a:ext cx="1690448" cy="1915602"/>
            <a:chOff x="-22695" y="-15770"/>
            <a:chExt cx="1690448" cy="1915602"/>
          </a:xfrm>
        </p:grpSpPr>
        <p:grpSp>
          <p:nvGrpSpPr>
            <p:cNvPr id="895" name="Google Shape;895;p5"/>
            <p:cNvGrpSpPr/>
            <p:nvPr/>
          </p:nvGrpSpPr>
          <p:grpSpPr>
            <a:xfrm>
              <a:off x="486797" y="632665"/>
              <a:ext cx="952368" cy="1100498"/>
              <a:chOff x="341650" y="1947263"/>
              <a:chExt cx="334000" cy="385950"/>
            </a:xfrm>
          </p:grpSpPr>
          <p:sp>
            <p:nvSpPr>
              <p:cNvPr id="896" name="Google Shape;896;p5"/>
              <p:cNvSpPr/>
              <p:nvPr/>
            </p:nvSpPr>
            <p:spPr>
              <a:xfrm>
                <a:off x="462150" y="1947263"/>
                <a:ext cx="213500" cy="192550"/>
              </a:xfrm>
              <a:custGeom>
                <a:avLst/>
                <a:gdLst/>
                <a:ahLst/>
                <a:cxnLst/>
                <a:rect l="l" t="t" r="r" b="b"/>
                <a:pathLst>
                  <a:path w="8540" h="7702" extrusionOk="0">
                    <a:moveTo>
                      <a:pt x="820" y="0"/>
                    </a:moveTo>
                    <a:cubicBezTo>
                      <a:pt x="547" y="0"/>
                      <a:pt x="274" y="14"/>
                      <a:pt x="1" y="43"/>
                    </a:cubicBezTo>
                    <a:lnTo>
                      <a:pt x="8540" y="7701"/>
                    </a:lnTo>
                    <a:cubicBezTo>
                      <a:pt x="8536" y="7238"/>
                      <a:pt x="8495" y="6779"/>
                      <a:pt x="8411" y="6322"/>
                    </a:cubicBezTo>
                    <a:lnTo>
                      <a:pt x="1386" y="20"/>
                    </a:lnTo>
                    <a:cubicBezTo>
                      <a:pt x="1198" y="7"/>
                      <a:pt x="1009" y="0"/>
                      <a:pt x="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5"/>
              <p:cNvSpPr/>
              <p:nvPr/>
            </p:nvSpPr>
            <p:spPr>
              <a:xfrm>
                <a:off x="527000" y="1952413"/>
                <a:ext cx="137650" cy="123425"/>
              </a:xfrm>
              <a:custGeom>
                <a:avLst/>
                <a:gdLst/>
                <a:ahLst/>
                <a:cxnLst/>
                <a:rect l="l" t="t" r="r" b="b"/>
                <a:pathLst>
                  <a:path w="5506" h="4937" extrusionOk="0">
                    <a:moveTo>
                      <a:pt x="0" y="1"/>
                    </a:moveTo>
                    <a:lnTo>
                      <a:pt x="5505" y="4937"/>
                    </a:lnTo>
                    <a:cubicBezTo>
                      <a:pt x="5075" y="3719"/>
                      <a:pt x="4342" y="2629"/>
                      <a:pt x="3381" y="1768"/>
                    </a:cubicBezTo>
                    <a:cubicBezTo>
                      <a:pt x="2420" y="904"/>
                      <a:pt x="1257" y="29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5"/>
              <p:cNvSpPr/>
              <p:nvPr/>
            </p:nvSpPr>
            <p:spPr>
              <a:xfrm>
                <a:off x="385100" y="2125713"/>
                <a:ext cx="204100" cy="187800"/>
              </a:xfrm>
              <a:custGeom>
                <a:avLst/>
                <a:gdLst/>
                <a:ahLst/>
                <a:cxnLst/>
                <a:rect l="l" t="t" r="r" b="b"/>
                <a:pathLst>
                  <a:path w="8164" h="7512" extrusionOk="0">
                    <a:moveTo>
                      <a:pt x="341" y="1"/>
                    </a:moveTo>
                    <a:lnTo>
                      <a:pt x="1" y="958"/>
                    </a:lnTo>
                    <a:lnTo>
                      <a:pt x="7306" y="7511"/>
                    </a:lnTo>
                    <a:cubicBezTo>
                      <a:pt x="7601" y="7366"/>
                      <a:pt x="7890" y="7199"/>
                      <a:pt x="8164" y="7019"/>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5"/>
              <p:cNvSpPr/>
              <p:nvPr/>
            </p:nvSpPr>
            <p:spPr>
              <a:xfrm>
                <a:off x="399725" y="2084738"/>
                <a:ext cx="220900" cy="206350"/>
              </a:xfrm>
              <a:custGeom>
                <a:avLst/>
                <a:gdLst/>
                <a:ahLst/>
                <a:cxnLst/>
                <a:rect l="l" t="t" r="r" b="b"/>
                <a:pathLst>
                  <a:path w="8836" h="8254" extrusionOk="0">
                    <a:moveTo>
                      <a:pt x="341" y="1"/>
                    </a:moveTo>
                    <a:lnTo>
                      <a:pt x="1" y="958"/>
                    </a:lnTo>
                    <a:lnTo>
                      <a:pt x="8131" y="8253"/>
                    </a:lnTo>
                    <a:cubicBezTo>
                      <a:pt x="8379" y="8057"/>
                      <a:pt x="8613" y="7845"/>
                      <a:pt x="8835" y="7617"/>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5"/>
              <p:cNvSpPr/>
              <p:nvPr/>
            </p:nvSpPr>
            <p:spPr>
              <a:xfrm>
                <a:off x="414275" y="2043688"/>
                <a:ext cx="231400" cy="219050"/>
              </a:xfrm>
              <a:custGeom>
                <a:avLst/>
                <a:gdLst/>
                <a:ahLst/>
                <a:cxnLst/>
                <a:rect l="l" t="t" r="r" b="b"/>
                <a:pathLst>
                  <a:path w="9256" h="8762" extrusionOk="0">
                    <a:moveTo>
                      <a:pt x="344" y="0"/>
                    </a:moveTo>
                    <a:lnTo>
                      <a:pt x="0" y="958"/>
                    </a:lnTo>
                    <a:lnTo>
                      <a:pt x="8700" y="8761"/>
                    </a:lnTo>
                    <a:cubicBezTo>
                      <a:pt x="8899" y="8517"/>
                      <a:pt x="9086" y="8263"/>
                      <a:pt x="9256" y="7996"/>
                    </a:cubicBezTo>
                    <a:lnTo>
                      <a:pt x="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5"/>
              <p:cNvSpPr/>
              <p:nvPr/>
            </p:nvSpPr>
            <p:spPr>
              <a:xfrm>
                <a:off x="370575" y="2166688"/>
                <a:ext cx="180225" cy="162000"/>
              </a:xfrm>
              <a:custGeom>
                <a:avLst/>
                <a:gdLst/>
                <a:ahLst/>
                <a:cxnLst/>
                <a:rect l="l" t="t" r="r" b="b"/>
                <a:pathLst>
                  <a:path w="7209" h="6480" extrusionOk="0">
                    <a:moveTo>
                      <a:pt x="341" y="1"/>
                    </a:moveTo>
                    <a:lnTo>
                      <a:pt x="0" y="962"/>
                    </a:lnTo>
                    <a:lnTo>
                      <a:pt x="6148" y="6479"/>
                    </a:lnTo>
                    <a:cubicBezTo>
                      <a:pt x="6508" y="6399"/>
                      <a:pt x="6865" y="6293"/>
                      <a:pt x="7208" y="6165"/>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5"/>
              <p:cNvSpPr/>
              <p:nvPr/>
            </p:nvSpPr>
            <p:spPr>
              <a:xfrm>
                <a:off x="443425" y="1961663"/>
                <a:ext cx="231100" cy="226825"/>
              </a:xfrm>
              <a:custGeom>
                <a:avLst/>
                <a:gdLst/>
                <a:ahLst/>
                <a:cxnLst/>
                <a:rect l="l" t="t" r="r" b="b"/>
                <a:pathLst>
                  <a:path w="9244" h="9073" extrusionOk="0">
                    <a:moveTo>
                      <a:pt x="342" y="0"/>
                    </a:moveTo>
                    <a:lnTo>
                      <a:pt x="1" y="958"/>
                    </a:lnTo>
                    <a:lnTo>
                      <a:pt x="9044" y="9073"/>
                    </a:lnTo>
                    <a:cubicBezTo>
                      <a:pt x="9138" y="8713"/>
                      <a:pt x="9202" y="8349"/>
                      <a:pt x="9244" y="7983"/>
                    </a:cubicBezTo>
                    <a:lnTo>
                      <a:pt x="3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5"/>
              <p:cNvSpPr/>
              <p:nvPr/>
            </p:nvSpPr>
            <p:spPr>
              <a:xfrm>
                <a:off x="428900" y="2002638"/>
                <a:ext cx="235275" cy="226100"/>
              </a:xfrm>
              <a:custGeom>
                <a:avLst/>
                <a:gdLst/>
                <a:ahLst/>
                <a:cxnLst/>
                <a:rect l="l" t="t" r="r" b="b"/>
                <a:pathLst>
                  <a:path w="9411" h="9044" extrusionOk="0">
                    <a:moveTo>
                      <a:pt x="341" y="0"/>
                    </a:moveTo>
                    <a:lnTo>
                      <a:pt x="0" y="961"/>
                    </a:lnTo>
                    <a:lnTo>
                      <a:pt x="9012" y="9044"/>
                    </a:lnTo>
                    <a:cubicBezTo>
                      <a:pt x="9163" y="8751"/>
                      <a:pt x="9294" y="8446"/>
                      <a:pt x="9410" y="8137"/>
                    </a:cubicBezTo>
                    <a:lnTo>
                      <a:pt x="3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5"/>
              <p:cNvSpPr/>
              <p:nvPr/>
            </p:nvSpPr>
            <p:spPr>
              <a:xfrm>
                <a:off x="356025" y="2207738"/>
                <a:ext cx="147125" cy="125475"/>
              </a:xfrm>
              <a:custGeom>
                <a:avLst/>
                <a:gdLst/>
                <a:ahLst/>
                <a:cxnLst/>
                <a:rect l="l" t="t" r="r" b="b"/>
                <a:pathLst>
                  <a:path w="5885" h="5019" extrusionOk="0">
                    <a:moveTo>
                      <a:pt x="341" y="1"/>
                    </a:moveTo>
                    <a:lnTo>
                      <a:pt x="0" y="959"/>
                    </a:lnTo>
                    <a:lnTo>
                      <a:pt x="4500" y="4998"/>
                    </a:lnTo>
                    <a:cubicBezTo>
                      <a:pt x="4689" y="5011"/>
                      <a:pt x="4879" y="5018"/>
                      <a:pt x="5068" y="5018"/>
                    </a:cubicBezTo>
                    <a:cubicBezTo>
                      <a:pt x="5341" y="5018"/>
                      <a:pt x="5613" y="5004"/>
                      <a:pt x="5885" y="4976"/>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5"/>
              <p:cNvSpPr/>
              <p:nvPr/>
            </p:nvSpPr>
            <p:spPr>
              <a:xfrm>
                <a:off x="341650" y="2248713"/>
                <a:ext cx="96675" cy="79325"/>
              </a:xfrm>
              <a:custGeom>
                <a:avLst/>
                <a:gdLst/>
                <a:ahLst/>
                <a:cxnLst/>
                <a:rect l="l" t="t" r="r" b="b"/>
                <a:pathLst>
                  <a:path w="3867" h="3173" extrusionOk="0">
                    <a:moveTo>
                      <a:pt x="331" y="1"/>
                    </a:moveTo>
                    <a:lnTo>
                      <a:pt x="0" y="926"/>
                    </a:lnTo>
                    <a:cubicBezTo>
                      <a:pt x="154" y="1094"/>
                      <a:pt x="315" y="1251"/>
                      <a:pt x="485" y="1405"/>
                    </a:cubicBezTo>
                    <a:cubicBezTo>
                      <a:pt x="1446" y="2270"/>
                      <a:pt x="2610" y="2877"/>
                      <a:pt x="3866" y="3173"/>
                    </a:cubicBezTo>
                    <a:lnTo>
                      <a:pt x="3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06" name="Google Shape;906;p5"/>
            <p:cNvSpPr/>
            <p:nvPr/>
          </p:nvSpPr>
          <p:spPr>
            <a:xfrm>
              <a:off x="-22695" y="-15770"/>
              <a:ext cx="1690448" cy="1915602"/>
            </a:xfrm>
            <a:custGeom>
              <a:avLst/>
              <a:gdLst/>
              <a:ahLst/>
              <a:cxnLst/>
              <a:rect l="l" t="t" r="r" b="b"/>
              <a:pathLst>
                <a:path w="19791" h="22427" extrusionOk="0">
                  <a:moveTo>
                    <a:pt x="1" y="200"/>
                  </a:moveTo>
                  <a:lnTo>
                    <a:pt x="19791" y="1"/>
                  </a:lnTo>
                  <a:cubicBezTo>
                    <a:pt x="8819" y="2389"/>
                    <a:pt x="11204" y="8993"/>
                    <a:pt x="7791" y="15690"/>
                  </a:cubicBezTo>
                  <a:cubicBezTo>
                    <a:pt x="5927" y="19354"/>
                    <a:pt x="3018" y="21346"/>
                    <a:pt x="226" y="224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5"/>
            <p:cNvSpPr/>
            <p:nvPr/>
          </p:nvSpPr>
          <p:spPr>
            <a:xfrm>
              <a:off x="-22695" y="-13728"/>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19B41424-0C45-4D22-B8F0-1AD1674DC789}" type="datetimeFigureOut">
              <a:rPr lang="es-CO" smtClean="0"/>
              <a:t>31/01/2023</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E13E1923-CAE3-4ACC-9DD5-8F29D4748F41}" type="slidenum">
              <a:rPr lang="es-CO" smtClean="0"/>
              <a:t>‹Nº›</a:t>
            </a:fld>
            <a:endParaRPr lang="es-CO"/>
          </a:p>
        </p:txBody>
      </p:sp>
    </p:spTree>
    <p:extLst>
      <p:ext uri="{BB962C8B-B14F-4D97-AF65-F5344CB8AC3E}">
        <p14:creationId xmlns:p14="http://schemas.microsoft.com/office/powerpoint/2010/main" val="27238830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9B41424-0C45-4D22-B8F0-1AD1674DC789}" type="datetimeFigureOut">
              <a:rPr lang="es-CO" smtClean="0"/>
              <a:t>31/01/2023</a:t>
            </a:fld>
            <a:endParaRPr lang="es-CO"/>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CO"/>
          </a:p>
        </p:txBody>
      </p:sp>
      <p:sp>
        <p:nvSpPr>
          <p:cNvPr id="9" name="Slide Number Placeholder 8"/>
          <p:cNvSpPr>
            <a:spLocks noGrp="1"/>
          </p:cNvSpPr>
          <p:nvPr>
            <p:ph type="sldNum" sz="quarter" idx="12"/>
          </p:nvPr>
        </p:nvSpPr>
        <p:spPr/>
        <p:txBody>
          <a:bodyPr/>
          <a:lstStyle/>
          <a:p>
            <a:fld id="{E13E1923-CAE3-4ACC-9DD5-8F29D4748F41}" type="slidenum">
              <a:rPr lang="es-CO" smtClean="0"/>
              <a:t>‹Nº›</a:t>
            </a:fld>
            <a:endParaRPr lang="es-CO"/>
          </a:p>
        </p:txBody>
      </p:sp>
    </p:spTree>
    <p:extLst>
      <p:ext uri="{BB962C8B-B14F-4D97-AF65-F5344CB8AC3E}">
        <p14:creationId xmlns:p14="http://schemas.microsoft.com/office/powerpoint/2010/main" val="19096998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45769"/>
            <a:ext cx="2400300" cy="1714500"/>
          </a:xfrm>
        </p:spPr>
        <p:txBody>
          <a:bodyPr anchor="b">
            <a:normAutofit/>
          </a:bodyPr>
          <a:lstStyle>
            <a:lvl1pPr>
              <a:defRPr sz="2700" b="0">
                <a:solidFill>
                  <a:srgbClr val="FFFFFF"/>
                </a:solidFill>
              </a:defRPr>
            </a:lvl1pPr>
          </a:lstStyle>
          <a:p>
            <a:r>
              <a:rPr lang="es-ES"/>
              <a:t>Haga clic para modificar el estilo de título del patrón</a:t>
            </a:r>
            <a:endParaRPr lang="en-US"/>
          </a:p>
        </p:txBody>
      </p:sp>
      <p:sp>
        <p:nvSpPr>
          <p:cNvPr id="3" name="Content Placeholder 2"/>
          <p:cNvSpPr>
            <a:spLocks noGrp="1"/>
          </p:cNvSpPr>
          <p:nvPr>
            <p:ph idx="1"/>
          </p:nvPr>
        </p:nvSpPr>
        <p:spPr>
          <a:xfrm>
            <a:off x="3600450" y="548640"/>
            <a:ext cx="4869180" cy="394335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342900" y="2194560"/>
            <a:ext cx="2400300" cy="2534343"/>
          </a:xfrm>
        </p:spPr>
        <p:txBody>
          <a:bodyPr lIns="91440" rIns="91440">
            <a:normAutofit/>
          </a:bodyPr>
          <a:lstStyle>
            <a:lvl1pPr marL="0" indent="0">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a:xfrm>
            <a:off x="349134" y="4844839"/>
            <a:ext cx="1963883" cy="273844"/>
          </a:xfrm>
        </p:spPr>
        <p:txBody>
          <a:bodyPr/>
          <a:lstStyle>
            <a:lvl1pPr algn="l">
              <a:defRPr/>
            </a:lvl1pPr>
          </a:lstStyle>
          <a:p>
            <a:fld id="{19B41424-0C45-4D22-B8F0-1AD1674DC789}" type="datetimeFigureOut">
              <a:rPr lang="es-CO" smtClean="0"/>
              <a:t>31/01/2023</a:t>
            </a:fld>
            <a:endParaRPr lang="es-CO"/>
          </a:p>
        </p:txBody>
      </p:sp>
      <p:sp>
        <p:nvSpPr>
          <p:cNvPr id="6" name="Footer Placeholder 5"/>
          <p:cNvSpPr>
            <a:spLocks noGrp="1"/>
          </p:cNvSpPr>
          <p:nvPr>
            <p:ph type="ftr" sz="quarter" idx="11"/>
          </p:nvPr>
        </p:nvSpPr>
        <p:spPr>
          <a:xfrm>
            <a:off x="3600450" y="4844839"/>
            <a:ext cx="3486150" cy="273844"/>
          </a:xfrm>
        </p:spPr>
        <p:txBody>
          <a:bodyPr/>
          <a:lstStyle>
            <a:lvl1pPr algn="l">
              <a:defRPr>
                <a:solidFill>
                  <a:schemeClr val="tx2"/>
                </a:solidFill>
              </a:defRPr>
            </a:lvl1pPr>
          </a:lstStyle>
          <a:p>
            <a:endParaRPr lang="es-CO"/>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13E1923-CAE3-4ACC-9DD5-8F29D4748F41}" type="slidenum">
              <a:rPr lang="es-CO" smtClean="0"/>
              <a:t>‹Nº›</a:t>
            </a:fld>
            <a:endParaRPr lang="es-CO"/>
          </a:p>
        </p:txBody>
      </p:sp>
    </p:spTree>
    <p:extLst>
      <p:ext uri="{BB962C8B-B14F-4D97-AF65-F5344CB8AC3E}">
        <p14:creationId xmlns:p14="http://schemas.microsoft.com/office/powerpoint/2010/main" val="25814957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714750"/>
            <a:ext cx="9141619" cy="1428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368630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3806190"/>
            <a:ext cx="7584948" cy="617220"/>
          </a:xfrm>
        </p:spPr>
        <p:txBody>
          <a:bodyPr lIns="91440" tIns="0" rIns="91440" bIns="0" anchor="b">
            <a:noAutofit/>
          </a:bodyPr>
          <a:lstStyle>
            <a:lvl1pPr>
              <a:defRPr sz="2700" b="0">
                <a:solidFill>
                  <a:srgbClr val="FFFFFF"/>
                </a:solidFill>
              </a:defRPr>
            </a:lvl1pPr>
          </a:lstStyle>
          <a:p>
            <a:r>
              <a:rPr lang="es-ES"/>
              <a:t>Haga clic para modificar el estilo de título del patrón</a:t>
            </a:r>
            <a:endParaRPr lang="en-US"/>
          </a:p>
        </p:txBody>
      </p:sp>
      <p:sp>
        <p:nvSpPr>
          <p:cNvPr id="3" name="Picture Placeholder 2"/>
          <p:cNvSpPr>
            <a:spLocks noGrp="1" noChangeAspect="1"/>
          </p:cNvSpPr>
          <p:nvPr>
            <p:ph type="pic" idx="1"/>
          </p:nvPr>
        </p:nvSpPr>
        <p:spPr>
          <a:xfrm>
            <a:off x="12" y="0"/>
            <a:ext cx="9143989" cy="3686307"/>
          </a:xfrm>
          <a:blipFill>
            <a:blip r:embed="rId2"/>
            <a:stretch>
              <a:fillRect/>
            </a:stretch>
          </a:blipFill>
        </p:spPr>
        <p:txBody>
          <a:bodyPr lIns="457200" tIns="457200" anchor="t"/>
          <a:lstStyle>
            <a:lvl1pPr marL="0" indent="0">
              <a:buNone/>
              <a:defRPr sz="2400">
                <a:solidFill>
                  <a:schemeClr val="bg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a:p>
        </p:txBody>
      </p:sp>
      <p:sp>
        <p:nvSpPr>
          <p:cNvPr id="4" name="Text Placeholder 3"/>
          <p:cNvSpPr>
            <a:spLocks noGrp="1"/>
          </p:cNvSpPr>
          <p:nvPr>
            <p:ph type="body" sz="half" idx="2"/>
          </p:nvPr>
        </p:nvSpPr>
        <p:spPr>
          <a:xfrm>
            <a:off x="822960" y="4430267"/>
            <a:ext cx="7584948" cy="445770"/>
          </a:xfrm>
        </p:spPr>
        <p:txBody>
          <a:bodyPr lIns="91440" tIns="0" rIns="91440" bIns="0">
            <a:normAutofit/>
          </a:bodyPr>
          <a:lstStyle>
            <a:lvl1pPr marL="0" indent="0">
              <a:spcBef>
                <a:spcPts val="0"/>
              </a:spcBef>
              <a:spcAft>
                <a:spcPts val="450"/>
              </a:spcAft>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19B41424-0C45-4D22-B8F0-1AD1674DC789}" type="datetimeFigureOut">
              <a:rPr lang="es-CO" smtClean="0"/>
              <a:t>31/01/2023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13E1923-CAE3-4ACC-9DD5-8F29D4748F41}" type="slidenum">
              <a:rPr lang="es-CO" smtClean="0"/>
              <a:t>‹Nº›</a:t>
            </a:fld>
            <a:endParaRPr lang="es-CO"/>
          </a:p>
        </p:txBody>
      </p:sp>
    </p:spTree>
    <p:extLst>
      <p:ext uri="{BB962C8B-B14F-4D97-AF65-F5344CB8AC3E}">
        <p14:creationId xmlns:p14="http://schemas.microsoft.com/office/powerpoint/2010/main" val="30299236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9B41424-0C45-4D22-B8F0-1AD1674DC789}" type="datetimeFigureOut">
              <a:rPr lang="es-CO" smtClean="0"/>
              <a:t>31/01/2023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13E1923-CAE3-4ACC-9DD5-8F29D4748F41}" type="slidenum">
              <a:rPr lang="es-CO" smtClean="0"/>
              <a:t>‹Nº›</a:t>
            </a:fld>
            <a:endParaRPr lang="es-CO"/>
          </a:p>
        </p:txBody>
      </p:sp>
    </p:spTree>
    <p:extLst>
      <p:ext uri="{BB962C8B-B14F-4D97-AF65-F5344CB8AC3E}">
        <p14:creationId xmlns:p14="http://schemas.microsoft.com/office/powerpoint/2010/main" val="1285539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311084"/>
            <a:ext cx="1971675" cy="4318066"/>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0" y="311083"/>
            <a:ext cx="5800725" cy="4318067"/>
          </a:xfrm>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9B41424-0C45-4D22-B8F0-1AD1674DC789}" type="datetimeFigureOut">
              <a:rPr lang="es-CO" smtClean="0"/>
              <a:t>31/01/2023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13E1923-CAE3-4ACC-9DD5-8F29D4748F41}" type="slidenum">
              <a:rPr lang="es-CO" smtClean="0"/>
              <a:t>‹Nº›</a:t>
            </a:fld>
            <a:endParaRPr lang="es-CO"/>
          </a:p>
        </p:txBody>
      </p:sp>
    </p:spTree>
    <p:extLst>
      <p:ext uri="{BB962C8B-B14F-4D97-AF65-F5344CB8AC3E}">
        <p14:creationId xmlns:p14="http://schemas.microsoft.com/office/powerpoint/2010/main" val="4019684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13"/>
        <p:cNvGrpSpPr/>
        <p:nvPr/>
      </p:nvGrpSpPr>
      <p:grpSpPr>
        <a:xfrm>
          <a:off x="0" y="0"/>
          <a:ext cx="0" cy="0"/>
          <a:chOff x="0" y="0"/>
          <a:chExt cx="0" cy="0"/>
        </a:xfrm>
      </p:grpSpPr>
      <p:sp>
        <p:nvSpPr>
          <p:cNvPr id="914" name="Google Shape;914;p7"/>
          <p:cNvSpPr txBox="1">
            <a:spLocks noGrp="1"/>
          </p:cNvSpPr>
          <p:nvPr>
            <p:ph type="body" idx="1"/>
          </p:nvPr>
        </p:nvSpPr>
        <p:spPr>
          <a:xfrm>
            <a:off x="800380" y="1471375"/>
            <a:ext cx="4009800" cy="2760000"/>
          </a:xfrm>
          <a:prstGeom prst="rect">
            <a:avLst/>
          </a:prstGeom>
        </p:spPr>
        <p:txBody>
          <a:bodyPr spcFirstLastPara="1" wrap="square" lIns="91425" tIns="91425" rIns="91425" bIns="91425" anchor="ctr" anchorCtr="0">
            <a:noAutofit/>
          </a:bodyPr>
          <a:lstStyle>
            <a:lvl1pPr marL="457200" lvl="0" indent="-317500">
              <a:lnSpc>
                <a:spcPct val="100000"/>
              </a:lnSpc>
              <a:spcBef>
                <a:spcPts val="0"/>
              </a:spcBef>
              <a:spcAft>
                <a:spcPts val="0"/>
              </a:spcAft>
              <a:buClr>
                <a:schemeClr val="lt2"/>
              </a:buClr>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915" name="Google Shape;915;p7"/>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solidFill>
                  <a:srgbClr val="191919"/>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16" name="Google Shape;916;p7"/>
          <p:cNvSpPr/>
          <p:nvPr/>
        </p:nvSpPr>
        <p:spPr>
          <a:xfrm flipH="1">
            <a:off x="6904864" y="3836300"/>
            <a:ext cx="2263236" cy="1321049"/>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17" name="Google Shape;917;p7"/>
          <p:cNvGrpSpPr/>
          <p:nvPr/>
        </p:nvGrpSpPr>
        <p:grpSpPr>
          <a:xfrm flipH="1">
            <a:off x="-13739" y="2939355"/>
            <a:ext cx="1162215" cy="2227642"/>
            <a:chOff x="7880462" y="2713989"/>
            <a:chExt cx="1270458" cy="2435113"/>
          </a:xfrm>
        </p:grpSpPr>
        <p:sp>
          <p:nvSpPr>
            <p:cNvPr id="918" name="Google Shape;918;p7"/>
            <p:cNvSpPr/>
            <p:nvPr/>
          </p:nvSpPr>
          <p:spPr>
            <a:xfrm>
              <a:off x="7880462" y="2713989"/>
              <a:ext cx="1270458" cy="2434812"/>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7"/>
            <p:cNvSpPr/>
            <p:nvPr/>
          </p:nvSpPr>
          <p:spPr>
            <a:xfrm>
              <a:off x="8418263" y="4184447"/>
              <a:ext cx="732646" cy="964655"/>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0" name="Google Shape;920;p7"/>
          <p:cNvSpPr/>
          <p:nvPr/>
        </p:nvSpPr>
        <p:spPr>
          <a:xfrm>
            <a:off x="8013351" y="-12999"/>
            <a:ext cx="1162233" cy="2521401"/>
          </a:xfrm>
          <a:custGeom>
            <a:avLst/>
            <a:gdLst/>
            <a:ahLst/>
            <a:cxnLst/>
            <a:rect l="l" t="t" r="r" b="b"/>
            <a:pathLst>
              <a:path w="17156" h="37219" extrusionOk="0">
                <a:moveTo>
                  <a:pt x="17052" y="0"/>
                </a:moveTo>
                <a:lnTo>
                  <a:pt x="0" y="0"/>
                </a:lnTo>
                <a:cubicBezTo>
                  <a:pt x="270" y="3108"/>
                  <a:pt x="1707" y="9072"/>
                  <a:pt x="8398" y="13045"/>
                </a:cubicBezTo>
                <a:cubicBezTo>
                  <a:pt x="17155" y="18241"/>
                  <a:pt x="11155" y="31488"/>
                  <a:pt x="17052" y="372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7"/>
          <p:cNvSpPr/>
          <p:nvPr/>
        </p:nvSpPr>
        <p:spPr>
          <a:xfrm>
            <a:off x="468019" y="1242614"/>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7"/>
          <p:cNvSpPr/>
          <p:nvPr/>
        </p:nvSpPr>
        <p:spPr>
          <a:xfrm>
            <a:off x="2241060" y="1242627"/>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7"/>
          <p:cNvSpPr/>
          <p:nvPr/>
        </p:nvSpPr>
        <p:spPr>
          <a:xfrm rot="-3061023">
            <a:off x="5214283" y="4496176"/>
            <a:ext cx="324753" cy="375095"/>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4" name="Google Shape;924;p7"/>
          <p:cNvGrpSpPr/>
          <p:nvPr/>
        </p:nvGrpSpPr>
        <p:grpSpPr>
          <a:xfrm>
            <a:off x="289575" y="3256296"/>
            <a:ext cx="281055" cy="346846"/>
            <a:chOff x="368125" y="2950571"/>
            <a:chExt cx="281055" cy="346846"/>
          </a:xfrm>
        </p:grpSpPr>
        <p:sp>
          <p:nvSpPr>
            <p:cNvPr id="925" name="Google Shape;925;p7"/>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7"/>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7" name="Google Shape;927;p7"/>
          <p:cNvGrpSpPr/>
          <p:nvPr/>
        </p:nvGrpSpPr>
        <p:grpSpPr>
          <a:xfrm>
            <a:off x="3333786" y="4416442"/>
            <a:ext cx="402369" cy="316376"/>
            <a:chOff x="1163250" y="1972063"/>
            <a:chExt cx="106800" cy="83975"/>
          </a:xfrm>
        </p:grpSpPr>
        <p:sp>
          <p:nvSpPr>
            <p:cNvPr id="928" name="Google Shape;928;p7"/>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7"/>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7"/>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7"/>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7"/>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7"/>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7"/>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7"/>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7"/>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7" name="Google Shape;937;p7"/>
          <p:cNvSpPr/>
          <p:nvPr/>
        </p:nvSpPr>
        <p:spPr>
          <a:xfrm>
            <a:off x="1423575" y="4494163"/>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7"/>
          <p:cNvSpPr/>
          <p:nvPr/>
        </p:nvSpPr>
        <p:spPr>
          <a:xfrm>
            <a:off x="8464324" y="280590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9"/>
        <p:cNvGrpSpPr/>
        <p:nvPr/>
      </p:nvGrpSpPr>
      <p:grpSpPr>
        <a:xfrm>
          <a:off x="0" y="0"/>
          <a:ext cx="0" cy="0"/>
          <a:chOff x="0" y="0"/>
          <a:chExt cx="0" cy="0"/>
        </a:xfrm>
      </p:grpSpPr>
      <p:sp>
        <p:nvSpPr>
          <p:cNvPr id="940" name="Google Shape;940;p8"/>
          <p:cNvSpPr txBox="1">
            <a:spLocks noGrp="1"/>
          </p:cNvSpPr>
          <p:nvPr>
            <p:ph type="title"/>
          </p:nvPr>
        </p:nvSpPr>
        <p:spPr>
          <a:xfrm>
            <a:off x="1584775" y="1240550"/>
            <a:ext cx="5974500" cy="26625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85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941" name="Google Shape;941;p8"/>
          <p:cNvSpPr/>
          <p:nvPr/>
        </p:nvSpPr>
        <p:spPr>
          <a:xfrm rot="10800000" flipH="1">
            <a:off x="-27599" y="3624036"/>
            <a:ext cx="2135424" cy="1536714"/>
          </a:xfrm>
          <a:custGeom>
            <a:avLst/>
            <a:gdLst/>
            <a:ahLst/>
            <a:cxnLst/>
            <a:rect l="l" t="t" r="r" b="b"/>
            <a:pathLst>
              <a:path w="33231" h="23914" extrusionOk="0">
                <a:moveTo>
                  <a:pt x="58" y="100"/>
                </a:moveTo>
                <a:lnTo>
                  <a:pt x="0" y="23914"/>
                </a:lnTo>
                <a:cubicBezTo>
                  <a:pt x="2770" y="23544"/>
                  <a:pt x="8089" y="21555"/>
                  <a:pt x="11653" y="12219"/>
                </a:cubicBezTo>
                <a:cubicBezTo>
                  <a:pt x="16313" y="0"/>
                  <a:pt x="28101" y="8407"/>
                  <a:pt x="33230" y="18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2" name="Google Shape;942;p8"/>
          <p:cNvGrpSpPr/>
          <p:nvPr/>
        </p:nvGrpSpPr>
        <p:grpSpPr>
          <a:xfrm>
            <a:off x="6147160" y="-17253"/>
            <a:ext cx="3010666" cy="1569939"/>
            <a:chOff x="6154029" y="-6878"/>
            <a:chExt cx="3010666" cy="1569939"/>
          </a:xfrm>
        </p:grpSpPr>
        <p:sp>
          <p:nvSpPr>
            <p:cNvPr id="943" name="Google Shape;943;p8"/>
            <p:cNvSpPr/>
            <p:nvPr/>
          </p:nvSpPr>
          <p:spPr>
            <a:xfrm>
              <a:off x="6154029" y="-6878"/>
              <a:ext cx="3010661" cy="1569939"/>
            </a:xfrm>
            <a:custGeom>
              <a:avLst/>
              <a:gdLst/>
              <a:ahLst/>
              <a:cxnLst/>
              <a:rect l="l" t="t" r="r" b="b"/>
              <a:pathLst>
                <a:path w="38910" h="20290" extrusionOk="0">
                  <a:moveTo>
                    <a:pt x="38887" y="1"/>
                  </a:moveTo>
                  <a:lnTo>
                    <a:pt x="38910" y="20289"/>
                  </a:lnTo>
                  <a:cubicBezTo>
                    <a:pt x="34915" y="9022"/>
                    <a:pt x="23320" y="11410"/>
                    <a:pt x="11660" y="7858"/>
                  </a:cubicBezTo>
                  <a:cubicBezTo>
                    <a:pt x="5284" y="5914"/>
                    <a:pt x="1842" y="2916"/>
                    <a:pt x="1" y="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8"/>
            <p:cNvSpPr/>
            <p:nvPr/>
          </p:nvSpPr>
          <p:spPr>
            <a:xfrm>
              <a:off x="8426525" y="-6851"/>
              <a:ext cx="738170" cy="797783"/>
            </a:xfrm>
            <a:custGeom>
              <a:avLst/>
              <a:gdLst/>
              <a:ahLst/>
              <a:cxnLst/>
              <a:rect l="l" t="t" r="r" b="b"/>
              <a:pathLst>
                <a:path w="10513" h="11362" extrusionOk="0">
                  <a:moveTo>
                    <a:pt x="1" y="17"/>
                  </a:moveTo>
                  <a:cubicBezTo>
                    <a:pt x="846" y="3587"/>
                    <a:pt x="3426" y="10828"/>
                    <a:pt x="10513" y="11361"/>
                  </a:cubicBezTo>
                  <a:lnTo>
                    <a:pt x="1049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5" name="Google Shape;945;p8"/>
          <p:cNvSpPr/>
          <p:nvPr/>
        </p:nvSpPr>
        <p:spPr>
          <a:xfrm>
            <a:off x="6877381" y="1283089"/>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8"/>
          <p:cNvSpPr/>
          <p:nvPr/>
        </p:nvSpPr>
        <p:spPr>
          <a:xfrm>
            <a:off x="554210" y="2744127"/>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8"/>
          <p:cNvSpPr/>
          <p:nvPr/>
        </p:nvSpPr>
        <p:spPr>
          <a:xfrm>
            <a:off x="3970344" y="741231"/>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8"/>
          <p:cNvSpPr/>
          <p:nvPr/>
        </p:nvSpPr>
        <p:spPr>
          <a:xfrm>
            <a:off x="6964359" y="4071013"/>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9" name="Google Shape;949;p8"/>
          <p:cNvGrpSpPr/>
          <p:nvPr/>
        </p:nvGrpSpPr>
        <p:grpSpPr>
          <a:xfrm>
            <a:off x="1507425" y="3821396"/>
            <a:ext cx="281055" cy="346846"/>
            <a:chOff x="368125" y="2950571"/>
            <a:chExt cx="281055" cy="346846"/>
          </a:xfrm>
        </p:grpSpPr>
        <p:sp>
          <p:nvSpPr>
            <p:cNvPr id="950" name="Google Shape;950;p8"/>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8"/>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2" name="Google Shape;952;p8"/>
          <p:cNvGrpSpPr/>
          <p:nvPr/>
        </p:nvGrpSpPr>
        <p:grpSpPr>
          <a:xfrm>
            <a:off x="1105061" y="678230"/>
            <a:ext cx="402369" cy="316376"/>
            <a:chOff x="1163250" y="1972063"/>
            <a:chExt cx="106800" cy="83975"/>
          </a:xfrm>
        </p:grpSpPr>
        <p:sp>
          <p:nvSpPr>
            <p:cNvPr id="953" name="Google Shape;953;p8"/>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8"/>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8"/>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8"/>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8"/>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8"/>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8"/>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8"/>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8"/>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62" name="Google Shape;962;p8"/>
          <p:cNvSpPr/>
          <p:nvPr/>
        </p:nvSpPr>
        <p:spPr>
          <a:xfrm>
            <a:off x="1381125" y="1755451"/>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8"/>
          <p:cNvSpPr/>
          <p:nvPr/>
        </p:nvSpPr>
        <p:spPr>
          <a:xfrm>
            <a:off x="7908975" y="2744113"/>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8"/>
          <p:cNvSpPr/>
          <p:nvPr/>
        </p:nvSpPr>
        <p:spPr>
          <a:xfrm>
            <a:off x="3970349" y="4288580"/>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5"/>
        <p:cNvGrpSpPr/>
        <p:nvPr/>
      </p:nvGrpSpPr>
      <p:grpSpPr>
        <a:xfrm>
          <a:off x="0" y="0"/>
          <a:ext cx="0" cy="0"/>
          <a:chOff x="0" y="0"/>
          <a:chExt cx="0" cy="0"/>
        </a:xfrm>
      </p:grpSpPr>
      <p:sp>
        <p:nvSpPr>
          <p:cNvPr id="966" name="Google Shape;966;p9"/>
          <p:cNvSpPr txBox="1">
            <a:spLocks noGrp="1"/>
          </p:cNvSpPr>
          <p:nvPr>
            <p:ph type="title"/>
          </p:nvPr>
        </p:nvSpPr>
        <p:spPr>
          <a:xfrm>
            <a:off x="4277175" y="1717650"/>
            <a:ext cx="4090500" cy="769200"/>
          </a:xfrm>
          <a:prstGeom prst="rect">
            <a:avLst/>
          </a:prstGeom>
        </p:spPr>
        <p:txBody>
          <a:bodyPr spcFirstLastPara="1" wrap="square" lIns="91425" tIns="91425" rIns="91425" bIns="91425" anchor="ctr" anchorCtr="0">
            <a:noAutofit/>
          </a:bodyPr>
          <a:lstStyle>
            <a:lvl1pPr lvl="0" algn="ctr">
              <a:spcBef>
                <a:spcPts val="0"/>
              </a:spcBef>
              <a:spcAft>
                <a:spcPts val="0"/>
              </a:spcAft>
              <a:buSzPts val="4200"/>
              <a:buNone/>
              <a:defRPr sz="3800">
                <a:solidFill>
                  <a:schemeClr val="accent2"/>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967" name="Google Shape;967;p9"/>
          <p:cNvSpPr txBox="1">
            <a:spLocks noGrp="1"/>
          </p:cNvSpPr>
          <p:nvPr>
            <p:ph type="subTitle" idx="1"/>
          </p:nvPr>
        </p:nvSpPr>
        <p:spPr>
          <a:xfrm>
            <a:off x="4276925" y="2410550"/>
            <a:ext cx="4090500" cy="10968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1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grpSp>
        <p:nvGrpSpPr>
          <p:cNvPr id="968" name="Google Shape;968;p9"/>
          <p:cNvGrpSpPr/>
          <p:nvPr/>
        </p:nvGrpSpPr>
        <p:grpSpPr>
          <a:xfrm>
            <a:off x="7426752" y="2472313"/>
            <a:ext cx="1754247" cy="2694579"/>
            <a:chOff x="7408962" y="2454523"/>
            <a:chExt cx="1754247" cy="2694579"/>
          </a:xfrm>
        </p:grpSpPr>
        <p:sp>
          <p:nvSpPr>
            <p:cNvPr id="969" name="Google Shape;969;p9"/>
            <p:cNvSpPr/>
            <p:nvPr/>
          </p:nvSpPr>
          <p:spPr>
            <a:xfrm>
              <a:off x="7408962" y="2719885"/>
              <a:ext cx="1754247" cy="2428900"/>
            </a:xfrm>
            <a:custGeom>
              <a:avLst/>
              <a:gdLst/>
              <a:ahLst/>
              <a:cxnLst/>
              <a:rect l="l" t="t" r="r" b="b"/>
              <a:pathLst>
                <a:path w="30670" h="42467" extrusionOk="0">
                  <a:moveTo>
                    <a:pt x="30492" y="42467"/>
                  </a:moveTo>
                  <a:lnTo>
                    <a:pt x="0" y="42467"/>
                  </a:lnTo>
                  <a:cubicBezTo>
                    <a:pt x="482" y="38922"/>
                    <a:pt x="3047" y="32119"/>
                    <a:pt x="15012" y="27587"/>
                  </a:cubicBezTo>
                  <a:cubicBezTo>
                    <a:pt x="30669" y="21658"/>
                    <a:pt x="19945" y="6541"/>
                    <a:pt x="304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9"/>
            <p:cNvSpPr/>
            <p:nvPr/>
          </p:nvSpPr>
          <p:spPr>
            <a:xfrm>
              <a:off x="7745077" y="2454523"/>
              <a:ext cx="1405843" cy="2694286"/>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9"/>
            <p:cNvSpPr/>
            <p:nvPr/>
          </p:nvSpPr>
          <p:spPr>
            <a:xfrm>
              <a:off x="8418263" y="4184447"/>
              <a:ext cx="732646" cy="964655"/>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2" name="Google Shape;972;p9"/>
          <p:cNvSpPr/>
          <p:nvPr/>
        </p:nvSpPr>
        <p:spPr>
          <a:xfrm flipH="1">
            <a:off x="8216637" y="-13325"/>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9"/>
          <p:cNvSpPr/>
          <p:nvPr/>
        </p:nvSpPr>
        <p:spPr>
          <a:xfrm>
            <a:off x="-14275" y="4084200"/>
            <a:ext cx="2071310" cy="1096778"/>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4" name="Google Shape;974;p9"/>
          <p:cNvGrpSpPr/>
          <p:nvPr/>
        </p:nvGrpSpPr>
        <p:grpSpPr>
          <a:xfrm>
            <a:off x="-6324" y="-6401"/>
            <a:ext cx="3386674" cy="1823447"/>
            <a:chOff x="0" y="-6412"/>
            <a:chExt cx="3634161" cy="1956698"/>
          </a:xfrm>
        </p:grpSpPr>
        <p:grpSp>
          <p:nvGrpSpPr>
            <p:cNvPr id="975" name="Google Shape;975;p9"/>
            <p:cNvGrpSpPr/>
            <p:nvPr/>
          </p:nvGrpSpPr>
          <p:grpSpPr>
            <a:xfrm rot="-7442972" flipH="1">
              <a:off x="760587" y="343653"/>
              <a:ext cx="952352" cy="1100480"/>
              <a:chOff x="341650" y="1947263"/>
              <a:chExt cx="334000" cy="385950"/>
            </a:xfrm>
          </p:grpSpPr>
          <p:sp>
            <p:nvSpPr>
              <p:cNvPr id="976" name="Google Shape;976;p9"/>
              <p:cNvSpPr/>
              <p:nvPr/>
            </p:nvSpPr>
            <p:spPr>
              <a:xfrm>
                <a:off x="462150" y="1947263"/>
                <a:ext cx="213500" cy="192550"/>
              </a:xfrm>
              <a:custGeom>
                <a:avLst/>
                <a:gdLst/>
                <a:ahLst/>
                <a:cxnLst/>
                <a:rect l="l" t="t" r="r" b="b"/>
                <a:pathLst>
                  <a:path w="8540" h="7702" extrusionOk="0">
                    <a:moveTo>
                      <a:pt x="820" y="0"/>
                    </a:moveTo>
                    <a:cubicBezTo>
                      <a:pt x="547" y="0"/>
                      <a:pt x="274" y="14"/>
                      <a:pt x="1" y="43"/>
                    </a:cubicBezTo>
                    <a:lnTo>
                      <a:pt x="8540" y="7701"/>
                    </a:lnTo>
                    <a:cubicBezTo>
                      <a:pt x="8536" y="7238"/>
                      <a:pt x="8495" y="6779"/>
                      <a:pt x="8411" y="6322"/>
                    </a:cubicBezTo>
                    <a:lnTo>
                      <a:pt x="1386" y="20"/>
                    </a:lnTo>
                    <a:cubicBezTo>
                      <a:pt x="1198" y="7"/>
                      <a:pt x="1009" y="0"/>
                      <a:pt x="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9"/>
              <p:cNvSpPr/>
              <p:nvPr/>
            </p:nvSpPr>
            <p:spPr>
              <a:xfrm>
                <a:off x="527000" y="1952413"/>
                <a:ext cx="137650" cy="123425"/>
              </a:xfrm>
              <a:custGeom>
                <a:avLst/>
                <a:gdLst/>
                <a:ahLst/>
                <a:cxnLst/>
                <a:rect l="l" t="t" r="r" b="b"/>
                <a:pathLst>
                  <a:path w="5506" h="4937" extrusionOk="0">
                    <a:moveTo>
                      <a:pt x="0" y="1"/>
                    </a:moveTo>
                    <a:lnTo>
                      <a:pt x="5505" y="4937"/>
                    </a:lnTo>
                    <a:cubicBezTo>
                      <a:pt x="5075" y="3719"/>
                      <a:pt x="4342" y="2629"/>
                      <a:pt x="3381" y="1768"/>
                    </a:cubicBezTo>
                    <a:cubicBezTo>
                      <a:pt x="2420" y="904"/>
                      <a:pt x="1257" y="29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9"/>
              <p:cNvSpPr/>
              <p:nvPr/>
            </p:nvSpPr>
            <p:spPr>
              <a:xfrm>
                <a:off x="385100" y="2125713"/>
                <a:ext cx="204100" cy="187800"/>
              </a:xfrm>
              <a:custGeom>
                <a:avLst/>
                <a:gdLst/>
                <a:ahLst/>
                <a:cxnLst/>
                <a:rect l="l" t="t" r="r" b="b"/>
                <a:pathLst>
                  <a:path w="8164" h="7512" extrusionOk="0">
                    <a:moveTo>
                      <a:pt x="341" y="1"/>
                    </a:moveTo>
                    <a:lnTo>
                      <a:pt x="1" y="958"/>
                    </a:lnTo>
                    <a:lnTo>
                      <a:pt x="7306" y="7511"/>
                    </a:lnTo>
                    <a:cubicBezTo>
                      <a:pt x="7601" y="7366"/>
                      <a:pt x="7890" y="7199"/>
                      <a:pt x="8164" y="7019"/>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9"/>
              <p:cNvSpPr/>
              <p:nvPr/>
            </p:nvSpPr>
            <p:spPr>
              <a:xfrm>
                <a:off x="399725" y="2084738"/>
                <a:ext cx="220900" cy="206350"/>
              </a:xfrm>
              <a:custGeom>
                <a:avLst/>
                <a:gdLst/>
                <a:ahLst/>
                <a:cxnLst/>
                <a:rect l="l" t="t" r="r" b="b"/>
                <a:pathLst>
                  <a:path w="8836" h="8254" extrusionOk="0">
                    <a:moveTo>
                      <a:pt x="341" y="1"/>
                    </a:moveTo>
                    <a:lnTo>
                      <a:pt x="1" y="958"/>
                    </a:lnTo>
                    <a:lnTo>
                      <a:pt x="8131" y="8253"/>
                    </a:lnTo>
                    <a:cubicBezTo>
                      <a:pt x="8379" y="8057"/>
                      <a:pt x="8613" y="7845"/>
                      <a:pt x="8835" y="7617"/>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9"/>
              <p:cNvSpPr/>
              <p:nvPr/>
            </p:nvSpPr>
            <p:spPr>
              <a:xfrm>
                <a:off x="414275" y="2043688"/>
                <a:ext cx="231400" cy="219050"/>
              </a:xfrm>
              <a:custGeom>
                <a:avLst/>
                <a:gdLst/>
                <a:ahLst/>
                <a:cxnLst/>
                <a:rect l="l" t="t" r="r" b="b"/>
                <a:pathLst>
                  <a:path w="9256" h="8762" extrusionOk="0">
                    <a:moveTo>
                      <a:pt x="344" y="0"/>
                    </a:moveTo>
                    <a:lnTo>
                      <a:pt x="0" y="958"/>
                    </a:lnTo>
                    <a:lnTo>
                      <a:pt x="8700" y="8761"/>
                    </a:lnTo>
                    <a:cubicBezTo>
                      <a:pt x="8899" y="8517"/>
                      <a:pt x="9086" y="8263"/>
                      <a:pt x="9256" y="7996"/>
                    </a:cubicBezTo>
                    <a:lnTo>
                      <a:pt x="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9"/>
              <p:cNvSpPr/>
              <p:nvPr/>
            </p:nvSpPr>
            <p:spPr>
              <a:xfrm>
                <a:off x="370575" y="2166688"/>
                <a:ext cx="180225" cy="162000"/>
              </a:xfrm>
              <a:custGeom>
                <a:avLst/>
                <a:gdLst/>
                <a:ahLst/>
                <a:cxnLst/>
                <a:rect l="l" t="t" r="r" b="b"/>
                <a:pathLst>
                  <a:path w="7209" h="6480" extrusionOk="0">
                    <a:moveTo>
                      <a:pt x="341" y="1"/>
                    </a:moveTo>
                    <a:lnTo>
                      <a:pt x="0" y="962"/>
                    </a:lnTo>
                    <a:lnTo>
                      <a:pt x="6148" y="6479"/>
                    </a:lnTo>
                    <a:cubicBezTo>
                      <a:pt x="6508" y="6399"/>
                      <a:pt x="6865" y="6293"/>
                      <a:pt x="7208" y="6165"/>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9"/>
              <p:cNvSpPr/>
              <p:nvPr/>
            </p:nvSpPr>
            <p:spPr>
              <a:xfrm>
                <a:off x="443425" y="1961663"/>
                <a:ext cx="231100" cy="226825"/>
              </a:xfrm>
              <a:custGeom>
                <a:avLst/>
                <a:gdLst/>
                <a:ahLst/>
                <a:cxnLst/>
                <a:rect l="l" t="t" r="r" b="b"/>
                <a:pathLst>
                  <a:path w="9244" h="9073" extrusionOk="0">
                    <a:moveTo>
                      <a:pt x="342" y="0"/>
                    </a:moveTo>
                    <a:lnTo>
                      <a:pt x="1" y="958"/>
                    </a:lnTo>
                    <a:lnTo>
                      <a:pt x="9044" y="9073"/>
                    </a:lnTo>
                    <a:cubicBezTo>
                      <a:pt x="9138" y="8713"/>
                      <a:pt x="9202" y="8349"/>
                      <a:pt x="9244" y="7983"/>
                    </a:cubicBezTo>
                    <a:lnTo>
                      <a:pt x="3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9"/>
              <p:cNvSpPr/>
              <p:nvPr/>
            </p:nvSpPr>
            <p:spPr>
              <a:xfrm>
                <a:off x="428900" y="2002638"/>
                <a:ext cx="235275" cy="226100"/>
              </a:xfrm>
              <a:custGeom>
                <a:avLst/>
                <a:gdLst/>
                <a:ahLst/>
                <a:cxnLst/>
                <a:rect l="l" t="t" r="r" b="b"/>
                <a:pathLst>
                  <a:path w="9411" h="9044" extrusionOk="0">
                    <a:moveTo>
                      <a:pt x="341" y="0"/>
                    </a:moveTo>
                    <a:lnTo>
                      <a:pt x="0" y="961"/>
                    </a:lnTo>
                    <a:lnTo>
                      <a:pt x="9012" y="9044"/>
                    </a:lnTo>
                    <a:cubicBezTo>
                      <a:pt x="9163" y="8751"/>
                      <a:pt x="9294" y="8446"/>
                      <a:pt x="9410" y="8137"/>
                    </a:cubicBezTo>
                    <a:lnTo>
                      <a:pt x="3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9"/>
              <p:cNvSpPr/>
              <p:nvPr/>
            </p:nvSpPr>
            <p:spPr>
              <a:xfrm>
                <a:off x="356025" y="2207738"/>
                <a:ext cx="147125" cy="125475"/>
              </a:xfrm>
              <a:custGeom>
                <a:avLst/>
                <a:gdLst/>
                <a:ahLst/>
                <a:cxnLst/>
                <a:rect l="l" t="t" r="r" b="b"/>
                <a:pathLst>
                  <a:path w="5885" h="5019" extrusionOk="0">
                    <a:moveTo>
                      <a:pt x="341" y="1"/>
                    </a:moveTo>
                    <a:lnTo>
                      <a:pt x="0" y="959"/>
                    </a:lnTo>
                    <a:lnTo>
                      <a:pt x="4500" y="4998"/>
                    </a:lnTo>
                    <a:cubicBezTo>
                      <a:pt x="4689" y="5011"/>
                      <a:pt x="4879" y="5018"/>
                      <a:pt x="5068" y="5018"/>
                    </a:cubicBezTo>
                    <a:cubicBezTo>
                      <a:pt x="5341" y="5018"/>
                      <a:pt x="5613" y="5004"/>
                      <a:pt x="5885" y="4976"/>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9"/>
              <p:cNvSpPr/>
              <p:nvPr/>
            </p:nvSpPr>
            <p:spPr>
              <a:xfrm>
                <a:off x="341650" y="2248713"/>
                <a:ext cx="96675" cy="79325"/>
              </a:xfrm>
              <a:custGeom>
                <a:avLst/>
                <a:gdLst/>
                <a:ahLst/>
                <a:cxnLst/>
                <a:rect l="l" t="t" r="r" b="b"/>
                <a:pathLst>
                  <a:path w="3867" h="3173" extrusionOk="0">
                    <a:moveTo>
                      <a:pt x="331" y="1"/>
                    </a:moveTo>
                    <a:lnTo>
                      <a:pt x="0" y="926"/>
                    </a:lnTo>
                    <a:cubicBezTo>
                      <a:pt x="154" y="1094"/>
                      <a:pt x="315" y="1251"/>
                      <a:pt x="485" y="1405"/>
                    </a:cubicBezTo>
                    <a:cubicBezTo>
                      <a:pt x="1446" y="2270"/>
                      <a:pt x="2610" y="2877"/>
                      <a:pt x="3866" y="3173"/>
                    </a:cubicBezTo>
                    <a:lnTo>
                      <a:pt x="3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6" name="Google Shape;986;p9"/>
            <p:cNvSpPr/>
            <p:nvPr/>
          </p:nvSpPr>
          <p:spPr>
            <a:xfrm rot="10800000" flipH="1">
              <a:off x="0" y="-6394"/>
              <a:ext cx="3634161" cy="1956680"/>
            </a:xfrm>
            <a:custGeom>
              <a:avLst/>
              <a:gdLst/>
              <a:ahLst/>
              <a:cxnLst/>
              <a:rect l="l" t="t" r="r" b="b"/>
              <a:pathLst>
                <a:path w="42073" h="22652" extrusionOk="0">
                  <a:moveTo>
                    <a:pt x="1" y="22651"/>
                  </a:moveTo>
                  <a:lnTo>
                    <a:pt x="1" y="1"/>
                  </a:lnTo>
                  <a:cubicBezTo>
                    <a:pt x="9607" y="1855"/>
                    <a:pt x="9218" y="22388"/>
                    <a:pt x="21244" y="19572"/>
                  </a:cubicBezTo>
                  <a:cubicBezTo>
                    <a:pt x="30657" y="17368"/>
                    <a:pt x="38469" y="20659"/>
                    <a:pt x="42072" y="2265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9"/>
            <p:cNvSpPr/>
            <p:nvPr/>
          </p:nvSpPr>
          <p:spPr>
            <a:xfrm rot="10800000" flipH="1">
              <a:off x="0" y="-6412"/>
              <a:ext cx="2401437" cy="1401714"/>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8" name="Google Shape;988;p9"/>
          <p:cNvSpPr/>
          <p:nvPr/>
        </p:nvSpPr>
        <p:spPr>
          <a:xfrm flipH="1">
            <a:off x="410269" y="3002614"/>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9"/>
          <p:cNvSpPr/>
          <p:nvPr/>
        </p:nvSpPr>
        <p:spPr>
          <a:xfrm flipH="1">
            <a:off x="4351578" y="4305781"/>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9"/>
          <p:cNvSpPr/>
          <p:nvPr/>
        </p:nvSpPr>
        <p:spPr>
          <a:xfrm flipH="1">
            <a:off x="7008500" y="3762041"/>
            <a:ext cx="237951" cy="274804"/>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9"/>
          <p:cNvSpPr/>
          <p:nvPr/>
        </p:nvSpPr>
        <p:spPr>
          <a:xfrm flipH="1">
            <a:off x="1389676" y="4603992"/>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2" name="Google Shape;992;p9"/>
          <p:cNvGrpSpPr/>
          <p:nvPr/>
        </p:nvGrpSpPr>
        <p:grpSpPr>
          <a:xfrm flipH="1">
            <a:off x="7246461" y="980721"/>
            <a:ext cx="281055" cy="346846"/>
            <a:chOff x="368125" y="2950571"/>
            <a:chExt cx="281055" cy="346846"/>
          </a:xfrm>
        </p:grpSpPr>
        <p:sp>
          <p:nvSpPr>
            <p:cNvPr id="993" name="Google Shape;993;p9"/>
            <p:cNvSpPr/>
            <p:nvPr/>
          </p:nvSpPr>
          <p:spPr>
            <a:xfrm>
              <a:off x="368125" y="2950571"/>
              <a:ext cx="281055" cy="346846"/>
            </a:xfrm>
            <a:custGeom>
              <a:avLst/>
              <a:gdLst/>
              <a:ahLst/>
              <a:cxnLst/>
              <a:rect l="l" t="t" r="r" b="b"/>
              <a:pathLst>
                <a:path w="5108" h="6304" extrusionOk="0">
                  <a:moveTo>
                    <a:pt x="2440" y="2180"/>
                  </a:moveTo>
                  <a:lnTo>
                    <a:pt x="868" y="1"/>
                  </a:lnTo>
                  <a:lnTo>
                    <a:pt x="1" y="6303"/>
                  </a:lnTo>
                  <a:lnTo>
                    <a:pt x="5107" y="250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9"/>
            <p:cNvSpPr/>
            <p:nvPr/>
          </p:nvSpPr>
          <p:spPr>
            <a:xfrm>
              <a:off x="368125" y="2950571"/>
              <a:ext cx="134255" cy="346846"/>
            </a:xfrm>
            <a:custGeom>
              <a:avLst/>
              <a:gdLst/>
              <a:ahLst/>
              <a:cxnLst/>
              <a:rect l="l" t="t" r="r" b="b"/>
              <a:pathLst>
                <a:path w="2440" h="6304" extrusionOk="0">
                  <a:moveTo>
                    <a:pt x="868" y="1"/>
                  </a:moveTo>
                  <a:lnTo>
                    <a:pt x="1" y="6303"/>
                  </a:lnTo>
                  <a:lnTo>
                    <a:pt x="1" y="6303"/>
                  </a:lnTo>
                  <a:lnTo>
                    <a:pt x="2440" y="2180"/>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5" name="Google Shape;995;p9"/>
          <p:cNvGrpSpPr/>
          <p:nvPr/>
        </p:nvGrpSpPr>
        <p:grpSpPr>
          <a:xfrm flipH="1">
            <a:off x="5689899" y="4114280"/>
            <a:ext cx="402369" cy="316376"/>
            <a:chOff x="1163250" y="1972063"/>
            <a:chExt cx="106800" cy="83975"/>
          </a:xfrm>
        </p:grpSpPr>
        <p:sp>
          <p:nvSpPr>
            <p:cNvPr id="996" name="Google Shape;996;p9"/>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9"/>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9"/>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9"/>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9"/>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9"/>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9"/>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9"/>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9"/>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05" name="Google Shape;1005;p9"/>
          <p:cNvSpPr/>
          <p:nvPr/>
        </p:nvSpPr>
        <p:spPr>
          <a:xfrm flipH="1">
            <a:off x="5006997" y="727776"/>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9"/>
          <p:cNvSpPr/>
          <p:nvPr/>
        </p:nvSpPr>
        <p:spPr>
          <a:xfrm flipH="1">
            <a:off x="2449981" y="628951"/>
            <a:ext cx="351373" cy="351770"/>
          </a:xfrm>
          <a:custGeom>
            <a:avLst/>
            <a:gdLst/>
            <a:ahLst/>
            <a:cxnLst/>
            <a:rect l="l" t="t" r="r" b="b"/>
            <a:pathLst>
              <a:path w="2701" h="2704" fill="none" extrusionOk="0">
                <a:moveTo>
                  <a:pt x="2035" y="2665"/>
                </a:moveTo>
                <a:lnTo>
                  <a:pt x="2700" y="1958"/>
                </a:lnTo>
                <a:lnTo>
                  <a:pt x="2035" y="1331"/>
                </a:lnTo>
                <a:lnTo>
                  <a:pt x="2662" y="666"/>
                </a:lnTo>
                <a:lnTo>
                  <a:pt x="1955" y="0"/>
                </a:lnTo>
                <a:lnTo>
                  <a:pt x="1328" y="669"/>
                </a:lnTo>
                <a:lnTo>
                  <a:pt x="663" y="42"/>
                </a:lnTo>
                <a:lnTo>
                  <a:pt x="1" y="749"/>
                </a:lnTo>
                <a:lnTo>
                  <a:pt x="666" y="1373"/>
                </a:lnTo>
                <a:lnTo>
                  <a:pt x="39" y="2038"/>
                </a:lnTo>
                <a:lnTo>
                  <a:pt x="746" y="2703"/>
                </a:lnTo>
                <a:lnTo>
                  <a:pt x="1370" y="2038"/>
                </a:lnTo>
                <a:close/>
              </a:path>
            </a:pathLst>
          </a:custGeom>
          <a:solidFill>
            <a:schemeClr val="accent4"/>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07"/>
        <p:cNvGrpSpPr/>
        <p:nvPr/>
      </p:nvGrpSpPr>
      <p:grpSpPr>
        <a:xfrm>
          <a:off x="0" y="0"/>
          <a:ext cx="0" cy="0"/>
          <a:chOff x="0" y="0"/>
          <a:chExt cx="0" cy="0"/>
        </a:xfrm>
      </p:grpSpPr>
      <p:sp>
        <p:nvSpPr>
          <p:cNvPr id="1008" name="Google Shape;1008;p10"/>
          <p:cNvSpPr/>
          <p:nvPr/>
        </p:nvSpPr>
        <p:spPr>
          <a:xfrm>
            <a:off x="-10" y="3551751"/>
            <a:ext cx="2750822" cy="1605593"/>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9" name="Google Shape;1009;p10"/>
          <p:cNvGrpSpPr/>
          <p:nvPr/>
        </p:nvGrpSpPr>
        <p:grpSpPr>
          <a:xfrm>
            <a:off x="7055939" y="2224271"/>
            <a:ext cx="2125048" cy="2942622"/>
            <a:chOff x="7038150" y="2206481"/>
            <a:chExt cx="2125048" cy="2942622"/>
          </a:xfrm>
        </p:grpSpPr>
        <p:sp>
          <p:nvSpPr>
            <p:cNvPr id="1010" name="Google Shape;1010;p10"/>
            <p:cNvSpPr/>
            <p:nvPr/>
          </p:nvSpPr>
          <p:spPr>
            <a:xfrm>
              <a:off x="7038150" y="2206481"/>
              <a:ext cx="2125048" cy="2942326"/>
            </a:xfrm>
            <a:custGeom>
              <a:avLst/>
              <a:gdLst/>
              <a:ahLst/>
              <a:cxnLst/>
              <a:rect l="l" t="t" r="r" b="b"/>
              <a:pathLst>
                <a:path w="30670" h="42467" extrusionOk="0">
                  <a:moveTo>
                    <a:pt x="30492" y="42467"/>
                  </a:moveTo>
                  <a:lnTo>
                    <a:pt x="0" y="42467"/>
                  </a:lnTo>
                  <a:cubicBezTo>
                    <a:pt x="482" y="38922"/>
                    <a:pt x="3047" y="32119"/>
                    <a:pt x="15012" y="27587"/>
                  </a:cubicBezTo>
                  <a:cubicBezTo>
                    <a:pt x="30669" y="21658"/>
                    <a:pt x="19945" y="6541"/>
                    <a:pt x="304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10"/>
            <p:cNvSpPr/>
            <p:nvPr/>
          </p:nvSpPr>
          <p:spPr>
            <a:xfrm>
              <a:off x="7745077" y="2454523"/>
              <a:ext cx="1405843" cy="2694286"/>
            </a:xfrm>
            <a:custGeom>
              <a:avLst/>
              <a:gdLst/>
              <a:ahLst/>
              <a:cxnLst/>
              <a:rect l="l" t="t" r="r" b="b"/>
              <a:pathLst>
                <a:path w="20290" h="38887" extrusionOk="0">
                  <a:moveTo>
                    <a:pt x="20289" y="38887"/>
                  </a:moveTo>
                  <a:lnTo>
                    <a:pt x="1" y="38887"/>
                  </a:lnTo>
                  <a:cubicBezTo>
                    <a:pt x="11272" y="34905"/>
                    <a:pt x="8897" y="23307"/>
                    <a:pt x="12461" y="11651"/>
                  </a:cubicBezTo>
                  <a:cubicBezTo>
                    <a:pt x="14411" y="5278"/>
                    <a:pt x="17413" y="1839"/>
                    <a:pt x="202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10"/>
            <p:cNvSpPr/>
            <p:nvPr/>
          </p:nvSpPr>
          <p:spPr>
            <a:xfrm>
              <a:off x="8418263" y="4184447"/>
              <a:ext cx="732646" cy="964655"/>
            </a:xfrm>
            <a:custGeom>
              <a:avLst/>
              <a:gdLst/>
              <a:ahLst/>
              <a:cxnLst/>
              <a:rect l="l" t="t" r="r" b="b"/>
              <a:pathLst>
                <a:path w="10574" h="13923" extrusionOk="0">
                  <a:moveTo>
                    <a:pt x="0" y="13922"/>
                  </a:moveTo>
                  <a:cubicBezTo>
                    <a:pt x="848" y="9545"/>
                    <a:pt x="3436" y="666"/>
                    <a:pt x="10573" y="0"/>
                  </a:cubicBezTo>
                  <a:lnTo>
                    <a:pt x="10573" y="13922"/>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3" name="Google Shape;1013;p10"/>
          <p:cNvSpPr txBox="1">
            <a:spLocks noGrp="1"/>
          </p:cNvSpPr>
          <p:nvPr>
            <p:ph type="title"/>
          </p:nvPr>
        </p:nvSpPr>
        <p:spPr>
          <a:xfrm>
            <a:off x="717425" y="451929"/>
            <a:ext cx="7709100" cy="471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14"/>
        <p:cNvGrpSpPr/>
        <p:nvPr/>
      </p:nvGrpSpPr>
      <p:grpSpPr>
        <a:xfrm>
          <a:off x="0" y="0"/>
          <a:ext cx="0" cy="0"/>
          <a:chOff x="0" y="0"/>
          <a:chExt cx="0" cy="0"/>
        </a:xfrm>
      </p:grpSpPr>
      <p:sp>
        <p:nvSpPr>
          <p:cNvPr id="1015" name="Google Shape;1015;p11"/>
          <p:cNvSpPr txBox="1">
            <a:spLocks noGrp="1"/>
          </p:cNvSpPr>
          <p:nvPr>
            <p:ph type="title" hasCustomPrompt="1"/>
          </p:nvPr>
        </p:nvSpPr>
        <p:spPr>
          <a:xfrm>
            <a:off x="4572000" y="1593175"/>
            <a:ext cx="3854700" cy="14487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10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016" name="Google Shape;1016;p11"/>
          <p:cNvSpPr txBox="1">
            <a:spLocks noGrp="1"/>
          </p:cNvSpPr>
          <p:nvPr>
            <p:ph type="body" idx="1"/>
          </p:nvPr>
        </p:nvSpPr>
        <p:spPr>
          <a:xfrm>
            <a:off x="5086500" y="3071299"/>
            <a:ext cx="2825700" cy="485400"/>
          </a:xfrm>
          <a:prstGeom prst="rect">
            <a:avLst/>
          </a:prstGeom>
        </p:spPr>
        <p:txBody>
          <a:bodyPr spcFirstLastPara="1" wrap="square" lIns="91425" tIns="91425" rIns="91425" bIns="91425" anchor="t" anchorCtr="0">
            <a:noAutofit/>
          </a:bodyPr>
          <a:lstStyle>
            <a:lvl1pPr marL="457200" lvl="0" indent="-342900" algn="ctr">
              <a:lnSpc>
                <a:spcPct val="100000"/>
              </a:lnSpc>
              <a:spcBef>
                <a:spcPts val="0"/>
              </a:spcBef>
              <a:spcAft>
                <a:spcPts val="0"/>
              </a:spcAft>
              <a:buSzPts val="1800"/>
              <a:buChar char="●"/>
              <a:defRPr sz="1400"/>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grpSp>
        <p:nvGrpSpPr>
          <p:cNvPr id="1017" name="Google Shape;1017;p11"/>
          <p:cNvGrpSpPr/>
          <p:nvPr/>
        </p:nvGrpSpPr>
        <p:grpSpPr>
          <a:xfrm>
            <a:off x="7485129" y="-15770"/>
            <a:ext cx="1690448" cy="1915602"/>
            <a:chOff x="7485129" y="-15770"/>
            <a:chExt cx="1690448" cy="1915602"/>
          </a:xfrm>
        </p:grpSpPr>
        <p:grpSp>
          <p:nvGrpSpPr>
            <p:cNvPr id="1018" name="Google Shape;1018;p11"/>
            <p:cNvGrpSpPr/>
            <p:nvPr/>
          </p:nvGrpSpPr>
          <p:grpSpPr>
            <a:xfrm flipH="1">
              <a:off x="7589293" y="315740"/>
              <a:ext cx="952368" cy="1100498"/>
              <a:chOff x="341650" y="1947263"/>
              <a:chExt cx="334000" cy="385950"/>
            </a:xfrm>
          </p:grpSpPr>
          <p:sp>
            <p:nvSpPr>
              <p:cNvPr id="1019" name="Google Shape;1019;p11"/>
              <p:cNvSpPr/>
              <p:nvPr/>
            </p:nvSpPr>
            <p:spPr>
              <a:xfrm>
                <a:off x="462150" y="1947263"/>
                <a:ext cx="213500" cy="192550"/>
              </a:xfrm>
              <a:custGeom>
                <a:avLst/>
                <a:gdLst/>
                <a:ahLst/>
                <a:cxnLst/>
                <a:rect l="l" t="t" r="r" b="b"/>
                <a:pathLst>
                  <a:path w="8540" h="7702" extrusionOk="0">
                    <a:moveTo>
                      <a:pt x="820" y="0"/>
                    </a:moveTo>
                    <a:cubicBezTo>
                      <a:pt x="547" y="0"/>
                      <a:pt x="274" y="14"/>
                      <a:pt x="1" y="43"/>
                    </a:cubicBezTo>
                    <a:lnTo>
                      <a:pt x="8540" y="7701"/>
                    </a:lnTo>
                    <a:cubicBezTo>
                      <a:pt x="8536" y="7238"/>
                      <a:pt x="8495" y="6779"/>
                      <a:pt x="8411" y="6322"/>
                    </a:cubicBezTo>
                    <a:lnTo>
                      <a:pt x="1386" y="20"/>
                    </a:lnTo>
                    <a:cubicBezTo>
                      <a:pt x="1198" y="7"/>
                      <a:pt x="1009" y="0"/>
                      <a:pt x="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11"/>
              <p:cNvSpPr/>
              <p:nvPr/>
            </p:nvSpPr>
            <p:spPr>
              <a:xfrm>
                <a:off x="527000" y="1952413"/>
                <a:ext cx="137650" cy="123425"/>
              </a:xfrm>
              <a:custGeom>
                <a:avLst/>
                <a:gdLst/>
                <a:ahLst/>
                <a:cxnLst/>
                <a:rect l="l" t="t" r="r" b="b"/>
                <a:pathLst>
                  <a:path w="5506" h="4937" extrusionOk="0">
                    <a:moveTo>
                      <a:pt x="0" y="1"/>
                    </a:moveTo>
                    <a:lnTo>
                      <a:pt x="5505" y="4937"/>
                    </a:lnTo>
                    <a:cubicBezTo>
                      <a:pt x="5075" y="3719"/>
                      <a:pt x="4342" y="2629"/>
                      <a:pt x="3381" y="1768"/>
                    </a:cubicBezTo>
                    <a:cubicBezTo>
                      <a:pt x="2420" y="904"/>
                      <a:pt x="1257" y="29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11"/>
              <p:cNvSpPr/>
              <p:nvPr/>
            </p:nvSpPr>
            <p:spPr>
              <a:xfrm>
                <a:off x="385100" y="2125713"/>
                <a:ext cx="204100" cy="187800"/>
              </a:xfrm>
              <a:custGeom>
                <a:avLst/>
                <a:gdLst/>
                <a:ahLst/>
                <a:cxnLst/>
                <a:rect l="l" t="t" r="r" b="b"/>
                <a:pathLst>
                  <a:path w="8164" h="7512" extrusionOk="0">
                    <a:moveTo>
                      <a:pt x="341" y="1"/>
                    </a:moveTo>
                    <a:lnTo>
                      <a:pt x="1" y="958"/>
                    </a:lnTo>
                    <a:lnTo>
                      <a:pt x="7306" y="7511"/>
                    </a:lnTo>
                    <a:cubicBezTo>
                      <a:pt x="7601" y="7366"/>
                      <a:pt x="7890" y="7199"/>
                      <a:pt x="8164" y="7019"/>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11"/>
              <p:cNvSpPr/>
              <p:nvPr/>
            </p:nvSpPr>
            <p:spPr>
              <a:xfrm>
                <a:off x="399725" y="2084738"/>
                <a:ext cx="220900" cy="206350"/>
              </a:xfrm>
              <a:custGeom>
                <a:avLst/>
                <a:gdLst/>
                <a:ahLst/>
                <a:cxnLst/>
                <a:rect l="l" t="t" r="r" b="b"/>
                <a:pathLst>
                  <a:path w="8836" h="8254" extrusionOk="0">
                    <a:moveTo>
                      <a:pt x="341" y="1"/>
                    </a:moveTo>
                    <a:lnTo>
                      <a:pt x="1" y="958"/>
                    </a:lnTo>
                    <a:lnTo>
                      <a:pt x="8131" y="8253"/>
                    </a:lnTo>
                    <a:cubicBezTo>
                      <a:pt x="8379" y="8057"/>
                      <a:pt x="8613" y="7845"/>
                      <a:pt x="8835" y="7617"/>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11"/>
              <p:cNvSpPr/>
              <p:nvPr/>
            </p:nvSpPr>
            <p:spPr>
              <a:xfrm>
                <a:off x="414275" y="2043688"/>
                <a:ext cx="231400" cy="219050"/>
              </a:xfrm>
              <a:custGeom>
                <a:avLst/>
                <a:gdLst/>
                <a:ahLst/>
                <a:cxnLst/>
                <a:rect l="l" t="t" r="r" b="b"/>
                <a:pathLst>
                  <a:path w="9256" h="8762" extrusionOk="0">
                    <a:moveTo>
                      <a:pt x="344" y="0"/>
                    </a:moveTo>
                    <a:lnTo>
                      <a:pt x="0" y="958"/>
                    </a:lnTo>
                    <a:lnTo>
                      <a:pt x="8700" y="8761"/>
                    </a:lnTo>
                    <a:cubicBezTo>
                      <a:pt x="8899" y="8517"/>
                      <a:pt x="9086" y="8263"/>
                      <a:pt x="9256" y="7996"/>
                    </a:cubicBezTo>
                    <a:lnTo>
                      <a:pt x="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11"/>
              <p:cNvSpPr/>
              <p:nvPr/>
            </p:nvSpPr>
            <p:spPr>
              <a:xfrm>
                <a:off x="370575" y="2166688"/>
                <a:ext cx="180225" cy="162000"/>
              </a:xfrm>
              <a:custGeom>
                <a:avLst/>
                <a:gdLst/>
                <a:ahLst/>
                <a:cxnLst/>
                <a:rect l="l" t="t" r="r" b="b"/>
                <a:pathLst>
                  <a:path w="7209" h="6480" extrusionOk="0">
                    <a:moveTo>
                      <a:pt x="341" y="1"/>
                    </a:moveTo>
                    <a:lnTo>
                      <a:pt x="0" y="962"/>
                    </a:lnTo>
                    <a:lnTo>
                      <a:pt x="6148" y="6479"/>
                    </a:lnTo>
                    <a:cubicBezTo>
                      <a:pt x="6508" y="6399"/>
                      <a:pt x="6865" y="6293"/>
                      <a:pt x="7208" y="6165"/>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11"/>
              <p:cNvSpPr/>
              <p:nvPr/>
            </p:nvSpPr>
            <p:spPr>
              <a:xfrm>
                <a:off x="443425" y="1961663"/>
                <a:ext cx="231100" cy="226825"/>
              </a:xfrm>
              <a:custGeom>
                <a:avLst/>
                <a:gdLst/>
                <a:ahLst/>
                <a:cxnLst/>
                <a:rect l="l" t="t" r="r" b="b"/>
                <a:pathLst>
                  <a:path w="9244" h="9073" extrusionOk="0">
                    <a:moveTo>
                      <a:pt x="342" y="0"/>
                    </a:moveTo>
                    <a:lnTo>
                      <a:pt x="1" y="958"/>
                    </a:lnTo>
                    <a:lnTo>
                      <a:pt x="9044" y="9073"/>
                    </a:lnTo>
                    <a:cubicBezTo>
                      <a:pt x="9138" y="8713"/>
                      <a:pt x="9202" y="8349"/>
                      <a:pt x="9244" y="7983"/>
                    </a:cubicBezTo>
                    <a:lnTo>
                      <a:pt x="3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11"/>
              <p:cNvSpPr/>
              <p:nvPr/>
            </p:nvSpPr>
            <p:spPr>
              <a:xfrm>
                <a:off x="428900" y="2002638"/>
                <a:ext cx="235275" cy="226100"/>
              </a:xfrm>
              <a:custGeom>
                <a:avLst/>
                <a:gdLst/>
                <a:ahLst/>
                <a:cxnLst/>
                <a:rect l="l" t="t" r="r" b="b"/>
                <a:pathLst>
                  <a:path w="9411" h="9044" extrusionOk="0">
                    <a:moveTo>
                      <a:pt x="341" y="0"/>
                    </a:moveTo>
                    <a:lnTo>
                      <a:pt x="0" y="961"/>
                    </a:lnTo>
                    <a:lnTo>
                      <a:pt x="9012" y="9044"/>
                    </a:lnTo>
                    <a:cubicBezTo>
                      <a:pt x="9163" y="8751"/>
                      <a:pt x="9294" y="8446"/>
                      <a:pt x="9410" y="8137"/>
                    </a:cubicBezTo>
                    <a:lnTo>
                      <a:pt x="3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11"/>
              <p:cNvSpPr/>
              <p:nvPr/>
            </p:nvSpPr>
            <p:spPr>
              <a:xfrm>
                <a:off x="356025" y="2207738"/>
                <a:ext cx="147125" cy="125475"/>
              </a:xfrm>
              <a:custGeom>
                <a:avLst/>
                <a:gdLst/>
                <a:ahLst/>
                <a:cxnLst/>
                <a:rect l="l" t="t" r="r" b="b"/>
                <a:pathLst>
                  <a:path w="5885" h="5019" extrusionOk="0">
                    <a:moveTo>
                      <a:pt x="341" y="1"/>
                    </a:moveTo>
                    <a:lnTo>
                      <a:pt x="0" y="959"/>
                    </a:lnTo>
                    <a:lnTo>
                      <a:pt x="4500" y="4998"/>
                    </a:lnTo>
                    <a:cubicBezTo>
                      <a:pt x="4689" y="5011"/>
                      <a:pt x="4879" y="5018"/>
                      <a:pt x="5068" y="5018"/>
                    </a:cubicBezTo>
                    <a:cubicBezTo>
                      <a:pt x="5341" y="5018"/>
                      <a:pt x="5613" y="5004"/>
                      <a:pt x="5885" y="4976"/>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11"/>
              <p:cNvSpPr/>
              <p:nvPr/>
            </p:nvSpPr>
            <p:spPr>
              <a:xfrm>
                <a:off x="341650" y="2248713"/>
                <a:ext cx="96675" cy="79325"/>
              </a:xfrm>
              <a:custGeom>
                <a:avLst/>
                <a:gdLst/>
                <a:ahLst/>
                <a:cxnLst/>
                <a:rect l="l" t="t" r="r" b="b"/>
                <a:pathLst>
                  <a:path w="3867" h="3173" extrusionOk="0">
                    <a:moveTo>
                      <a:pt x="331" y="1"/>
                    </a:moveTo>
                    <a:lnTo>
                      <a:pt x="0" y="926"/>
                    </a:lnTo>
                    <a:cubicBezTo>
                      <a:pt x="154" y="1094"/>
                      <a:pt x="315" y="1251"/>
                      <a:pt x="485" y="1405"/>
                    </a:cubicBezTo>
                    <a:cubicBezTo>
                      <a:pt x="1446" y="2270"/>
                      <a:pt x="2610" y="2877"/>
                      <a:pt x="3866" y="3173"/>
                    </a:cubicBezTo>
                    <a:lnTo>
                      <a:pt x="3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9" name="Google Shape;1029;p11"/>
            <p:cNvSpPr/>
            <p:nvPr/>
          </p:nvSpPr>
          <p:spPr>
            <a:xfrm flipH="1">
              <a:off x="7485129" y="-15770"/>
              <a:ext cx="1690448" cy="1915602"/>
            </a:xfrm>
            <a:custGeom>
              <a:avLst/>
              <a:gdLst/>
              <a:ahLst/>
              <a:cxnLst/>
              <a:rect l="l" t="t" r="r" b="b"/>
              <a:pathLst>
                <a:path w="19791" h="22427" extrusionOk="0">
                  <a:moveTo>
                    <a:pt x="1" y="200"/>
                  </a:moveTo>
                  <a:lnTo>
                    <a:pt x="19791" y="1"/>
                  </a:lnTo>
                  <a:cubicBezTo>
                    <a:pt x="8819" y="2389"/>
                    <a:pt x="11204" y="8993"/>
                    <a:pt x="7791" y="15690"/>
                  </a:cubicBezTo>
                  <a:cubicBezTo>
                    <a:pt x="5927" y="19354"/>
                    <a:pt x="3018" y="21346"/>
                    <a:pt x="226" y="224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11"/>
            <p:cNvSpPr/>
            <p:nvPr/>
          </p:nvSpPr>
          <p:spPr>
            <a:xfrm flipH="1">
              <a:off x="8223202" y="-13728"/>
              <a:ext cx="952376" cy="853730"/>
            </a:xfrm>
            <a:custGeom>
              <a:avLst/>
              <a:gdLst/>
              <a:ahLst/>
              <a:cxnLst/>
              <a:rect l="l" t="t" r="r" b="b"/>
              <a:pathLst>
                <a:path w="10311" h="9243" extrusionOk="0">
                  <a:moveTo>
                    <a:pt x="10310" y="0"/>
                  </a:moveTo>
                  <a:cubicBezTo>
                    <a:pt x="9517" y="2880"/>
                    <a:pt x="7048" y="8735"/>
                    <a:pt x="94" y="9243"/>
                  </a:cubicBezTo>
                  <a:lnTo>
                    <a:pt x="1" y="10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1" name="Google Shape;1031;p11"/>
          <p:cNvSpPr/>
          <p:nvPr/>
        </p:nvSpPr>
        <p:spPr>
          <a:xfrm flipH="1">
            <a:off x="6489986" y="3744603"/>
            <a:ext cx="2677161" cy="1417636"/>
          </a:xfrm>
          <a:custGeom>
            <a:avLst/>
            <a:gdLst/>
            <a:ahLst/>
            <a:cxnLst/>
            <a:rect l="l" t="t" r="r" b="b"/>
            <a:pathLst>
              <a:path w="40343" h="21362" extrusionOk="0">
                <a:moveTo>
                  <a:pt x="0" y="21362"/>
                </a:moveTo>
                <a:lnTo>
                  <a:pt x="0" y="0"/>
                </a:lnTo>
                <a:cubicBezTo>
                  <a:pt x="4133" y="11868"/>
                  <a:pt x="16162" y="9368"/>
                  <a:pt x="28255" y="13122"/>
                </a:cubicBezTo>
                <a:cubicBezTo>
                  <a:pt x="34869" y="15175"/>
                  <a:pt x="38436" y="18338"/>
                  <a:pt x="40342" y="213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11"/>
          <p:cNvSpPr/>
          <p:nvPr/>
        </p:nvSpPr>
        <p:spPr>
          <a:xfrm flipH="1">
            <a:off x="-22720" y="-13000"/>
            <a:ext cx="1280395" cy="2777747"/>
          </a:xfrm>
          <a:custGeom>
            <a:avLst/>
            <a:gdLst/>
            <a:ahLst/>
            <a:cxnLst/>
            <a:rect l="l" t="t" r="r" b="b"/>
            <a:pathLst>
              <a:path w="17156" h="37219" extrusionOk="0">
                <a:moveTo>
                  <a:pt x="17052" y="0"/>
                </a:moveTo>
                <a:lnTo>
                  <a:pt x="0" y="0"/>
                </a:lnTo>
                <a:cubicBezTo>
                  <a:pt x="270" y="3108"/>
                  <a:pt x="1707" y="9072"/>
                  <a:pt x="8398" y="13045"/>
                </a:cubicBezTo>
                <a:cubicBezTo>
                  <a:pt x="17155" y="18241"/>
                  <a:pt x="11155" y="31488"/>
                  <a:pt x="17052" y="372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3" name="Google Shape;1033;p11"/>
          <p:cNvGrpSpPr/>
          <p:nvPr/>
        </p:nvGrpSpPr>
        <p:grpSpPr>
          <a:xfrm>
            <a:off x="-20357" y="2793741"/>
            <a:ext cx="2245086" cy="2378160"/>
            <a:chOff x="-20357" y="2793741"/>
            <a:chExt cx="2245086" cy="2378160"/>
          </a:xfrm>
        </p:grpSpPr>
        <p:grpSp>
          <p:nvGrpSpPr>
            <p:cNvPr id="1034" name="Google Shape;1034;p11"/>
            <p:cNvGrpSpPr/>
            <p:nvPr/>
          </p:nvGrpSpPr>
          <p:grpSpPr>
            <a:xfrm flipH="1">
              <a:off x="-7089" y="2793741"/>
              <a:ext cx="2036531" cy="2155481"/>
              <a:chOff x="3844200" y="3565550"/>
              <a:chExt cx="524325" cy="554950"/>
            </a:xfrm>
          </p:grpSpPr>
          <p:sp>
            <p:nvSpPr>
              <p:cNvPr id="1035" name="Google Shape;1035;p11"/>
              <p:cNvSpPr/>
              <p:nvPr/>
            </p:nvSpPr>
            <p:spPr>
              <a:xfrm>
                <a:off x="3937150" y="4105850"/>
                <a:ext cx="15950" cy="12100"/>
              </a:xfrm>
              <a:custGeom>
                <a:avLst/>
                <a:gdLst/>
                <a:ahLst/>
                <a:cxnLst/>
                <a:rect l="l" t="t" r="r" b="b"/>
                <a:pathLst>
                  <a:path w="638" h="484" extrusionOk="0">
                    <a:moveTo>
                      <a:pt x="319" y="1"/>
                    </a:moveTo>
                    <a:cubicBezTo>
                      <a:pt x="265" y="1"/>
                      <a:pt x="212" y="18"/>
                      <a:pt x="168" y="54"/>
                    </a:cubicBezTo>
                    <a:cubicBezTo>
                      <a:pt x="1" y="192"/>
                      <a:pt x="81" y="459"/>
                      <a:pt x="293" y="482"/>
                    </a:cubicBezTo>
                    <a:cubicBezTo>
                      <a:pt x="302" y="483"/>
                      <a:pt x="312" y="483"/>
                      <a:pt x="320" y="483"/>
                    </a:cubicBezTo>
                    <a:cubicBezTo>
                      <a:pt x="520" y="483"/>
                      <a:pt x="638" y="250"/>
                      <a:pt x="509" y="93"/>
                    </a:cubicBezTo>
                    <a:cubicBezTo>
                      <a:pt x="461" y="32"/>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11"/>
              <p:cNvSpPr/>
              <p:nvPr/>
            </p:nvSpPr>
            <p:spPr>
              <a:xfrm>
                <a:off x="3923900" y="4089375"/>
                <a:ext cx="15300" cy="11625"/>
              </a:xfrm>
              <a:custGeom>
                <a:avLst/>
                <a:gdLst/>
                <a:ahLst/>
                <a:cxnLst/>
                <a:rect l="l" t="t" r="r" b="b"/>
                <a:pathLst>
                  <a:path w="612" h="465" extrusionOk="0">
                    <a:moveTo>
                      <a:pt x="305" y="0"/>
                    </a:moveTo>
                    <a:cubicBezTo>
                      <a:pt x="254" y="0"/>
                      <a:pt x="202" y="17"/>
                      <a:pt x="158" y="51"/>
                    </a:cubicBezTo>
                    <a:cubicBezTo>
                      <a:pt x="0" y="183"/>
                      <a:pt x="74" y="440"/>
                      <a:pt x="280" y="463"/>
                    </a:cubicBezTo>
                    <a:cubicBezTo>
                      <a:pt x="289" y="464"/>
                      <a:pt x="298" y="464"/>
                      <a:pt x="307" y="464"/>
                    </a:cubicBezTo>
                    <a:cubicBezTo>
                      <a:pt x="497" y="464"/>
                      <a:pt x="612" y="240"/>
                      <a:pt x="486" y="87"/>
                    </a:cubicBezTo>
                    <a:cubicBezTo>
                      <a:pt x="440" y="30"/>
                      <a:pt x="373" y="0"/>
                      <a:pt x="3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11"/>
              <p:cNvSpPr/>
              <p:nvPr/>
            </p:nvSpPr>
            <p:spPr>
              <a:xfrm>
                <a:off x="3910575" y="4072850"/>
                <a:ext cx="14750" cy="11175"/>
              </a:xfrm>
              <a:custGeom>
                <a:avLst/>
                <a:gdLst/>
                <a:ahLst/>
                <a:cxnLst/>
                <a:rect l="l" t="t" r="r" b="b"/>
                <a:pathLst>
                  <a:path w="590" h="447" extrusionOk="0">
                    <a:moveTo>
                      <a:pt x="297" y="0"/>
                    </a:moveTo>
                    <a:cubicBezTo>
                      <a:pt x="247" y="0"/>
                      <a:pt x="196" y="17"/>
                      <a:pt x="154" y="50"/>
                    </a:cubicBezTo>
                    <a:cubicBezTo>
                      <a:pt x="0" y="176"/>
                      <a:pt x="74" y="423"/>
                      <a:pt x="273" y="445"/>
                    </a:cubicBezTo>
                    <a:cubicBezTo>
                      <a:pt x="281" y="446"/>
                      <a:pt x="289" y="447"/>
                      <a:pt x="296" y="447"/>
                    </a:cubicBezTo>
                    <a:cubicBezTo>
                      <a:pt x="479" y="447"/>
                      <a:pt x="590" y="230"/>
                      <a:pt x="469" y="82"/>
                    </a:cubicBezTo>
                    <a:cubicBezTo>
                      <a:pt x="426" y="28"/>
                      <a:pt x="362"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11"/>
              <p:cNvSpPr/>
              <p:nvPr/>
            </p:nvSpPr>
            <p:spPr>
              <a:xfrm>
                <a:off x="3897300" y="4056275"/>
                <a:ext cx="14125" cy="10725"/>
              </a:xfrm>
              <a:custGeom>
                <a:avLst/>
                <a:gdLst/>
                <a:ahLst/>
                <a:cxnLst/>
                <a:rect l="l" t="t" r="r" b="b"/>
                <a:pathLst>
                  <a:path w="565" h="429" extrusionOk="0">
                    <a:moveTo>
                      <a:pt x="285" y="0"/>
                    </a:moveTo>
                    <a:cubicBezTo>
                      <a:pt x="237" y="0"/>
                      <a:pt x="189" y="16"/>
                      <a:pt x="149" y="48"/>
                    </a:cubicBezTo>
                    <a:cubicBezTo>
                      <a:pt x="1" y="170"/>
                      <a:pt x="71" y="408"/>
                      <a:pt x="261" y="427"/>
                    </a:cubicBezTo>
                    <a:cubicBezTo>
                      <a:pt x="269" y="428"/>
                      <a:pt x="277" y="428"/>
                      <a:pt x="284" y="428"/>
                    </a:cubicBezTo>
                    <a:cubicBezTo>
                      <a:pt x="460" y="428"/>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11"/>
              <p:cNvSpPr/>
              <p:nvPr/>
            </p:nvSpPr>
            <p:spPr>
              <a:xfrm>
                <a:off x="3884050" y="4039775"/>
                <a:ext cx="13475" cy="10200"/>
              </a:xfrm>
              <a:custGeom>
                <a:avLst/>
                <a:gdLst/>
                <a:ahLst/>
                <a:cxnLst/>
                <a:rect l="l" t="t" r="r" b="b"/>
                <a:pathLst>
                  <a:path w="539" h="408" extrusionOk="0">
                    <a:moveTo>
                      <a:pt x="270" y="0"/>
                    </a:moveTo>
                    <a:cubicBezTo>
                      <a:pt x="225" y="0"/>
                      <a:pt x="180" y="15"/>
                      <a:pt x="142" y="46"/>
                    </a:cubicBezTo>
                    <a:cubicBezTo>
                      <a:pt x="0" y="158"/>
                      <a:pt x="68" y="390"/>
                      <a:pt x="248" y="406"/>
                    </a:cubicBezTo>
                    <a:cubicBezTo>
                      <a:pt x="256" y="407"/>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11"/>
              <p:cNvSpPr/>
              <p:nvPr/>
            </p:nvSpPr>
            <p:spPr>
              <a:xfrm>
                <a:off x="3870800" y="4023200"/>
                <a:ext cx="12825" cy="9825"/>
              </a:xfrm>
              <a:custGeom>
                <a:avLst/>
                <a:gdLst/>
                <a:ahLst/>
                <a:cxnLst/>
                <a:rect l="l" t="t" r="r" b="b"/>
                <a:pathLst>
                  <a:path w="513" h="393" extrusionOk="0">
                    <a:moveTo>
                      <a:pt x="257" y="0"/>
                    </a:moveTo>
                    <a:cubicBezTo>
                      <a:pt x="214" y="0"/>
                      <a:pt x="171" y="15"/>
                      <a:pt x="135" y="44"/>
                    </a:cubicBezTo>
                    <a:cubicBezTo>
                      <a:pt x="0" y="153"/>
                      <a:pt x="64" y="371"/>
                      <a:pt x="238" y="391"/>
                    </a:cubicBezTo>
                    <a:cubicBezTo>
                      <a:pt x="246" y="392"/>
                      <a:pt x="253" y="392"/>
                      <a:pt x="261" y="392"/>
                    </a:cubicBezTo>
                    <a:cubicBezTo>
                      <a:pt x="418" y="392"/>
                      <a:pt x="513" y="202"/>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11"/>
              <p:cNvSpPr/>
              <p:nvPr/>
            </p:nvSpPr>
            <p:spPr>
              <a:xfrm>
                <a:off x="3857450" y="4006700"/>
                <a:ext cx="12300" cy="9350"/>
              </a:xfrm>
              <a:custGeom>
                <a:avLst/>
                <a:gdLst/>
                <a:ahLst/>
                <a:cxnLst/>
                <a:rect l="l" t="t" r="r" b="b"/>
                <a:pathLst>
                  <a:path w="492" h="374" extrusionOk="0">
                    <a:moveTo>
                      <a:pt x="247" y="1"/>
                    </a:moveTo>
                    <a:cubicBezTo>
                      <a:pt x="206" y="1"/>
                      <a:pt x="166" y="14"/>
                      <a:pt x="132" y="42"/>
                    </a:cubicBezTo>
                    <a:cubicBezTo>
                      <a:pt x="1" y="144"/>
                      <a:pt x="65" y="353"/>
                      <a:pt x="229" y="373"/>
                    </a:cubicBezTo>
                    <a:cubicBezTo>
                      <a:pt x="235" y="373"/>
                      <a:pt x="242" y="374"/>
                      <a:pt x="248" y="374"/>
                    </a:cubicBezTo>
                    <a:cubicBezTo>
                      <a:pt x="401" y="374"/>
                      <a:pt x="492" y="194"/>
                      <a:pt x="393" y="71"/>
                    </a:cubicBezTo>
                    <a:cubicBezTo>
                      <a:pt x="356"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11"/>
              <p:cNvSpPr/>
              <p:nvPr/>
            </p:nvSpPr>
            <p:spPr>
              <a:xfrm>
                <a:off x="3844200" y="3990175"/>
                <a:ext cx="11650" cy="8850"/>
              </a:xfrm>
              <a:custGeom>
                <a:avLst/>
                <a:gdLst/>
                <a:ahLst/>
                <a:cxnLst/>
                <a:rect l="l" t="t" r="r" b="b"/>
                <a:pathLst>
                  <a:path w="466" h="354" extrusionOk="0">
                    <a:moveTo>
                      <a:pt x="235" y="1"/>
                    </a:moveTo>
                    <a:cubicBezTo>
                      <a:pt x="196" y="1"/>
                      <a:pt x="156" y="14"/>
                      <a:pt x="123" y="41"/>
                    </a:cubicBezTo>
                    <a:cubicBezTo>
                      <a:pt x="0" y="137"/>
                      <a:pt x="58" y="336"/>
                      <a:pt x="216" y="352"/>
                    </a:cubicBezTo>
                    <a:cubicBezTo>
                      <a:pt x="222" y="353"/>
                      <a:pt x="229" y="353"/>
                      <a:pt x="235" y="353"/>
                    </a:cubicBezTo>
                    <a:cubicBezTo>
                      <a:pt x="381" y="353"/>
                      <a:pt x="465" y="183"/>
                      <a:pt x="370" y="66"/>
                    </a:cubicBezTo>
                    <a:cubicBezTo>
                      <a:pt x="336"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11"/>
              <p:cNvSpPr/>
              <p:nvPr/>
            </p:nvSpPr>
            <p:spPr>
              <a:xfrm>
                <a:off x="3968325" y="4107900"/>
                <a:ext cx="16525" cy="12600"/>
              </a:xfrm>
              <a:custGeom>
                <a:avLst/>
                <a:gdLst/>
                <a:ahLst/>
                <a:cxnLst/>
                <a:rect l="l" t="t" r="r" b="b"/>
                <a:pathLst>
                  <a:path w="661" h="504" extrusionOk="0">
                    <a:moveTo>
                      <a:pt x="330" y="0"/>
                    </a:moveTo>
                    <a:cubicBezTo>
                      <a:pt x="275" y="0"/>
                      <a:pt x="220" y="18"/>
                      <a:pt x="174" y="56"/>
                    </a:cubicBezTo>
                    <a:cubicBezTo>
                      <a:pt x="1" y="197"/>
                      <a:pt x="84" y="480"/>
                      <a:pt x="306" y="503"/>
                    </a:cubicBezTo>
                    <a:cubicBezTo>
                      <a:pt x="315" y="503"/>
                      <a:pt x="324" y="504"/>
                      <a:pt x="333" y="504"/>
                    </a:cubicBezTo>
                    <a:cubicBezTo>
                      <a:pt x="539" y="504"/>
                      <a:pt x="660" y="261"/>
                      <a:pt x="528" y="94"/>
                    </a:cubicBezTo>
                    <a:cubicBezTo>
                      <a:pt x="477" y="32"/>
                      <a:pt x="403" y="0"/>
                      <a:pt x="3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11"/>
              <p:cNvSpPr/>
              <p:nvPr/>
            </p:nvSpPr>
            <p:spPr>
              <a:xfrm>
                <a:off x="3955075" y="4091400"/>
                <a:ext cx="15875" cy="12075"/>
              </a:xfrm>
              <a:custGeom>
                <a:avLst/>
                <a:gdLst/>
                <a:ahLst/>
                <a:cxnLst/>
                <a:rect l="l" t="t" r="r" b="b"/>
                <a:pathLst>
                  <a:path w="635" h="483" extrusionOk="0">
                    <a:moveTo>
                      <a:pt x="318" y="0"/>
                    </a:moveTo>
                    <a:cubicBezTo>
                      <a:pt x="264" y="0"/>
                      <a:pt x="210" y="18"/>
                      <a:pt x="164" y="54"/>
                    </a:cubicBezTo>
                    <a:cubicBezTo>
                      <a:pt x="0" y="189"/>
                      <a:pt x="81" y="459"/>
                      <a:pt x="293" y="481"/>
                    </a:cubicBezTo>
                    <a:cubicBezTo>
                      <a:pt x="302" y="482"/>
                      <a:pt x="311" y="483"/>
                      <a:pt x="320" y="483"/>
                    </a:cubicBezTo>
                    <a:cubicBezTo>
                      <a:pt x="516" y="483"/>
                      <a:pt x="634" y="249"/>
                      <a:pt x="505" y="89"/>
                    </a:cubicBezTo>
                    <a:cubicBezTo>
                      <a:pt x="457"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11"/>
              <p:cNvSpPr/>
              <p:nvPr/>
            </p:nvSpPr>
            <p:spPr>
              <a:xfrm>
                <a:off x="3941725" y="4074825"/>
                <a:ext cx="15400" cy="11700"/>
              </a:xfrm>
              <a:custGeom>
                <a:avLst/>
                <a:gdLst/>
                <a:ahLst/>
                <a:cxnLst/>
                <a:rect l="l" t="t" r="r" b="b"/>
                <a:pathLst>
                  <a:path w="616" h="468" extrusionOk="0">
                    <a:moveTo>
                      <a:pt x="309" y="1"/>
                    </a:moveTo>
                    <a:cubicBezTo>
                      <a:pt x="257" y="1"/>
                      <a:pt x="205" y="18"/>
                      <a:pt x="162" y="55"/>
                    </a:cubicBezTo>
                    <a:cubicBezTo>
                      <a:pt x="1" y="183"/>
                      <a:pt x="78" y="444"/>
                      <a:pt x="284" y="466"/>
                    </a:cubicBezTo>
                    <a:cubicBezTo>
                      <a:pt x="293" y="467"/>
                      <a:pt x="302" y="468"/>
                      <a:pt x="310" y="468"/>
                    </a:cubicBezTo>
                    <a:cubicBezTo>
                      <a:pt x="501" y="468"/>
                      <a:pt x="615" y="241"/>
                      <a:pt x="489" y="87"/>
                    </a:cubicBezTo>
                    <a:cubicBezTo>
                      <a:pt x="444" y="31"/>
                      <a:pt x="377"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11"/>
              <p:cNvSpPr/>
              <p:nvPr/>
            </p:nvSpPr>
            <p:spPr>
              <a:xfrm>
                <a:off x="3928475" y="4058325"/>
                <a:ext cx="14775" cy="11150"/>
              </a:xfrm>
              <a:custGeom>
                <a:avLst/>
                <a:gdLst/>
                <a:ahLst/>
                <a:cxnLst/>
                <a:rect l="l" t="t" r="r" b="b"/>
                <a:pathLst>
                  <a:path w="591" h="446" extrusionOk="0">
                    <a:moveTo>
                      <a:pt x="295" y="0"/>
                    </a:moveTo>
                    <a:cubicBezTo>
                      <a:pt x="246" y="0"/>
                      <a:pt x="196" y="16"/>
                      <a:pt x="155" y="50"/>
                    </a:cubicBezTo>
                    <a:cubicBezTo>
                      <a:pt x="1" y="175"/>
                      <a:pt x="75" y="426"/>
                      <a:pt x="274" y="445"/>
                    </a:cubicBezTo>
                    <a:cubicBezTo>
                      <a:pt x="282" y="446"/>
                      <a:pt x="289" y="446"/>
                      <a:pt x="297" y="446"/>
                    </a:cubicBezTo>
                    <a:cubicBezTo>
                      <a:pt x="480"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11"/>
              <p:cNvSpPr/>
              <p:nvPr/>
            </p:nvSpPr>
            <p:spPr>
              <a:xfrm>
                <a:off x="3915225" y="4041800"/>
                <a:ext cx="14125" cy="10725"/>
              </a:xfrm>
              <a:custGeom>
                <a:avLst/>
                <a:gdLst/>
                <a:ahLst/>
                <a:cxnLst/>
                <a:rect l="l" t="t" r="r" b="b"/>
                <a:pathLst>
                  <a:path w="565" h="429" extrusionOk="0">
                    <a:moveTo>
                      <a:pt x="282" y="1"/>
                    </a:moveTo>
                    <a:cubicBezTo>
                      <a:pt x="235" y="1"/>
                      <a:pt x="187" y="16"/>
                      <a:pt x="148" y="48"/>
                    </a:cubicBezTo>
                    <a:cubicBezTo>
                      <a:pt x="0" y="167"/>
                      <a:pt x="71" y="405"/>
                      <a:pt x="261" y="428"/>
                    </a:cubicBezTo>
                    <a:cubicBezTo>
                      <a:pt x="269" y="428"/>
                      <a:pt x="276" y="429"/>
                      <a:pt x="284" y="429"/>
                    </a:cubicBezTo>
                    <a:cubicBezTo>
                      <a:pt x="460" y="429"/>
                      <a:pt x="564" y="222"/>
                      <a:pt x="450" y="81"/>
                    </a:cubicBezTo>
                    <a:cubicBezTo>
                      <a:pt x="407"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11"/>
              <p:cNvSpPr/>
              <p:nvPr/>
            </p:nvSpPr>
            <p:spPr>
              <a:xfrm>
                <a:off x="3901975" y="4025225"/>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6" y="410"/>
                      <a:pt x="263" y="411"/>
                      <a:pt x="271" y="411"/>
                    </a:cubicBezTo>
                    <a:cubicBezTo>
                      <a:pt x="440" y="411"/>
                      <a:pt x="538" y="214"/>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11"/>
              <p:cNvSpPr/>
              <p:nvPr/>
            </p:nvSpPr>
            <p:spPr>
              <a:xfrm>
                <a:off x="3888625" y="4008725"/>
                <a:ext cx="12925" cy="9750"/>
              </a:xfrm>
              <a:custGeom>
                <a:avLst/>
                <a:gdLst/>
                <a:ahLst/>
                <a:cxnLst/>
                <a:rect l="l" t="t" r="r" b="b"/>
                <a:pathLst>
                  <a:path w="517" h="390" extrusionOk="0">
                    <a:moveTo>
                      <a:pt x="260" y="1"/>
                    </a:moveTo>
                    <a:cubicBezTo>
                      <a:pt x="217" y="1"/>
                      <a:pt x="173" y="15"/>
                      <a:pt x="136" y="44"/>
                    </a:cubicBezTo>
                    <a:cubicBezTo>
                      <a:pt x="1" y="153"/>
                      <a:pt x="68" y="372"/>
                      <a:pt x="238" y="388"/>
                    </a:cubicBezTo>
                    <a:cubicBezTo>
                      <a:pt x="246" y="389"/>
                      <a:pt x="254" y="389"/>
                      <a:pt x="262" y="389"/>
                    </a:cubicBezTo>
                    <a:cubicBezTo>
                      <a:pt x="422" y="389"/>
                      <a:pt x="516"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11"/>
              <p:cNvSpPr/>
              <p:nvPr/>
            </p:nvSpPr>
            <p:spPr>
              <a:xfrm>
                <a:off x="3875375" y="3992175"/>
                <a:ext cx="12300" cy="9325"/>
              </a:xfrm>
              <a:custGeom>
                <a:avLst/>
                <a:gdLst/>
                <a:ahLst/>
                <a:cxnLst/>
                <a:rect l="l" t="t" r="r" b="b"/>
                <a:pathLst>
                  <a:path w="492" h="373" extrusionOk="0">
                    <a:moveTo>
                      <a:pt x="248" y="1"/>
                    </a:moveTo>
                    <a:cubicBezTo>
                      <a:pt x="206" y="1"/>
                      <a:pt x="164" y="15"/>
                      <a:pt x="129" y="44"/>
                    </a:cubicBezTo>
                    <a:cubicBezTo>
                      <a:pt x="0" y="147"/>
                      <a:pt x="61" y="356"/>
                      <a:pt x="229" y="372"/>
                    </a:cubicBezTo>
                    <a:cubicBezTo>
                      <a:pt x="235" y="373"/>
                      <a:pt x="242" y="373"/>
                      <a:pt x="248" y="373"/>
                    </a:cubicBezTo>
                    <a:cubicBezTo>
                      <a:pt x="400" y="373"/>
                      <a:pt x="491" y="193"/>
                      <a:pt x="392" y="70"/>
                    </a:cubicBezTo>
                    <a:cubicBezTo>
                      <a:pt x="356" y="25"/>
                      <a:pt x="302" y="1"/>
                      <a:pt x="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11"/>
              <p:cNvSpPr/>
              <p:nvPr/>
            </p:nvSpPr>
            <p:spPr>
              <a:xfrm>
                <a:off x="3862125" y="3975675"/>
                <a:ext cx="11650" cy="8875"/>
              </a:xfrm>
              <a:custGeom>
                <a:avLst/>
                <a:gdLst/>
                <a:ahLst/>
                <a:cxnLst/>
                <a:rect l="l" t="t" r="r" b="b"/>
                <a:pathLst>
                  <a:path w="466" h="355" extrusionOk="0">
                    <a:moveTo>
                      <a:pt x="233" y="0"/>
                    </a:moveTo>
                    <a:cubicBezTo>
                      <a:pt x="194" y="0"/>
                      <a:pt x="155" y="13"/>
                      <a:pt x="122" y="39"/>
                    </a:cubicBezTo>
                    <a:cubicBezTo>
                      <a:pt x="0" y="139"/>
                      <a:pt x="58" y="335"/>
                      <a:pt x="215" y="354"/>
                    </a:cubicBezTo>
                    <a:cubicBezTo>
                      <a:pt x="222" y="355"/>
                      <a:pt x="228" y="355"/>
                      <a:pt x="235" y="355"/>
                    </a:cubicBezTo>
                    <a:cubicBezTo>
                      <a:pt x="381" y="355"/>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11"/>
              <p:cNvSpPr/>
              <p:nvPr/>
            </p:nvSpPr>
            <p:spPr>
              <a:xfrm>
                <a:off x="3848850" y="3959150"/>
                <a:ext cx="11025" cy="8375"/>
              </a:xfrm>
              <a:custGeom>
                <a:avLst/>
                <a:gdLst/>
                <a:ahLst/>
                <a:cxnLst/>
                <a:rect l="l" t="t" r="r" b="b"/>
                <a:pathLst>
                  <a:path w="441" h="335" extrusionOk="0">
                    <a:moveTo>
                      <a:pt x="223" y="0"/>
                    </a:moveTo>
                    <a:cubicBezTo>
                      <a:pt x="185" y="0"/>
                      <a:pt x="148" y="13"/>
                      <a:pt x="117" y="38"/>
                    </a:cubicBezTo>
                    <a:cubicBezTo>
                      <a:pt x="1" y="131"/>
                      <a:pt x="55" y="318"/>
                      <a:pt x="203" y="334"/>
                    </a:cubicBezTo>
                    <a:cubicBezTo>
                      <a:pt x="210" y="334"/>
                      <a:pt x="216" y="335"/>
                      <a:pt x="222" y="335"/>
                    </a:cubicBezTo>
                    <a:cubicBezTo>
                      <a:pt x="359" y="335"/>
                      <a:pt x="440" y="171"/>
                      <a:pt x="351" y="60"/>
                    </a:cubicBezTo>
                    <a:cubicBezTo>
                      <a:pt x="319" y="21"/>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11"/>
              <p:cNvSpPr/>
              <p:nvPr/>
            </p:nvSpPr>
            <p:spPr>
              <a:xfrm>
                <a:off x="3986250" y="4093425"/>
                <a:ext cx="16500" cy="12550"/>
              </a:xfrm>
              <a:custGeom>
                <a:avLst/>
                <a:gdLst/>
                <a:ahLst/>
                <a:cxnLst/>
                <a:rect l="l" t="t" r="r" b="b"/>
                <a:pathLst>
                  <a:path w="660" h="502" extrusionOk="0">
                    <a:moveTo>
                      <a:pt x="331" y="0"/>
                    </a:moveTo>
                    <a:cubicBezTo>
                      <a:pt x="276" y="0"/>
                      <a:pt x="220" y="19"/>
                      <a:pt x="174" y="56"/>
                    </a:cubicBezTo>
                    <a:cubicBezTo>
                      <a:pt x="0" y="198"/>
                      <a:pt x="81" y="477"/>
                      <a:pt x="306" y="500"/>
                    </a:cubicBezTo>
                    <a:cubicBezTo>
                      <a:pt x="316" y="501"/>
                      <a:pt x="326" y="502"/>
                      <a:pt x="336" y="502"/>
                    </a:cubicBezTo>
                    <a:cubicBezTo>
                      <a:pt x="540" y="502"/>
                      <a:pt x="659" y="257"/>
                      <a:pt x="527" y="92"/>
                    </a:cubicBezTo>
                    <a:cubicBezTo>
                      <a:pt x="476" y="32"/>
                      <a:pt x="404"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11"/>
              <p:cNvSpPr/>
              <p:nvPr/>
            </p:nvSpPr>
            <p:spPr>
              <a:xfrm>
                <a:off x="3973000" y="4076850"/>
                <a:ext cx="15850" cy="12075"/>
              </a:xfrm>
              <a:custGeom>
                <a:avLst/>
                <a:gdLst/>
                <a:ahLst/>
                <a:cxnLst/>
                <a:rect l="l" t="t" r="r" b="b"/>
                <a:pathLst>
                  <a:path w="634" h="483" extrusionOk="0">
                    <a:moveTo>
                      <a:pt x="316" y="1"/>
                    </a:moveTo>
                    <a:cubicBezTo>
                      <a:pt x="263" y="1"/>
                      <a:pt x="209" y="18"/>
                      <a:pt x="164" y="54"/>
                    </a:cubicBezTo>
                    <a:cubicBezTo>
                      <a:pt x="0" y="192"/>
                      <a:pt x="80" y="459"/>
                      <a:pt x="293" y="482"/>
                    </a:cubicBezTo>
                    <a:cubicBezTo>
                      <a:pt x="302" y="482"/>
                      <a:pt x="311" y="483"/>
                      <a:pt x="319" y="483"/>
                    </a:cubicBezTo>
                    <a:cubicBezTo>
                      <a:pt x="516" y="483"/>
                      <a:pt x="634" y="250"/>
                      <a:pt x="505" y="93"/>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11"/>
              <p:cNvSpPr/>
              <p:nvPr/>
            </p:nvSpPr>
            <p:spPr>
              <a:xfrm>
                <a:off x="3959650" y="4060350"/>
                <a:ext cx="15300" cy="11625"/>
              </a:xfrm>
              <a:custGeom>
                <a:avLst/>
                <a:gdLst/>
                <a:ahLst/>
                <a:cxnLst/>
                <a:rect l="l" t="t" r="r" b="b"/>
                <a:pathLst>
                  <a:path w="612" h="465" extrusionOk="0">
                    <a:moveTo>
                      <a:pt x="307" y="1"/>
                    </a:moveTo>
                    <a:cubicBezTo>
                      <a:pt x="256" y="1"/>
                      <a:pt x="204" y="18"/>
                      <a:pt x="161" y="52"/>
                    </a:cubicBezTo>
                    <a:cubicBezTo>
                      <a:pt x="1" y="184"/>
                      <a:pt x="78" y="441"/>
                      <a:pt x="283" y="463"/>
                    </a:cubicBezTo>
                    <a:cubicBezTo>
                      <a:pt x="293" y="464"/>
                      <a:pt x="302" y="465"/>
                      <a:pt x="310" y="465"/>
                    </a:cubicBezTo>
                    <a:cubicBezTo>
                      <a:pt x="500" y="465"/>
                      <a:pt x="612" y="241"/>
                      <a:pt x="489" y="87"/>
                    </a:cubicBezTo>
                    <a:cubicBezTo>
                      <a:pt x="443" y="31"/>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11"/>
              <p:cNvSpPr/>
              <p:nvPr/>
            </p:nvSpPr>
            <p:spPr>
              <a:xfrm>
                <a:off x="3946400" y="4043800"/>
                <a:ext cx="14675" cy="11150"/>
              </a:xfrm>
              <a:custGeom>
                <a:avLst/>
                <a:gdLst/>
                <a:ahLst/>
                <a:cxnLst/>
                <a:rect l="l" t="t" r="r" b="b"/>
                <a:pathLst>
                  <a:path w="587" h="446" extrusionOk="0">
                    <a:moveTo>
                      <a:pt x="295" y="1"/>
                    </a:moveTo>
                    <a:cubicBezTo>
                      <a:pt x="246" y="1"/>
                      <a:pt x="196" y="17"/>
                      <a:pt x="155" y="52"/>
                    </a:cubicBezTo>
                    <a:cubicBezTo>
                      <a:pt x="0" y="177"/>
                      <a:pt x="74" y="425"/>
                      <a:pt x="270" y="444"/>
                    </a:cubicBezTo>
                    <a:cubicBezTo>
                      <a:pt x="280" y="445"/>
                      <a:pt x="289" y="446"/>
                      <a:pt x="297" y="446"/>
                    </a:cubicBezTo>
                    <a:cubicBezTo>
                      <a:pt x="480" y="446"/>
                      <a:pt x="586" y="231"/>
                      <a:pt x="470" y="84"/>
                    </a:cubicBezTo>
                    <a:cubicBezTo>
                      <a:pt x="424"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11"/>
              <p:cNvSpPr/>
              <p:nvPr/>
            </p:nvSpPr>
            <p:spPr>
              <a:xfrm>
                <a:off x="3933150" y="4027275"/>
                <a:ext cx="14100" cy="10725"/>
              </a:xfrm>
              <a:custGeom>
                <a:avLst/>
                <a:gdLst/>
                <a:ahLst/>
                <a:cxnLst/>
                <a:rect l="l" t="t" r="r" b="b"/>
                <a:pathLst>
                  <a:path w="564" h="429" extrusionOk="0">
                    <a:moveTo>
                      <a:pt x="281" y="0"/>
                    </a:moveTo>
                    <a:cubicBezTo>
                      <a:pt x="234" y="0"/>
                      <a:pt x="187" y="16"/>
                      <a:pt x="148" y="48"/>
                    </a:cubicBezTo>
                    <a:cubicBezTo>
                      <a:pt x="0" y="170"/>
                      <a:pt x="71" y="408"/>
                      <a:pt x="260" y="427"/>
                    </a:cubicBezTo>
                    <a:cubicBezTo>
                      <a:pt x="268" y="428"/>
                      <a:pt x="276" y="428"/>
                      <a:pt x="284" y="428"/>
                    </a:cubicBezTo>
                    <a:cubicBezTo>
                      <a:pt x="459" y="428"/>
                      <a:pt x="564" y="222"/>
                      <a:pt x="447" y="80"/>
                    </a:cubicBezTo>
                    <a:cubicBezTo>
                      <a:pt x="405" y="27"/>
                      <a:pt x="343"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11"/>
              <p:cNvSpPr/>
              <p:nvPr/>
            </p:nvSpPr>
            <p:spPr>
              <a:xfrm>
                <a:off x="3919800" y="4010775"/>
                <a:ext cx="13550" cy="10175"/>
              </a:xfrm>
              <a:custGeom>
                <a:avLst/>
                <a:gdLst/>
                <a:ahLst/>
                <a:cxnLst/>
                <a:rect l="l" t="t" r="r" b="b"/>
                <a:pathLst>
                  <a:path w="542" h="407" extrusionOk="0">
                    <a:moveTo>
                      <a:pt x="274" y="0"/>
                    </a:moveTo>
                    <a:cubicBezTo>
                      <a:pt x="228" y="0"/>
                      <a:pt x="183" y="15"/>
                      <a:pt x="145" y="46"/>
                    </a:cubicBezTo>
                    <a:cubicBezTo>
                      <a:pt x="1" y="158"/>
                      <a:pt x="71" y="390"/>
                      <a:pt x="251" y="406"/>
                    </a:cubicBezTo>
                    <a:cubicBezTo>
                      <a:pt x="259" y="407"/>
                      <a:pt x="267" y="407"/>
                      <a:pt x="274" y="407"/>
                    </a:cubicBezTo>
                    <a:cubicBezTo>
                      <a:pt x="441" y="407"/>
                      <a:pt x="542" y="210"/>
                      <a:pt x="431" y="75"/>
                    </a:cubicBezTo>
                    <a:cubicBezTo>
                      <a:pt x="391" y="26"/>
                      <a:pt x="333" y="0"/>
                      <a:pt x="2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11"/>
              <p:cNvSpPr/>
              <p:nvPr/>
            </p:nvSpPr>
            <p:spPr>
              <a:xfrm>
                <a:off x="3906550" y="3994200"/>
                <a:ext cx="12925" cy="9800"/>
              </a:xfrm>
              <a:custGeom>
                <a:avLst/>
                <a:gdLst/>
                <a:ahLst/>
                <a:cxnLst/>
                <a:rect l="l" t="t" r="r" b="b"/>
                <a:pathLst>
                  <a:path w="517" h="392" extrusionOk="0">
                    <a:moveTo>
                      <a:pt x="259" y="0"/>
                    </a:moveTo>
                    <a:cubicBezTo>
                      <a:pt x="215" y="0"/>
                      <a:pt x="171" y="14"/>
                      <a:pt x="135" y="44"/>
                    </a:cubicBezTo>
                    <a:cubicBezTo>
                      <a:pt x="0" y="153"/>
                      <a:pt x="65" y="371"/>
                      <a:pt x="238" y="391"/>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11"/>
              <p:cNvSpPr/>
              <p:nvPr/>
            </p:nvSpPr>
            <p:spPr>
              <a:xfrm>
                <a:off x="3893300" y="3977700"/>
                <a:ext cx="12275" cy="9350"/>
              </a:xfrm>
              <a:custGeom>
                <a:avLst/>
                <a:gdLst/>
                <a:ahLst/>
                <a:cxnLst/>
                <a:rect l="l" t="t" r="r" b="b"/>
                <a:pathLst>
                  <a:path w="491" h="374" extrusionOk="0">
                    <a:moveTo>
                      <a:pt x="244" y="1"/>
                    </a:moveTo>
                    <a:cubicBezTo>
                      <a:pt x="204" y="1"/>
                      <a:pt x="163" y="14"/>
                      <a:pt x="129" y="42"/>
                    </a:cubicBezTo>
                    <a:cubicBezTo>
                      <a:pt x="0" y="144"/>
                      <a:pt x="61" y="353"/>
                      <a:pt x="228" y="373"/>
                    </a:cubicBezTo>
                    <a:cubicBezTo>
                      <a:pt x="235" y="373"/>
                      <a:pt x="241" y="373"/>
                      <a:pt x="248" y="373"/>
                    </a:cubicBezTo>
                    <a:cubicBezTo>
                      <a:pt x="400" y="373"/>
                      <a:pt x="491" y="194"/>
                      <a:pt x="389" y="70"/>
                    </a:cubicBezTo>
                    <a:cubicBezTo>
                      <a:pt x="352" y="24"/>
                      <a:pt x="299" y="1"/>
                      <a:pt x="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11"/>
              <p:cNvSpPr/>
              <p:nvPr/>
            </p:nvSpPr>
            <p:spPr>
              <a:xfrm>
                <a:off x="3880025" y="3961150"/>
                <a:ext cx="11650" cy="8875"/>
              </a:xfrm>
              <a:custGeom>
                <a:avLst/>
                <a:gdLst/>
                <a:ahLst/>
                <a:cxnLst/>
                <a:rect l="l" t="t" r="r" b="b"/>
                <a:pathLst>
                  <a:path w="466" h="355" extrusionOk="0">
                    <a:moveTo>
                      <a:pt x="233" y="0"/>
                    </a:moveTo>
                    <a:cubicBezTo>
                      <a:pt x="194" y="0"/>
                      <a:pt x="155" y="14"/>
                      <a:pt x="123" y="41"/>
                    </a:cubicBezTo>
                    <a:cubicBezTo>
                      <a:pt x="1" y="138"/>
                      <a:pt x="59" y="337"/>
                      <a:pt x="216" y="353"/>
                    </a:cubicBezTo>
                    <a:cubicBezTo>
                      <a:pt x="223" y="354"/>
                      <a:pt x="229" y="354"/>
                      <a:pt x="235" y="354"/>
                    </a:cubicBezTo>
                    <a:cubicBezTo>
                      <a:pt x="378" y="354"/>
                      <a:pt x="466" y="184"/>
                      <a:pt x="370" y="67"/>
                    </a:cubicBezTo>
                    <a:cubicBezTo>
                      <a:pt x="336" y="23"/>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11"/>
              <p:cNvSpPr/>
              <p:nvPr/>
            </p:nvSpPr>
            <p:spPr>
              <a:xfrm>
                <a:off x="3866775" y="3944625"/>
                <a:ext cx="11000" cy="8350"/>
              </a:xfrm>
              <a:custGeom>
                <a:avLst/>
                <a:gdLst/>
                <a:ahLst/>
                <a:cxnLst/>
                <a:rect l="l" t="t" r="r" b="b"/>
                <a:pathLst>
                  <a:path w="440" h="334" extrusionOk="0">
                    <a:moveTo>
                      <a:pt x="219" y="1"/>
                    </a:moveTo>
                    <a:cubicBezTo>
                      <a:pt x="182" y="1"/>
                      <a:pt x="144" y="13"/>
                      <a:pt x="113" y="37"/>
                    </a:cubicBezTo>
                    <a:cubicBezTo>
                      <a:pt x="1" y="130"/>
                      <a:pt x="55" y="317"/>
                      <a:pt x="203" y="333"/>
                    </a:cubicBezTo>
                    <a:cubicBezTo>
                      <a:pt x="210" y="334"/>
                      <a:pt x="216" y="334"/>
                      <a:pt x="222" y="334"/>
                    </a:cubicBezTo>
                    <a:cubicBezTo>
                      <a:pt x="359" y="334"/>
                      <a:pt x="440" y="174"/>
                      <a:pt x="351" y="63"/>
                    </a:cubicBezTo>
                    <a:cubicBezTo>
                      <a:pt x="318" y="22"/>
                      <a:pt x="268" y="1"/>
                      <a:pt x="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11"/>
              <p:cNvSpPr/>
              <p:nvPr/>
            </p:nvSpPr>
            <p:spPr>
              <a:xfrm>
                <a:off x="3853450" y="3928100"/>
                <a:ext cx="10450" cy="7925"/>
              </a:xfrm>
              <a:custGeom>
                <a:avLst/>
                <a:gdLst/>
                <a:ahLst/>
                <a:cxnLst/>
                <a:rect l="l" t="t" r="r" b="b"/>
                <a:pathLst>
                  <a:path w="418" h="317" extrusionOk="0">
                    <a:moveTo>
                      <a:pt x="211" y="1"/>
                    </a:moveTo>
                    <a:cubicBezTo>
                      <a:pt x="176" y="1"/>
                      <a:pt x="140" y="12"/>
                      <a:pt x="109" y="36"/>
                    </a:cubicBezTo>
                    <a:cubicBezTo>
                      <a:pt x="0" y="123"/>
                      <a:pt x="55" y="300"/>
                      <a:pt x="193" y="316"/>
                    </a:cubicBezTo>
                    <a:cubicBezTo>
                      <a:pt x="199" y="317"/>
                      <a:pt x="206" y="317"/>
                      <a:pt x="212" y="317"/>
                    </a:cubicBezTo>
                    <a:cubicBezTo>
                      <a:pt x="342" y="317"/>
                      <a:pt x="417" y="163"/>
                      <a:pt x="334" y="59"/>
                    </a:cubicBezTo>
                    <a:cubicBezTo>
                      <a:pt x="302" y="21"/>
                      <a:pt x="257" y="1"/>
                      <a:pt x="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11"/>
              <p:cNvSpPr/>
              <p:nvPr/>
            </p:nvSpPr>
            <p:spPr>
              <a:xfrm>
                <a:off x="4017350" y="4095400"/>
                <a:ext cx="17200" cy="13075"/>
              </a:xfrm>
              <a:custGeom>
                <a:avLst/>
                <a:gdLst/>
                <a:ahLst/>
                <a:cxnLst/>
                <a:rect l="l" t="t" r="r" b="b"/>
                <a:pathLst>
                  <a:path w="688" h="523" extrusionOk="0">
                    <a:moveTo>
                      <a:pt x="345" y="1"/>
                    </a:moveTo>
                    <a:cubicBezTo>
                      <a:pt x="288" y="1"/>
                      <a:pt x="231" y="19"/>
                      <a:pt x="183" y="58"/>
                    </a:cubicBezTo>
                    <a:cubicBezTo>
                      <a:pt x="0" y="202"/>
                      <a:pt x="87" y="495"/>
                      <a:pt x="318" y="520"/>
                    </a:cubicBezTo>
                    <a:cubicBezTo>
                      <a:pt x="329" y="522"/>
                      <a:pt x="339" y="522"/>
                      <a:pt x="349" y="522"/>
                    </a:cubicBezTo>
                    <a:cubicBezTo>
                      <a:pt x="559" y="522"/>
                      <a:pt x="688" y="271"/>
                      <a:pt x="550" y="99"/>
                    </a:cubicBezTo>
                    <a:cubicBezTo>
                      <a:pt x="498" y="35"/>
                      <a:pt x="422"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11"/>
              <p:cNvSpPr/>
              <p:nvPr/>
            </p:nvSpPr>
            <p:spPr>
              <a:xfrm>
                <a:off x="4004075" y="4078875"/>
                <a:ext cx="16600" cy="12625"/>
              </a:xfrm>
              <a:custGeom>
                <a:avLst/>
                <a:gdLst/>
                <a:ahLst/>
                <a:cxnLst/>
                <a:rect l="l" t="t" r="r" b="b"/>
                <a:pathLst>
                  <a:path w="664" h="505" extrusionOk="0">
                    <a:moveTo>
                      <a:pt x="333" y="1"/>
                    </a:moveTo>
                    <a:cubicBezTo>
                      <a:pt x="277" y="1"/>
                      <a:pt x="221" y="19"/>
                      <a:pt x="174" y="57"/>
                    </a:cubicBezTo>
                    <a:cubicBezTo>
                      <a:pt x="1" y="198"/>
                      <a:pt x="84" y="481"/>
                      <a:pt x="306" y="503"/>
                    </a:cubicBezTo>
                    <a:cubicBezTo>
                      <a:pt x="315" y="504"/>
                      <a:pt x="325" y="505"/>
                      <a:pt x="334" y="505"/>
                    </a:cubicBezTo>
                    <a:cubicBezTo>
                      <a:pt x="542" y="505"/>
                      <a:pt x="663" y="262"/>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11"/>
              <p:cNvSpPr/>
              <p:nvPr/>
            </p:nvSpPr>
            <p:spPr>
              <a:xfrm>
                <a:off x="3990825" y="4062400"/>
                <a:ext cx="15950" cy="12075"/>
              </a:xfrm>
              <a:custGeom>
                <a:avLst/>
                <a:gdLst/>
                <a:ahLst/>
                <a:cxnLst/>
                <a:rect l="l" t="t" r="r" b="b"/>
                <a:pathLst>
                  <a:path w="638" h="483" extrusionOk="0">
                    <a:moveTo>
                      <a:pt x="320" y="0"/>
                    </a:moveTo>
                    <a:cubicBezTo>
                      <a:pt x="266" y="0"/>
                      <a:pt x="212" y="18"/>
                      <a:pt x="168" y="54"/>
                    </a:cubicBezTo>
                    <a:cubicBezTo>
                      <a:pt x="1" y="189"/>
                      <a:pt x="81" y="459"/>
                      <a:pt x="296" y="481"/>
                    </a:cubicBezTo>
                    <a:cubicBezTo>
                      <a:pt x="305" y="482"/>
                      <a:pt x="314" y="482"/>
                      <a:pt x="323" y="482"/>
                    </a:cubicBezTo>
                    <a:cubicBezTo>
                      <a:pt x="519" y="482"/>
                      <a:pt x="638" y="249"/>
                      <a:pt x="508" y="89"/>
                    </a:cubicBezTo>
                    <a:cubicBezTo>
                      <a:pt x="461" y="30"/>
                      <a:pt x="390" y="0"/>
                      <a:pt x="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11"/>
              <p:cNvSpPr/>
              <p:nvPr/>
            </p:nvSpPr>
            <p:spPr>
              <a:xfrm>
                <a:off x="3977575" y="4045825"/>
                <a:ext cx="15300" cy="11700"/>
              </a:xfrm>
              <a:custGeom>
                <a:avLst/>
                <a:gdLst/>
                <a:ahLst/>
                <a:cxnLst/>
                <a:rect l="l" t="t" r="r" b="b"/>
                <a:pathLst>
                  <a:path w="612" h="468" extrusionOk="0">
                    <a:moveTo>
                      <a:pt x="309" y="1"/>
                    </a:moveTo>
                    <a:cubicBezTo>
                      <a:pt x="257" y="1"/>
                      <a:pt x="204" y="18"/>
                      <a:pt x="161" y="55"/>
                    </a:cubicBezTo>
                    <a:cubicBezTo>
                      <a:pt x="0" y="183"/>
                      <a:pt x="77" y="443"/>
                      <a:pt x="283" y="466"/>
                    </a:cubicBezTo>
                    <a:cubicBezTo>
                      <a:pt x="292" y="467"/>
                      <a:pt x="301" y="467"/>
                      <a:pt x="310" y="467"/>
                    </a:cubicBezTo>
                    <a:cubicBezTo>
                      <a:pt x="500" y="467"/>
                      <a:pt x="612" y="240"/>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11"/>
              <p:cNvSpPr/>
              <p:nvPr/>
            </p:nvSpPr>
            <p:spPr>
              <a:xfrm>
                <a:off x="3964325" y="4029325"/>
                <a:ext cx="14675" cy="11150"/>
              </a:xfrm>
              <a:custGeom>
                <a:avLst/>
                <a:gdLst/>
                <a:ahLst/>
                <a:cxnLst/>
                <a:rect l="l" t="t" r="r" b="b"/>
                <a:pathLst>
                  <a:path w="587" h="446" extrusionOk="0">
                    <a:moveTo>
                      <a:pt x="294" y="0"/>
                    </a:moveTo>
                    <a:cubicBezTo>
                      <a:pt x="245" y="0"/>
                      <a:pt x="196" y="16"/>
                      <a:pt x="154" y="49"/>
                    </a:cubicBezTo>
                    <a:cubicBezTo>
                      <a:pt x="0" y="175"/>
                      <a:pt x="74" y="425"/>
                      <a:pt x="270" y="445"/>
                    </a:cubicBezTo>
                    <a:cubicBezTo>
                      <a:pt x="278" y="445"/>
                      <a:pt x="286" y="446"/>
                      <a:pt x="293" y="446"/>
                    </a:cubicBezTo>
                    <a:cubicBezTo>
                      <a:pt x="479" y="446"/>
                      <a:pt x="586" y="230"/>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11"/>
              <p:cNvSpPr/>
              <p:nvPr/>
            </p:nvSpPr>
            <p:spPr>
              <a:xfrm>
                <a:off x="3951050" y="4012800"/>
                <a:ext cx="14025" cy="10650"/>
              </a:xfrm>
              <a:custGeom>
                <a:avLst/>
                <a:gdLst/>
                <a:ahLst/>
                <a:cxnLst/>
                <a:rect l="l" t="t" r="r" b="b"/>
                <a:pathLst>
                  <a:path w="561" h="426" extrusionOk="0">
                    <a:moveTo>
                      <a:pt x="282" y="1"/>
                    </a:moveTo>
                    <a:cubicBezTo>
                      <a:pt x="235" y="1"/>
                      <a:pt x="188" y="16"/>
                      <a:pt x="149" y="48"/>
                    </a:cubicBezTo>
                    <a:cubicBezTo>
                      <a:pt x="1" y="167"/>
                      <a:pt x="71" y="405"/>
                      <a:pt x="261" y="424"/>
                    </a:cubicBezTo>
                    <a:cubicBezTo>
                      <a:pt x="270" y="425"/>
                      <a:pt x="279" y="426"/>
                      <a:pt x="288" y="426"/>
                    </a:cubicBezTo>
                    <a:cubicBezTo>
                      <a:pt x="458" y="426"/>
                      <a:pt x="561" y="221"/>
                      <a:pt x="447" y="80"/>
                    </a:cubicBezTo>
                    <a:cubicBezTo>
                      <a:pt x="406"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11"/>
              <p:cNvSpPr/>
              <p:nvPr/>
            </p:nvSpPr>
            <p:spPr>
              <a:xfrm>
                <a:off x="3937725" y="3996225"/>
                <a:ext cx="13550" cy="10275"/>
              </a:xfrm>
              <a:custGeom>
                <a:avLst/>
                <a:gdLst/>
                <a:ahLst/>
                <a:cxnLst/>
                <a:rect l="l" t="t" r="r" b="b"/>
                <a:pathLst>
                  <a:path w="542" h="411" extrusionOk="0">
                    <a:moveTo>
                      <a:pt x="272" y="1"/>
                    </a:moveTo>
                    <a:cubicBezTo>
                      <a:pt x="226" y="1"/>
                      <a:pt x="180" y="16"/>
                      <a:pt x="142" y="46"/>
                    </a:cubicBezTo>
                    <a:cubicBezTo>
                      <a:pt x="0" y="162"/>
                      <a:pt x="68" y="390"/>
                      <a:pt x="251" y="409"/>
                    </a:cubicBezTo>
                    <a:cubicBezTo>
                      <a:pt x="259" y="410"/>
                      <a:pt x="266" y="410"/>
                      <a:pt x="274" y="410"/>
                    </a:cubicBezTo>
                    <a:cubicBezTo>
                      <a:pt x="441" y="410"/>
                      <a:pt x="542" y="213"/>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11"/>
              <p:cNvSpPr/>
              <p:nvPr/>
            </p:nvSpPr>
            <p:spPr>
              <a:xfrm>
                <a:off x="3924450" y="3979725"/>
                <a:ext cx="12925" cy="9750"/>
              </a:xfrm>
              <a:custGeom>
                <a:avLst/>
                <a:gdLst/>
                <a:ahLst/>
                <a:cxnLst/>
                <a:rect l="l" t="t" r="r" b="b"/>
                <a:pathLst>
                  <a:path w="517" h="390" extrusionOk="0">
                    <a:moveTo>
                      <a:pt x="258" y="1"/>
                    </a:moveTo>
                    <a:cubicBezTo>
                      <a:pt x="215" y="1"/>
                      <a:pt x="172" y="15"/>
                      <a:pt x="136" y="44"/>
                    </a:cubicBezTo>
                    <a:cubicBezTo>
                      <a:pt x="1" y="153"/>
                      <a:pt x="65" y="372"/>
                      <a:pt x="239" y="388"/>
                    </a:cubicBezTo>
                    <a:cubicBezTo>
                      <a:pt x="247" y="389"/>
                      <a:pt x="254" y="389"/>
                      <a:pt x="262" y="389"/>
                    </a:cubicBezTo>
                    <a:cubicBezTo>
                      <a:pt x="422" y="389"/>
                      <a:pt x="517" y="202"/>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11"/>
              <p:cNvSpPr/>
              <p:nvPr/>
            </p:nvSpPr>
            <p:spPr>
              <a:xfrm>
                <a:off x="3911200" y="3963175"/>
                <a:ext cx="12300" cy="9325"/>
              </a:xfrm>
              <a:custGeom>
                <a:avLst/>
                <a:gdLst/>
                <a:ahLst/>
                <a:cxnLst/>
                <a:rect l="l" t="t" r="r" b="b"/>
                <a:pathLst>
                  <a:path w="492" h="373" extrusionOk="0">
                    <a:moveTo>
                      <a:pt x="247" y="1"/>
                    </a:moveTo>
                    <a:cubicBezTo>
                      <a:pt x="206" y="1"/>
                      <a:pt x="164" y="15"/>
                      <a:pt x="129" y="44"/>
                    </a:cubicBezTo>
                    <a:cubicBezTo>
                      <a:pt x="1" y="147"/>
                      <a:pt x="62" y="356"/>
                      <a:pt x="226" y="372"/>
                    </a:cubicBezTo>
                    <a:cubicBezTo>
                      <a:pt x="232" y="372"/>
                      <a:pt x="239" y="373"/>
                      <a:pt x="245" y="373"/>
                    </a:cubicBezTo>
                    <a:cubicBezTo>
                      <a:pt x="401" y="373"/>
                      <a:pt x="491" y="193"/>
                      <a:pt x="390" y="70"/>
                    </a:cubicBezTo>
                    <a:cubicBezTo>
                      <a:pt x="353" y="24"/>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11"/>
              <p:cNvSpPr/>
              <p:nvPr/>
            </p:nvSpPr>
            <p:spPr>
              <a:xfrm>
                <a:off x="3897950" y="3946675"/>
                <a:ext cx="11650" cy="8875"/>
              </a:xfrm>
              <a:custGeom>
                <a:avLst/>
                <a:gdLst/>
                <a:ahLst/>
                <a:cxnLst/>
                <a:rect l="l" t="t" r="r" b="b"/>
                <a:pathLst>
                  <a:path w="466" h="355" extrusionOk="0">
                    <a:moveTo>
                      <a:pt x="232" y="0"/>
                    </a:moveTo>
                    <a:cubicBezTo>
                      <a:pt x="193" y="0"/>
                      <a:pt x="154" y="13"/>
                      <a:pt x="123" y="39"/>
                    </a:cubicBezTo>
                    <a:cubicBezTo>
                      <a:pt x="0" y="138"/>
                      <a:pt x="58" y="334"/>
                      <a:pt x="216" y="354"/>
                    </a:cubicBezTo>
                    <a:cubicBezTo>
                      <a:pt x="222" y="354"/>
                      <a:pt x="228" y="355"/>
                      <a:pt x="235" y="355"/>
                    </a:cubicBezTo>
                    <a:cubicBezTo>
                      <a:pt x="378" y="355"/>
                      <a:pt x="466" y="182"/>
                      <a:pt x="370" y="65"/>
                    </a:cubicBezTo>
                    <a:cubicBezTo>
                      <a:pt x="335" y="22"/>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11"/>
              <p:cNvSpPr/>
              <p:nvPr/>
            </p:nvSpPr>
            <p:spPr>
              <a:xfrm>
                <a:off x="3884600" y="3930150"/>
                <a:ext cx="11100" cy="8375"/>
              </a:xfrm>
              <a:custGeom>
                <a:avLst/>
                <a:gdLst/>
                <a:ahLst/>
                <a:cxnLst/>
                <a:rect l="l" t="t" r="r" b="b"/>
                <a:pathLst>
                  <a:path w="444" h="335" extrusionOk="0">
                    <a:moveTo>
                      <a:pt x="226" y="0"/>
                    </a:moveTo>
                    <a:cubicBezTo>
                      <a:pt x="189" y="0"/>
                      <a:pt x="151" y="12"/>
                      <a:pt x="120" y="38"/>
                    </a:cubicBezTo>
                    <a:cubicBezTo>
                      <a:pt x="1" y="131"/>
                      <a:pt x="59" y="317"/>
                      <a:pt x="207" y="333"/>
                    </a:cubicBezTo>
                    <a:cubicBezTo>
                      <a:pt x="213" y="334"/>
                      <a:pt x="219" y="334"/>
                      <a:pt x="226" y="334"/>
                    </a:cubicBezTo>
                    <a:cubicBezTo>
                      <a:pt x="362" y="334"/>
                      <a:pt x="444" y="171"/>
                      <a:pt x="354" y="60"/>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11"/>
              <p:cNvSpPr/>
              <p:nvPr/>
            </p:nvSpPr>
            <p:spPr>
              <a:xfrm>
                <a:off x="3871350" y="3913575"/>
                <a:ext cx="10450" cy="7925"/>
              </a:xfrm>
              <a:custGeom>
                <a:avLst/>
                <a:gdLst/>
                <a:ahLst/>
                <a:cxnLst/>
                <a:rect l="l" t="t" r="r" b="b"/>
                <a:pathLst>
                  <a:path w="418" h="317" extrusionOk="0">
                    <a:moveTo>
                      <a:pt x="209" y="0"/>
                    </a:moveTo>
                    <a:cubicBezTo>
                      <a:pt x="174" y="0"/>
                      <a:pt x="139" y="12"/>
                      <a:pt x="110" y="36"/>
                    </a:cubicBezTo>
                    <a:cubicBezTo>
                      <a:pt x="1" y="126"/>
                      <a:pt x="55" y="302"/>
                      <a:pt x="194" y="315"/>
                    </a:cubicBezTo>
                    <a:cubicBezTo>
                      <a:pt x="200" y="316"/>
                      <a:pt x="207" y="316"/>
                      <a:pt x="213" y="316"/>
                    </a:cubicBezTo>
                    <a:cubicBezTo>
                      <a:pt x="343" y="316"/>
                      <a:pt x="417" y="165"/>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11"/>
              <p:cNvSpPr/>
              <p:nvPr/>
            </p:nvSpPr>
            <p:spPr>
              <a:xfrm>
                <a:off x="4048525" y="4097525"/>
                <a:ext cx="17850" cy="13500"/>
              </a:xfrm>
              <a:custGeom>
                <a:avLst/>
                <a:gdLst/>
                <a:ahLst/>
                <a:cxnLst/>
                <a:rect l="l" t="t" r="r" b="b"/>
                <a:pathLst>
                  <a:path w="714" h="540" extrusionOk="0">
                    <a:moveTo>
                      <a:pt x="358" y="0"/>
                    </a:moveTo>
                    <a:cubicBezTo>
                      <a:pt x="298" y="0"/>
                      <a:pt x="239" y="20"/>
                      <a:pt x="190" y="59"/>
                    </a:cubicBezTo>
                    <a:cubicBezTo>
                      <a:pt x="0" y="210"/>
                      <a:pt x="90" y="513"/>
                      <a:pt x="331" y="538"/>
                    </a:cubicBezTo>
                    <a:cubicBezTo>
                      <a:pt x="341" y="539"/>
                      <a:pt x="352" y="540"/>
                      <a:pt x="362" y="540"/>
                    </a:cubicBezTo>
                    <a:cubicBezTo>
                      <a:pt x="581" y="540"/>
                      <a:pt x="713" y="279"/>
                      <a:pt x="569" y="101"/>
                    </a:cubicBezTo>
                    <a:cubicBezTo>
                      <a:pt x="515"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11"/>
              <p:cNvSpPr/>
              <p:nvPr/>
            </p:nvSpPr>
            <p:spPr>
              <a:xfrm>
                <a:off x="4035250" y="4080925"/>
                <a:ext cx="17150" cy="13000"/>
              </a:xfrm>
              <a:custGeom>
                <a:avLst/>
                <a:gdLst/>
                <a:ahLst/>
                <a:cxnLst/>
                <a:rect l="l" t="t" r="r" b="b"/>
                <a:pathLst>
                  <a:path w="686" h="520" extrusionOk="0">
                    <a:moveTo>
                      <a:pt x="345" y="0"/>
                    </a:moveTo>
                    <a:cubicBezTo>
                      <a:pt x="288" y="0"/>
                      <a:pt x="229" y="19"/>
                      <a:pt x="181" y="58"/>
                    </a:cubicBezTo>
                    <a:cubicBezTo>
                      <a:pt x="1" y="203"/>
                      <a:pt x="88" y="495"/>
                      <a:pt x="316" y="518"/>
                    </a:cubicBezTo>
                    <a:cubicBezTo>
                      <a:pt x="326" y="519"/>
                      <a:pt x="337" y="520"/>
                      <a:pt x="347" y="520"/>
                    </a:cubicBezTo>
                    <a:cubicBezTo>
                      <a:pt x="560" y="520"/>
                      <a:pt x="685" y="272"/>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11"/>
              <p:cNvSpPr/>
              <p:nvPr/>
            </p:nvSpPr>
            <p:spPr>
              <a:xfrm>
                <a:off x="4022000" y="4064425"/>
                <a:ext cx="16575" cy="12550"/>
              </a:xfrm>
              <a:custGeom>
                <a:avLst/>
                <a:gdLst/>
                <a:ahLst/>
                <a:cxnLst/>
                <a:rect l="l" t="t" r="r" b="b"/>
                <a:pathLst>
                  <a:path w="663" h="502" extrusionOk="0">
                    <a:moveTo>
                      <a:pt x="334" y="0"/>
                    </a:moveTo>
                    <a:cubicBezTo>
                      <a:pt x="278" y="0"/>
                      <a:pt x="221" y="19"/>
                      <a:pt x="174" y="56"/>
                    </a:cubicBezTo>
                    <a:cubicBezTo>
                      <a:pt x="0" y="198"/>
                      <a:pt x="84" y="477"/>
                      <a:pt x="306" y="500"/>
                    </a:cubicBezTo>
                    <a:cubicBezTo>
                      <a:pt x="316" y="501"/>
                      <a:pt x="326" y="501"/>
                      <a:pt x="336" y="501"/>
                    </a:cubicBezTo>
                    <a:cubicBezTo>
                      <a:pt x="543" y="501"/>
                      <a:pt x="662" y="257"/>
                      <a:pt x="528" y="92"/>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11"/>
              <p:cNvSpPr/>
              <p:nvPr/>
            </p:nvSpPr>
            <p:spPr>
              <a:xfrm>
                <a:off x="4008750" y="4047850"/>
                <a:ext cx="15950" cy="12075"/>
              </a:xfrm>
              <a:custGeom>
                <a:avLst/>
                <a:gdLst/>
                <a:ahLst/>
                <a:cxnLst/>
                <a:rect l="l" t="t" r="r" b="b"/>
                <a:pathLst>
                  <a:path w="638" h="483" extrusionOk="0">
                    <a:moveTo>
                      <a:pt x="318" y="1"/>
                    </a:moveTo>
                    <a:cubicBezTo>
                      <a:pt x="265" y="1"/>
                      <a:pt x="211" y="18"/>
                      <a:pt x="167" y="54"/>
                    </a:cubicBezTo>
                    <a:cubicBezTo>
                      <a:pt x="0" y="192"/>
                      <a:pt x="81" y="459"/>
                      <a:pt x="296" y="481"/>
                    </a:cubicBezTo>
                    <a:cubicBezTo>
                      <a:pt x="305" y="482"/>
                      <a:pt x="314" y="483"/>
                      <a:pt x="323" y="483"/>
                    </a:cubicBezTo>
                    <a:cubicBezTo>
                      <a:pt x="519" y="483"/>
                      <a:pt x="637" y="249"/>
                      <a:pt x="508" y="92"/>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11"/>
              <p:cNvSpPr/>
              <p:nvPr/>
            </p:nvSpPr>
            <p:spPr>
              <a:xfrm>
                <a:off x="3995475" y="4031350"/>
                <a:ext cx="15325" cy="11625"/>
              </a:xfrm>
              <a:custGeom>
                <a:avLst/>
                <a:gdLst/>
                <a:ahLst/>
                <a:cxnLst/>
                <a:rect l="l" t="t" r="r" b="b"/>
                <a:pathLst>
                  <a:path w="613" h="465" extrusionOk="0">
                    <a:moveTo>
                      <a:pt x="306" y="1"/>
                    </a:moveTo>
                    <a:cubicBezTo>
                      <a:pt x="255" y="1"/>
                      <a:pt x="204" y="17"/>
                      <a:pt x="162" y="52"/>
                    </a:cubicBezTo>
                    <a:cubicBezTo>
                      <a:pt x="1" y="184"/>
                      <a:pt x="78" y="441"/>
                      <a:pt x="284" y="463"/>
                    </a:cubicBezTo>
                    <a:cubicBezTo>
                      <a:pt x="293" y="464"/>
                      <a:pt x="302" y="465"/>
                      <a:pt x="311" y="465"/>
                    </a:cubicBezTo>
                    <a:cubicBezTo>
                      <a:pt x="500" y="465"/>
                      <a:pt x="612" y="241"/>
                      <a:pt x="489" y="87"/>
                    </a:cubicBezTo>
                    <a:cubicBezTo>
                      <a:pt x="442" y="30"/>
                      <a:pt x="374"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11"/>
              <p:cNvSpPr/>
              <p:nvPr/>
            </p:nvSpPr>
            <p:spPr>
              <a:xfrm>
                <a:off x="3982225" y="4014800"/>
                <a:ext cx="14675" cy="11150"/>
              </a:xfrm>
              <a:custGeom>
                <a:avLst/>
                <a:gdLst/>
                <a:ahLst/>
                <a:cxnLst/>
                <a:rect l="l" t="t" r="r" b="b"/>
                <a:pathLst>
                  <a:path w="587" h="446" extrusionOk="0">
                    <a:moveTo>
                      <a:pt x="293" y="0"/>
                    </a:moveTo>
                    <a:cubicBezTo>
                      <a:pt x="243" y="0"/>
                      <a:pt x="193" y="17"/>
                      <a:pt x="152" y="52"/>
                    </a:cubicBezTo>
                    <a:cubicBezTo>
                      <a:pt x="1" y="177"/>
                      <a:pt x="75" y="425"/>
                      <a:pt x="271" y="444"/>
                    </a:cubicBezTo>
                    <a:cubicBezTo>
                      <a:pt x="280" y="445"/>
                      <a:pt x="289" y="445"/>
                      <a:pt x="297" y="445"/>
                    </a:cubicBezTo>
                    <a:cubicBezTo>
                      <a:pt x="478" y="445"/>
                      <a:pt x="586" y="231"/>
                      <a:pt x="467" y="84"/>
                    </a:cubicBezTo>
                    <a:cubicBezTo>
                      <a:pt x="423" y="29"/>
                      <a:pt x="358" y="0"/>
                      <a:pt x="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11"/>
              <p:cNvSpPr/>
              <p:nvPr/>
            </p:nvSpPr>
            <p:spPr>
              <a:xfrm>
                <a:off x="3968900" y="3998250"/>
                <a:ext cx="14125" cy="10750"/>
              </a:xfrm>
              <a:custGeom>
                <a:avLst/>
                <a:gdLst/>
                <a:ahLst/>
                <a:cxnLst/>
                <a:rect l="l" t="t" r="r" b="b"/>
                <a:pathLst>
                  <a:path w="565" h="430" extrusionOk="0">
                    <a:moveTo>
                      <a:pt x="284" y="1"/>
                    </a:moveTo>
                    <a:cubicBezTo>
                      <a:pt x="237" y="1"/>
                      <a:pt x="188" y="17"/>
                      <a:pt x="148" y="49"/>
                    </a:cubicBezTo>
                    <a:cubicBezTo>
                      <a:pt x="0" y="171"/>
                      <a:pt x="71" y="409"/>
                      <a:pt x="261" y="428"/>
                    </a:cubicBezTo>
                    <a:cubicBezTo>
                      <a:pt x="268" y="429"/>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11"/>
              <p:cNvSpPr/>
              <p:nvPr/>
            </p:nvSpPr>
            <p:spPr>
              <a:xfrm>
                <a:off x="3955625" y="3981750"/>
                <a:ext cx="13500" cy="10200"/>
              </a:xfrm>
              <a:custGeom>
                <a:avLst/>
                <a:gdLst/>
                <a:ahLst/>
                <a:cxnLst/>
                <a:rect l="l" t="t" r="r" b="b"/>
                <a:pathLst>
                  <a:path w="540" h="408" extrusionOk="0">
                    <a:moveTo>
                      <a:pt x="271" y="1"/>
                    </a:moveTo>
                    <a:cubicBezTo>
                      <a:pt x="226" y="1"/>
                      <a:pt x="180" y="16"/>
                      <a:pt x="142" y="47"/>
                    </a:cubicBezTo>
                    <a:cubicBezTo>
                      <a:pt x="1" y="159"/>
                      <a:pt x="68" y="390"/>
                      <a:pt x="252" y="407"/>
                    </a:cubicBezTo>
                    <a:cubicBezTo>
                      <a:pt x="259" y="407"/>
                      <a:pt x="267" y="408"/>
                      <a:pt x="275" y="408"/>
                    </a:cubicBezTo>
                    <a:cubicBezTo>
                      <a:pt x="441" y="408"/>
                      <a:pt x="539" y="211"/>
                      <a:pt x="432" y="76"/>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11"/>
              <p:cNvSpPr/>
              <p:nvPr/>
            </p:nvSpPr>
            <p:spPr>
              <a:xfrm>
                <a:off x="3942375" y="3965200"/>
                <a:ext cx="12850" cy="9800"/>
              </a:xfrm>
              <a:custGeom>
                <a:avLst/>
                <a:gdLst/>
                <a:ahLst/>
                <a:cxnLst/>
                <a:rect l="l" t="t" r="r" b="b"/>
                <a:pathLst>
                  <a:path w="514" h="392" extrusionOk="0">
                    <a:moveTo>
                      <a:pt x="258" y="0"/>
                    </a:moveTo>
                    <a:cubicBezTo>
                      <a:pt x="215" y="0"/>
                      <a:pt x="172" y="14"/>
                      <a:pt x="136" y="43"/>
                    </a:cubicBezTo>
                    <a:cubicBezTo>
                      <a:pt x="1" y="153"/>
                      <a:pt x="65" y="371"/>
                      <a:pt x="238" y="390"/>
                    </a:cubicBezTo>
                    <a:cubicBezTo>
                      <a:pt x="246" y="391"/>
                      <a:pt x="254" y="392"/>
                      <a:pt x="261" y="392"/>
                    </a:cubicBezTo>
                    <a:cubicBezTo>
                      <a:pt x="421" y="392"/>
                      <a:pt x="513" y="201"/>
                      <a:pt x="409" y="72"/>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11"/>
              <p:cNvSpPr/>
              <p:nvPr/>
            </p:nvSpPr>
            <p:spPr>
              <a:xfrm>
                <a:off x="3929125" y="3948625"/>
                <a:ext cx="12275" cy="9350"/>
              </a:xfrm>
              <a:custGeom>
                <a:avLst/>
                <a:gdLst/>
                <a:ahLst/>
                <a:cxnLst/>
                <a:rect l="l" t="t" r="r" b="b"/>
                <a:pathLst>
                  <a:path w="491" h="374" extrusionOk="0">
                    <a:moveTo>
                      <a:pt x="247" y="1"/>
                    </a:moveTo>
                    <a:cubicBezTo>
                      <a:pt x="206" y="1"/>
                      <a:pt x="164" y="15"/>
                      <a:pt x="129" y="44"/>
                    </a:cubicBezTo>
                    <a:cubicBezTo>
                      <a:pt x="0" y="147"/>
                      <a:pt x="61" y="356"/>
                      <a:pt x="225" y="372"/>
                    </a:cubicBezTo>
                    <a:cubicBezTo>
                      <a:pt x="233" y="373"/>
                      <a:pt x="241" y="373"/>
                      <a:pt x="248" y="373"/>
                    </a:cubicBezTo>
                    <a:cubicBezTo>
                      <a:pt x="399" y="373"/>
                      <a:pt x="490" y="193"/>
                      <a:pt x="389" y="70"/>
                    </a:cubicBezTo>
                    <a:cubicBezTo>
                      <a:pt x="353" y="25"/>
                      <a:pt x="300"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11"/>
              <p:cNvSpPr/>
              <p:nvPr/>
            </p:nvSpPr>
            <p:spPr>
              <a:xfrm>
                <a:off x="3915775" y="3932150"/>
                <a:ext cx="11750" cy="8875"/>
              </a:xfrm>
              <a:custGeom>
                <a:avLst/>
                <a:gdLst/>
                <a:ahLst/>
                <a:cxnLst/>
                <a:rect l="l" t="t" r="r" b="b"/>
                <a:pathLst>
                  <a:path w="470" h="355" extrusionOk="0">
                    <a:moveTo>
                      <a:pt x="236" y="0"/>
                    </a:moveTo>
                    <a:cubicBezTo>
                      <a:pt x="197" y="0"/>
                      <a:pt x="158" y="14"/>
                      <a:pt x="126" y="41"/>
                    </a:cubicBezTo>
                    <a:cubicBezTo>
                      <a:pt x="1" y="138"/>
                      <a:pt x="62" y="337"/>
                      <a:pt x="216" y="353"/>
                    </a:cubicBezTo>
                    <a:cubicBezTo>
                      <a:pt x="223" y="354"/>
                      <a:pt x="229" y="354"/>
                      <a:pt x="236" y="354"/>
                    </a:cubicBezTo>
                    <a:cubicBezTo>
                      <a:pt x="382" y="354"/>
                      <a:pt x="469" y="184"/>
                      <a:pt x="374" y="67"/>
                    </a:cubicBezTo>
                    <a:cubicBezTo>
                      <a:pt x="339" y="23"/>
                      <a:pt x="288"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11"/>
              <p:cNvSpPr/>
              <p:nvPr/>
            </p:nvSpPr>
            <p:spPr>
              <a:xfrm>
                <a:off x="3902525" y="3915625"/>
                <a:ext cx="11100" cy="8350"/>
              </a:xfrm>
              <a:custGeom>
                <a:avLst/>
                <a:gdLst/>
                <a:ahLst/>
                <a:cxnLst/>
                <a:rect l="l" t="t" r="r" b="b"/>
                <a:pathLst>
                  <a:path w="444" h="334" extrusionOk="0">
                    <a:moveTo>
                      <a:pt x="221" y="1"/>
                    </a:moveTo>
                    <a:cubicBezTo>
                      <a:pt x="184" y="1"/>
                      <a:pt x="148" y="12"/>
                      <a:pt x="116" y="37"/>
                    </a:cubicBezTo>
                    <a:cubicBezTo>
                      <a:pt x="1" y="130"/>
                      <a:pt x="58" y="317"/>
                      <a:pt x="206" y="333"/>
                    </a:cubicBezTo>
                    <a:cubicBezTo>
                      <a:pt x="213" y="333"/>
                      <a:pt x="219" y="334"/>
                      <a:pt x="226" y="334"/>
                    </a:cubicBezTo>
                    <a:cubicBezTo>
                      <a:pt x="362" y="334"/>
                      <a:pt x="443" y="173"/>
                      <a:pt x="351" y="63"/>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11"/>
              <p:cNvSpPr/>
              <p:nvPr/>
            </p:nvSpPr>
            <p:spPr>
              <a:xfrm>
                <a:off x="3889275" y="3899100"/>
                <a:ext cx="10450" cy="7925"/>
              </a:xfrm>
              <a:custGeom>
                <a:avLst/>
                <a:gdLst/>
                <a:ahLst/>
                <a:cxnLst/>
                <a:rect l="l" t="t" r="r" b="b"/>
                <a:pathLst>
                  <a:path w="418" h="317" extrusionOk="0">
                    <a:moveTo>
                      <a:pt x="213" y="1"/>
                    </a:moveTo>
                    <a:cubicBezTo>
                      <a:pt x="178" y="1"/>
                      <a:pt x="142" y="12"/>
                      <a:pt x="113" y="36"/>
                    </a:cubicBezTo>
                    <a:cubicBezTo>
                      <a:pt x="0" y="123"/>
                      <a:pt x="55" y="300"/>
                      <a:pt x="193" y="316"/>
                    </a:cubicBezTo>
                    <a:cubicBezTo>
                      <a:pt x="200" y="316"/>
                      <a:pt x="206" y="317"/>
                      <a:pt x="212" y="317"/>
                    </a:cubicBezTo>
                    <a:cubicBezTo>
                      <a:pt x="342" y="317"/>
                      <a:pt x="417" y="163"/>
                      <a:pt x="335" y="59"/>
                    </a:cubicBezTo>
                    <a:cubicBezTo>
                      <a:pt x="304" y="20"/>
                      <a:pt x="258" y="1"/>
                      <a:pt x="2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11"/>
              <p:cNvSpPr/>
              <p:nvPr/>
            </p:nvSpPr>
            <p:spPr>
              <a:xfrm>
                <a:off x="4079775" y="4099525"/>
                <a:ext cx="18325" cy="13925"/>
              </a:xfrm>
              <a:custGeom>
                <a:avLst/>
                <a:gdLst/>
                <a:ahLst/>
                <a:cxnLst/>
                <a:rect l="l" t="t" r="r" b="b"/>
                <a:pathLst>
                  <a:path w="733" h="557" extrusionOk="0">
                    <a:moveTo>
                      <a:pt x="369" y="0"/>
                    </a:moveTo>
                    <a:cubicBezTo>
                      <a:pt x="307" y="0"/>
                      <a:pt x="245" y="21"/>
                      <a:pt x="193" y="63"/>
                    </a:cubicBezTo>
                    <a:cubicBezTo>
                      <a:pt x="0" y="220"/>
                      <a:pt x="93" y="532"/>
                      <a:pt x="341" y="555"/>
                    </a:cubicBezTo>
                    <a:cubicBezTo>
                      <a:pt x="351" y="556"/>
                      <a:pt x="361" y="556"/>
                      <a:pt x="371" y="556"/>
                    </a:cubicBezTo>
                    <a:cubicBezTo>
                      <a:pt x="598" y="556"/>
                      <a:pt x="733" y="286"/>
                      <a:pt x="585" y="102"/>
                    </a:cubicBezTo>
                    <a:cubicBezTo>
                      <a:pt x="529" y="35"/>
                      <a:pt x="449" y="0"/>
                      <a:pt x="3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11"/>
              <p:cNvSpPr/>
              <p:nvPr/>
            </p:nvSpPr>
            <p:spPr>
              <a:xfrm>
                <a:off x="4066425" y="4082975"/>
                <a:ext cx="17800" cy="13500"/>
              </a:xfrm>
              <a:custGeom>
                <a:avLst/>
                <a:gdLst/>
                <a:ahLst/>
                <a:cxnLst/>
                <a:rect l="l" t="t" r="r" b="b"/>
                <a:pathLst>
                  <a:path w="712" h="540" extrusionOk="0">
                    <a:moveTo>
                      <a:pt x="356" y="1"/>
                    </a:moveTo>
                    <a:cubicBezTo>
                      <a:pt x="298" y="1"/>
                      <a:pt x="238" y="20"/>
                      <a:pt x="187" y="60"/>
                    </a:cubicBezTo>
                    <a:cubicBezTo>
                      <a:pt x="1" y="211"/>
                      <a:pt x="91" y="513"/>
                      <a:pt x="328" y="539"/>
                    </a:cubicBezTo>
                    <a:cubicBezTo>
                      <a:pt x="338" y="539"/>
                      <a:pt x="347" y="540"/>
                      <a:pt x="356" y="540"/>
                    </a:cubicBezTo>
                    <a:cubicBezTo>
                      <a:pt x="581" y="540"/>
                      <a:pt x="711" y="281"/>
                      <a:pt x="566" y="102"/>
                    </a:cubicBezTo>
                    <a:cubicBezTo>
                      <a:pt x="513" y="35"/>
                      <a:pt x="435" y="1"/>
                      <a:pt x="3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11"/>
              <p:cNvSpPr/>
              <p:nvPr/>
            </p:nvSpPr>
            <p:spPr>
              <a:xfrm>
                <a:off x="4053175" y="4066450"/>
                <a:ext cx="17125" cy="13025"/>
              </a:xfrm>
              <a:custGeom>
                <a:avLst/>
                <a:gdLst/>
                <a:ahLst/>
                <a:cxnLst/>
                <a:rect l="l" t="t" r="r" b="b"/>
                <a:pathLst>
                  <a:path w="685" h="521" extrusionOk="0">
                    <a:moveTo>
                      <a:pt x="345" y="1"/>
                    </a:moveTo>
                    <a:cubicBezTo>
                      <a:pt x="287" y="1"/>
                      <a:pt x="229" y="20"/>
                      <a:pt x="180" y="59"/>
                    </a:cubicBezTo>
                    <a:cubicBezTo>
                      <a:pt x="0" y="203"/>
                      <a:pt x="87" y="493"/>
                      <a:pt x="315" y="518"/>
                    </a:cubicBezTo>
                    <a:cubicBezTo>
                      <a:pt x="326" y="519"/>
                      <a:pt x="336" y="520"/>
                      <a:pt x="346" y="520"/>
                    </a:cubicBezTo>
                    <a:cubicBezTo>
                      <a:pt x="559" y="520"/>
                      <a:pt x="685" y="269"/>
                      <a:pt x="547" y="97"/>
                    </a:cubicBezTo>
                    <a:cubicBezTo>
                      <a:pt x="496" y="33"/>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11"/>
              <p:cNvSpPr/>
              <p:nvPr/>
            </p:nvSpPr>
            <p:spPr>
              <a:xfrm>
                <a:off x="4039925" y="4049875"/>
                <a:ext cx="16575" cy="12625"/>
              </a:xfrm>
              <a:custGeom>
                <a:avLst/>
                <a:gdLst/>
                <a:ahLst/>
                <a:cxnLst/>
                <a:rect l="l" t="t" r="r" b="b"/>
                <a:pathLst>
                  <a:path w="663" h="505" extrusionOk="0">
                    <a:moveTo>
                      <a:pt x="331" y="1"/>
                    </a:moveTo>
                    <a:cubicBezTo>
                      <a:pt x="275" y="1"/>
                      <a:pt x="219" y="19"/>
                      <a:pt x="174" y="56"/>
                    </a:cubicBezTo>
                    <a:cubicBezTo>
                      <a:pt x="0" y="198"/>
                      <a:pt x="84" y="481"/>
                      <a:pt x="305" y="503"/>
                    </a:cubicBezTo>
                    <a:cubicBezTo>
                      <a:pt x="315" y="504"/>
                      <a:pt x="324" y="505"/>
                      <a:pt x="333" y="505"/>
                    </a:cubicBezTo>
                    <a:cubicBezTo>
                      <a:pt x="538" y="505"/>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11"/>
              <p:cNvSpPr/>
              <p:nvPr/>
            </p:nvSpPr>
            <p:spPr>
              <a:xfrm>
                <a:off x="4026650" y="4033375"/>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11"/>
              <p:cNvSpPr/>
              <p:nvPr/>
            </p:nvSpPr>
            <p:spPr>
              <a:xfrm>
                <a:off x="4013400" y="4016825"/>
                <a:ext cx="15325" cy="11675"/>
              </a:xfrm>
              <a:custGeom>
                <a:avLst/>
                <a:gdLst/>
                <a:ahLst/>
                <a:cxnLst/>
                <a:rect l="l" t="t" r="r" b="b"/>
                <a:pathLst>
                  <a:path w="613" h="467" extrusionOk="0">
                    <a:moveTo>
                      <a:pt x="308" y="1"/>
                    </a:moveTo>
                    <a:cubicBezTo>
                      <a:pt x="256" y="1"/>
                      <a:pt x="205" y="18"/>
                      <a:pt x="161" y="54"/>
                    </a:cubicBezTo>
                    <a:cubicBezTo>
                      <a:pt x="1" y="183"/>
                      <a:pt x="78" y="443"/>
                      <a:pt x="283" y="466"/>
                    </a:cubicBezTo>
                    <a:cubicBezTo>
                      <a:pt x="291" y="467"/>
                      <a:pt x="299" y="467"/>
                      <a:pt x="307" y="467"/>
                    </a:cubicBezTo>
                    <a:cubicBezTo>
                      <a:pt x="499" y="467"/>
                      <a:pt x="613" y="241"/>
                      <a:pt x="486" y="87"/>
                    </a:cubicBezTo>
                    <a:cubicBezTo>
                      <a:pt x="440" y="30"/>
                      <a:pt x="374"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11"/>
              <p:cNvSpPr/>
              <p:nvPr/>
            </p:nvSpPr>
            <p:spPr>
              <a:xfrm>
                <a:off x="4000075" y="4000325"/>
                <a:ext cx="14750" cy="11150"/>
              </a:xfrm>
              <a:custGeom>
                <a:avLst/>
                <a:gdLst/>
                <a:ahLst/>
                <a:cxnLst/>
                <a:rect l="l" t="t" r="r" b="b"/>
                <a:pathLst>
                  <a:path w="590" h="446" extrusionOk="0">
                    <a:moveTo>
                      <a:pt x="295" y="0"/>
                    </a:moveTo>
                    <a:cubicBezTo>
                      <a:pt x="246" y="0"/>
                      <a:pt x="196" y="16"/>
                      <a:pt x="154" y="49"/>
                    </a:cubicBezTo>
                    <a:cubicBezTo>
                      <a:pt x="0" y="175"/>
                      <a:pt x="74" y="425"/>
                      <a:pt x="273" y="444"/>
                    </a:cubicBezTo>
                    <a:cubicBezTo>
                      <a:pt x="281" y="445"/>
                      <a:pt x="289" y="446"/>
                      <a:pt x="296" y="446"/>
                    </a:cubicBezTo>
                    <a:cubicBezTo>
                      <a:pt x="479" y="446"/>
                      <a:pt x="590" y="229"/>
                      <a:pt x="469" y="81"/>
                    </a:cubicBezTo>
                    <a:cubicBezTo>
                      <a:pt x="425" y="28"/>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11"/>
              <p:cNvSpPr/>
              <p:nvPr/>
            </p:nvSpPr>
            <p:spPr>
              <a:xfrm>
                <a:off x="3986800" y="3983800"/>
                <a:ext cx="14100" cy="10650"/>
              </a:xfrm>
              <a:custGeom>
                <a:avLst/>
                <a:gdLst/>
                <a:ahLst/>
                <a:cxnLst/>
                <a:rect l="l" t="t" r="r" b="b"/>
                <a:pathLst>
                  <a:path w="564" h="426" extrusionOk="0">
                    <a:moveTo>
                      <a:pt x="285" y="0"/>
                    </a:moveTo>
                    <a:cubicBezTo>
                      <a:pt x="237" y="0"/>
                      <a:pt x="189" y="16"/>
                      <a:pt x="149" y="48"/>
                    </a:cubicBezTo>
                    <a:cubicBezTo>
                      <a:pt x="1" y="167"/>
                      <a:pt x="72" y="405"/>
                      <a:pt x="261" y="424"/>
                    </a:cubicBezTo>
                    <a:cubicBezTo>
                      <a:pt x="270" y="425"/>
                      <a:pt x="279" y="426"/>
                      <a:pt x="288" y="426"/>
                    </a:cubicBezTo>
                    <a:cubicBezTo>
                      <a:pt x="462" y="426"/>
                      <a:pt x="564" y="221"/>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11"/>
              <p:cNvSpPr/>
              <p:nvPr/>
            </p:nvSpPr>
            <p:spPr>
              <a:xfrm>
                <a:off x="3973550" y="3967225"/>
                <a:ext cx="13475" cy="10275"/>
              </a:xfrm>
              <a:custGeom>
                <a:avLst/>
                <a:gdLst/>
                <a:ahLst/>
                <a:cxnLst/>
                <a:rect l="l" t="t" r="r" b="b"/>
                <a:pathLst>
                  <a:path w="539" h="411" extrusionOk="0">
                    <a:moveTo>
                      <a:pt x="269" y="1"/>
                    </a:moveTo>
                    <a:cubicBezTo>
                      <a:pt x="224" y="1"/>
                      <a:pt x="179" y="16"/>
                      <a:pt x="142" y="46"/>
                    </a:cubicBezTo>
                    <a:cubicBezTo>
                      <a:pt x="1" y="162"/>
                      <a:pt x="68" y="390"/>
                      <a:pt x="248" y="409"/>
                    </a:cubicBezTo>
                    <a:cubicBezTo>
                      <a:pt x="256" y="410"/>
                      <a:pt x="264" y="410"/>
                      <a:pt x="272" y="410"/>
                    </a:cubicBezTo>
                    <a:cubicBezTo>
                      <a:pt x="441" y="410"/>
                      <a:pt x="539" y="213"/>
                      <a:pt x="428" y="78"/>
                    </a:cubicBezTo>
                    <a:cubicBezTo>
                      <a:pt x="388" y="27"/>
                      <a:pt x="329"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11"/>
              <p:cNvSpPr/>
              <p:nvPr/>
            </p:nvSpPr>
            <p:spPr>
              <a:xfrm>
                <a:off x="3960300" y="3950725"/>
                <a:ext cx="12850" cy="9800"/>
              </a:xfrm>
              <a:custGeom>
                <a:avLst/>
                <a:gdLst/>
                <a:ahLst/>
                <a:cxnLst/>
                <a:rect l="l" t="t" r="r" b="b"/>
                <a:pathLst>
                  <a:path w="514" h="392" extrusionOk="0">
                    <a:moveTo>
                      <a:pt x="257" y="1"/>
                    </a:moveTo>
                    <a:cubicBezTo>
                      <a:pt x="215" y="1"/>
                      <a:pt x="171" y="15"/>
                      <a:pt x="135" y="44"/>
                    </a:cubicBezTo>
                    <a:cubicBezTo>
                      <a:pt x="0" y="153"/>
                      <a:pt x="65" y="372"/>
                      <a:pt x="238" y="391"/>
                    </a:cubicBezTo>
                    <a:cubicBezTo>
                      <a:pt x="245" y="392"/>
                      <a:pt x="251" y="392"/>
                      <a:pt x="257" y="392"/>
                    </a:cubicBezTo>
                    <a:cubicBezTo>
                      <a:pt x="417" y="392"/>
                      <a:pt x="514" y="203"/>
                      <a:pt x="408" y="73"/>
                    </a:cubicBezTo>
                    <a:cubicBezTo>
                      <a:pt x="370"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11"/>
              <p:cNvSpPr/>
              <p:nvPr/>
            </p:nvSpPr>
            <p:spPr>
              <a:xfrm>
                <a:off x="3946950" y="3934175"/>
                <a:ext cx="12300" cy="9325"/>
              </a:xfrm>
              <a:custGeom>
                <a:avLst/>
                <a:gdLst/>
                <a:ahLst/>
                <a:cxnLst/>
                <a:rect l="l" t="t" r="r" b="b"/>
                <a:pathLst>
                  <a:path w="492" h="373" extrusionOk="0">
                    <a:moveTo>
                      <a:pt x="249" y="0"/>
                    </a:moveTo>
                    <a:cubicBezTo>
                      <a:pt x="208" y="0"/>
                      <a:pt x="166" y="15"/>
                      <a:pt x="133" y="44"/>
                    </a:cubicBezTo>
                    <a:cubicBezTo>
                      <a:pt x="1" y="147"/>
                      <a:pt x="65" y="356"/>
                      <a:pt x="229" y="372"/>
                    </a:cubicBezTo>
                    <a:cubicBezTo>
                      <a:pt x="236" y="372"/>
                      <a:pt x="242" y="373"/>
                      <a:pt x="248" y="373"/>
                    </a:cubicBezTo>
                    <a:cubicBezTo>
                      <a:pt x="401" y="373"/>
                      <a:pt x="492" y="193"/>
                      <a:pt x="393" y="70"/>
                    </a:cubicBezTo>
                    <a:cubicBezTo>
                      <a:pt x="357" y="24"/>
                      <a:pt x="303" y="0"/>
                      <a:pt x="2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11"/>
              <p:cNvSpPr/>
              <p:nvPr/>
            </p:nvSpPr>
            <p:spPr>
              <a:xfrm>
                <a:off x="3933700" y="3917600"/>
                <a:ext cx="11650" cy="8875"/>
              </a:xfrm>
              <a:custGeom>
                <a:avLst/>
                <a:gdLst/>
                <a:ahLst/>
                <a:cxnLst/>
                <a:rect l="l" t="t" r="r" b="b"/>
                <a:pathLst>
                  <a:path w="466" h="355" extrusionOk="0">
                    <a:moveTo>
                      <a:pt x="236" y="0"/>
                    </a:moveTo>
                    <a:cubicBezTo>
                      <a:pt x="196" y="0"/>
                      <a:pt x="156" y="14"/>
                      <a:pt x="123" y="42"/>
                    </a:cubicBezTo>
                    <a:cubicBezTo>
                      <a:pt x="1" y="138"/>
                      <a:pt x="58" y="337"/>
                      <a:pt x="216" y="353"/>
                    </a:cubicBezTo>
                    <a:cubicBezTo>
                      <a:pt x="223" y="354"/>
                      <a:pt x="229" y="354"/>
                      <a:pt x="235" y="354"/>
                    </a:cubicBezTo>
                    <a:cubicBezTo>
                      <a:pt x="381" y="354"/>
                      <a:pt x="466" y="184"/>
                      <a:pt x="373" y="67"/>
                    </a:cubicBezTo>
                    <a:cubicBezTo>
                      <a:pt x="339" y="24"/>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11"/>
              <p:cNvSpPr/>
              <p:nvPr/>
            </p:nvSpPr>
            <p:spPr>
              <a:xfrm>
                <a:off x="3920450" y="3901125"/>
                <a:ext cx="11000" cy="8400"/>
              </a:xfrm>
              <a:custGeom>
                <a:avLst/>
                <a:gdLst/>
                <a:ahLst/>
                <a:cxnLst/>
                <a:rect l="l" t="t" r="r" b="b"/>
                <a:pathLst>
                  <a:path w="440" h="336" extrusionOk="0">
                    <a:moveTo>
                      <a:pt x="222" y="1"/>
                    </a:moveTo>
                    <a:cubicBezTo>
                      <a:pt x="185" y="1"/>
                      <a:pt x="147" y="13"/>
                      <a:pt x="116" y="39"/>
                    </a:cubicBezTo>
                    <a:cubicBezTo>
                      <a:pt x="0" y="132"/>
                      <a:pt x="55" y="318"/>
                      <a:pt x="203" y="334"/>
                    </a:cubicBezTo>
                    <a:cubicBezTo>
                      <a:pt x="209" y="335"/>
                      <a:pt x="216" y="335"/>
                      <a:pt x="222" y="335"/>
                    </a:cubicBezTo>
                    <a:cubicBezTo>
                      <a:pt x="358" y="335"/>
                      <a:pt x="440"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11"/>
              <p:cNvSpPr/>
              <p:nvPr/>
            </p:nvSpPr>
            <p:spPr>
              <a:xfrm>
                <a:off x="3907200" y="3884650"/>
                <a:ext cx="10450" cy="7900"/>
              </a:xfrm>
              <a:custGeom>
                <a:avLst/>
                <a:gdLst/>
                <a:ahLst/>
                <a:cxnLst/>
                <a:rect l="l" t="t" r="r" b="b"/>
                <a:pathLst>
                  <a:path w="418" h="316" extrusionOk="0">
                    <a:moveTo>
                      <a:pt x="209" y="0"/>
                    </a:moveTo>
                    <a:cubicBezTo>
                      <a:pt x="174" y="0"/>
                      <a:pt x="139" y="12"/>
                      <a:pt x="109" y="36"/>
                    </a:cubicBezTo>
                    <a:cubicBezTo>
                      <a:pt x="0" y="122"/>
                      <a:pt x="51" y="299"/>
                      <a:pt x="193" y="315"/>
                    </a:cubicBezTo>
                    <a:cubicBezTo>
                      <a:pt x="198" y="316"/>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11"/>
              <p:cNvSpPr/>
              <p:nvPr/>
            </p:nvSpPr>
            <p:spPr>
              <a:xfrm>
                <a:off x="4110950" y="4101525"/>
                <a:ext cx="18950" cy="14425"/>
              </a:xfrm>
              <a:custGeom>
                <a:avLst/>
                <a:gdLst/>
                <a:ahLst/>
                <a:cxnLst/>
                <a:rect l="l" t="t" r="r" b="b"/>
                <a:pathLst>
                  <a:path w="758" h="577" extrusionOk="0">
                    <a:moveTo>
                      <a:pt x="381" y="0"/>
                    </a:moveTo>
                    <a:cubicBezTo>
                      <a:pt x="317" y="0"/>
                      <a:pt x="252" y="22"/>
                      <a:pt x="199" y="67"/>
                    </a:cubicBezTo>
                    <a:cubicBezTo>
                      <a:pt x="0" y="227"/>
                      <a:pt x="93" y="549"/>
                      <a:pt x="350" y="574"/>
                    </a:cubicBezTo>
                    <a:cubicBezTo>
                      <a:pt x="362" y="576"/>
                      <a:pt x="374" y="576"/>
                      <a:pt x="385" y="576"/>
                    </a:cubicBezTo>
                    <a:cubicBezTo>
                      <a:pt x="618" y="576"/>
                      <a:pt x="758" y="298"/>
                      <a:pt x="604"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11"/>
              <p:cNvSpPr/>
              <p:nvPr/>
            </p:nvSpPr>
            <p:spPr>
              <a:xfrm>
                <a:off x="4097600" y="4085000"/>
                <a:ext cx="18500" cy="13975"/>
              </a:xfrm>
              <a:custGeom>
                <a:avLst/>
                <a:gdLst/>
                <a:ahLst/>
                <a:cxnLst/>
                <a:rect l="l" t="t" r="r" b="b"/>
                <a:pathLst>
                  <a:path w="740" h="559" extrusionOk="0">
                    <a:moveTo>
                      <a:pt x="369" y="1"/>
                    </a:moveTo>
                    <a:cubicBezTo>
                      <a:pt x="308" y="1"/>
                      <a:pt x="246" y="21"/>
                      <a:pt x="193" y="62"/>
                    </a:cubicBezTo>
                    <a:cubicBezTo>
                      <a:pt x="1" y="220"/>
                      <a:pt x="94" y="532"/>
                      <a:pt x="341" y="557"/>
                    </a:cubicBezTo>
                    <a:cubicBezTo>
                      <a:pt x="352" y="558"/>
                      <a:pt x="362" y="559"/>
                      <a:pt x="372" y="559"/>
                    </a:cubicBezTo>
                    <a:cubicBezTo>
                      <a:pt x="602" y="559"/>
                      <a:pt x="740" y="289"/>
                      <a:pt x="589" y="104"/>
                    </a:cubicBezTo>
                    <a:cubicBezTo>
                      <a:pt x="532" y="36"/>
                      <a:pt x="451"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11"/>
              <p:cNvSpPr/>
              <p:nvPr/>
            </p:nvSpPr>
            <p:spPr>
              <a:xfrm>
                <a:off x="4084350" y="4068450"/>
                <a:ext cx="17775" cy="13500"/>
              </a:xfrm>
              <a:custGeom>
                <a:avLst/>
                <a:gdLst/>
                <a:ahLst/>
                <a:cxnLst/>
                <a:rect l="l" t="t" r="r" b="b"/>
                <a:pathLst>
                  <a:path w="711" h="540" extrusionOk="0">
                    <a:moveTo>
                      <a:pt x="357" y="1"/>
                    </a:moveTo>
                    <a:cubicBezTo>
                      <a:pt x="297" y="1"/>
                      <a:pt x="237" y="21"/>
                      <a:pt x="187" y="62"/>
                    </a:cubicBezTo>
                    <a:cubicBezTo>
                      <a:pt x="0" y="213"/>
                      <a:pt x="90" y="512"/>
                      <a:pt x="328" y="538"/>
                    </a:cubicBezTo>
                    <a:cubicBezTo>
                      <a:pt x="339" y="539"/>
                      <a:pt x="349" y="540"/>
                      <a:pt x="359" y="540"/>
                    </a:cubicBezTo>
                    <a:cubicBezTo>
                      <a:pt x="582" y="540"/>
                      <a:pt x="710"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11"/>
              <p:cNvSpPr/>
              <p:nvPr/>
            </p:nvSpPr>
            <p:spPr>
              <a:xfrm>
                <a:off x="4071100" y="4051925"/>
                <a:ext cx="17125" cy="13000"/>
              </a:xfrm>
              <a:custGeom>
                <a:avLst/>
                <a:gdLst/>
                <a:ahLst/>
                <a:cxnLst/>
                <a:rect l="l" t="t" r="r" b="b"/>
                <a:pathLst>
                  <a:path w="685" h="520" extrusionOk="0">
                    <a:moveTo>
                      <a:pt x="345" y="0"/>
                    </a:moveTo>
                    <a:cubicBezTo>
                      <a:pt x="287" y="0"/>
                      <a:pt x="229" y="19"/>
                      <a:pt x="180" y="58"/>
                    </a:cubicBezTo>
                    <a:cubicBezTo>
                      <a:pt x="0" y="203"/>
                      <a:pt x="84" y="495"/>
                      <a:pt x="315" y="518"/>
                    </a:cubicBezTo>
                    <a:cubicBezTo>
                      <a:pt x="326" y="519"/>
                      <a:pt x="336" y="519"/>
                      <a:pt x="346" y="519"/>
                    </a:cubicBezTo>
                    <a:cubicBezTo>
                      <a:pt x="559" y="519"/>
                      <a:pt x="684" y="271"/>
                      <a:pt x="546" y="97"/>
                    </a:cubicBezTo>
                    <a:cubicBezTo>
                      <a:pt x="495"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11"/>
              <p:cNvSpPr/>
              <p:nvPr/>
            </p:nvSpPr>
            <p:spPr>
              <a:xfrm>
                <a:off x="4057825" y="4035425"/>
                <a:ext cx="16600" cy="12625"/>
              </a:xfrm>
              <a:custGeom>
                <a:avLst/>
                <a:gdLst/>
                <a:ahLst/>
                <a:cxnLst/>
                <a:rect l="l" t="t" r="r" b="b"/>
                <a:pathLst>
                  <a:path w="664" h="505" extrusionOk="0">
                    <a:moveTo>
                      <a:pt x="331" y="0"/>
                    </a:moveTo>
                    <a:cubicBezTo>
                      <a:pt x="276" y="0"/>
                      <a:pt x="220" y="19"/>
                      <a:pt x="174" y="56"/>
                    </a:cubicBezTo>
                    <a:cubicBezTo>
                      <a:pt x="1" y="197"/>
                      <a:pt x="84" y="477"/>
                      <a:pt x="306" y="503"/>
                    </a:cubicBezTo>
                    <a:cubicBezTo>
                      <a:pt x="315" y="504"/>
                      <a:pt x="324" y="504"/>
                      <a:pt x="333" y="504"/>
                    </a:cubicBezTo>
                    <a:cubicBezTo>
                      <a:pt x="539" y="504"/>
                      <a:pt x="663" y="261"/>
                      <a:pt x="528" y="95"/>
                    </a:cubicBezTo>
                    <a:cubicBezTo>
                      <a:pt x="478" y="32"/>
                      <a:pt x="405" y="0"/>
                      <a:pt x="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11"/>
              <p:cNvSpPr/>
              <p:nvPr/>
            </p:nvSpPr>
            <p:spPr>
              <a:xfrm>
                <a:off x="4044575" y="4018850"/>
                <a:ext cx="15875" cy="12075"/>
              </a:xfrm>
              <a:custGeom>
                <a:avLst/>
                <a:gdLst/>
                <a:ahLst/>
                <a:cxnLst/>
                <a:rect l="l" t="t" r="r" b="b"/>
                <a:pathLst>
                  <a:path w="635" h="483" extrusionOk="0">
                    <a:moveTo>
                      <a:pt x="317" y="0"/>
                    </a:moveTo>
                    <a:cubicBezTo>
                      <a:pt x="265" y="0"/>
                      <a:pt x="212" y="18"/>
                      <a:pt x="168" y="54"/>
                    </a:cubicBezTo>
                    <a:cubicBezTo>
                      <a:pt x="1" y="192"/>
                      <a:pt x="81" y="459"/>
                      <a:pt x="293" y="481"/>
                    </a:cubicBezTo>
                    <a:cubicBezTo>
                      <a:pt x="302" y="482"/>
                      <a:pt x="311" y="483"/>
                      <a:pt x="320" y="483"/>
                    </a:cubicBezTo>
                    <a:cubicBezTo>
                      <a:pt x="519" y="483"/>
                      <a:pt x="634" y="249"/>
                      <a:pt x="508" y="92"/>
                    </a:cubicBezTo>
                    <a:cubicBezTo>
                      <a:pt x="459"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11"/>
              <p:cNvSpPr/>
              <p:nvPr/>
            </p:nvSpPr>
            <p:spPr>
              <a:xfrm>
                <a:off x="4031250" y="4002350"/>
                <a:ext cx="15375" cy="11625"/>
              </a:xfrm>
              <a:custGeom>
                <a:avLst/>
                <a:gdLst/>
                <a:ahLst/>
                <a:cxnLst/>
                <a:rect l="l" t="t" r="r" b="b"/>
                <a:pathLst>
                  <a:path w="615" h="465" extrusionOk="0">
                    <a:moveTo>
                      <a:pt x="306" y="1"/>
                    </a:moveTo>
                    <a:cubicBezTo>
                      <a:pt x="255" y="1"/>
                      <a:pt x="203" y="17"/>
                      <a:pt x="161" y="52"/>
                    </a:cubicBezTo>
                    <a:cubicBezTo>
                      <a:pt x="0" y="184"/>
                      <a:pt x="77" y="444"/>
                      <a:pt x="283" y="463"/>
                    </a:cubicBezTo>
                    <a:cubicBezTo>
                      <a:pt x="292" y="464"/>
                      <a:pt x="301" y="465"/>
                      <a:pt x="310" y="465"/>
                    </a:cubicBezTo>
                    <a:cubicBezTo>
                      <a:pt x="503" y="465"/>
                      <a:pt x="614" y="241"/>
                      <a:pt x="489" y="87"/>
                    </a:cubicBezTo>
                    <a:cubicBezTo>
                      <a:pt x="443" y="30"/>
                      <a:pt x="375"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11"/>
              <p:cNvSpPr/>
              <p:nvPr/>
            </p:nvSpPr>
            <p:spPr>
              <a:xfrm>
                <a:off x="4017975" y="3985800"/>
                <a:ext cx="14775" cy="11225"/>
              </a:xfrm>
              <a:custGeom>
                <a:avLst/>
                <a:gdLst/>
                <a:ahLst/>
                <a:cxnLst/>
                <a:rect l="l" t="t" r="r" b="b"/>
                <a:pathLst>
                  <a:path w="591" h="449" extrusionOk="0">
                    <a:moveTo>
                      <a:pt x="296" y="0"/>
                    </a:moveTo>
                    <a:cubicBezTo>
                      <a:pt x="247" y="0"/>
                      <a:pt x="197" y="17"/>
                      <a:pt x="155" y="52"/>
                    </a:cubicBezTo>
                    <a:cubicBezTo>
                      <a:pt x="1" y="177"/>
                      <a:pt x="75" y="425"/>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11"/>
              <p:cNvSpPr/>
              <p:nvPr/>
            </p:nvSpPr>
            <p:spPr>
              <a:xfrm>
                <a:off x="4004725" y="3969250"/>
                <a:ext cx="14125" cy="10725"/>
              </a:xfrm>
              <a:custGeom>
                <a:avLst/>
                <a:gdLst/>
                <a:ahLst/>
                <a:cxnLst/>
                <a:rect l="l" t="t" r="r" b="b"/>
                <a:pathLst>
                  <a:path w="565" h="429" extrusionOk="0">
                    <a:moveTo>
                      <a:pt x="284" y="1"/>
                    </a:moveTo>
                    <a:cubicBezTo>
                      <a:pt x="236" y="1"/>
                      <a:pt x="189" y="16"/>
                      <a:pt x="148" y="48"/>
                    </a:cubicBezTo>
                    <a:cubicBezTo>
                      <a:pt x="1" y="171"/>
                      <a:pt x="71" y="408"/>
                      <a:pt x="261" y="428"/>
                    </a:cubicBezTo>
                    <a:cubicBezTo>
                      <a:pt x="269" y="429"/>
                      <a:pt x="277" y="429"/>
                      <a:pt x="284" y="429"/>
                    </a:cubicBezTo>
                    <a:cubicBezTo>
                      <a:pt x="460" y="429"/>
                      <a:pt x="564" y="222"/>
                      <a:pt x="450" y="81"/>
                    </a:cubicBezTo>
                    <a:cubicBezTo>
                      <a:pt x="407" y="28"/>
                      <a:pt x="345"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11"/>
              <p:cNvSpPr/>
              <p:nvPr/>
            </p:nvSpPr>
            <p:spPr>
              <a:xfrm>
                <a:off x="3991475" y="395275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11"/>
              <p:cNvSpPr/>
              <p:nvPr/>
            </p:nvSpPr>
            <p:spPr>
              <a:xfrm>
                <a:off x="3978125" y="3936175"/>
                <a:ext cx="12925" cy="9825"/>
              </a:xfrm>
              <a:custGeom>
                <a:avLst/>
                <a:gdLst/>
                <a:ahLst/>
                <a:cxnLst/>
                <a:rect l="l" t="t" r="r" b="b"/>
                <a:pathLst>
                  <a:path w="517" h="393" extrusionOk="0">
                    <a:moveTo>
                      <a:pt x="260" y="1"/>
                    </a:moveTo>
                    <a:cubicBezTo>
                      <a:pt x="217" y="1"/>
                      <a:pt x="173" y="15"/>
                      <a:pt x="136" y="44"/>
                    </a:cubicBezTo>
                    <a:cubicBezTo>
                      <a:pt x="1" y="153"/>
                      <a:pt x="68" y="372"/>
                      <a:pt x="239" y="391"/>
                    </a:cubicBezTo>
                    <a:cubicBezTo>
                      <a:pt x="246" y="392"/>
                      <a:pt x="254" y="393"/>
                      <a:pt x="262" y="393"/>
                    </a:cubicBezTo>
                    <a:cubicBezTo>
                      <a:pt x="421" y="393"/>
                      <a:pt x="517" y="202"/>
                      <a:pt x="412" y="73"/>
                    </a:cubicBezTo>
                    <a:cubicBezTo>
                      <a:pt x="374" y="26"/>
                      <a:pt x="318"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11"/>
              <p:cNvSpPr/>
              <p:nvPr/>
            </p:nvSpPr>
            <p:spPr>
              <a:xfrm>
                <a:off x="3964875" y="3919700"/>
                <a:ext cx="12275" cy="9275"/>
              </a:xfrm>
              <a:custGeom>
                <a:avLst/>
                <a:gdLst/>
                <a:ahLst/>
                <a:cxnLst/>
                <a:rect l="l" t="t" r="r" b="b"/>
                <a:pathLst>
                  <a:path w="491" h="371" extrusionOk="0">
                    <a:moveTo>
                      <a:pt x="246" y="0"/>
                    </a:moveTo>
                    <a:cubicBezTo>
                      <a:pt x="205" y="0"/>
                      <a:pt x="163" y="14"/>
                      <a:pt x="129" y="41"/>
                    </a:cubicBezTo>
                    <a:cubicBezTo>
                      <a:pt x="1" y="147"/>
                      <a:pt x="65" y="353"/>
                      <a:pt x="229" y="369"/>
                    </a:cubicBezTo>
                    <a:cubicBezTo>
                      <a:pt x="236" y="370"/>
                      <a:pt x="244" y="370"/>
                      <a:pt x="252" y="370"/>
                    </a:cubicBezTo>
                    <a:cubicBezTo>
                      <a:pt x="402" y="370"/>
                      <a:pt x="491" y="193"/>
                      <a:pt x="393" y="70"/>
                    </a:cubicBezTo>
                    <a:cubicBezTo>
                      <a:pt x="356" y="24"/>
                      <a:pt x="301" y="0"/>
                      <a:pt x="2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11"/>
              <p:cNvSpPr/>
              <p:nvPr/>
            </p:nvSpPr>
            <p:spPr>
              <a:xfrm>
                <a:off x="3951625" y="3903150"/>
                <a:ext cx="11650" cy="8850"/>
              </a:xfrm>
              <a:custGeom>
                <a:avLst/>
                <a:gdLst/>
                <a:ahLst/>
                <a:cxnLst/>
                <a:rect l="l" t="t" r="r" b="b"/>
                <a:pathLst>
                  <a:path w="466" h="354" extrusionOk="0">
                    <a:moveTo>
                      <a:pt x="234" y="0"/>
                    </a:moveTo>
                    <a:cubicBezTo>
                      <a:pt x="195" y="0"/>
                      <a:pt x="156" y="13"/>
                      <a:pt x="122"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11"/>
              <p:cNvSpPr/>
              <p:nvPr/>
            </p:nvSpPr>
            <p:spPr>
              <a:xfrm>
                <a:off x="3938350" y="3886600"/>
                <a:ext cx="11025" cy="8375"/>
              </a:xfrm>
              <a:custGeom>
                <a:avLst/>
                <a:gdLst/>
                <a:ahLst/>
                <a:cxnLst/>
                <a:rect l="l" t="t" r="r" b="b"/>
                <a:pathLst>
                  <a:path w="441" h="335" extrusionOk="0">
                    <a:moveTo>
                      <a:pt x="222" y="0"/>
                    </a:moveTo>
                    <a:cubicBezTo>
                      <a:pt x="185" y="0"/>
                      <a:pt x="147" y="13"/>
                      <a:pt x="117" y="38"/>
                    </a:cubicBezTo>
                    <a:cubicBezTo>
                      <a:pt x="1" y="131"/>
                      <a:pt x="56" y="318"/>
                      <a:pt x="203" y="334"/>
                    </a:cubicBezTo>
                    <a:cubicBezTo>
                      <a:pt x="210" y="334"/>
                      <a:pt x="216" y="335"/>
                      <a:pt x="223" y="335"/>
                    </a:cubicBezTo>
                    <a:cubicBezTo>
                      <a:pt x="359" y="335"/>
                      <a:pt x="440" y="174"/>
                      <a:pt x="351" y="64"/>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11"/>
              <p:cNvSpPr/>
              <p:nvPr/>
            </p:nvSpPr>
            <p:spPr>
              <a:xfrm>
                <a:off x="3925100" y="3870100"/>
                <a:ext cx="10450" cy="7925"/>
              </a:xfrm>
              <a:custGeom>
                <a:avLst/>
                <a:gdLst/>
                <a:ahLst/>
                <a:cxnLst/>
                <a:rect l="l" t="t" r="r" b="b"/>
                <a:pathLst>
                  <a:path w="418" h="317" extrusionOk="0">
                    <a:moveTo>
                      <a:pt x="210" y="1"/>
                    </a:moveTo>
                    <a:cubicBezTo>
                      <a:pt x="175" y="1"/>
                      <a:pt x="139" y="12"/>
                      <a:pt x="110" y="36"/>
                    </a:cubicBezTo>
                    <a:cubicBezTo>
                      <a:pt x="1" y="123"/>
                      <a:pt x="52" y="299"/>
                      <a:pt x="190" y="315"/>
                    </a:cubicBezTo>
                    <a:cubicBezTo>
                      <a:pt x="197" y="316"/>
                      <a:pt x="203" y="317"/>
                      <a:pt x="209" y="317"/>
                    </a:cubicBezTo>
                    <a:cubicBezTo>
                      <a:pt x="340" y="317"/>
                      <a:pt x="418" y="163"/>
                      <a:pt x="332" y="58"/>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11"/>
              <p:cNvSpPr/>
              <p:nvPr/>
            </p:nvSpPr>
            <p:spPr>
              <a:xfrm>
                <a:off x="4128775" y="4087050"/>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4" y="576"/>
                      <a:pt x="375" y="576"/>
                      <a:pt x="385" y="576"/>
                    </a:cubicBezTo>
                    <a:cubicBezTo>
                      <a:pt x="621" y="576"/>
                      <a:pt x="762" y="297"/>
                      <a:pt x="608" y="106"/>
                    </a:cubicBezTo>
                    <a:cubicBezTo>
                      <a:pt x="551"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11"/>
              <p:cNvSpPr/>
              <p:nvPr/>
            </p:nvSpPr>
            <p:spPr>
              <a:xfrm>
                <a:off x="4115525" y="4070525"/>
                <a:ext cx="18400" cy="13925"/>
              </a:xfrm>
              <a:custGeom>
                <a:avLst/>
                <a:gdLst/>
                <a:ahLst/>
                <a:cxnLst/>
                <a:rect l="l" t="t" r="r" b="b"/>
                <a:pathLst>
                  <a:path w="736" h="557" extrusionOk="0">
                    <a:moveTo>
                      <a:pt x="370" y="0"/>
                    </a:moveTo>
                    <a:cubicBezTo>
                      <a:pt x="308" y="0"/>
                      <a:pt x="245" y="21"/>
                      <a:pt x="193" y="63"/>
                    </a:cubicBezTo>
                    <a:cubicBezTo>
                      <a:pt x="0" y="220"/>
                      <a:pt x="93" y="532"/>
                      <a:pt x="341" y="555"/>
                    </a:cubicBezTo>
                    <a:cubicBezTo>
                      <a:pt x="351" y="556"/>
                      <a:pt x="362" y="556"/>
                      <a:pt x="372" y="556"/>
                    </a:cubicBezTo>
                    <a:cubicBezTo>
                      <a:pt x="601" y="556"/>
                      <a:pt x="736" y="286"/>
                      <a:pt x="585" y="101"/>
                    </a:cubicBezTo>
                    <a:cubicBezTo>
                      <a:pt x="531" y="34"/>
                      <a:pt x="451" y="0"/>
                      <a:pt x="3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11"/>
              <p:cNvSpPr/>
              <p:nvPr/>
            </p:nvSpPr>
            <p:spPr>
              <a:xfrm>
                <a:off x="4102275" y="4053975"/>
                <a:ext cx="17775" cy="13525"/>
              </a:xfrm>
              <a:custGeom>
                <a:avLst/>
                <a:gdLst/>
                <a:ahLst/>
                <a:cxnLst/>
                <a:rect l="l" t="t" r="r" b="b"/>
                <a:pathLst>
                  <a:path w="711" h="541" extrusionOk="0">
                    <a:moveTo>
                      <a:pt x="354" y="0"/>
                    </a:moveTo>
                    <a:cubicBezTo>
                      <a:pt x="295" y="0"/>
                      <a:pt x="236" y="20"/>
                      <a:pt x="186" y="60"/>
                    </a:cubicBezTo>
                    <a:cubicBezTo>
                      <a:pt x="0" y="211"/>
                      <a:pt x="90" y="513"/>
                      <a:pt x="328" y="538"/>
                    </a:cubicBezTo>
                    <a:cubicBezTo>
                      <a:pt x="338" y="540"/>
                      <a:pt x="348" y="540"/>
                      <a:pt x="359" y="540"/>
                    </a:cubicBezTo>
                    <a:cubicBezTo>
                      <a:pt x="578" y="540"/>
                      <a:pt x="710" y="280"/>
                      <a:pt x="566" y="101"/>
                    </a:cubicBezTo>
                    <a:cubicBezTo>
                      <a:pt x="512" y="35"/>
                      <a:pt x="434" y="0"/>
                      <a:pt x="3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11"/>
              <p:cNvSpPr/>
              <p:nvPr/>
            </p:nvSpPr>
            <p:spPr>
              <a:xfrm>
                <a:off x="4089000" y="4037400"/>
                <a:ext cx="17150" cy="13050"/>
              </a:xfrm>
              <a:custGeom>
                <a:avLst/>
                <a:gdLst/>
                <a:ahLst/>
                <a:cxnLst/>
                <a:rect l="l" t="t" r="r" b="b"/>
                <a:pathLst>
                  <a:path w="686" h="522" extrusionOk="0">
                    <a:moveTo>
                      <a:pt x="342" y="1"/>
                    </a:moveTo>
                    <a:cubicBezTo>
                      <a:pt x="286" y="1"/>
                      <a:pt x="229" y="19"/>
                      <a:pt x="181" y="57"/>
                    </a:cubicBezTo>
                    <a:cubicBezTo>
                      <a:pt x="1" y="202"/>
                      <a:pt x="84" y="494"/>
                      <a:pt x="316" y="520"/>
                    </a:cubicBezTo>
                    <a:cubicBezTo>
                      <a:pt x="326" y="521"/>
                      <a:pt x="336" y="522"/>
                      <a:pt x="346" y="522"/>
                    </a:cubicBezTo>
                    <a:cubicBezTo>
                      <a:pt x="557"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11"/>
              <p:cNvSpPr/>
              <p:nvPr/>
            </p:nvSpPr>
            <p:spPr>
              <a:xfrm>
                <a:off x="4075750" y="4020875"/>
                <a:ext cx="16500" cy="12625"/>
              </a:xfrm>
              <a:custGeom>
                <a:avLst/>
                <a:gdLst/>
                <a:ahLst/>
                <a:cxnLst/>
                <a:rect l="l" t="t" r="r" b="b"/>
                <a:pathLst>
                  <a:path w="660" h="505" extrusionOk="0">
                    <a:moveTo>
                      <a:pt x="330" y="1"/>
                    </a:moveTo>
                    <a:cubicBezTo>
                      <a:pt x="275" y="1"/>
                      <a:pt x="220" y="19"/>
                      <a:pt x="174" y="56"/>
                    </a:cubicBezTo>
                    <a:cubicBezTo>
                      <a:pt x="0" y="198"/>
                      <a:pt x="81" y="481"/>
                      <a:pt x="306" y="503"/>
                    </a:cubicBezTo>
                    <a:cubicBezTo>
                      <a:pt x="315" y="504"/>
                      <a:pt x="324" y="504"/>
                      <a:pt x="333" y="504"/>
                    </a:cubicBezTo>
                    <a:cubicBezTo>
                      <a:pt x="538" y="504"/>
                      <a:pt x="660" y="261"/>
                      <a:pt x="524" y="95"/>
                    </a:cubicBezTo>
                    <a:cubicBezTo>
                      <a:pt x="475"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11"/>
              <p:cNvSpPr/>
              <p:nvPr/>
            </p:nvSpPr>
            <p:spPr>
              <a:xfrm>
                <a:off x="4062500" y="4004375"/>
                <a:ext cx="15850" cy="12100"/>
              </a:xfrm>
              <a:custGeom>
                <a:avLst/>
                <a:gdLst/>
                <a:ahLst/>
                <a:cxnLst/>
                <a:rect l="l" t="t" r="r" b="b"/>
                <a:pathLst>
                  <a:path w="634" h="484" extrusionOk="0">
                    <a:moveTo>
                      <a:pt x="317" y="1"/>
                    </a:moveTo>
                    <a:cubicBezTo>
                      <a:pt x="264" y="1"/>
                      <a:pt x="210" y="18"/>
                      <a:pt x="164" y="54"/>
                    </a:cubicBezTo>
                    <a:cubicBezTo>
                      <a:pt x="0" y="189"/>
                      <a:pt x="81" y="459"/>
                      <a:pt x="293" y="482"/>
                    </a:cubicBezTo>
                    <a:cubicBezTo>
                      <a:pt x="302" y="483"/>
                      <a:pt x="311" y="483"/>
                      <a:pt x="319" y="483"/>
                    </a:cubicBezTo>
                    <a:cubicBezTo>
                      <a:pt x="516" y="483"/>
                      <a:pt x="634" y="250"/>
                      <a:pt x="505" y="90"/>
                    </a:cubicBezTo>
                    <a:cubicBezTo>
                      <a:pt x="457" y="31"/>
                      <a:pt x="388" y="1"/>
                      <a:pt x="3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11"/>
              <p:cNvSpPr/>
              <p:nvPr/>
            </p:nvSpPr>
            <p:spPr>
              <a:xfrm>
                <a:off x="4049150" y="3987825"/>
                <a:ext cx="15400" cy="11675"/>
              </a:xfrm>
              <a:custGeom>
                <a:avLst/>
                <a:gdLst/>
                <a:ahLst/>
                <a:cxnLst/>
                <a:rect l="l" t="t" r="r" b="b"/>
                <a:pathLst>
                  <a:path w="616" h="467" extrusionOk="0">
                    <a:moveTo>
                      <a:pt x="309" y="0"/>
                    </a:moveTo>
                    <a:cubicBezTo>
                      <a:pt x="257" y="0"/>
                      <a:pt x="205" y="18"/>
                      <a:pt x="161" y="54"/>
                    </a:cubicBezTo>
                    <a:cubicBezTo>
                      <a:pt x="1" y="183"/>
                      <a:pt x="78" y="443"/>
                      <a:pt x="284" y="466"/>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11"/>
              <p:cNvSpPr/>
              <p:nvPr/>
            </p:nvSpPr>
            <p:spPr>
              <a:xfrm>
                <a:off x="4035900" y="3971300"/>
                <a:ext cx="14675" cy="11175"/>
              </a:xfrm>
              <a:custGeom>
                <a:avLst/>
                <a:gdLst/>
                <a:ahLst/>
                <a:cxnLst/>
                <a:rect l="l" t="t" r="r" b="b"/>
                <a:pathLst>
                  <a:path w="587" h="447" extrusionOk="0">
                    <a:moveTo>
                      <a:pt x="295" y="1"/>
                    </a:moveTo>
                    <a:cubicBezTo>
                      <a:pt x="246" y="1"/>
                      <a:pt x="196" y="17"/>
                      <a:pt x="155" y="50"/>
                    </a:cubicBezTo>
                    <a:cubicBezTo>
                      <a:pt x="0" y="175"/>
                      <a:pt x="74" y="426"/>
                      <a:pt x="270" y="445"/>
                    </a:cubicBezTo>
                    <a:cubicBezTo>
                      <a:pt x="278" y="446"/>
                      <a:pt x="286" y="446"/>
                      <a:pt x="294" y="446"/>
                    </a:cubicBezTo>
                    <a:cubicBezTo>
                      <a:pt x="479" y="446"/>
                      <a:pt x="587" y="230"/>
                      <a:pt x="470" y="82"/>
                    </a:cubicBezTo>
                    <a:cubicBezTo>
                      <a:pt x="426" y="29"/>
                      <a:pt x="361"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11"/>
              <p:cNvSpPr/>
              <p:nvPr/>
            </p:nvSpPr>
            <p:spPr>
              <a:xfrm>
                <a:off x="4022650" y="3954750"/>
                <a:ext cx="14100" cy="10700"/>
              </a:xfrm>
              <a:custGeom>
                <a:avLst/>
                <a:gdLst/>
                <a:ahLst/>
                <a:cxnLst/>
                <a:rect l="l" t="t" r="r" b="b"/>
                <a:pathLst>
                  <a:path w="564" h="428" extrusionOk="0">
                    <a:moveTo>
                      <a:pt x="281" y="1"/>
                    </a:moveTo>
                    <a:cubicBezTo>
                      <a:pt x="234" y="1"/>
                      <a:pt x="187" y="17"/>
                      <a:pt x="148" y="50"/>
                    </a:cubicBezTo>
                    <a:cubicBezTo>
                      <a:pt x="0" y="169"/>
                      <a:pt x="71" y="407"/>
                      <a:pt x="261" y="426"/>
                    </a:cubicBezTo>
                    <a:cubicBezTo>
                      <a:pt x="270" y="427"/>
                      <a:pt x="279" y="428"/>
                      <a:pt x="287" y="428"/>
                    </a:cubicBezTo>
                    <a:cubicBezTo>
                      <a:pt x="461" y="428"/>
                      <a:pt x="563" y="223"/>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11"/>
              <p:cNvSpPr/>
              <p:nvPr/>
            </p:nvSpPr>
            <p:spPr>
              <a:xfrm>
                <a:off x="4009375" y="3938225"/>
                <a:ext cx="13500" cy="10275"/>
              </a:xfrm>
              <a:custGeom>
                <a:avLst/>
                <a:gdLst/>
                <a:ahLst/>
                <a:cxnLst/>
                <a:rect l="l" t="t" r="r" b="b"/>
                <a:pathLst>
                  <a:path w="540" h="411" extrusionOk="0">
                    <a:moveTo>
                      <a:pt x="271" y="0"/>
                    </a:moveTo>
                    <a:cubicBezTo>
                      <a:pt x="225" y="0"/>
                      <a:pt x="180" y="15"/>
                      <a:pt x="142" y="46"/>
                    </a:cubicBezTo>
                    <a:cubicBezTo>
                      <a:pt x="1" y="161"/>
                      <a:pt x="68" y="390"/>
                      <a:pt x="252" y="409"/>
                    </a:cubicBezTo>
                    <a:cubicBezTo>
                      <a:pt x="259" y="410"/>
                      <a:pt x="267" y="410"/>
                      <a:pt x="275" y="410"/>
                    </a:cubicBezTo>
                    <a:cubicBezTo>
                      <a:pt x="441" y="410"/>
                      <a:pt x="539" y="213"/>
                      <a:pt x="432" y="78"/>
                    </a:cubicBezTo>
                    <a:cubicBezTo>
                      <a:pt x="391" y="27"/>
                      <a:pt x="331" y="0"/>
                      <a:pt x="2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11"/>
              <p:cNvSpPr/>
              <p:nvPr/>
            </p:nvSpPr>
            <p:spPr>
              <a:xfrm>
                <a:off x="3996050" y="3921725"/>
                <a:ext cx="12925" cy="9800"/>
              </a:xfrm>
              <a:custGeom>
                <a:avLst/>
                <a:gdLst/>
                <a:ahLst/>
                <a:cxnLst/>
                <a:rect l="l" t="t" r="r" b="b"/>
                <a:pathLst>
                  <a:path w="517" h="392" extrusionOk="0">
                    <a:moveTo>
                      <a:pt x="259" y="0"/>
                    </a:moveTo>
                    <a:cubicBezTo>
                      <a:pt x="215" y="0"/>
                      <a:pt x="171" y="15"/>
                      <a:pt x="135" y="44"/>
                    </a:cubicBezTo>
                    <a:cubicBezTo>
                      <a:pt x="0" y="153"/>
                      <a:pt x="65" y="372"/>
                      <a:pt x="238" y="391"/>
                    </a:cubicBezTo>
                    <a:cubicBezTo>
                      <a:pt x="245" y="391"/>
                      <a:pt x="251" y="392"/>
                      <a:pt x="258" y="392"/>
                    </a:cubicBezTo>
                    <a:cubicBezTo>
                      <a:pt x="420" y="392"/>
                      <a:pt x="517" y="202"/>
                      <a:pt x="412" y="73"/>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11"/>
              <p:cNvSpPr/>
              <p:nvPr/>
            </p:nvSpPr>
            <p:spPr>
              <a:xfrm>
                <a:off x="3982800" y="3905150"/>
                <a:ext cx="12275" cy="9350"/>
              </a:xfrm>
              <a:custGeom>
                <a:avLst/>
                <a:gdLst/>
                <a:ahLst/>
                <a:cxnLst/>
                <a:rect l="l" t="t" r="r" b="b"/>
                <a:pathLst>
                  <a:path w="491" h="374" extrusionOk="0">
                    <a:moveTo>
                      <a:pt x="245" y="1"/>
                    </a:moveTo>
                    <a:cubicBezTo>
                      <a:pt x="204" y="1"/>
                      <a:pt x="163" y="14"/>
                      <a:pt x="129" y="42"/>
                    </a:cubicBezTo>
                    <a:cubicBezTo>
                      <a:pt x="0" y="148"/>
                      <a:pt x="61" y="353"/>
                      <a:pt x="225" y="373"/>
                    </a:cubicBezTo>
                    <a:cubicBezTo>
                      <a:pt x="232" y="373"/>
                      <a:pt x="238" y="373"/>
                      <a:pt x="245" y="373"/>
                    </a:cubicBezTo>
                    <a:cubicBezTo>
                      <a:pt x="397" y="373"/>
                      <a:pt x="491" y="194"/>
                      <a:pt x="389" y="70"/>
                    </a:cubicBezTo>
                    <a:cubicBezTo>
                      <a:pt x="352"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11"/>
              <p:cNvSpPr/>
              <p:nvPr/>
            </p:nvSpPr>
            <p:spPr>
              <a:xfrm>
                <a:off x="3969525" y="3888650"/>
                <a:ext cx="11650" cy="8825"/>
              </a:xfrm>
              <a:custGeom>
                <a:avLst/>
                <a:gdLst/>
                <a:ahLst/>
                <a:cxnLst/>
                <a:rect l="l" t="t" r="r" b="b"/>
                <a:pathLst>
                  <a:path w="466" h="353" extrusionOk="0">
                    <a:moveTo>
                      <a:pt x="232" y="1"/>
                    </a:moveTo>
                    <a:cubicBezTo>
                      <a:pt x="194" y="1"/>
                      <a:pt x="155" y="13"/>
                      <a:pt x="123" y="39"/>
                    </a:cubicBezTo>
                    <a:cubicBezTo>
                      <a:pt x="1" y="139"/>
                      <a:pt x="59" y="335"/>
                      <a:pt x="216" y="351"/>
                    </a:cubicBezTo>
                    <a:cubicBezTo>
                      <a:pt x="224" y="352"/>
                      <a:pt x="231" y="353"/>
                      <a:pt x="239" y="353"/>
                    </a:cubicBezTo>
                    <a:cubicBezTo>
                      <a:pt x="380" y="353"/>
                      <a:pt x="465" y="181"/>
                      <a:pt x="370" y="65"/>
                    </a:cubicBezTo>
                    <a:cubicBezTo>
                      <a:pt x="336"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11"/>
              <p:cNvSpPr/>
              <p:nvPr/>
            </p:nvSpPr>
            <p:spPr>
              <a:xfrm>
                <a:off x="3956275" y="3872125"/>
                <a:ext cx="11025" cy="8400"/>
              </a:xfrm>
              <a:custGeom>
                <a:avLst/>
                <a:gdLst/>
                <a:ahLst/>
                <a:cxnLst/>
                <a:rect l="l" t="t" r="r" b="b"/>
                <a:pathLst>
                  <a:path w="441" h="336" extrusionOk="0">
                    <a:moveTo>
                      <a:pt x="222" y="1"/>
                    </a:moveTo>
                    <a:cubicBezTo>
                      <a:pt x="185" y="1"/>
                      <a:pt x="147" y="13"/>
                      <a:pt x="116" y="38"/>
                    </a:cubicBezTo>
                    <a:cubicBezTo>
                      <a:pt x="1" y="132"/>
                      <a:pt x="55" y="318"/>
                      <a:pt x="203" y="334"/>
                    </a:cubicBezTo>
                    <a:cubicBezTo>
                      <a:pt x="210" y="335"/>
                      <a:pt x="216" y="335"/>
                      <a:pt x="222" y="335"/>
                    </a:cubicBezTo>
                    <a:cubicBezTo>
                      <a:pt x="359" y="335"/>
                      <a:pt x="440" y="172"/>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11"/>
              <p:cNvSpPr/>
              <p:nvPr/>
            </p:nvSpPr>
            <p:spPr>
              <a:xfrm>
                <a:off x="3943025" y="3855550"/>
                <a:ext cx="10375" cy="7925"/>
              </a:xfrm>
              <a:custGeom>
                <a:avLst/>
                <a:gdLst/>
                <a:ahLst/>
                <a:cxnLst/>
                <a:rect l="l" t="t" r="r" b="b"/>
                <a:pathLst>
                  <a:path w="415" h="317" extrusionOk="0">
                    <a:moveTo>
                      <a:pt x="209" y="1"/>
                    </a:moveTo>
                    <a:cubicBezTo>
                      <a:pt x="173" y="1"/>
                      <a:pt x="137" y="12"/>
                      <a:pt x="106" y="36"/>
                    </a:cubicBezTo>
                    <a:cubicBezTo>
                      <a:pt x="0" y="126"/>
                      <a:pt x="52" y="303"/>
                      <a:pt x="190" y="316"/>
                    </a:cubicBezTo>
                    <a:cubicBezTo>
                      <a:pt x="197" y="317"/>
                      <a:pt x="203" y="317"/>
                      <a:pt x="209" y="317"/>
                    </a:cubicBezTo>
                    <a:cubicBezTo>
                      <a:pt x="339" y="317"/>
                      <a:pt x="414" y="166"/>
                      <a:pt x="331" y="59"/>
                    </a:cubicBezTo>
                    <a:cubicBezTo>
                      <a:pt x="300"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11"/>
              <p:cNvSpPr/>
              <p:nvPr/>
            </p:nvSpPr>
            <p:spPr>
              <a:xfrm>
                <a:off x="4159950" y="4089075"/>
                <a:ext cx="19675" cy="14900"/>
              </a:xfrm>
              <a:custGeom>
                <a:avLst/>
                <a:gdLst/>
                <a:ahLst/>
                <a:cxnLst/>
                <a:rect l="l" t="t" r="r" b="b"/>
                <a:pathLst>
                  <a:path w="787" h="596" extrusionOk="0">
                    <a:moveTo>
                      <a:pt x="395" y="0"/>
                    </a:moveTo>
                    <a:cubicBezTo>
                      <a:pt x="329" y="0"/>
                      <a:pt x="263" y="22"/>
                      <a:pt x="209" y="66"/>
                    </a:cubicBezTo>
                    <a:cubicBezTo>
                      <a:pt x="0" y="234"/>
                      <a:pt x="100" y="565"/>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11"/>
              <p:cNvSpPr/>
              <p:nvPr/>
            </p:nvSpPr>
            <p:spPr>
              <a:xfrm>
                <a:off x="4146700" y="4072525"/>
                <a:ext cx="19025" cy="14425"/>
              </a:xfrm>
              <a:custGeom>
                <a:avLst/>
                <a:gdLst/>
                <a:ahLst/>
                <a:cxnLst/>
                <a:rect l="l" t="t" r="r" b="b"/>
                <a:pathLst>
                  <a:path w="761" h="577" extrusionOk="0">
                    <a:moveTo>
                      <a:pt x="382" y="0"/>
                    </a:moveTo>
                    <a:cubicBezTo>
                      <a:pt x="318" y="0"/>
                      <a:pt x="254" y="22"/>
                      <a:pt x="199" y="66"/>
                    </a:cubicBezTo>
                    <a:cubicBezTo>
                      <a:pt x="0" y="227"/>
                      <a:pt x="97" y="548"/>
                      <a:pt x="351" y="574"/>
                    </a:cubicBezTo>
                    <a:cubicBezTo>
                      <a:pt x="362" y="575"/>
                      <a:pt x="374" y="576"/>
                      <a:pt x="385" y="576"/>
                    </a:cubicBezTo>
                    <a:cubicBezTo>
                      <a:pt x="622" y="576"/>
                      <a:pt x="761" y="298"/>
                      <a:pt x="608" y="108"/>
                    </a:cubicBezTo>
                    <a:cubicBezTo>
                      <a:pt x="549" y="37"/>
                      <a:pt x="466" y="0"/>
                      <a:pt x="3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11"/>
              <p:cNvSpPr/>
              <p:nvPr/>
            </p:nvSpPr>
            <p:spPr>
              <a:xfrm>
                <a:off x="4133425" y="4056000"/>
                <a:ext cx="18425" cy="13975"/>
              </a:xfrm>
              <a:custGeom>
                <a:avLst/>
                <a:gdLst/>
                <a:ahLst/>
                <a:cxnLst/>
                <a:rect l="l" t="t" r="r" b="b"/>
                <a:pathLst>
                  <a:path w="737" h="559" extrusionOk="0">
                    <a:moveTo>
                      <a:pt x="368" y="1"/>
                    </a:moveTo>
                    <a:cubicBezTo>
                      <a:pt x="307" y="1"/>
                      <a:pt x="245" y="21"/>
                      <a:pt x="194" y="62"/>
                    </a:cubicBezTo>
                    <a:cubicBezTo>
                      <a:pt x="1" y="220"/>
                      <a:pt x="94" y="531"/>
                      <a:pt x="342" y="557"/>
                    </a:cubicBezTo>
                    <a:cubicBezTo>
                      <a:pt x="352" y="558"/>
                      <a:pt x="362" y="559"/>
                      <a:pt x="373" y="559"/>
                    </a:cubicBezTo>
                    <a:cubicBezTo>
                      <a:pt x="602" y="559"/>
                      <a:pt x="737" y="289"/>
                      <a:pt x="586" y="104"/>
                    </a:cubicBezTo>
                    <a:cubicBezTo>
                      <a:pt x="531" y="36"/>
                      <a:pt x="450"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11"/>
              <p:cNvSpPr/>
              <p:nvPr/>
            </p:nvSpPr>
            <p:spPr>
              <a:xfrm>
                <a:off x="4120175" y="4039450"/>
                <a:ext cx="17775" cy="13500"/>
              </a:xfrm>
              <a:custGeom>
                <a:avLst/>
                <a:gdLst/>
                <a:ahLst/>
                <a:cxnLst/>
                <a:rect l="l" t="t" r="r" b="b"/>
                <a:pathLst>
                  <a:path w="711" h="540" extrusionOk="0">
                    <a:moveTo>
                      <a:pt x="357" y="0"/>
                    </a:moveTo>
                    <a:cubicBezTo>
                      <a:pt x="297" y="0"/>
                      <a:pt x="237" y="20"/>
                      <a:pt x="187" y="62"/>
                    </a:cubicBezTo>
                    <a:cubicBezTo>
                      <a:pt x="1" y="213"/>
                      <a:pt x="87" y="512"/>
                      <a:pt x="328" y="538"/>
                    </a:cubicBezTo>
                    <a:cubicBezTo>
                      <a:pt x="339" y="539"/>
                      <a:pt x="349" y="539"/>
                      <a:pt x="359" y="539"/>
                    </a:cubicBezTo>
                    <a:cubicBezTo>
                      <a:pt x="579" y="539"/>
                      <a:pt x="711" y="279"/>
                      <a:pt x="566" y="101"/>
                    </a:cubicBezTo>
                    <a:cubicBezTo>
                      <a:pt x="513" y="35"/>
                      <a:pt x="436"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11"/>
              <p:cNvSpPr/>
              <p:nvPr/>
            </p:nvSpPr>
            <p:spPr>
              <a:xfrm>
                <a:off x="4106925" y="4022900"/>
                <a:ext cx="17125" cy="13025"/>
              </a:xfrm>
              <a:custGeom>
                <a:avLst/>
                <a:gdLst/>
                <a:ahLst/>
                <a:cxnLst/>
                <a:rect l="l" t="t" r="r" b="b"/>
                <a:pathLst>
                  <a:path w="685" h="521" extrusionOk="0">
                    <a:moveTo>
                      <a:pt x="345" y="1"/>
                    </a:moveTo>
                    <a:cubicBezTo>
                      <a:pt x="287" y="1"/>
                      <a:pt x="229" y="20"/>
                      <a:pt x="180" y="59"/>
                    </a:cubicBezTo>
                    <a:cubicBezTo>
                      <a:pt x="0" y="204"/>
                      <a:pt x="84" y="496"/>
                      <a:pt x="315" y="518"/>
                    </a:cubicBezTo>
                    <a:cubicBezTo>
                      <a:pt x="326" y="520"/>
                      <a:pt x="336" y="520"/>
                      <a:pt x="346" y="520"/>
                    </a:cubicBezTo>
                    <a:cubicBezTo>
                      <a:pt x="556" y="520"/>
                      <a:pt x="685" y="272"/>
                      <a:pt x="547" y="97"/>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11"/>
              <p:cNvSpPr/>
              <p:nvPr/>
            </p:nvSpPr>
            <p:spPr>
              <a:xfrm>
                <a:off x="4093575" y="4006400"/>
                <a:ext cx="16575" cy="12575"/>
              </a:xfrm>
              <a:custGeom>
                <a:avLst/>
                <a:gdLst/>
                <a:ahLst/>
                <a:cxnLst/>
                <a:rect l="l" t="t" r="r" b="b"/>
                <a:pathLst>
                  <a:path w="663" h="503" extrusionOk="0">
                    <a:moveTo>
                      <a:pt x="334" y="1"/>
                    </a:moveTo>
                    <a:cubicBezTo>
                      <a:pt x="278" y="1"/>
                      <a:pt x="222" y="19"/>
                      <a:pt x="174" y="57"/>
                    </a:cubicBezTo>
                    <a:cubicBezTo>
                      <a:pt x="1" y="198"/>
                      <a:pt x="84" y="478"/>
                      <a:pt x="309" y="500"/>
                    </a:cubicBezTo>
                    <a:cubicBezTo>
                      <a:pt x="320" y="502"/>
                      <a:pt x="330" y="502"/>
                      <a:pt x="340" y="502"/>
                    </a:cubicBezTo>
                    <a:cubicBezTo>
                      <a:pt x="543" y="502"/>
                      <a:pt x="663" y="258"/>
                      <a:pt x="528" y="92"/>
                    </a:cubicBezTo>
                    <a:cubicBezTo>
                      <a:pt x="479" y="32"/>
                      <a:pt x="407"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11"/>
              <p:cNvSpPr/>
              <p:nvPr/>
            </p:nvSpPr>
            <p:spPr>
              <a:xfrm>
                <a:off x="4080400" y="3989850"/>
                <a:ext cx="15875" cy="12075"/>
              </a:xfrm>
              <a:custGeom>
                <a:avLst/>
                <a:gdLst/>
                <a:ahLst/>
                <a:cxnLst/>
                <a:rect l="l" t="t" r="r" b="b"/>
                <a:pathLst>
                  <a:path w="635" h="483" extrusionOk="0">
                    <a:moveTo>
                      <a:pt x="317" y="0"/>
                    </a:moveTo>
                    <a:cubicBezTo>
                      <a:pt x="264" y="0"/>
                      <a:pt x="210" y="18"/>
                      <a:pt x="165" y="54"/>
                    </a:cubicBezTo>
                    <a:cubicBezTo>
                      <a:pt x="1" y="192"/>
                      <a:pt x="81" y="459"/>
                      <a:pt x="293" y="481"/>
                    </a:cubicBezTo>
                    <a:cubicBezTo>
                      <a:pt x="302" y="482"/>
                      <a:pt x="311" y="482"/>
                      <a:pt x="320" y="482"/>
                    </a:cubicBezTo>
                    <a:cubicBezTo>
                      <a:pt x="517" y="482"/>
                      <a:pt x="635" y="249"/>
                      <a:pt x="505" y="92"/>
                    </a:cubicBezTo>
                    <a:cubicBezTo>
                      <a:pt x="458" y="32"/>
                      <a:pt x="388"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11"/>
              <p:cNvSpPr/>
              <p:nvPr/>
            </p:nvSpPr>
            <p:spPr>
              <a:xfrm>
                <a:off x="4067075" y="3973350"/>
                <a:ext cx="15300" cy="11625"/>
              </a:xfrm>
              <a:custGeom>
                <a:avLst/>
                <a:gdLst/>
                <a:ahLst/>
                <a:cxnLst/>
                <a:rect l="l" t="t" r="r" b="b"/>
                <a:pathLst>
                  <a:path w="612" h="465" extrusionOk="0">
                    <a:moveTo>
                      <a:pt x="307" y="0"/>
                    </a:moveTo>
                    <a:cubicBezTo>
                      <a:pt x="255" y="0"/>
                      <a:pt x="204" y="17"/>
                      <a:pt x="161" y="52"/>
                    </a:cubicBezTo>
                    <a:cubicBezTo>
                      <a:pt x="0" y="183"/>
                      <a:pt x="78" y="444"/>
                      <a:pt x="283" y="463"/>
                    </a:cubicBezTo>
                    <a:cubicBezTo>
                      <a:pt x="292" y="464"/>
                      <a:pt x="301" y="464"/>
                      <a:pt x="310" y="464"/>
                    </a:cubicBezTo>
                    <a:cubicBezTo>
                      <a:pt x="500" y="464"/>
                      <a:pt x="612" y="240"/>
                      <a:pt x="489" y="87"/>
                    </a:cubicBezTo>
                    <a:cubicBezTo>
                      <a:pt x="443"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11"/>
              <p:cNvSpPr/>
              <p:nvPr/>
            </p:nvSpPr>
            <p:spPr>
              <a:xfrm>
                <a:off x="4053825" y="3956800"/>
                <a:ext cx="14675" cy="11200"/>
              </a:xfrm>
              <a:custGeom>
                <a:avLst/>
                <a:gdLst/>
                <a:ahLst/>
                <a:cxnLst/>
                <a:rect l="l" t="t" r="r" b="b"/>
                <a:pathLst>
                  <a:path w="587" h="448" extrusionOk="0">
                    <a:moveTo>
                      <a:pt x="295" y="0"/>
                    </a:moveTo>
                    <a:cubicBezTo>
                      <a:pt x="246" y="0"/>
                      <a:pt x="196" y="17"/>
                      <a:pt x="154" y="52"/>
                    </a:cubicBezTo>
                    <a:cubicBezTo>
                      <a:pt x="0" y="177"/>
                      <a:pt x="74" y="424"/>
                      <a:pt x="270" y="447"/>
                    </a:cubicBezTo>
                    <a:cubicBezTo>
                      <a:pt x="278" y="448"/>
                      <a:pt x="286" y="448"/>
                      <a:pt x="294" y="448"/>
                    </a:cubicBezTo>
                    <a:cubicBezTo>
                      <a:pt x="479" y="448"/>
                      <a:pt x="587" y="232"/>
                      <a:pt x="469" y="84"/>
                    </a:cubicBezTo>
                    <a:cubicBezTo>
                      <a:pt x="424" y="29"/>
                      <a:pt x="359"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11"/>
              <p:cNvSpPr/>
              <p:nvPr/>
            </p:nvSpPr>
            <p:spPr>
              <a:xfrm>
                <a:off x="4040475" y="3940250"/>
                <a:ext cx="14200" cy="10725"/>
              </a:xfrm>
              <a:custGeom>
                <a:avLst/>
                <a:gdLst/>
                <a:ahLst/>
                <a:cxnLst/>
                <a:rect l="l" t="t" r="r" b="b"/>
                <a:pathLst>
                  <a:path w="568" h="429" extrusionOk="0">
                    <a:moveTo>
                      <a:pt x="285" y="1"/>
                    </a:moveTo>
                    <a:cubicBezTo>
                      <a:pt x="238" y="1"/>
                      <a:pt x="191" y="16"/>
                      <a:pt x="152" y="48"/>
                    </a:cubicBezTo>
                    <a:cubicBezTo>
                      <a:pt x="1" y="167"/>
                      <a:pt x="71" y="408"/>
                      <a:pt x="264" y="428"/>
                    </a:cubicBezTo>
                    <a:cubicBezTo>
                      <a:pt x="272" y="428"/>
                      <a:pt x="280" y="429"/>
                      <a:pt x="287" y="429"/>
                    </a:cubicBezTo>
                    <a:cubicBezTo>
                      <a:pt x="463" y="429"/>
                      <a:pt x="568" y="222"/>
                      <a:pt x="451" y="80"/>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11"/>
              <p:cNvSpPr/>
              <p:nvPr/>
            </p:nvSpPr>
            <p:spPr>
              <a:xfrm>
                <a:off x="4027225" y="3923750"/>
                <a:ext cx="13550" cy="10200"/>
              </a:xfrm>
              <a:custGeom>
                <a:avLst/>
                <a:gdLst/>
                <a:ahLst/>
                <a:cxnLst/>
                <a:rect l="l" t="t" r="r" b="b"/>
                <a:pathLst>
                  <a:path w="542" h="408" extrusionOk="0">
                    <a:moveTo>
                      <a:pt x="273" y="1"/>
                    </a:moveTo>
                    <a:cubicBezTo>
                      <a:pt x="227" y="1"/>
                      <a:pt x="181" y="16"/>
                      <a:pt x="142" y="46"/>
                    </a:cubicBezTo>
                    <a:cubicBezTo>
                      <a:pt x="0" y="159"/>
                      <a:pt x="68" y="390"/>
                      <a:pt x="251" y="406"/>
                    </a:cubicBezTo>
                    <a:cubicBezTo>
                      <a:pt x="259" y="407"/>
                      <a:pt x="267" y="407"/>
                      <a:pt x="274" y="407"/>
                    </a:cubicBezTo>
                    <a:cubicBezTo>
                      <a:pt x="441" y="407"/>
                      <a:pt x="542" y="210"/>
                      <a:pt x="431" y="75"/>
                    </a:cubicBezTo>
                    <a:cubicBezTo>
                      <a:pt x="391" y="26"/>
                      <a:pt x="332" y="1"/>
                      <a:pt x="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11"/>
              <p:cNvSpPr/>
              <p:nvPr/>
            </p:nvSpPr>
            <p:spPr>
              <a:xfrm>
                <a:off x="4013975" y="3907175"/>
                <a:ext cx="12900" cy="9825"/>
              </a:xfrm>
              <a:custGeom>
                <a:avLst/>
                <a:gdLst/>
                <a:ahLst/>
                <a:cxnLst/>
                <a:rect l="l" t="t" r="r" b="b"/>
                <a:pathLst>
                  <a:path w="516" h="393" extrusionOk="0">
                    <a:moveTo>
                      <a:pt x="258" y="1"/>
                    </a:moveTo>
                    <a:cubicBezTo>
                      <a:pt x="215" y="1"/>
                      <a:pt x="171" y="15"/>
                      <a:pt x="135" y="44"/>
                    </a:cubicBezTo>
                    <a:cubicBezTo>
                      <a:pt x="0" y="153"/>
                      <a:pt x="64" y="372"/>
                      <a:pt x="238" y="391"/>
                    </a:cubicBezTo>
                    <a:cubicBezTo>
                      <a:pt x="246" y="392"/>
                      <a:pt x="253" y="392"/>
                      <a:pt x="261" y="392"/>
                    </a:cubicBezTo>
                    <a:cubicBezTo>
                      <a:pt x="421" y="392"/>
                      <a:pt x="516" y="202"/>
                      <a:pt x="411" y="73"/>
                    </a:cubicBezTo>
                    <a:cubicBezTo>
                      <a:pt x="373" y="25"/>
                      <a:pt x="316"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11"/>
              <p:cNvSpPr/>
              <p:nvPr/>
            </p:nvSpPr>
            <p:spPr>
              <a:xfrm>
                <a:off x="4000700" y="3890700"/>
                <a:ext cx="12275" cy="9275"/>
              </a:xfrm>
              <a:custGeom>
                <a:avLst/>
                <a:gdLst/>
                <a:ahLst/>
                <a:cxnLst/>
                <a:rect l="l" t="t" r="r" b="b"/>
                <a:pathLst>
                  <a:path w="491" h="371" extrusionOk="0">
                    <a:moveTo>
                      <a:pt x="245" y="0"/>
                    </a:moveTo>
                    <a:cubicBezTo>
                      <a:pt x="205" y="0"/>
                      <a:pt x="164" y="14"/>
                      <a:pt x="129" y="41"/>
                    </a:cubicBezTo>
                    <a:cubicBezTo>
                      <a:pt x="1" y="147"/>
                      <a:pt x="62" y="353"/>
                      <a:pt x="226" y="369"/>
                    </a:cubicBezTo>
                    <a:cubicBezTo>
                      <a:pt x="234" y="370"/>
                      <a:pt x="242" y="370"/>
                      <a:pt x="249" y="370"/>
                    </a:cubicBezTo>
                    <a:cubicBezTo>
                      <a:pt x="402" y="370"/>
                      <a:pt x="491" y="192"/>
                      <a:pt x="390"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11"/>
              <p:cNvSpPr/>
              <p:nvPr/>
            </p:nvSpPr>
            <p:spPr>
              <a:xfrm>
                <a:off x="3987450" y="3874125"/>
                <a:ext cx="11650" cy="8875"/>
              </a:xfrm>
              <a:custGeom>
                <a:avLst/>
                <a:gdLst/>
                <a:ahLst/>
                <a:cxnLst/>
                <a:rect l="l" t="t" r="r" b="b"/>
                <a:pathLst>
                  <a:path w="466" h="355" extrusionOk="0">
                    <a:moveTo>
                      <a:pt x="231" y="0"/>
                    </a:moveTo>
                    <a:cubicBezTo>
                      <a:pt x="192" y="0"/>
                      <a:pt x="154" y="13"/>
                      <a:pt x="123" y="39"/>
                    </a:cubicBezTo>
                    <a:cubicBezTo>
                      <a:pt x="1" y="138"/>
                      <a:pt x="58" y="338"/>
                      <a:pt x="216" y="354"/>
                    </a:cubicBezTo>
                    <a:cubicBezTo>
                      <a:pt x="222" y="354"/>
                      <a:pt x="229" y="355"/>
                      <a:pt x="235" y="355"/>
                    </a:cubicBezTo>
                    <a:cubicBezTo>
                      <a:pt x="378" y="355"/>
                      <a:pt x="466" y="185"/>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11"/>
              <p:cNvSpPr/>
              <p:nvPr/>
            </p:nvSpPr>
            <p:spPr>
              <a:xfrm>
                <a:off x="3974200" y="3857600"/>
                <a:ext cx="11000" cy="8375"/>
              </a:xfrm>
              <a:custGeom>
                <a:avLst/>
                <a:gdLst/>
                <a:ahLst/>
                <a:cxnLst/>
                <a:rect l="l" t="t" r="r" b="b"/>
                <a:pathLst>
                  <a:path w="440" h="335" extrusionOk="0">
                    <a:moveTo>
                      <a:pt x="221" y="0"/>
                    </a:moveTo>
                    <a:cubicBezTo>
                      <a:pt x="184" y="0"/>
                      <a:pt x="147" y="13"/>
                      <a:pt x="116" y="38"/>
                    </a:cubicBezTo>
                    <a:cubicBezTo>
                      <a:pt x="0" y="131"/>
                      <a:pt x="55" y="317"/>
                      <a:pt x="203" y="333"/>
                    </a:cubicBezTo>
                    <a:cubicBezTo>
                      <a:pt x="209" y="334"/>
                      <a:pt x="216" y="334"/>
                      <a:pt x="222" y="334"/>
                    </a:cubicBezTo>
                    <a:cubicBezTo>
                      <a:pt x="359" y="334"/>
                      <a:pt x="440" y="174"/>
                      <a:pt x="351" y="63"/>
                    </a:cubicBezTo>
                    <a:cubicBezTo>
                      <a:pt x="318" y="22"/>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11"/>
              <p:cNvSpPr/>
              <p:nvPr/>
            </p:nvSpPr>
            <p:spPr>
              <a:xfrm>
                <a:off x="3960850" y="3841100"/>
                <a:ext cx="10450" cy="7925"/>
              </a:xfrm>
              <a:custGeom>
                <a:avLst/>
                <a:gdLst/>
                <a:ahLst/>
                <a:cxnLst/>
                <a:rect l="l" t="t" r="r" b="b"/>
                <a:pathLst>
                  <a:path w="418" h="317" extrusionOk="0">
                    <a:moveTo>
                      <a:pt x="210" y="0"/>
                    </a:moveTo>
                    <a:cubicBezTo>
                      <a:pt x="175" y="0"/>
                      <a:pt x="139" y="12"/>
                      <a:pt x="110" y="36"/>
                    </a:cubicBezTo>
                    <a:cubicBezTo>
                      <a:pt x="1" y="123"/>
                      <a:pt x="52" y="299"/>
                      <a:pt x="194" y="315"/>
                    </a:cubicBezTo>
                    <a:cubicBezTo>
                      <a:pt x="200" y="316"/>
                      <a:pt x="207" y="316"/>
                      <a:pt x="213" y="316"/>
                    </a:cubicBezTo>
                    <a:cubicBezTo>
                      <a:pt x="343" y="316"/>
                      <a:pt x="418" y="162"/>
                      <a:pt x="335" y="58"/>
                    </a:cubicBezTo>
                    <a:cubicBezTo>
                      <a:pt x="302"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11"/>
              <p:cNvSpPr/>
              <p:nvPr/>
            </p:nvSpPr>
            <p:spPr>
              <a:xfrm>
                <a:off x="4191125" y="4091100"/>
                <a:ext cx="20250" cy="15350"/>
              </a:xfrm>
              <a:custGeom>
                <a:avLst/>
                <a:gdLst/>
                <a:ahLst/>
                <a:cxnLst/>
                <a:rect l="l" t="t" r="r" b="b"/>
                <a:pathLst>
                  <a:path w="810" h="614" extrusionOk="0">
                    <a:moveTo>
                      <a:pt x="409" y="1"/>
                    </a:moveTo>
                    <a:cubicBezTo>
                      <a:pt x="341" y="1"/>
                      <a:pt x="273" y="23"/>
                      <a:pt x="216" y="69"/>
                    </a:cubicBezTo>
                    <a:cubicBezTo>
                      <a:pt x="0" y="239"/>
                      <a:pt x="103" y="583"/>
                      <a:pt x="376" y="612"/>
                    </a:cubicBezTo>
                    <a:cubicBezTo>
                      <a:pt x="388" y="613"/>
                      <a:pt x="400" y="614"/>
                      <a:pt x="411" y="614"/>
                    </a:cubicBezTo>
                    <a:cubicBezTo>
                      <a:pt x="660" y="614"/>
                      <a:pt x="809" y="317"/>
                      <a:pt x="646" y="114"/>
                    </a:cubicBezTo>
                    <a:cubicBezTo>
                      <a:pt x="586" y="39"/>
                      <a:pt x="498" y="1"/>
                      <a:pt x="4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11"/>
              <p:cNvSpPr/>
              <p:nvPr/>
            </p:nvSpPr>
            <p:spPr>
              <a:xfrm>
                <a:off x="4177875" y="4074525"/>
                <a:ext cx="19675" cy="14900"/>
              </a:xfrm>
              <a:custGeom>
                <a:avLst/>
                <a:gdLst/>
                <a:ahLst/>
                <a:cxnLst/>
                <a:rect l="l" t="t" r="r" b="b"/>
                <a:pathLst>
                  <a:path w="787" h="596" extrusionOk="0">
                    <a:moveTo>
                      <a:pt x="393" y="1"/>
                    </a:moveTo>
                    <a:cubicBezTo>
                      <a:pt x="327" y="1"/>
                      <a:pt x="261" y="22"/>
                      <a:pt x="206" y="67"/>
                    </a:cubicBezTo>
                    <a:cubicBezTo>
                      <a:pt x="0" y="234"/>
                      <a:pt x="100" y="568"/>
                      <a:pt x="363" y="594"/>
                    </a:cubicBezTo>
                    <a:cubicBezTo>
                      <a:pt x="375" y="595"/>
                      <a:pt x="387" y="596"/>
                      <a:pt x="398" y="596"/>
                    </a:cubicBezTo>
                    <a:cubicBezTo>
                      <a:pt x="641" y="596"/>
                      <a:pt x="786" y="308"/>
                      <a:pt x="627"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11"/>
              <p:cNvSpPr/>
              <p:nvPr/>
            </p:nvSpPr>
            <p:spPr>
              <a:xfrm>
                <a:off x="4164600" y="4058025"/>
                <a:ext cx="19075" cy="14450"/>
              </a:xfrm>
              <a:custGeom>
                <a:avLst/>
                <a:gdLst/>
                <a:ahLst/>
                <a:cxnLst/>
                <a:rect l="l" t="t" r="r" b="b"/>
                <a:pathLst>
                  <a:path w="763" h="578" extrusionOk="0">
                    <a:moveTo>
                      <a:pt x="382" y="1"/>
                    </a:moveTo>
                    <a:cubicBezTo>
                      <a:pt x="318" y="1"/>
                      <a:pt x="254" y="22"/>
                      <a:pt x="200" y="65"/>
                    </a:cubicBezTo>
                    <a:cubicBezTo>
                      <a:pt x="1" y="225"/>
                      <a:pt x="97" y="550"/>
                      <a:pt x="351" y="576"/>
                    </a:cubicBezTo>
                    <a:cubicBezTo>
                      <a:pt x="362" y="577"/>
                      <a:pt x="372" y="577"/>
                      <a:pt x="382" y="577"/>
                    </a:cubicBezTo>
                    <a:cubicBezTo>
                      <a:pt x="621" y="577"/>
                      <a:pt x="762" y="298"/>
                      <a:pt x="605" y="106"/>
                    </a:cubicBezTo>
                    <a:cubicBezTo>
                      <a:pt x="548" y="37"/>
                      <a:pt x="466" y="1"/>
                      <a:pt x="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11"/>
              <p:cNvSpPr/>
              <p:nvPr/>
            </p:nvSpPr>
            <p:spPr>
              <a:xfrm>
                <a:off x="4151350" y="4041500"/>
                <a:ext cx="18425" cy="13925"/>
              </a:xfrm>
              <a:custGeom>
                <a:avLst/>
                <a:gdLst/>
                <a:ahLst/>
                <a:cxnLst/>
                <a:rect l="l" t="t" r="r" b="b"/>
                <a:pathLst>
                  <a:path w="737" h="557" extrusionOk="0">
                    <a:moveTo>
                      <a:pt x="371" y="1"/>
                    </a:moveTo>
                    <a:cubicBezTo>
                      <a:pt x="308" y="1"/>
                      <a:pt x="245" y="22"/>
                      <a:pt x="193" y="64"/>
                    </a:cubicBezTo>
                    <a:cubicBezTo>
                      <a:pt x="1" y="221"/>
                      <a:pt x="94" y="533"/>
                      <a:pt x="341" y="555"/>
                    </a:cubicBezTo>
                    <a:cubicBezTo>
                      <a:pt x="352" y="556"/>
                      <a:pt x="362" y="557"/>
                      <a:pt x="372" y="557"/>
                    </a:cubicBezTo>
                    <a:cubicBezTo>
                      <a:pt x="601" y="557"/>
                      <a:pt x="736" y="287"/>
                      <a:pt x="586" y="102"/>
                    </a:cubicBezTo>
                    <a:cubicBezTo>
                      <a:pt x="531" y="35"/>
                      <a:pt x="451" y="1"/>
                      <a:pt x="3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11"/>
              <p:cNvSpPr/>
              <p:nvPr/>
            </p:nvSpPr>
            <p:spPr>
              <a:xfrm>
                <a:off x="4138025" y="4024975"/>
                <a:ext cx="17850" cy="13500"/>
              </a:xfrm>
              <a:custGeom>
                <a:avLst/>
                <a:gdLst/>
                <a:ahLst/>
                <a:cxnLst/>
                <a:rect l="l" t="t" r="r" b="b"/>
                <a:pathLst>
                  <a:path w="714" h="540" extrusionOk="0">
                    <a:moveTo>
                      <a:pt x="358" y="0"/>
                    </a:moveTo>
                    <a:cubicBezTo>
                      <a:pt x="299" y="0"/>
                      <a:pt x="239" y="20"/>
                      <a:pt x="190" y="59"/>
                    </a:cubicBezTo>
                    <a:cubicBezTo>
                      <a:pt x="0" y="210"/>
                      <a:pt x="90" y="513"/>
                      <a:pt x="331" y="538"/>
                    </a:cubicBezTo>
                    <a:cubicBezTo>
                      <a:pt x="342" y="539"/>
                      <a:pt x="352" y="540"/>
                      <a:pt x="362" y="540"/>
                    </a:cubicBezTo>
                    <a:cubicBezTo>
                      <a:pt x="582" y="540"/>
                      <a:pt x="713" y="279"/>
                      <a:pt x="569" y="101"/>
                    </a:cubicBezTo>
                    <a:cubicBezTo>
                      <a:pt x="516" y="35"/>
                      <a:pt x="437" y="0"/>
                      <a:pt x="3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11"/>
              <p:cNvSpPr/>
              <p:nvPr/>
            </p:nvSpPr>
            <p:spPr>
              <a:xfrm>
                <a:off x="4124750" y="4008450"/>
                <a:ext cx="17225" cy="13000"/>
              </a:xfrm>
              <a:custGeom>
                <a:avLst/>
                <a:gdLst/>
                <a:ahLst/>
                <a:cxnLst/>
                <a:rect l="l" t="t" r="r" b="b"/>
                <a:pathLst>
                  <a:path w="689" h="520" extrusionOk="0">
                    <a:moveTo>
                      <a:pt x="346" y="0"/>
                    </a:moveTo>
                    <a:cubicBezTo>
                      <a:pt x="289" y="0"/>
                      <a:pt x="231" y="19"/>
                      <a:pt x="184" y="58"/>
                    </a:cubicBezTo>
                    <a:cubicBezTo>
                      <a:pt x="1" y="203"/>
                      <a:pt x="88" y="495"/>
                      <a:pt x="319" y="518"/>
                    </a:cubicBezTo>
                    <a:cubicBezTo>
                      <a:pt x="329" y="519"/>
                      <a:pt x="340" y="520"/>
                      <a:pt x="350" y="520"/>
                    </a:cubicBezTo>
                    <a:cubicBezTo>
                      <a:pt x="563" y="520"/>
                      <a:pt x="688" y="269"/>
                      <a:pt x="550" y="97"/>
                    </a:cubicBezTo>
                    <a:cubicBezTo>
                      <a:pt x="498" y="33"/>
                      <a:pt x="422" y="0"/>
                      <a:pt x="3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11"/>
              <p:cNvSpPr/>
              <p:nvPr/>
            </p:nvSpPr>
            <p:spPr>
              <a:xfrm>
                <a:off x="4111500" y="3991875"/>
                <a:ext cx="16600" cy="12625"/>
              </a:xfrm>
              <a:custGeom>
                <a:avLst/>
                <a:gdLst/>
                <a:ahLst/>
                <a:cxnLst/>
                <a:rect l="l" t="t" r="r" b="b"/>
                <a:pathLst>
                  <a:path w="664" h="505" extrusionOk="0">
                    <a:moveTo>
                      <a:pt x="333" y="1"/>
                    </a:moveTo>
                    <a:cubicBezTo>
                      <a:pt x="277" y="1"/>
                      <a:pt x="221" y="19"/>
                      <a:pt x="174" y="56"/>
                    </a:cubicBezTo>
                    <a:cubicBezTo>
                      <a:pt x="1" y="198"/>
                      <a:pt x="84" y="480"/>
                      <a:pt x="306" y="503"/>
                    </a:cubicBezTo>
                    <a:cubicBezTo>
                      <a:pt x="315" y="504"/>
                      <a:pt x="324" y="504"/>
                      <a:pt x="333" y="504"/>
                    </a:cubicBezTo>
                    <a:cubicBezTo>
                      <a:pt x="542" y="504"/>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11"/>
              <p:cNvSpPr/>
              <p:nvPr/>
            </p:nvSpPr>
            <p:spPr>
              <a:xfrm>
                <a:off x="4098250" y="3975375"/>
                <a:ext cx="15950" cy="12075"/>
              </a:xfrm>
              <a:custGeom>
                <a:avLst/>
                <a:gdLst/>
                <a:ahLst/>
                <a:cxnLst/>
                <a:rect l="l" t="t" r="r" b="b"/>
                <a:pathLst>
                  <a:path w="638" h="483" extrusionOk="0">
                    <a:moveTo>
                      <a:pt x="319" y="1"/>
                    </a:moveTo>
                    <a:cubicBezTo>
                      <a:pt x="266" y="1"/>
                      <a:pt x="212" y="18"/>
                      <a:pt x="167" y="54"/>
                    </a:cubicBezTo>
                    <a:cubicBezTo>
                      <a:pt x="0" y="189"/>
                      <a:pt x="81" y="459"/>
                      <a:pt x="296" y="482"/>
                    </a:cubicBezTo>
                    <a:cubicBezTo>
                      <a:pt x="305" y="483"/>
                      <a:pt x="314" y="483"/>
                      <a:pt x="323" y="483"/>
                    </a:cubicBezTo>
                    <a:cubicBezTo>
                      <a:pt x="519" y="483"/>
                      <a:pt x="637" y="249"/>
                      <a:pt x="508" y="90"/>
                    </a:cubicBezTo>
                    <a:cubicBezTo>
                      <a:pt x="461" y="31"/>
                      <a:pt x="390" y="1"/>
                      <a:pt x="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11"/>
              <p:cNvSpPr/>
              <p:nvPr/>
            </p:nvSpPr>
            <p:spPr>
              <a:xfrm>
                <a:off x="4085000" y="3958825"/>
                <a:ext cx="15325" cy="11675"/>
              </a:xfrm>
              <a:custGeom>
                <a:avLst/>
                <a:gdLst/>
                <a:ahLst/>
                <a:cxnLst/>
                <a:rect l="l" t="t" r="r" b="b"/>
                <a:pathLst>
                  <a:path w="613" h="467" extrusionOk="0">
                    <a:moveTo>
                      <a:pt x="307" y="0"/>
                    </a:moveTo>
                    <a:cubicBezTo>
                      <a:pt x="256" y="0"/>
                      <a:pt x="204" y="18"/>
                      <a:pt x="161" y="54"/>
                    </a:cubicBezTo>
                    <a:cubicBezTo>
                      <a:pt x="0" y="183"/>
                      <a:pt x="77" y="443"/>
                      <a:pt x="283" y="465"/>
                    </a:cubicBezTo>
                    <a:cubicBezTo>
                      <a:pt x="291" y="466"/>
                      <a:pt x="299" y="467"/>
                      <a:pt x="306" y="467"/>
                    </a:cubicBezTo>
                    <a:cubicBezTo>
                      <a:pt x="498" y="467"/>
                      <a:pt x="612" y="241"/>
                      <a:pt x="489" y="86"/>
                    </a:cubicBezTo>
                    <a:cubicBezTo>
                      <a:pt x="441" y="30"/>
                      <a:pt x="375"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11"/>
              <p:cNvSpPr/>
              <p:nvPr/>
            </p:nvSpPr>
            <p:spPr>
              <a:xfrm>
                <a:off x="4071725" y="3942275"/>
                <a:ext cx="14700" cy="11200"/>
              </a:xfrm>
              <a:custGeom>
                <a:avLst/>
                <a:gdLst/>
                <a:ahLst/>
                <a:cxnLst/>
                <a:rect l="l" t="t" r="r" b="b"/>
                <a:pathLst>
                  <a:path w="588" h="448" extrusionOk="0">
                    <a:moveTo>
                      <a:pt x="295" y="1"/>
                    </a:moveTo>
                    <a:cubicBezTo>
                      <a:pt x="245" y="1"/>
                      <a:pt x="196" y="17"/>
                      <a:pt x="155" y="51"/>
                    </a:cubicBezTo>
                    <a:cubicBezTo>
                      <a:pt x="1" y="176"/>
                      <a:pt x="75" y="424"/>
                      <a:pt x="271" y="446"/>
                    </a:cubicBezTo>
                    <a:cubicBezTo>
                      <a:pt x="279" y="447"/>
                      <a:pt x="287" y="447"/>
                      <a:pt x="294" y="447"/>
                    </a:cubicBezTo>
                    <a:cubicBezTo>
                      <a:pt x="479" y="447"/>
                      <a:pt x="587" y="231"/>
                      <a:pt x="467" y="83"/>
                    </a:cubicBezTo>
                    <a:cubicBezTo>
                      <a:pt x="423" y="29"/>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11"/>
              <p:cNvSpPr/>
              <p:nvPr/>
            </p:nvSpPr>
            <p:spPr>
              <a:xfrm>
                <a:off x="4058400" y="3925750"/>
                <a:ext cx="14100" cy="10700"/>
              </a:xfrm>
              <a:custGeom>
                <a:avLst/>
                <a:gdLst/>
                <a:ahLst/>
                <a:cxnLst/>
                <a:rect l="l" t="t" r="r" b="b"/>
                <a:pathLst>
                  <a:path w="564" h="428" extrusionOk="0">
                    <a:moveTo>
                      <a:pt x="283" y="1"/>
                    </a:moveTo>
                    <a:cubicBezTo>
                      <a:pt x="236" y="1"/>
                      <a:pt x="188" y="17"/>
                      <a:pt x="148" y="50"/>
                    </a:cubicBezTo>
                    <a:cubicBezTo>
                      <a:pt x="0" y="169"/>
                      <a:pt x="71" y="407"/>
                      <a:pt x="261" y="426"/>
                    </a:cubicBezTo>
                    <a:cubicBezTo>
                      <a:pt x="270" y="427"/>
                      <a:pt x="279" y="427"/>
                      <a:pt x="288" y="427"/>
                    </a:cubicBezTo>
                    <a:cubicBezTo>
                      <a:pt x="461" y="427"/>
                      <a:pt x="563"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11"/>
              <p:cNvSpPr/>
              <p:nvPr/>
            </p:nvSpPr>
            <p:spPr>
              <a:xfrm>
                <a:off x="4045150" y="3909225"/>
                <a:ext cx="13475" cy="10275"/>
              </a:xfrm>
              <a:custGeom>
                <a:avLst/>
                <a:gdLst/>
                <a:ahLst/>
                <a:cxnLst/>
                <a:rect l="l" t="t" r="r" b="b"/>
                <a:pathLst>
                  <a:path w="539" h="411" extrusionOk="0">
                    <a:moveTo>
                      <a:pt x="270" y="0"/>
                    </a:moveTo>
                    <a:cubicBezTo>
                      <a:pt x="224" y="0"/>
                      <a:pt x="179" y="15"/>
                      <a:pt x="141" y="46"/>
                    </a:cubicBezTo>
                    <a:cubicBezTo>
                      <a:pt x="0" y="161"/>
                      <a:pt x="68" y="389"/>
                      <a:pt x="251" y="409"/>
                    </a:cubicBezTo>
                    <a:cubicBezTo>
                      <a:pt x="259" y="410"/>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11"/>
              <p:cNvSpPr/>
              <p:nvPr/>
            </p:nvSpPr>
            <p:spPr>
              <a:xfrm>
                <a:off x="4031875" y="3892725"/>
                <a:ext cx="12850" cy="9800"/>
              </a:xfrm>
              <a:custGeom>
                <a:avLst/>
                <a:gdLst/>
                <a:ahLst/>
                <a:cxnLst/>
                <a:rect l="l" t="t" r="r" b="b"/>
                <a:pathLst>
                  <a:path w="514" h="392" extrusionOk="0">
                    <a:moveTo>
                      <a:pt x="258" y="0"/>
                    </a:moveTo>
                    <a:cubicBezTo>
                      <a:pt x="215" y="0"/>
                      <a:pt x="172" y="15"/>
                      <a:pt x="136" y="44"/>
                    </a:cubicBezTo>
                    <a:cubicBezTo>
                      <a:pt x="1" y="153"/>
                      <a:pt x="65" y="371"/>
                      <a:pt x="239" y="391"/>
                    </a:cubicBezTo>
                    <a:cubicBezTo>
                      <a:pt x="245" y="391"/>
                      <a:pt x="252" y="392"/>
                      <a:pt x="258" y="392"/>
                    </a:cubicBezTo>
                    <a:cubicBezTo>
                      <a:pt x="420" y="392"/>
                      <a:pt x="514" y="202"/>
                      <a:pt x="409" y="73"/>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11"/>
              <p:cNvSpPr/>
              <p:nvPr/>
            </p:nvSpPr>
            <p:spPr>
              <a:xfrm>
                <a:off x="4018625" y="3876150"/>
                <a:ext cx="12300" cy="9350"/>
              </a:xfrm>
              <a:custGeom>
                <a:avLst/>
                <a:gdLst/>
                <a:ahLst/>
                <a:cxnLst/>
                <a:rect l="l" t="t" r="r" b="b"/>
                <a:pathLst>
                  <a:path w="492" h="374" extrusionOk="0">
                    <a:moveTo>
                      <a:pt x="245" y="0"/>
                    </a:moveTo>
                    <a:cubicBezTo>
                      <a:pt x="204" y="0"/>
                      <a:pt x="163" y="14"/>
                      <a:pt x="129" y="41"/>
                    </a:cubicBezTo>
                    <a:cubicBezTo>
                      <a:pt x="1" y="147"/>
                      <a:pt x="62" y="356"/>
                      <a:pt x="225" y="372"/>
                    </a:cubicBezTo>
                    <a:cubicBezTo>
                      <a:pt x="232" y="373"/>
                      <a:pt x="239" y="373"/>
                      <a:pt x="245" y="373"/>
                    </a:cubicBezTo>
                    <a:cubicBezTo>
                      <a:pt x="398" y="373"/>
                      <a:pt x="491" y="194"/>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11"/>
              <p:cNvSpPr/>
              <p:nvPr/>
            </p:nvSpPr>
            <p:spPr>
              <a:xfrm>
                <a:off x="4005300" y="3859650"/>
                <a:ext cx="11700" cy="8825"/>
              </a:xfrm>
              <a:custGeom>
                <a:avLst/>
                <a:gdLst/>
                <a:ahLst/>
                <a:cxnLst/>
                <a:rect l="l" t="t" r="r" b="b"/>
                <a:pathLst>
                  <a:path w="468" h="353" extrusionOk="0">
                    <a:moveTo>
                      <a:pt x="234" y="1"/>
                    </a:moveTo>
                    <a:cubicBezTo>
                      <a:pt x="195" y="1"/>
                      <a:pt x="155" y="13"/>
                      <a:pt x="122" y="39"/>
                    </a:cubicBezTo>
                    <a:cubicBezTo>
                      <a:pt x="0" y="139"/>
                      <a:pt x="61" y="335"/>
                      <a:pt x="215" y="351"/>
                    </a:cubicBezTo>
                    <a:cubicBezTo>
                      <a:pt x="223" y="352"/>
                      <a:pt x="231" y="352"/>
                      <a:pt x="238" y="352"/>
                    </a:cubicBezTo>
                    <a:cubicBezTo>
                      <a:pt x="382" y="352"/>
                      <a:pt x="468" y="181"/>
                      <a:pt x="373" y="65"/>
                    </a:cubicBezTo>
                    <a:cubicBezTo>
                      <a:pt x="338" y="23"/>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11"/>
              <p:cNvSpPr/>
              <p:nvPr/>
            </p:nvSpPr>
            <p:spPr>
              <a:xfrm>
                <a:off x="3992025" y="3843100"/>
                <a:ext cx="11100" cy="8400"/>
              </a:xfrm>
              <a:custGeom>
                <a:avLst/>
                <a:gdLst/>
                <a:ahLst/>
                <a:cxnLst/>
                <a:rect l="l" t="t" r="r" b="b"/>
                <a:pathLst>
                  <a:path w="444" h="336" extrusionOk="0">
                    <a:moveTo>
                      <a:pt x="223" y="0"/>
                    </a:moveTo>
                    <a:cubicBezTo>
                      <a:pt x="186" y="0"/>
                      <a:pt x="148" y="13"/>
                      <a:pt x="116" y="39"/>
                    </a:cubicBezTo>
                    <a:cubicBezTo>
                      <a:pt x="1" y="133"/>
                      <a:pt x="59" y="319"/>
                      <a:pt x="206" y="335"/>
                    </a:cubicBezTo>
                    <a:cubicBezTo>
                      <a:pt x="213" y="336"/>
                      <a:pt x="219" y="336"/>
                      <a:pt x="225" y="336"/>
                    </a:cubicBezTo>
                    <a:cubicBezTo>
                      <a:pt x="362" y="336"/>
                      <a:pt x="443" y="172"/>
                      <a:pt x="351" y="62"/>
                    </a:cubicBezTo>
                    <a:cubicBezTo>
                      <a:pt x="318"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11"/>
              <p:cNvSpPr/>
              <p:nvPr/>
            </p:nvSpPr>
            <p:spPr>
              <a:xfrm>
                <a:off x="3978775" y="3826550"/>
                <a:ext cx="10450" cy="7925"/>
              </a:xfrm>
              <a:custGeom>
                <a:avLst/>
                <a:gdLst/>
                <a:ahLst/>
                <a:cxnLst/>
                <a:rect l="l" t="t" r="r" b="b"/>
                <a:pathLst>
                  <a:path w="418" h="317" extrusionOk="0">
                    <a:moveTo>
                      <a:pt x="208" y="1"/>
                    </a:moveTo>
                    <a:cubicBezTo>
                      <a:pt x="174" y="1"/>
                      <a:pt x="139" y="13"/>
                      <a:pt x="110" y="36"/>
                    </a:cubicBezTo>
                    <a:cubicBezTo>
                      <a:pt x="0" y="126"/>
                      <a:pt x="52" y="303"/>
                      <a:pt x="193" y="316"/>
                    </a:cubicBezTo>
                    <a:cubicBezTo>
                      <a:pt x="200" y="316"/>
                      <a:pt x="206" y="317"/>
                      <a:pt x="212" y="317"/>
                    </a:cubicBezTo>
                    <a:cubicBezTo>
                      <a:pt x="340" y="317"/>
                      <a:pt x="417" y="166"/>
                      <a:pt x="331" y="62"/>
                    </a:cubicBezTo>
                    <a:cubicBezTo>
                      <a:pt x="300" y="21"/>
                      <a:pt x="255"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11"/>
              <p:cNvSpPr/>
              <p:nvPr/>
            </p:nvSpPr>
            <p:spPr>
              <a:xfrm>
                <a:off x="4222300" y="4093100"/>
                <a:ext cx="20875" cy="15850"/>
              </a:xfrm>
              <a:custGeom>
                <a:avLst/>
                <a:gdLst/>
                <a:ahLst/>
                <a:cxnLst/>
                <a:rect l="l" t="t" r="r" b="b"/>
                <a:pathLst>
                  <a:path w="835" h="634" extrusionOk="0">
                    <a:moveTo>
                      <a:pt x="421" y="1"/>
                    </a:moveTo>
                    <a:cubicBezTo>
                      <a:pt x="351" y="1"/>
                      <a:pt x="280" y="24"/>
                      <a:pt x="222" y="73"/>
                    </a:cubicBezTo>
                    <a:cubicBezTo>
                      <a:pt x="0" y="249"/>
                      <a:pt x="106" y="603"/>
                      <a:pt x="386" y="632"/>
                    </a:cubicBezTo>
                    <a:cubicBezTo>
                      <a:pt x="398" y="633"/>
                      <a:pt x="409" y="634"/>
                      <a:pt x="421" y="634"/>
                    </a:cubicBezTo>
                    <a:cubicBezTo>
                      <a:pt x="680" y="634"/>
                      <a:pt x="835" y="327"/>
                      <a:pt x="666" y="118"/>
                    </a:cubicBezTo>
                    <a:cubicBezTo>
                      <a:pt x="604" y="41"/>
                      <a:pt x="513"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11"/>
              <p:cNvSpPr/>
              <p:nvPr/>
            </p:nvSpPr>
            <p:spPr>
              <a:xfrm>
                <a:off x="4209050" y="4076550"/>
                <a:ext cx="20225" cy="15375"/>
              </a:xfrm>
              <a:custGeom>
                <a:avLst/>
                <a:gdLst/>
                <a:ahLst/>
                <a:cxnLst/>
                <a:rect l="l" t="t" r="r" b="b"/>
                <a:pathLst>
                  <a:path w="809" h="615" extrusionOk="0">
                    <a:moveTo>
                      <a:pt x="407" y="1"/>
                    </a:moveTo>
                    <a:cubicBezTo>
                      <a:pt x="338" y="1"/>
                      <a:pt x="269" y="23"/>
                      <a:pt x="212" y="69"/>
                    </a:cubicBezTo>
                    <a:cubicBezTo>
                      <a:pt x="0" y="243"/>
                      <a:pt x="103" y="587"/>
                      <a:pt x="376" y="612"/>
                    </a:cubicBezTo>
                    <a:cubicBezTo>
                      <a:pt x="388" y="614"/>
                      <a:pt x="399" y="614"/>
                      <a:pt x="411" y="614"/>
                    </a:cubicBezTo>
                    <a:cubicBezTo>
                      <a:pt x="660" y="614"/>
                      <a:pt x="809" y="320"/>
                      <a:pt x="646" y="114"/>
                    </a:cubicBezTo>
                    <a:cubicBezTo>
                      <a:pt x="586" y="40"/>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11"/>
              <p:cNvSpPr/>
              <p:nvPr/>
            </p:nvSpPr>
            <p:spPr>
              <a:xfrm>
                <a:off x="4195775" y="4060075"/>
                <a:ext cx="19625" cy="14975"/>
              </a:xfrm>
              <a:custGeom>
                <a:avLst/>
                <a:gdLst/>
                <a:ahLst/>
                <a:cxnLst/>
                <a:rect l="l" t="t" r="r" b="b"/>
                <a:pathLst>
                  <a:path w="785" h="599" extrusionOk="0">
                    <a:moveTo>
                      <a:pt x="396" y="1"/>
                    </a:moveTo>
                    <a:cubicBezTo>
                      <a:pt x="329" y="1"/>
                      <a:pt x="262" y="23"/>
                      <a:pt x="206" y="69"/>
                    </a:cubicBezTo>
                    <a:cubicBezTo>
                      <a:pt x="1" y="233"/>
                      <a:pt x="100" y="568"/>
                      <a:pt x="364" y="597"/>
                    </a:cubicBezTo>
                    <a:cubicBezTo>
                      <a:pt x="374" y="598"/>
                      <a:pt x="385" y="598"/>
                      <a:pt x="395" y="598"/>
                    </a:cubicBezTo>
                    <a:cubicBezTo>
                      <a:pt x="640" y="598"/>
                      <a:pt x="785" y="309"/>
                      <a:pt x="624" y="111"/>
                    </a:cubicBezTo>
                    <a:cubicBezTo>
                      <a:pt x="566" y="39"/>
                      <a:pt x="481" y="1"/>
                      <a:pt x="3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11"/>
              <p:cNvSpPr/>
              <p:nvPr/>
            </p:nvSpPr>
            <p:spPr>
              <a:xfrm>
                <a:off x="4182525" y="4043525"/>
                <a:ext cx="19050" cy="14400"/>
              </a:xfrm>
              <a:custGeom>
                <a:avLst/>
                <a:gdLst/>
                <a:ahLst/>
                <a:cxnLst/>
                <a:rect l="l" t="t" r="r" b="b"/>
                <a:pathLst>
                  <a:path w="762" h="576" extrusionOk="0">
                    <a:moveTo>
                      <a:pt x="381" y="0"/>
                    </a:moveTo>
                    <a:cubicBezTo>
                      <a:pt x="317" y="0"/>
                      <a:pt x="253" y="22"/>
                      <a:pt x="200" y="66"/>
                    </a:cubicBezTo>
                    <a:cubicBezTo>
                      <a:pt x="1" y="227"/>
                      <a:pt x="97" y="548"/>
                      <a:pt x="351" y="574"/>
                    </a:cubicBezTo>
                    <a:cubicBezTo>
                      <a:pt x="363" y="575"/>
                      <a:pt x="374" y="576"/>
                      <a:pt x="386" y="576"/>
                    </a:cubicBezTo>
                    <a:cubicBezTo>
                      <a:pt x="622" y="576"/>
                      <a:pt x="761" y="298"/>
                      <a:pt x="605" y="108"/>
                    </a:cubicBezTo>
                    <a:cubicBezTo>
                      <a:pt x="548" y="37"/>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11"/>
              <p:cNvSpPr/>
              <p:nvPr/>
            </p:nvSpPr>
            <p:spPr>
              <a:xfrm>
                <a:off x="4169275" y="4027000"/>
                <a:ext cx="18400" cy="13975"/>
              </a:xfrm>
              <a:custGeom>
                <a:avLst/>
                <a:gdLst/>
                <a:ahLst/>
                <a:cxnLst/>
                <a:rect l="l" t="t" r="r" b="b"/>
                <a:pathLst>
                  <a:path w="736" h="559" extrusionOk="0">
                    <a:moveTo>
                      <a:pt x="366" y="1"/>
                    </a:moveTo>
                    <a:cubicBezTo>
                      <a:pt x="305" y="1"/>
                      <a:pt x="244" y="21"/>
                      <a:pt x="193" y="62"/>
                    </a:cubicBezTo>
                    <a:cubicBezTo>
                      <a:pt x="0" y="219"/>
                      <a:pt x="93" y="531"/>
                      <a:pt x="341" y="557"/>
                    </a:cubicBezTo>
                    <a:cubicBezTo>
                      <a:pt x="351" y="558"/>
                      <a:pt x="362" y="559"/>
                      <a:pt x="372" y="559"/>
                    </a:cubicBezTo>
                    <a:cubicBezTo>
                      <a:pt x="601" y="559"/>
                      <a:pt x="736" y="288"/>
                      <a:pt x="585" y="104"/>
                    </a:cubicBezTo>
                    <a:cubicBezTo>
                      <a:pt x="528" y="36"/>
                      <a:pt x="447" y="1"/>
                      <a:pt x="3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11"/>
              <p:cNvSpPr/>
              <p:nvPr/>
            </p:nvSpPr>
            <p:spPr>
              <a:xfrm>
                <a:off x="4155925" y="4010450"/>
                <a:ext cx="17775" cy="13500"/>
              </a:xfrm>
              <a:custGeom>
                <a:avLst/>
                <a:gdLst/>
                <a:ahLst/>
                <a:cxnLst/>
                <a:rect l="l" t="t" r="r" b="b"/>
                <a:pathLst>
                  <a:path w="711" h="540" extrusionOk="0">
                    <a:moveTo>
                      <a:pt x="359" y="0"/>
                    </a:moveTo>
                    <a:cubicBezTo>
                      <a:pt x="300" y="0"/>
                      <a:pt x="240" y="20"/>
                      <a:pt x="190" y="62"/>
                    </a:cubicBezTo>
                    <a:cubicBezTo>
                      <a:pt x="1" y="210"/>
                      <a:pt x="91" y="512"/>
                      <a:pt x="329" y="538"/>
                    </a:cubicBezTo>
                    <a:cubicBezTo>
                      <a:pt x="339" y="539"/>
                      <a:pt x="350" y="539"/>
                      <a:pt x="360" y="539"/>
                    </a:cubicBezTo>
                    <a:cubicBezTo>
                      <a:pt x="582" y="539"/>
                      <a:pt x="711" y="279"/>
                      <a:pt x="570" y="101"/>
                    </a:cubicBezTo>
                    <a:cubicBezTo>
                      <a:pt x="515" y="35"/>
                      <a:pt x="437" y="0"/>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11"/>
              <p:cNvSpPr/>
              <p:nvPr/>
            </p:nvSpPr>
            <p:spPr>
              <a:xfrm>
                <a:off x="4142675" y="3993875"/>
                <a:ext cx="17125" cy="13050"/>
              </a:xfrm>
              <a:custGeom>
                <a:avLst/>
                <a:gdLst/>
                <a:ahLst/>
                <a:cxnLst/>
                <a:rect l="l" t="t" r="r" b="b"/>
                <a:pathLst>
                  <a:path w="685" h="522" extrusionOk="0">
                    <a:moveTo>
                      <a:pt x="344" y="0"/>
                    </a:moveTo>
                    <a:cubicBezTo>
                      <a:pt x="287" y="0"/>
                      <a:pt x="229" y="20"/>
                      <a:pt x="180" y="60"/>
                    </a:cubicBezTo>
                    <a:cubicBezTo>
                      <a:pt x="1" y="204"/>
                      <a:pt x="87" y="494"/>
                      <a:pt x="315" y="519"/>
                    </a:cubicBezTo>
                    <a:cubicBezTo>
                      <a:pt x="326" y="520"/>
                      <a:pt x="336" y="521"/>
                      <a:pt x="346" y="521"/>
                    </a:cubicBezTo>
                    <a:cubicBezTo>
                      <a:pt x="559" y="521"/>
                      <a:pt x="685" y="270"/>
                      <a:pt x="547" y="98"/>
                    </a:cubicBezTo>
                    <a:cubicBezTo>
                      <a:pt x="496" y="34"/>
                      <a:pt x="420" y="0"/>
                      <a:pt x="3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11"/>
              <p:cNvSpPr/>
              <p:nvPr/>
            </p:nvSpPr>
            <p:spPr>
              <a:xfrm>
                <a:off x="4129425" y="3977400"/>
                <a:ext cx="16575" cy="12550"/>
              </a:xfrm>
              <a:custGeom>
                <a:avLst/>
                <a:gdLst/>
                <a:ahLst/>
                <a:cxnLst/>
                <a:rect l="l" t="t" r="r" b="b"/>
                <a:pathLst>
                  <a:path w="663" h="502" extrusionOk="0">
                    <a:moveTo>
                      <a:pt x="333" y="1"/>
                    </a:moveTo>
                    <a:cubicBezTo>
                      <a:pt x="278" y="1"/>
                      <a:pt x="221" y="19"/>
                      <a:pt x="174" y="57"/>
                    </a:cubicBezTo>
                    <a:cubicBezTo>
                      <a:pt x="0" y="198"/>
                      <a:pt x="84" y="478"/>
                      <a:pt x="306" y="500"/>
                    </a:cubicBezTo>
                    <a:cubicBezTo>
                      <a:pt x="316" y="501"/>
                      <a:pt x="326" y="502"/>
                      <a:pt x="336" y="502"/>
                    </a:cubicBezTo>
                    <a:cubicBezTo>
                      <a:pt x="540" y="502"/>
                      <a:pt x="662" y="258"/>
                      <a:pt x="527" y="92"/>
                    </a:cubicBezTo>
                    <a:cubicBezTo>
                      <a:pt x="478"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11"/>
              <p:cNvSpPr/>
              <p:nvPr/>
            </p:nvSpPr>
            <p:spPr>
              <a:xfrm>
                <a:off x="4116150" y="3960850"/>
                <a:ext cx="15875" cy="12075"/>
              </a:xfrm>
              <a:custGeom>
                <a:avLst/>
                <a:gdLst/>
                <a:ahLst/>
                <a:cxnLst/>
                <a:rect l="l" t="t" r="r" b="b"/>
                <a:pathLst>
                  <a:path w="635" h="483" extrusionOk="0">
                    <a:moveTo>
                      <a:pt x="319" y="0"/>
                    </a:moveTo>
                    <a:cubicBezTo>
                      <a:pt x="266" y="0"/>
                      <a:pt x="212" y="18"/>
                      <a:pt x="168" y="53"/>
                    </a:cubicBezTo>
                    <a:cubicBezTo>
                      <a:pt x="1" y="188"/>
                      <a:pt x="81" y="458"/>
                      <a:pt x="293" y="481"/>
                    </a:cubicBezTo>
                    <a:cubicBezTo>
                      <a:pt x="303" y="482"/>
                      <a:pt x="312" y="482"/>
                      <a:pt x="321" y="482"/>
                    </a:cubicBezTo>
                    <a:cubicBezTo>
                      <a:pt x="520" y="482"/>
                      <a:pt x="635" y="249"/>
                      <a:pt x="509" y="92"/>
                    </a:cubicBezTo>
                    <a:cubicBezTo>
                      <a:pt x="461"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11"/>
              <p:cNvSpPr/>
              <p:nvPr/>
            </p:nvSpPr>
            <p:spPr>
              <a:xfrm>
                <a:off x="4102900" y="3944350"/>
                <a:ext cx="15300" cy="11625"/>
              </a:xfrm>
              <a:custGeom>
                <a:avLst/>
                <a:gdLst/>
                <a:ahLst/>
                <a:cxnLst/>
                <a:rect l="l" t="t" r="r" b="b"/>
                <a:pathLst>
                  <a:path w="612" h="465" extrusionOk="0">
                    <a:moveTo>
                      <a:pt x="306" y="0"/>
                    </a:moveTo>
                    <a:cubicBezTo>
                      <a:pt x="255" y="0"/>
                      <a:pt x="204" y="17"/>
                      <a:pt x="161" y="51"/>
                    </a:cubicBezTo>
                    <a:cubicBezTo>
                      <a:pt x="1" y="183"/>
                      <a:pt x="78" y="444"/>
                      <a:pt x="284" y="463"/>
                    </a:cubicBezTo>
                    <a:cubicBezTo>
                      <a:pt x="293" y="464"/>
                      <a:pt x="302" y="464"/>
                      <a:pt x="311" y="464"/>
                    </a:cubicBezTo>
                    <a:cubicBezTo>
                      <a:pt x="500" y="464"/>
                      <a:pt x="612" y="240"/>
                      <a:pt x="486" y="87"/>
                    </a:cubicBezTo>
                    <a:cubicBezTo>
                      <a:pt x="440" y="30"/>
                      <a:pt x="373"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11"/>
              <p:cNvSpPr/>
              <p:nvPr/>
            </p:nvSpPr>
            <p:spPr>
              <a:xfrm>
                <a:off x="4089575" y="3927775"/>
                <a:ext cx="14750" cy="11225"/>
              </a:xfrm>
              <a:custGeom>
                <a:avLst/>
                <a:gdLst/>
                <a:ahLst/>
                <a:cxnLst/>
                <a:rect l="l" t="t" r="r" b="b"/>
                <a:pathLst>
                  <a:path w="590" h="449" extrusionOk="0">
                    <a:moveTo>
                      <a:pt x="296" y="1"/>
                    </a:moveTo>
                    <a:cubicBezTo>
                      <a:pt x="246" y="1"/>
                      <a:pt x="196" y="18"/>
                      <a:pt x="154" y="52"/>
                    </a:cubicBezTo>
                    <a:cubicBezTo>
                      <a:pt x="0" y="178"/>
                      <a:pt x="74" y="425"/>
                      <a:pt x="273" y="448"/>
                    </a:cubicBezTo>
                    <a:cubicBezTo>
                      <a:pt x="281" y="448"/>
                      <a:pt x="289" y="449"/>
                      <a:pt x="297" y="449"/>
                    </a:cubicBezTo>
                    <a:cubicBezTo>
                      <a:pt x="479" y="449"/>
                      <a:pt x="590" y="233"/>
                      <a:pt x="469" y="85"/>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11"/>
              <p:cNvSpPr/>
              <p:nvPr/>
            </p:nvSpPr>
            <p:spPr>
              <a:xfrm>
                <a:off x="4076300" y="3911250"/>
                <a:ext cx="14125" cy="10725"/>
              </a:xfrm>
              <a:custGeom>
                <a:avLst/>
                <a:gdLst/>
                <a:ahLst/>
                <a:cxnLst/>
                <a:rect l="l" t="t" r="r" b="b"/>
                <a:pathLst>
                  <a:path w="565" h="429" extrusionOk="0">
                    <a:moveTo>
                      <a:pt x="285" y="0"/>
                    </a:moveTo>
                    <a:cubicBezTo>
                      <a:pt x="237" y="0"/>
                      <a:pt x="189" y="16"/>
                      <a:pt x="149" y="48"/>
                    </a:cubicBezTo>
                    <a:cubicBezTo>
                      <a:pt x="1" y="167"/>
                      <a:pt x="72" y="408"/>
                      <a:pt x="261" y="427"/>
                    </a:cubicBezTo>
                    <a:cubicBezTo>
                      <a:pt x="269" y="428"/>
                      <a:pt x="277" y="429"/>
                      <a:pt x="285" y="429"/>
                    </a:cubicBezTo>
                    <a:cubicBezTo>
                      <a:pt x="460" y="429"/>
                      <a:pt x="565" y="222"/>
                      <a:pt x="451" y="80"/>
                    </a:cubicBezTo>
                    <a:cubicBezTo>
                      <a:pt x="409"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11"/>
              <p:cNvSpPr/>
              <p:nvPr/>
            </p:nvSpPr>
            <p:spPr>
              <a:xfrm>
                <a:off x="4063050" y="3894750"/>
                <a:ext cx="13475" cy="10200"/>
              </a:xfrm>
              <a:custGeom>
                <a:avLst/>
                <a:gdLst/>
                <a:ahLst/>
                <a:cxnLst/>
                <a:rect l="l" t="t" r="r" b="b"/>
                <a:pathLst>
                  <a:path w="539" h="408" extrusionOk="0">
                    <a:moveTo>
                      <a:pt x="271" y="1"/>
                    </a:moveTo>
                    <a:cubicBezTo>
                      <a:pt x="225" y="1"/>
                      <a:pt x="180" y="15"/>
                      <a:pt x="142" y="46"/>
                    </a:cubicBezTo>
                    <a:cubicBezTo>
                      <a:pt x="1" y="159"/>
                      <a:pt x="68" y="390"/>
                      <a:pt x="248" y="406"/>
                    </a:cubicBezTo>
                    <a:cubicBezTo>
                      <a:pt x="256" y="407"/>
                      <a:pt x="264" y="407"/>
                      <a:pt x="272" y="407"/>
                    </a:cubicBezTo>
                    <a:cubicBezTo>
                      <a:pt x="441" y="407"/>
                      <a:pt x="539" y="210"/>
                      <a:pt x="431" y="75"/>
                    </a:cubicBezTo>
                    <a:cubicBezTo>
                      <a:pt x="390" y="26"/>
                      <a:pt x="330" y="1"/>
                      <a:pt x="2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11"/>
              <p:cNvSpPr/>
              <p:nvPr/>
            </p:nvSpPr>
            <p:spPr>
              <a:xfrm>
                <a:off x="4049800" y="3878175"/>
                <a:ext cx="12825" cy="9825"/>
              </a:xfrm>
              <a:custGeom>
                <a:avLst/>
                <a:gdLst/>
                <a:ahLst/>
                <a:cxnLst/>
                <a:rect l="l" t="t" r="r" b="b"/>
                <a:pathLst>
                  <a:path w="513" h="393" extrusionOk="0">
                    <a:moveTo>
                      <a:pt x="258" y="1"/>
                    </a:moveTo>
                    <a:cubicBezTo>
                      <a:pt x="215" y="1"/>
                      <a:pt x="171" y="15"/>
                      <a:pt x="135" y="44"/>
                    </a:cubicBezTo>
                    <a:cubicBezTo>
                      <a:pt x="0" y="153"/>
                      <a:pt x="65" y="372"/>
                      <a:pt x="238" y="391"/>
                    </a:cubicBezTo>
                    <a:cubicBezTo>
                      <a:pt x="246" y="392"/>
                      <a:pt x="253" y="392"/>
                      <a:pt x="261" y="392"/>
                    </a:cubicBezTo>
                    <a:cubicBezTo>
                      <a:pt x="418" y="392"/>
                      <a:pt x="513" y="202"/>
                      <a:pt x="409" y="73"/>
                    </a:cubicBezTo>
                    <a:cubicBezTo>
                      <a:pt x="370" y="25"/>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11"/>
              <p:cNvSpPr/>
              <p:nvPr/>
            </p:nvSpPr>
            <p:spPr>
              <a:xfrm>
                <a:off x="4036450" y="3861675"/>
                <a:ext cx="12300" cy="9350"/>
              </a:xfrm>
              <a:custGeom>
                <a:avLst/>
                <a:gdLst/>
                <a:ahLst/>
                <a:cxnLst/>
                <a:rect l="l" t="t" r="r" b="b"/>
                <a:pathLst>
                  <a:path w="492" h="374" extrusionOk="0">
                    <a:moveTo>
                      <a:pt x="247" y="1"/>
                    </a:moveTo>
                    <a:cubicBezTo>
                      <a:pt x="205" y="1"/>
                      <a:pt x="164" y="14"/>
                      <a:pt x="130" y="42"/>
                    </a:cubicBezTo>
                    <a:cubicBezTo>
                      <a:pt x="1" y="145"/>
                      <a:pt x="65" y="354"/>
                      <a:pt x="229" y="373"/>
                    </a:cubicBezTo>
                    <a:cubicBezTo>
                      <a:pt x="236" y="374"/>
                      <a:pt x="242" y="374"/>
                      <a:pt x="249" y="374"/>
                    </a:cubicBezTo>
                    <a:cubicBezTo>
                      <a:pt x="401" y="374"/>
                      <a:pt x="492" y="194"/>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11"/>
              <p:cNvSpPr/>
              <p:nvPr/>
            </p:nvSpPr>
            <p:spPr>
              <a:xfrm>
                <a:off x="4023200" y="3845125"/>
                <a:ext cx="11725" cy="8875"/>
              </a:xfrm>
              <a:custGeom>
                <a:avLst/>
                <a:gdLst/>
                <a:ahLst/>
                <a:cxnLst/>
                <a:rect l="l" t="t" r="r" b="b"/>
                <a:pathLst>
                  <a:path w="469" h="355" extrusionOk="0">
                    <a:moveTo>
                      <a:pt x="234" y="0"/>
                    </a:moveTo>
                    <a:cubicBezTo>
                      <a:pt x="195" y="0"/>
                      <a:pt x="156" y="13"/>
                      <a:pt x="123" y="39"/>
                    </a:cubicBezTo>
                    <a:cubicBezTo>
                      <a:pt x="1" y="138"/>
                      <a:pt x="59" y="338"/>
                      <a:pt x="216" y="354"/>
                    </a:cubicBezTo>
                    <a:cubicBezTo>
                      <a:pt x="223" y="354"/>
                      <a:pt x="229" y="355"/>
                      <a:pt x="236" y="355"/>
                    </a:cubicBezTo>
                    <a:cubicBezTo>
                      <a:pt x="382" y="355"/>
                      <a:pt x="469" y="185"/>
                      <a:pt x="373" y="68"/>
                    </a:cubicBezTo>
                    <a:cubicBezTo>
                      <a:pt x="338" y="23"/>
                      <a:pt x="286"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11"/>
              <p:cNvSpPr/>
              <p:nvPr/>
            </p:nvSpPr>
            <p:spPr>
              <a:xfrm>
                <a:off x="4009950" y="3828600"/>
                <a:ext cx="11100" cy="8450"/>
              </a:xfrm>
              <a:custGeom>
                <a:avLst/>
                <a:gdLst/>
                <a:ahLst/>
                <a:cxnLst/>
                <a:rect l="l" t="t" r="r" b="b"/>
                <a:pathLst>
                  <a:path w="444" h="338" extrusionOk="0">
                    <a:moveTo>
                      <a:pt x="221" y="0"/>
                    </a:moveTo>
                    <a:cubicBezTo>
                      <a:pt x="184" y="0"/>
                      <a:pt x="147" y="13"/>
                      <a:pt x="116" y="38"/>
                    </a:cubicBezTo>
                    <a:cubicBezTo>
                      <a:pt x="0" y="131"/>
                      <a:pt x="55" y="320"/>
                      <a:pt x="203" y="337"/>
                    </a:cubicBezTo>
                    <a:cubicBezTo>
                      <a:pt x="208" y="337"/>
                      <a:pt x="214" y="337"/>
                      <a:pt x="219" y="337"/>
                    </a:cubicBezTo>
                    <a:cubicBezTo>
                      <a:pt x="360" y="337"/>
                      <a:pt x="444" y="175"/>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11"/>
              <p:cNvSpPr/>
              <p:nvPr/>
            </p:nvSpPr>
            <p:spPr>
              <a:xfrm>
                <a:off x="3996700" y="3812100"/>
                <a:ext cx="10450" cy="7925"/>
              </a:xfrm>
              <a:custGeom>
                <a:avLst/>
                <a:gdLst/>
                <a:ahLst/>
                <a:cxnLst/>
                <a:rect l="l" t="t" r="r" b="b"/>
                <a:pathLst>
                  <a:path w="418" h="317" extrusionOk="0">
                    <a:moveTo>
                      <a:pt x="209" y="0"/>
                    </a:moveTo>
                    <a:cubicBezTo>
                      <a:pt x="174" y="0"/>
                      <a:pt x="139" y="12"/>
                      <a:pt x="109" y="36"/>
                    </a:cubicBezTo>
                    <a:cubicBezTo>
                      <a:pt x="0" y="122"/>
                      <a:pt x="52" y="299"/>
                      <a:pt x="193" y="315"/>
                    </a:cubicBezTo>
                    <a:cubicBezTo>
                      <a:pt x="199" y="316"/>
                      <a:pt x="206" y="316"/>
                      <a:pt x="212" y="316"/>
                    </a:cubicBezTo>
                    <a:cubicBezTo>
                      <a:pt x="339" y="316"/>
                      <a:pt x="417" y="162"/>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11"/>
              <p:cNvSpPr/>
              <p:nvPr/>
            </p:nvSpPr>
            <p:spPr>
              <a:xfrm>
                <a:off x="4253550" y="4095175"/>
                <a:ext cx="21450" cy="16350"/>
              </a:xfrm>
              <a:custGeom>
                <a:avLst/>
                <a:gdLst/>
                <a:ahLst/>
                <a:cxnLst/>
                <a:rect l="l" t="t" r="r" b="b"/>
                <a:pathLst>
                  <a:path w="858" h="654" extrusionOk="0">
                    <a:moveTo>
                      <a:pt x="430" y="0"/>
                    </a:moveTo>
                    <a:cubicBezTo>
                      <a:pt x="358" y="0"/>
                      <a:pt x="285" y="24"/>
                      <a:pt x="225" y="73"/>
                    </a:cubicBezTo>
                    <a:cubicBezTo>
                      <a:pt x="0" y="256"/>
                      <a:pt x="110" y="623"/>
                      <a:pt x="399" y="652"/>
                    </a:cubicBezTo>
                    <a:cubicBezTo>
                      <a:pt x="411" y="653"/>
                      <a:pt x="422" y="653"/>
                      <a:pt x="433" y="653"/>
                    </a:cubicBezTo>
                    <a:cubicBezTo>
                      <a:pt x="699" y="653"/>
                      <a:pt x="858" y="334"/>
                      <a:pt x="682" y="121"/>
                    </a:cubicBezTo>
                    <a:cubicBezTo>
                      <a:pt x="618" y="41"/>
                      <a:pt x="525" y="0"/>
                      <a:pt x="4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11"/>
              <p:cNvSpPr/>
              <p:nvPr/>
            </p:nvSpPr>
            <p:spPr>
              <a:xfrm>
                <a:off x="4240225" y="4078600"/>
                <a:ext cx="20850" cy="15825"/>
              </a:xfrm>
              <a:custGeom>
                <a:avLst/>
                <a:gdLst/>
                <a:ahLst/>
                <a:cxnLst/>
                <a:rect l="l" t="t" r="r" b="b"/>
                <a:pathLst>
                  <a:path w="834" h="633" extrusionOk="0">
                    <a:moveTo>
                      <a:pt x="420" y="0"/>
                    </a:moveTo>
                    <a:cubicBezTo>
                      <a:pt x="349" y="0"/>
                      <a:pt x="278" y="24"/>
                      <a:pt x="219" y="71"/>
                    </a:cubicBezTo>
                    <a:cubicBezTo>
                      <a:pt x="0" y="248"/>
                      <a:pt x="106" y="601"/>
                      <a:pt x="386" y="630"/>
                    </a:cubicBezTo>
                    <a:cubicBezTo>
                      <a:pt x="399" y="632"/>
                      <a:pt x="411" y="632"/>
                      <a:pt x="424" y="632"/>
                    </a:cubicBezTo>
                    <a:cubicBezTo>
                      <a:pt x="681" y="632"/>
                      <a:pt x="834" y="327"/>
                      <a:pt x="665" y="119"/>
                    </a:cubicBezTo>
                    <a:cubicBezTo>
                      <a:pt x="603" y="41"/>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11"/>
              <p:cNvSpPr/>
              <p:nvPr/>
            </p:nvSpPr>
            <p:spPr>
              <a:xfrm>
                <a:off x="4226950" y="4062100"/>
                <a:ext cx="20250" cy="15350"/>
              </a:xfrm>
              <a:custGeom>
                <a:avLst/>
                <a:gdLst/>
                <a:ahLst/>
                <a:cxnLst/>
                <a:rect l="l" t="t" r="r" b="b"/>
                <a:pathLst>
                  <a:path w="810" h="614" extrusionOk="0">
                    <a:moveTo>
                      <a:pt x="407" y="1"/>
                    </a:moveTo>
                    <a:cubicBezTo>
                      <a:pt x="339" y="1"/>
                      <a:pt x="270" y="23"/>
                      <a:pt x="213" y="69"/>
                    </a:cubicBezTo>
                    <a:cubicBezTo>
                      <a:pt x="1" y="239"/>
                      <a:pt x="104" y="583"/>
                      <a:pt x="377" y="612"/>
                    </a:cubicBezTo>
                    <a:cubicBezTo>
                      <a:pt x="388" y="613"/>
                      <a:pt x="400" y="614"/>
                      <a:pt x="411" y="614"/>
                    </a:cubicBezTo>
                    <a:cubicBezTo>
                      <a:pt x="661" y="614"/>
                      <a:pt x="810" y="317"/>
                      <a:pt x="647" y="114"/>
                    </a:cubicBezTo>
                    <a:cubicBezTo>
                      <a:pt x="587" y="39"/>
                      <a:pt x="497"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11"/>
              <p:cNvSpPr/>
              <p:nvPr/>
            </p:nvSpPr>
            <p:spPr>
              <a:xfrm>
                <a:off x="4213700" y="4045525"/>
                <a:ext cx="19600" cy="14900"/>
              </a:xfrm>
              <a:custGeom>
                <a:avLst/>
                <a:gdLst/>
                <a:ahLst/>
                <a:cxnLst/>
                <a:rect l="l" t="t" r="r" b="b"/>
                <a:pathLst>
                  <a:path w="784" h="596" extrusionOk="0">
                    <a:moveTo>
                      <a:pt x="393" y="1"/>
                    </a:moveTo>
                    <a:cubicBezTo>
                      <a:pt x="328" y="1"/>
                      <a:pt x="262" y="22"/>
                      <a:pt x="206" y="67"/>
                    </a:cubicBezTo>
                    <a:cubicBezTo>
                      <a:pt x="0" y="234"/>
                      <a:pt x="100" y="568"/>
                      <a:pt x="364" y="594"/>
                    </a:cubicBezTo>
                    <a:cubicBezTo>
                      <a:pt x="375" y="595"/>
                      <a:pt x="387" y="596"/>
                      <a:pt x="398" y="596"/>
                    </a:cubicBezTo>
                    <a:cubicBezTo>
                      <a:pt x="641" y="596"/>
                      <a:pt x="784" y="308"/>
                      <a:pt x="624" y="112"/>
                    </a:cubicBezTo>
                    <a:cubicBezTo>
                      <a:pt x="565" y="38"/>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11"/>
              <p:cNvSpPr/>
              <p:nvPr/>
            </p:nvSpPr>
            <p:spPr>
              <a:xfrm>
                <a:off x="4200450" y="4029050"/>
                <a:ext cx="18950" cy="14425"/>
              </a:xfrm>
              <a:custGeom>
                <a:avLst/>
                <a:gdLst/>
                <a:ahLst/>
                <a:cxnLst/>
                <a:rect l="l" t="t" r="r" b="b"/>
                <a:pathLst>
                  <a:path w="758" h="577" extrusionOk="0">
                    <a:moveTo>
                      <a:pt x="381" y="1"/>
                    </a:moveTo>
                    <a:cubicBezTo>
                      <a:pt x="317" y="1"/>
                      <a:pt x="252" y="22"/>
                      <a:pt x="199" y="67"/>
                    </a:cubicBezTo>
                    <a:cubicBezTo>
                      <a:pt x="0" y="227"/>
                      <a:pt x="97" y="549"/>
                      <a:pt x="351" y="575"/>
                    </a:cubicBezTo>
                    <a:cubicBezTo>
                      <a:pt x="362" y="576"/>
                      <a:pt x="374" y="577"/>
                      <a:pt x="385" y="577"/>
                    </a:cubicBezTo>
                    <a:cubicBezTo>
                      <a:pt x="621" y="577"/>
                      <a:pt x="758" y="299"/>
                      <a:pt x="604" y="109"/>
                    </a:cubicBezTo>
                    <a:cubicBezTo>
                      <a:pt x="548"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11"/>
              <p:cNvSpPr/>
              <p:nvPr/>
            </p:nvSpPr>
            <p:spPr>
              <a:xfrm>
                <a:off x="4187175" y="4012500"/>
                <a:ext cx="18350" cy="13925"/>
              </a:xfrm>
              <a:custGeom>
                <a:avLst/>
                <a:gdLst/>
                <a:ahLst/>
                <a:cxnLst/>
                <a:rect l="l" t="t" r="r" b="b"/>
                <a:pathLst>
                  <a:path w="734" h="557" extrusionOk="0">
                    <a:moveTo>
                      <a:pt x="370" y="1"/>
                    </a:moveTo>
                    <a:cubicBezTo>
                      <a:pt x="308" y="1"/>
                      <a:pt x="246" y="21"/>
                      <a:pt x="194" y="64"/>
                    </a:cubicBezTo>
                    <a:cubicBezTo>
                      <a:pt x="1" y="221"/>
                      <a:pt x="94" y="533"/>
                      <a:pt x="338" y="555"/>
                    </a:cubicBezTo>
                    <a:cubicBezTo>
                      <a:pt x="349" y="556"/>
                      <a:pt x="359" y="557"/>
                      <a:pt x="369" y="557"/>
                    </a:cubicBezTo>
                    <a:cubicBezTo>
                      <a:pt x="598" y="557"/>
                      <a:pt x="734" y="287"/>
                      <a:pt x="586" y="102"/>
                    </a:cubicBezTo>
                    <a:cubicBezTo>
                      <a:pt x="530" y="35"/>
                      <a:pt x="450"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11"/>
              <p:cNvSpPr/>
              <p:nvPr/>
            </p:nvSpPr>
            <p:spPr>
              <a:xfrm>
                <a:off x="4173850" y="3995950"/>
                <a:ext cx="17775" cy="13525"/>
              </a:xfrm>
              <a:custGeom>
                <a:avLst/>
                <a:gdLst/>
                <a:ahLst/>
                <a:cxnLst/>
                <a:rect l="l" t="t" r="r" b="b"/>
                <a:pathLst>
                  <a:path w="711" h="541" extrusionOk="0">
                    <a:moveTo>
                      <a:pt x="357" y="0"/>
                    </a:moveTo>
                    <a:cubicBezTo>
                      <a:pt x="297" y="0"/>
                      <a:pt x="237" y="20"/>
                      <a:pt x="187" y="60"/>
                    </a:cubicBezTo>
                    <a:cubicBezTo>
                      <a:pt x="0" y="211"/>
                      <a:pt x="90" y="513"/>
                      <a:pt x="328" y="539"/>
                    </a:cubicBezTo>
                    <a:cubicBezTo>
                      <a:pt x="339" y="540"/>
                      <a:pt x="349" y="541"/>
                      <a:pt x="359" y="541"/>
                    </a:cubicBezTo>
                    <a:cubicBezTo>
                      <a:pt x="582" y="541"/>
                      <a:pt x="711" y="280"/>
                      <a:pt x="566" y="102"/>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11"/>
              <p:cNvSpPr/>
              <p:nvPr/>
            </p:nvSpPr>
            <p:spPr>
              <a:xfrm>
                <a:off x="4160600" y="3979400"/>
                <a:ext cx="17125" cy="13050"/>
              </a:xfrm>
              <a:custGeom>
                <a:avLst/>
                <a:gdLst/>
                <a:ahLst/>
                <a:cxnLst/>
                <a:rect l="l" t="t" r="r" b="b"/>
                <a:pathLst>
                  <a:path w="685" h="522" extrusionOk="0">
                    <a:moveTo>
                      <a:pt x="342" y="0"/>
                    </a:moveTo>
                    <a:cubicBezTo>
                      <a:pt x="285" y="0"/>
                      <a:pt x="228" y="19"/>
                      <a:pt x="180" y="57"/>
                    </a:cubicBezTo>
                    <a:cubicBezTo>
                      <a:pt x="0" y="202"/>
                      <a:pt x="84" y="494"/>
                      <a:pt x="315" y="520"/>
                    </a:cubicBezTo>
                    <a:cubicBezTo>
                      <a:pt x="326" y="521"/>
                      <a:pt x="336" y="522"/>
                      <a:pt x="346" y="522"/>
                    </a:cubicBezTo>
                    <a:cubicBezTo>
                      <a:pt x="559" y="522"/>
                      <a:pt x="685" y="271"/>
                      <a:pt x="547" y="99"/>
                    </a:cubicBezTo>
                    <a:cubicBezTo>
                      <a:pt x="495" y="34"/>
                      <a:pt x="419" y="0"/>
                      <a:pt x="3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11"/>
              <p:cNvSpPr/>
              <p:nvPr/>
            </p:nvSpPr>
            <p:spPr>
              <a:xfrm>
                <a:off x="4147325" y="3962875"/>
                <a:ext cx="16600" cy="12625"/>
              </a:xfrm>
              <a:custGeom>
                <a:avLst/>
                <a:gdLst/>
                <a:ahLst/>
                <a:cxnLst/>
                <a:rect l="l" t="t" r="r" b="b"/>
                <a:pathLst>
                  <a:path w="664" h="505" extrusionOk="0">
                    <a:moveTo>
                      <a:pt x="332" y="0"/>
                    </a:moveTo>
                    <a:cubicBezTo>
                      <a:pt x="276" y="0"/>
                      <a:pt x="220" y="19"/>
                      <a:pt x="174" y="56"/>
                    </a:cubicBezTo>
                    <a:cubicBezTo>
                      <a:pt x="1" y="197"/>
                      <a:pt x="84" y="477"/>
                      <a:pt x="306" y="503"/>
                    </a:cubicBezTo>
                    <a:cubicBezTo>
                      <a:pt x="315" y="504"/>
                      <a:pt x="324" y="504"/>
                      <a:pt x="333" y="504"/>
                    </a:cubicBezTo>
                    <a:cubicBezTo>
                      <a:pt x="539" y="504"/>
                      <a:pt x="664" y="261"/>
                      <a:pt x="528" y="95"/>
                    </a:cubicBezTo>
                    <a:cubicBezTo>
                      <a:pt x="479"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11"/>
              <p:cNvSpPr/>
              <p:nvPr/>
            </p:nvSpPr>
            <p:spPr>
              <a:xfrm>
                <a:off x="4134075" y="3946375"/>
                <a:ext cx="15875" cy="12075"/>
              </a:xfrm>
              <a:custGeom>
                <a:avLst/>
                <a:gdLst/>
                <a:ahLst/>
                <a:cxnLst/>
                <a:rect l="l" t="t" r="r" b="b"/>
                <a:pathLst>
                  <a:path w="635" h="483" extrusionOk="0">
                    <a:moveTo>
                      <a:pt x="318" y="0"/>
                    </a:moveTo>
                    <a:cubicBezTo>
                      <a:pt x="265" y="0"/>
                      <a:pt x="212" y="18"/>
                      <a:pt x="168" y="54"/>
                    </a:cubicBezTo>
                    <a:cubicBezTo>
                      <a:pt x="1" y="189"/>
                      <a:pt x="81" y="459"/>
                      <a:pt x="293" y="481"/>
                    </a:cubicBezTo>
                    <a:cubicBezTo>
                      <a:pt x="302" y="482"/>
                      <a:pt x="311" y="483"/>
                      <a:pt x="320" y="483"/>
                    </a:cubicBezTo>
                    <a:cubicBezTo>
                      <a:pt x="519" y="483"/>
                      <a:pt x="634" y="249"/>
                      <a:pt x="505" y="89"/>
                    </a:cubicBezTo>
                    <a:cubicBezTo>
                      <a:pt x="458" y="31"/>
                      <a:pt x="388"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11"/>
              <p:cNvSpPr/>
              <p:nvPr/>
            </p:nvSpPr>
            <p:spPr>
              <a:xfrm>
                <a:off x="4120750" y="3929825"/>
                <a:ext cx="15400" cy="11675"/>
              </a:xfrm>
              <a:custGeom>
                <a:avLst/>
                <a:gdLst/>
                <a:ahLst/>
                <a:cxnLst/>
                <a:rect l="l" t="t" r="r" b="b"/>
                <a:pathLst>
                  <a:path w="616" h="467" extrusionOk="0">
                    <a:moveTo>
                      <a:pt x="310" y="0"/>
                    </a:moveTo>
                    <a:cubicBezTo>
                      <a:pt x="258" y="0"/>
                      <a:pt x="206" y="18"/>
                      <a:pt x="161" y="54"/>
                    </a:cubicBezTo>
                    <a:cubicBezTo>
                      <a:pt x="0" y="183"/>
                      <a:pt x="77" y="443"/>
                      <a:pt x="286" y="465"/>
                    </a:cubicBezTo>
                    <a:cubicBezTo>
                      <a:pt x="294" y="466"/>
                      <a:pt x="302" y="466"/>
                      <a:pt x="310" y="466"/>
                    </a:cubicBezTo>
                    <a:cubicBezTo>
                      <a:pt x="501" y="466"/>
                      <a:pt x="615"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11"/>
              <p:cNvSpPr/>
              <p:nvPr/>
            </p:nvSpPr>
            <p:spPr>
              <a:xfrm>
                <a:off x="4107475" y="3913300"/>
                <a:ext cx="14775" cy="11175"/>
              </a:xfrm>
              <a:custGeom>
                <a:avLst/>
                <a:gdLst/>
                <a:ahLst/>
                <a:cxnLst/>
                <a:rect l="l" t="t" r="r" b="b"/>
                <a:pathLst>
                  <a:path w="591" h="447" extrusionOk="0">
                    <a:moveTo>
                      <a:pt x="296" y="1"/>
                    </a:moveTo>
                    <a:cubicBezTo>
                      <a:pt x="246" y="1"/>
                      <a:pt x="197" y="17"/>
                      <a:pt x="155" y="50"/>
                    </a:cubicBezTo>
                    <a:cubicBezTo>
                      <a:pt x="1" y="175"/>
                      <a:pt x="75" y="426"/>
                      <a:pt x="274" y="445"/>
                    </a:cubicBezTo>
                    <a:cubicBezTo>
                      <a:pt x="282" y="446"/>
                      <a:pt x="290" y="446"/>
                      <a:pt x="297" y="446"/>
                    </a:cubicBezTo>
                    <a:cubicBezTo>
                      <a:pt x="480" y="446"/>
                      <a:pt x="590" y="230"/>
                      <a:pt x="470" y="82"/>
                    </a:cubicBezTo>
                    <a:cubicBezTo>
                      <a:pt x="426" y="29"/>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11"/>
              <p:cNvSpPr/>
              <p:nvPr/>
            </p:nvSpPr>
            <p:spPr>
              <a:xfrm>
                <a:off x="4094300" y="3896750"/>
                <a:ext cx="14025" cy="10700"/>
              </a:xfrm>
              <a:custGeom>
                <a:avLst/>
                <a:gdLst/>
                <a:ahLst/>
                <a:cxnLst/>
                <a:rect l="l" t="t" r="r" b="b"/>
                <a:pathLst>
                  <a:path w="561" h="428" extrusionOk="0">
                    <a:moveTo>
                      <a:pt x="282" y="0"/>
                    </a:moveTo>
                    <a:cubicBezTo>
                      <a:pt x="235" y="0"/>
                      <a:pt x="188" y="16"/>
                      <a:pt x="149" y="50"/>
                    </a:cubicBezTo>
                    <a:cubicBezTo>
                      <a:pt x="1" y="169"/>
                      <a:pt x="72" y="406"/>
                      <a:pt x="261" y="426"/>
                    </a:cubicBezTo>
                    <a:cubicBezTo>
                      <a:pt x="270" y="427"/>
                      <a:pt x="279" y="427"/>
                      <a:pt x="288" y="427"/>
                    </a:cubicBezTo>
                    <a:cubicBezTo>
                      <a:pt x="458" y="427"/>
                      <a:pt x="561" y="222"/>
                      <a:pt x="448" y="79"/>
                    </a:cubicBezTo>
                    <a:cubicBezTo>
                      <a:pt x="406" y="28"/>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11"/>
              <p:cNvSpPr/>
              <p:nvPr/>
            </p:nvSpPr>
            <p:spPr>
              <a:xfrm>
                <a:off x="4080975" y="3880200"/>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8"/>
                      <a:pt x="271" y="408"/>
                    </a:cubicBezTo>
                    <a:cubicBezTo>
                      <a:pt x="440" y="408"/>
                      <a:pt x="538" y="211"/>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11"/>
              <p:cNvSpPr/>
              <p:nvPr/>
            </p:nvSpPr>
            <p:spPr>
              <a:xfrm>
                <a:off x="4067725" y="3863725"/>
                <a:ext cx="12850" cy="9800"/>
              </a:xfrm>
              <a:custGeom>
                <a:avLst/>
                <a:gdLst/>
                <a:ahLst/>
                <a:cxnLst/>
                <a:rect l="l" t="t" r="r" b="b"/>
                <a:pathLst>
                  <a:path w="514" h="392" extrusionOk="0">
                    <a:moveTo>
                      <a:pt x="257" y="0"/>
                    </a:moveTo>
                    <a:cubicBezTo>
                      <a:pt x="214" y="0"/>
                      <a:pt x="171" y="14"/>
                      <a:pt x="135" y="43"/>
                    </a:cubicBezTo>
                    <a:cubicBezTo>
                      <a:pt x="0" y="153"/>
                      <a:pt x="64" y="371"/>
                      <a:pt x="235" y="391"/>
                    </a:cubicBezTo>
                    <a:cubicBezTo>
                      <a:pt x="241" y="391"/>
                      <a:pt x="248" y="391"/>
                      <a:pt x="254" y="391"/>
                    </a:cubicBezTo>
                    <a:cubicBezTo>
                      <a:pt x="416" y="391"/>
                      <a:pt x="513" y="202"/>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11"/>
              <p:cNvSpPr/>
              <p:nvPr/>
            </p:nvSpPr>
            <p:spPr>
              <a:xfrm>
                <a:off x="4054375" y="3847225"/>
                <a:ext cx="12300" cy="9350"/>
              </a:xfrm>
              <a:custGeom>
                <a:avLst/>
                <a:gdLst/>
                <a:ahLst/>
                <a:cxnLst/>
                <a:rect l="l" t="t" r="r" b="b"/>
                <a:pathLst>
                  <a:path w="492" h="374" extrusionOk="0">
                    <a:moveTo>
                      <a:pt x="246" y="1"/>
                    </a:moveTo>
                    <a:cubicBezTo>
                      <a:pt x="205" y="1"/>
                      <a:pt x="164" y="14"/>
                      <a:pt x="129" y="41"/>
                    </a:cubicBezTo>
                    <a:cubicBezTo>
                      <a:pt x="1" y="147"/>
                      <a:pt x="65" y="353"/>
                      <a:pt x="229" y="372"/>
                    </a:cubicBezTo>
                    <a:cubicBezTo>
                      <a:pt x="235" y="373"/>
                      <a:pt x="242" y="373"/>
                      <a:pt x="248" y="373"/>
                    </a:cubicBezTo>
                    <a:cubicBezTo>
                      <a:pt x="401" y="373"/>
                      <a:pt x="491" y="194"/>
                      <a:pt x="393" y="70"/>
                    </a:cubicBezTo>
                    <a:cubicBezTo>
                      <a:pt x="356" y="24"/>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11"/>
              <p:cNvSpPr/>
              <p:nvPr/>
            </p:nvSpPr>
            <p:spPr>
              <a:xfrm>
                <a:off x="4041125" y="3830650"/>
                <a:ext cx="11625" cy="8825"/>
              </a:xfrm>
              <a:custGeom>
                <a:avLst/>
                <a:gdLst/>
                <a:ahLst/>
                <a:cxnLst/>
                <a:rect l="l" t="t" r="r" b="b"/>
                <a:pathLst>
                  <a:path w="465" h="353" extrusionOk="0">
                    <a:moveTo>
                      <a:pt x="233" y="0"/>
                    </a:moveTo>
                    <a:cubicBezTo>
                      <a:pt x="195" y="0"/>
                      <a:pt x="156" y="13"/>
                      <a:pt x="122" y="39"/>
                    </a:cubicBezTo>
                    <a:cubicBezTo>
                      <a:pt x="0" y="139"/>
                      <a:pt x="58" y="335"/>
                      <a:pt x="216" y="351"/>
                    </a:cubicBezTo>
                    <a:cubicBezTo>
                      <a:pt x="223" y="352"/>
                      <a:pt x="231" y="352"/>
                      <a:pt x="238" y="352"/>
                    </a:cubicBezTo>
                    <a:cubicBezTo>
                      <a:pt x="382" y="352"/>
                      <a:pt x="465" y="181"/>
                      <a:pt x="373" y="65"/>
                    </a:cubicBezTo>
                    <a:cubicBezTo>
                      <a:pt x="336" y="23"/>
                      <a:pt x="285"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11"/>
              <p:cNvSpPr/>
              <p:nvPr/>
            </p:nvSpPr>
            <p:spPr>
              <a:xfrm>
                <a:off x="4027875" y="3814100"/>
                <a:ext cx="11000" cy="8400"/>
              </a:xfrm>
              <a:custGeom>
                <a:avLst/>
                <a:gdLst/>
                <a:ahLst/>
                <a:cxnLst/>
                <a:rect l="l" t="t" r="r" b="b"/>
                <a:pathLst>
                  <a:path w="440" h="336" extrusionOk="0">
                    <a:moveTo>
                      <a:pt x="221" y="0"/>
                    </a:moveTo>
                    <a:cubicBezTo>
                      <a:pt x="184" y="0"/>
                      <a:pt x="146" y="13"/>
                      <a:pt x="116" y="39"/>
                    </a:cubicBezTo>
                    <a:cubicBezTo>
                      <a:pt x="0" y="132"/>
                      <a:pt x="55" y="319"/>
                      <a:pt x="203" y="335"/>
                    </a:cubicBezTo>
                    <a:cubicBezTo>
                      <a:pt x="209" y="336"/>
                      <a:pt x="215" y="336"/>
                      <a:pt x="222" y="336"/>
                    </a:cubicBezTo>
                    <a:cubicBezTo>
                      <a:pt x="358" y="336"/>
                      <a:pt x="440" y="172"/>
                      <a:pt x="350" y="62"/>
                    </a:cubicBezTo>
                    <a:cubicBezTo>
                      <a:pt x="318" y="22"/>
                      <a:pt x="269"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11"/>
              <p:cNvSpPr/>
              <p:nvPr/>
            </p:nvSpPr>
            <p:spPr>
              <a:xfrm>
                <a:off x="4014600" y="3797550"/>
                <a:ext cx="10375" cy="7925"/>
              </a:xfrm>
              <a:custGeom>
                <a:avLst/>
                <a:gdLst/>
                <a:ahLst/>
                <a:cxnLst/>
                <a:rect l="l" t="t" r="r" b="b"/>
                <a:pathLst>
                  <a:path w="415" h="317" extrusionOk="0">
                    <a:moveTo>
                      <a:pt x="209" y="1"/>
                    </a:moveTo>
                    <a:cubicBezTo>
                      <a:pt x="174" y="1"/>
                      <a:pt x="139" y="12"/>
                      <a:pt x="110" y="36"/>
                    </a:cubicBezTo>
                    <a:cubicBezTo>
                      <a:pt x="1" y="126"/>
                      <a:pt x="52" y="303"/>
                      <a:pt x="194" y="316"/>
                    </a:cubicBezTo>
                    <a:cubicBezTo>
                      <a:pt x="200" y="316"/>
                      <a:pt x="206" y="317"/>
                      <a:pt x="213" y="317"/>
                    </a:cubicBezTo>
                    <a:cubicBezTo>
                      <a:pt x="340" y="317"/>
                      <a:pt x="415" y="166"/>
                      <a:pt x="332" y="62"/>
                    </a:cubicBezTo>
                    <a:cubicBezTo>
                      <a:pt x="301" y="21"/>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11"/>
              <p:cNvSpPr/>
              <p:nvPr/>
            </p:nvSpPr>
            <p:spPr>
              <a:xfrm>
                <a:off x="4271375" y="4080650"/>
                <a:ext cx="21525" cy="16250"/>
              </a:xfrm>
              <a:custGeom>
                <a:avLst/>
                <a:gdLst/>
                <a:ahLst/>
                <a:cxnLst/>
                <a:rect l="l" t="t" r="r" b="b"/>
                <a:pathLst>
                  <a:path w="861" h="650" extrusionOk="0">
                    <a:moveTo>
                      <a:pt x="431" y="1"/>
                    </a:moveTo>
                    <a:cubicBezTo>
                      <a:pt x="359" y="1"/>
                      <a:pt x="287" y="24"/>
                      <a:pt x="226" y="72"/>
                    </a:cubicBezTo>
                    <a:cubicBezTo>
                      <a:pt x="1" y="256"/>
                      <a:pt x="110" y="619"/>
                      <a:pt x="399" y="648"/>
                    </a:cubicBezTo>
                    <a:cubicBezTo>
                      <a:pt x="412" y="649"/>
                      <a:pt x="425" y="650"/>
                      <a:pt x="438" y="650"/>
                    </a:cubicBezTo>
                    <a:cubicBezTo>
                      <a:pt x="701" y="650"/>
                      <a:pt x="860" y="335"/>
                      <a:pt x="685" y="121"/>
                    </a:cubicBezTo>
                    <a:cubicBezTo>
                      <a:pt x="621" y="42"/>
                      <a:pt x="527" y="1"/>
                      <a:pt x="4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11"/>
              <p:cNvSpPr/>
              <p:nvPr/>
            </p:nvSpPr>
            <p:spPr>
              <a:xfrm>
                <a:off x="4258125" y="4064100"/>
                <a:ext cx="20900" cy="15850"/>
              </a:xfrm>
              <a:custGeom>
                <a:avLst/>
                <a:gdLst/>
                <a:ahLst/>
                <a:cxnLst/>
                <a:rect l="l" t="t" r="r" b="b"/>
                <a:pathLst>
                  <a:path w="836" h="634" extrusionOk="0">
                    <a:moveTo>
                      <a:pt x="418" y="0"/>
                    </a:moveTo>
                    <a:cubicBezTo>
                      <a:pt x="348" y="0"/>
                      <a:pt x="278" y="24"/>
                      <a:pt x="219" y="72"/>
                    </a:cubicBezTo>
                    <a:cubicBezTo>
                      <a:pt x="1" y="249"/>
                      <a:pt x="107" y="603"/>
                      <a:pt x="386" y="632"/>
                    </a:cubicBezTo>
                    <a:cubicBezTo>
                      <a:pt x="398" y="633"/>
                      <a:pt x="410" y="633"/>
                      <a:pt x="421" y="633"/>
                    </a:cubicBezTo>
                    <a:cubicBezTo>
                      <a:pt x="680" y="633"/>
                      <a:pt x="835" y="327"/>
                      <a:pt x="666" y="117"/>
                    </a:cubicBezTo>
                    <a:cubicBezTo>
                      <a:pt x="602" y="41"/>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11"/>
              <p:cNvSpPr/>
              <p:nvPr/>
            </p:nvSpPr>
            <p:spPr>
              <a:xfrm>
                <a:off x="4244875" y="4047550"/>
                <a:ext cx="20250" cy="15375"/>
              </a:xfrm>
              <a:custGeom>
                <a:avLst/>
                <a:gdLst/>
                <a:ahLst/>
                <a:cxnLst/>
                <a:rect l="l" t="t" r="r" b="b"/>
                <a:pathLst>
                  <a:path w="810" h="615" extrusionOk="0">
                    <a:moveTo>
                      <a:pt x="406" y="1"/>
                    </a:moveTo>
                    <a:cubicBezTo>
                      <a:pt x="338" y="1"/>
                      <a:pt x="270" y="23"/>
                      <a:pt x="213" y="69"/>
                    </a:cubicBezTo>
                    <a:cubicBezTo>
                      <a:pt x="0" y="243"/>
                      <a:pt x="103" y="587"/>
                      <a:pt x="373" y="612"/>
                    </a:cubicBezTo>
                    <a:cubicBezTo>
                      <a:pt x="385" y="614"/>
                      <a:pt x="397" y="614"/>
                      <a:pt x="408" y="614"/>
                    </a:cubicBezTo>
                    <a:cubicBezTo>
                      <a:pt x="661"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11"/>
              <p:cNvSpPr/>
              <p:nvPr/>
            </p:nvSpPr>
            <p:spPr>
              <a:xfrm>
                <a:off x="4231625" y="4031075"/>
                <a:ext cx="19600" cy="14900"/>
              </a:xfrm>
              <a:custGeom>
                <a:avLst/>
                <a:gdLst/>
                <a:ahLst/>
                <a:cxnLst/>
                <a:rect l="l" t="t" r="r" b="b"/>
                <a:pathLst>
                  <a:path w="784" h="596" extrusionOk="0">
                    <a:moveTo>
                      <a:pt x="392" y="0"/>
                    </a:moveTo>
                    <a:cubicBezTo>
                      <a:pt x="326" y="0"/>
                      <a:pt x="260" y="22"/>
                      <a:pt x="206" y="66"/>
                    </a:cubicBezTo>
                    <a:cubicBezTo>
                      <a:pt x="0" y="233"/>
                      <a:pt x="97" y="564"/>
                      <a:pt x="360" y="593"/>
                    </a:cubicBezTo>
                    <a:cubicBezTo>
                      <a:pt x="372" y="594"/>
                      <a:pt x="384" y="595"/>
                      <a:pt x="395" y="595"/>
                    </a:cubicBezTo>
                    <a:cubicBezTo>
                      <a:pt x="641" y="595"/>
                      <a:pt x="783" y="308"/>
                      <a:pt x="624" y="111"/>
                    </a:cubicBezTo>
                    <a:cubicBezTo>
                      <a:pt x="565" y="38"/>
                      <a:pt x="478" y="0"/>
                      <a:pt x="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11"/>
              <p:cNvSpPr/>
              <p:nvPr/>
            </p:nvSpPr>
            <p:spPr>
              <a:xfrm>
                <a:off x="4218275" y="4014500"/>
                <a:ext cx="19050" cy="14425"/>
              </a:xfrm>
              <a:custGeom>
                <a:avLst/>
                <a:gdLst/>
                <a:ahLst/>
                <a:cxnLst/>
                <a:rect l="l" t="t" r="r" b="b"/>
                <a:pathLst>
                  <a:path w="762" h="577" extrusionOk="0">
                    <a:moveTo>
                      <a:pt x="384" y="1"/>
                    </a:moveTo>
                    <a:cubicBezTo>
                      <a:pt x="319" y="1"/>
                      <a:pt x="254" y="23"/>
                      <a:pt x="200" y="67"/>
                    </a:cubicBezTo>
                    <a:cubicBezTo>
                      <a:pt x="1" y="228"/>
                      <a:pt x="97" y="549"/>
                      <a:pt x="354" y="575"/>
                    </a:cubicBezTo>
                    <a:cubicBezTo>
                      <a:pt x="366" y="576"/>
                      <a:pt x="377" y="577"/>
                      <a:pt x="389" y="577"/>
                    </a:cubicBezTo>
                    <a:cubicBezTo>
                      <a:pt x="622" y="577"/>
                      <a:pt x="761" y="299"/>
                      <a:pt x="608" y="109"/>
                    </a:cubicBezTo>
                    <a:cubicBezTo>
                      <a:pt x="552" y="38"/>
                      <a:pt x="468" y="1"/>
                      <a:pt x="3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11"/>
              <p:cNvSpPr/>
              <p:nvPr/>
            </p:nvSpPr>
            <p:spPr>
              <a:xfrm>
                <a:off x="4205025" y="3998050"/>
                <a:ext cx="18425" cy="13925"/>
              </a:xfrm>
              <a:custGeom>
                <a:avLst/>
                <a:gdLst/>
                <a:ahLst/>
                <a:cxnLst/>
                <a:rect l="l" t="t" r="r" b="b"/>
                <a:pathLst>
                  <a:path w="737" h="557" extrusionOk="0">
                    <a:moveTo>
                      <a:pt x="372" y="0"/>
                    </a:moveTo>
                    <a:cubicBezTo>
                      <a:pt x="310" y="0"/>
                      <a:pt x="247" y="21"/>
                      <a:pt x="193" y="63"/>
                    </a:cubicBezTo>
                    <a:cubicBezTo>
                      <a:pt x="0" y="217"/>
                      <a:pt x="94" y="532"/>
                      <a:pt x="341" y="555"/>
                    </a:cubicBezTo>
                    <a:cubicBezTo>
                      <a:pt x="352" y="556"/>
                      <a:pt x="362" y="556"/>
                      <a:pt x="372" y="556"/>
                    </a:cubicBezTo>
                    <a:cubicBezTo>
                      <a:pt x="601" y="556"/>
                      <a:pt x="736" y="286"/>
                      <a:pt x="589" y="102"/>
                    </a:cubicBezTo>
                    <a:cubicBezTo>
                      <a:pt x="532" y="35"/>
                      <a:pt x="453"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11"/>
              <p:cNvSpPr/>
              <p:nvPr/>
            </p:nvSpPr>
            <p:spPr>
              <a:xfrm>
                <a:off x="4191775" y="3981450"/>
                <a:ext cx="17775" cy="13500"/>
              </a:xfrm>
              <a:custGeom>
                <a:avLst/>
                <a:gdLst/>
                <a:ahLst/>
                <a:cxnLst/>
                <a:rect l="l" t="t" r="r" b="b"/>
                <a:pathLst>
                  <a:path w="711" h="540" extrusionOk="0">
                    <a:moveTo>
                      <a:pt x="357" y="0"/>
                    </a:moveTo>
                    <a:cubicBezTo>
                      <a:pt x="297" y="0"/>
                      <a:pt x="237" y="20"/>
                      <a:pt x="187" y="62"/>
                    </a:cubicBezTo>
                    <a:cubicBezTo>
                      <a:pt x="0" y="210"/>
                      <a:pt x="90" y="512"/>
                      <a:pt x="328" y="537"/>
                    </a:cubicBezTo>
                    <a:cubicBezTo>
                      <a:pt x="338" y="539"/>
                      <a:pt x="349" y="539"/>
                      <a:pt x="359" y="539"/>
                    </a:cubicBezTo>
                    <a:cubicBezTo>
                      <a:pt x="578" y="539"/>
                      <a:pt x="710" y="279"/>
                      <a:pt x="566" y="100"/>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11"/>
              <p:cNvSpPr/>
              <p:nvPr/>
            </p:nvSpPr>
            <p:spPr>
              <a:xfrm>
                <a:off x="4178500" y="3964875"/>
                <a:ext cx="17150" cy="13025"/>
              </a:xfrm>
              <a:custGeom>
                <a:avLst/>
                <a:gdLst/>
                <a:ahLst/>
                <a:cxnLst/>
                <a:rect l="l" t="t" r="r" b="b"/>
                <a:pathLst>
                  <a:path w="686" h="521" extrusionOk="0">
                    <a:moveTo>
                      <a:pt x="345" y="0"/>
                    </a:moveTo>
                    <a:cubicBezTo>
                      <a:pt x="287" y="0"/>
                      <a:pt x="229" y="19"/>
                      <a:pt x="181" y="60"/>
                    </a:cubicBezTo>
                    <a:cubicBezTo>
                      <a:pt x="1" y="204"/>
                      <a:pt x="84" y="493"/>
                      <a:pt x="316" y="519"/>
                    </a:cubicBezTo>
                    <a:cubicBezTo>
                      <a:pt x="326" y="520"/>
                      <a:pt x="336" y="521"/>
                      <a:pt x="346" y="521"/>
                    </a:cubicBezTo>
                    <a:cubicBezTo>
                      <a:pt x="557" y="521"/>
                      <a:pt x="685" y="270"/>
                      <a:pt x="547" y="98"/>
                    </a:cubicBezTo>
                    <a:cubicBezTo>
                      <a:pt x="496" y="34"/>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11"/>
              <p:cNvSpPr/>
              <p:nvPr/>
            </p:nvSpPr>
            <p:spPr>
              <a:xfrm>
                <a:off x="4165250" y="3948400"/>
                <a:ext cx="16500" cy="12550"/>
              </a:xfrm>
              <a:custGeom>
                <a:avLst/>
                <a:gdLst/>
                <a:ahLst/>
                <a:cxnLst/>
                <a:rect l="l" t="t" r="r" b="b"/>
                <a:pathLst>
                  <a:path w="660" h="502" extrusionOk="0">
                    <a:moveTo>
                      <a:pt x="331" y="1"/>
                    </a:moveTo>
                    <a:cubicBezTo>
                      <a:pt x="276" y="1"/>
                      <a:pt x="220" y="19"/>
                      <a:pt x="174" y="57"/>
                    </a:cubicBezTo>
                    <a:cubicBezTo>
                      <a:pt x="1" y="198"/>
                      <a:pt x="81" y="478"/>
                      <a:pt x="306" y="500"/>
                    </a:cubicBezTo>
                    <a:cubicBezTo>
                      <a:pt x="316" y="501"/>
                      <a:pt x="326" y="502"/>
                      <a:pt x="336" y="502"/>
                    </a:cubicBezTo>
                    <a:cubicBezTo>
                      <a:pt x="540" y="502"/>
                      <a:pt x="659" y="260"/>
                      <a:pt x="528" y="92"/>
                    </a:cubicBezTo>
                    <a:cubicBezTo>
                      <a:pt x="477" y="32"/>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11"/>
              <p:cNvSpPr/>
              <p:nvPr/>
            </p:nvSpPr>
            <p:spPr>
              <a:xfrm>
                <a:off x="4152000" y="3931850"/>
                <a:ext cx="15875" cy="12075"/>
              </a:xfrm>
              <a:custGeom>
                <a:avLst/>
                <a:gdLst/>
                <a:ahLst/>
                <a:cxnLst/>
                <a:rect l="l" t="t" r="r" b="b"/>
                <a:pathLst>
                  <a:path w="635" h="483" extrusionOk="0">
                    <a:moveTo>
                      <a:pt x="317" y="0"/>
                    </a:moveTo>
                    <a:cubicBezTo>
                      <a:pt x="264" y="0"/>
                      <a:pt x="211" y="18"/>
                      <a:pt x="167" y="53"/>
                    </a:cubicBezTo>
                    <a:cubicBezTo>
                      <a:pt x="0" y="188"/>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11"/>
              <p:cNvSpPr/>
              <p:nvPr/>
            </p:nvSpPr>
            <p:spPr>
              <a:xfrm>
                <a:off x="4138650" y="3915350"/>
                <a:ext cx="15400" cy="11625"/>
              </a:xfrm>
              <a:custGeom>
                <a:avLst/>
                <a:gdLst/>
                <a:ahLst/>
                <a:cxnLst/>
                <a:rect l="l" t="t" r="r" b="b"/>
                <a:pathLst>
                  <a:path w="616" h="465" extrusionOk="0">
                    <a:moveTo>
                      <a:pt x="307" y="0"/>
                    </a:moveTo>
                    <a:cubicBezTo>
                      <a:pt x="256" y="0"/>
                      <a:pt x="204" y="17"/>
                      <a:pt x="162" y="51"/>
                    </a:cubicBezTo>
                    <a:cubicBezTo>
                      <a:pt x="1" y="183"/>
                      <a:pt x="78" y="443"/>
                      <a:pt x="284" y="463"/>
                    </a:cubicBezTo>
                    <a:cubicBezTo>
                      <a:pt x="293" y="464"/>
                      <a:pt x="302" y="464"/>
                      <a:pt x="311" y="464"/>
                    </a:cubicBezTo>
                    <a:cubicBezTo>
                      <a:pt x="501" y="464"/>
                      <a:pt x="615" y="240"/>
                      <a:pt x="489" y="87"/>
                    </a:cubicBezTo>
                    <a:cubicBezTo>
                      <a:pt x="443"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11"/>
              <p:cNvSpPr/>
              <p:nvPr/>
            </p:nvSpPr>
            <p:spPr>
              <a:xfrm>
                <a:off x="4125400" y="3898775"/>
                <a:ext cx="14775" cy="11225"/>
              </a:xfrm>
              <a:custGeom>
                <a:avLst/>
                <a:gdLst/>
                <a:ahLst/>
                <a:cxnLst/>
                <a:rect l="l" t="t" r="r" b="b"/>
                <a:pathLst>
                  <a:path w="591" h="449" extrusionOk="0">
                    <a:moveTo>
                      <a:pt x="296" y="1"/>
                    </a:moveTo>
                    <a:cubicBezTo>
                      <a:pt x="247" y="1"/>
                      <a:pt x="196" y="18"/>
                      <a:pt x="155" y="52"/>
                    </a:cubicBezTo>
                    <a:cubicBezTo>
                      <a:pt x="1" y="178"/>
                      <a:pt x="74" y="425"/>
                      <a:pt x="274" y="448"/>
                    </a:cubicBezTo>
                    <a:cubicBezTo>
                      <a:pt x="282" y="448"/>
                      <a:pt x="289" y="449"/>
                      <a:pt x="297" y="449"/>
                    </a:cubicBezTo>
                    <a:cubicBezTo>
                      <a:pt x="479" y="449"/>
                      <a:pt x="590" y="232"/>
                      <a:pt x="470" y="84"/>
                    </a:cubicBezTo>
                    <a:cubicBezTo>
                      <a:pt x="426" y="30"/>
                      <a:pt x="361" y="1"/>
                      <a:pt x="2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11"/>
              <p:cNvSpPr/>
              <p:nvPr/>
            </p:nvSpPr>
            <p:spPr>
              <a:xfrm>
                <a:off x="4112150" y="3882250"/>
                <a:ext cx="14125" cy="10725"/>
              </a:xfrm>
              <a:custGeom>
                <a:avLst/>
                <a:gdLst/>
                <a:ahLst/>
                <a:cxnLst/>
                <a:rect l="l" t="t" r="r" b="b"/>
                <a:pathLst>
                  <a:path w="565" h="429" extrusionOk="0">
                    <a:moveTo>
                      <a:pt x="282" y="0"/>
                    </a:moveTo>
                    <a:cubicBezTo>
                      <a:pt x="234" y="0"/>
                      <a:pt x="187" y="16"/>
                      <a:pt x="148" y="48"/>
                    </a:cubicBezTo>
                    <a:cubicBezTo>
                      <a:pt x="0" y="167"/>
                      <a:pt x="71" y="408"/>
                      <a:pt x="261" y="427"/>
                    </a:cubicBezTo>
                    <a:cubicBezTo>
                      <a:pt x="269" y="428"/>
                      <a:pt x="276" y="428"/>
                      <a:pt x="284" y="428"/>
                    </a:cubicBezTo>
                    <a:cubicBezTo>
                      <a:pt x="460" y="428"/>
                      <a:pt x="564" y="222"/>
                      <a:pt x="447" y="80"/>
                    </a:cubicBezTo>
                    <a:cubicBezTo>
                      <a:pt x="405"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11"/>
              <p:cNvSpPr/>
              <p:nvPr/>
            </p:nvSpPr>
            <p:spPr>
              <a:xfrm>
                <a:off x="4098900" y="3865750"/>
                <a:ext cx="13475" cy="10200"/>
              </a:xfrm>
              <a:custGeom>
                <a:avLst/>
                <a:gdLst/>
                <a:ahLst/>
                <a:cxnLst/>
                <a:rect l="l" t="t" r="r" b="b"/>
                <a:pathLst>
                  <a:path w="539" h="408" extrusionOk="0">
                    <a:moveTo>
                      <a:pt x="270" y="0"/>
                    </a:moveTo>
                    <a:cubicBezTo>
                      <a:pt x="225" y="0"/>
                      <a:pt x="179" y="15"/>
                      <a:pt x="141" y="46"/>
                    </a:cubicBezTo>
                    <a:cubicBezTo>
                      <a:pt x="0" y="158"/>
                      <a:pt x="68" y="390"/>
                      <a:pt x="247" y="406"/>
                    </a:cubicBezTo>
                    <a:cubicBezTo>
                      <a:pt x="255" y="407"/>
                      <a:pt x="263" y="407"/>
                      <a:pt x="271" y="407"/>
                    </a:cubicBezTo>
                    <a:cubicBezTo>
                      <a:pt x="437" y="407"/>
                      <a:pt x="538" y="210"/>
                      <a:pt x="427" y="75"/>
                    </a:cubicBezTo>
                    <a:cubicBezTo>
                      <a:pt x="387"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11"/>
              <p:cNvSpPr/>
              <p:nvPr/>
            </p:nvSpPr>
            <p:spPr>
              <a:xfrm>
                <a:off x="4085550" y="3849175"/>
                <a:ext cx="12925" cy="9825"/>
              </a:xfrm>
              <a:custGeom>
                <a:avLst/>
                <a:gdLst/>
                <a:ahLst/>
                <a:cxnLst/>
                <a:rect l="l" t="t" r="r" b="b"/>
                <a:pathLst>
                  <a:path w="517" h="393" extrusionOk="0">
                    <a:moveTo>
                      <a:pt x="259" y="1"/>
                    </a:moveTo>
                    <a:cubicBezTo>
                      <a:pt x="215" y="1"/>
                      <a:pt x="172" y="15"/>
                      <a:pt x="136" y="44"/>
                    </a:cubicBezTo>
                    <a:cubicBezTo>
                      <a:pt x="1" y="153"/>
                      <a:pt x="65" y="372"/>
                      <a:pt x="238" y="391"/>
                    </a:cubicBezTo>
                    <a:cubicBezTo>
                      <a:pt x="246" y="392"/>
                      <a:pt x="254" y="392"/>
                      <a:pt x="261" y="392"/>
                    </a:cubicBezTo>
                    <a:cubicBezTo>
                      <a:pt x="421" y="392"/>
                      <a:pt x="516" y="202"/>
                      <a:pt x="412" y="73"/>
                    </a:cubicBezTo>
                    <a:cubicBezTo>
                      <a:pt x="374" y="25"/>
                      <a:pt x="316"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11"/>
              <p:cNvSpPr/>
              <p:nvPr/>
            </p:nvSpPr>
            <p:spPr>
              <a:xfrm>
                <a:off x="4072300" y="3832675"/>
                <a:ext cx="12300" cy="9350"/>
              </a:xfrm>
              <a:custGeom>
                <a:avLst/>
                <a:gdLst/>
                <a:ahLst/>
                <a:cxnLst/>
                <a:rect l="l" t="t" r="r" b="b"/>
                <a:pathLst>
                  <a:path w="492" h="374" extrusionOk="0">
                    <a:moveTo>
                      <a:pt x="245" y="1"/>
                    </a:moveTo>
                    <a:cubicBezTo>
                      <a:pt x="204" y="1"/>
                      <a:pt x="163" y="14"/>
                      <a:pt x="129" y="42"/>
                    </a:cubicBezTo>
                    <a:cubicBezTo>
                      <a:pt x="0" y="145"/>
                      <a:pt x="61" y="353"/>
                      <a:pt x="228" y="373"/>
                    </a:cubicBezTo>
                    <a:cubicBezTo>
                      <a:pt x="235" y="373"/>
                      <a:pt x="242" y="374"/>
                      <a:pt x="248" y="374"/>
                    </a:cubicBezTo>
                    <a:cubicBezTo>
                      <a:pt x="400" y="374"/>
                      <a:pt x="491" y="194"/>
                      <a:pt x="392" y="71"/>
                    </a:cubicBezTo>
                    <a:cubicBezTo>
                      <a:pt x="354"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11"/>
              <p:cNvSpPr/>
              <p:nvPr/>
            </p:nvSpPr>
            <p:spPr>
              <a:xfrm>
                <a:off x="4059050" y="3816175"/>
                <a:ext cx="11700" cy="8825"/>
              </a:xfrm>
              <a:custGeom>
                <a:avLst/>
                <a:gdLst/>
                <a:ahLst/>
                <a:cxnLst/>
                <a:rect l="l" t="t" r="r" b="b"/>
                <a:pathLst>
                  <a:path w="468" h="353" extrusionOk="0">
                    <a:moveTo>
                      <a:pt x="235" y="1"/>
                    </a:moveTo>
                    <a:cubicBezTo>
                      <a:pt x="196" y="1"/>
                      <a:pt x="157" y="14"/>
                      <a:pt x="125" y="40"/>
                    </a:cubicBezTo>
                    <a:cubicBezTo>
                      <a:pt x="0" y="139"/>
                      <a:pt x="61" y="335"/>
                      <a:pt x="215" y="351"/>
                    </a:cubicBezTo>
                    <a:cubicBezTo>
                      <a:pt x="223" y="352"/>
                      <a:pt x="231" y="353"/>
                      <a:pt x="238" y="353"/>
                    </a:cubicBezTo>
                    <a:cubicBezTo>
                      <a:pt x="382" y="353"/>
                      <a:pt x="468" y="182"/>
                      <a:pt x="373" y="65"/>
                    </a:cubicBezTo>
                    <a:cubicBezTo>
                      <a:pt x="338" y="23"/>
                      <a:pt x="286" y="1"/>
                      <a:pt x="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11"/>
              <p:cNvSpPr/>
              <p:nvPr/>
            </p:nvSpPr>
            <p:spPr>
              <a:xfrm>
                <a:off x="4045775" y="3799600"/>
                <a:ext cx="11025" cy="8375"/>
              </a:xfrm>
              <a:custGeom>
                <a:avLst/>
                <a:gdLst/>
                <a:ahLst/>
                <a:cxnLst/>
                <a:rect l="l" t="t" r="r" b="b"/>
                <a:pathLst>
                  <a:path w="441" h="335" extrusionOk="0">
                    <a:moveTo>
                      <a:pt x="221" y="0"/>
                    </a:moveTo>
                    <a:cubicBezTo>
                      <a:pt x="184" y="0"/>
                      <a:pt x="147" y="12"/>
                      <a:pt x="116" y="37"/>
                    </a:cubicBezTo>
                    <a:cubicBezTo>
                      <a:pt x="1" y="131"/>
                      <a:pt x="55" y="320"/>
                      <a:pt x="203" y="333"/>
                    </a:cubicBezTo>
                    <a:cubicBezTo>
                      <a:pt x="210" y="334"/>
                      <a:pt x="216" y="334"/>
                      <a:pt x="223" y="334"/>
                    </a:cubicBezTo>
                    <a:cubicBezTo>
                      <a:pt x="359" y="334"/>
                      <a:pt x="440" y="174"/>
                      <a:pt x="351" y="63"/>
                    </a:cubicBezTo>
                    <a:cubicBezTo>
                      <a:pt x="318" y="21"/>
                      <a:pt x="270"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11"/>
              <p:cNvSpPr/>
              <p:nvPr/>
            </p:nvSpPr>
            <p:spPr>
              <a:xfrm>
                <a:off x="4032525" y="3783100"/>
                <a:ext cx="10375" cy="7900"/>
              </a:xfrm>
              <a:custGeom>
                <a:avLst/>
                <a:gdLst/>
                <a:ahLst/>
                <a:cxnLst/>
                <a:rect l="l" t="t" r="r" b="b"/>
                <a:pathLst>
                  <a:path w="415" h="316" extrusionOk="0">
                    <a:moveTo>
                      <a:pt x="209" y="0"/>
                    </a:moveTo>
                    <a:cubicBezTo>
                      <a:pt x="173" y="0"/>
                      <a:pt x="137" y="12"/>
                      <a:pt x="107" y="35"/>
                    </a:cubicBezTo>
                    <a:cubicBezTo>
                      <a:pt x="0" y="122"/>
                      <a:pt x="52" y="299"/>
                      <a:pt x="190" y="315"/>
                    </a:cubicBezTo>
                    <a:cubicBezTo>
                      <a:pt x="195" y="316"/>
                      <a:pt x="201" y="316"/>
                      <a:pt x="206" y="316"/>
                    </a:cubicBezTo>
                    <a:cubicBezTo>
                      <a:pt x="338" y="316"/>
                      <a:pt x="415" y="163"/>
                      <a:pt x="331" y="58"/>
                    </a:cubicBezTo>
                    <a:cubicBezTo>
                      <a:pt x="301"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11"/>
              <p:cNvSpPr/>
              <p:nvPr/>
            </p:nvSpPr>
            <p:spPr>
              <a:xfrm>
                <a:off x="4302550" y="4082675"/>
                <a:ext cx="22075" cy="16725"/>
              </a:xfrm>
              <a:custGeom>
                <a:avLst/>
                <a:gdLst/>
                <a:ahLst/>
                <a:cxnLst/>
                <a:rect l="l" t="t" r="r" b="b"/>
                <a:pathLst>
                  <a:path w="883" h="669" extrusionOk="0">
                    <a:moveTo>
                      <a:pt x="444" y="1"/>
                    </a:moveTo>
                    <a:cubicBezTo>
                      <a:pt x="370" y="1"/>
                      <a:pt x="295" y="25"/>
                      <a:pt x="232" y="75"/>
                    </a:cubicBezTo>
                    <a:cubicBezTo>
                      <a:pt x="1" y="261"/>
                      <a:pt x="113" y="637"/>
                      <a:pt x="409" y="666"/>
                    </a:cubicBezTo>
                    <a:cubicBezTo>
                      <a:pt x="422" y="668"/>
                      <a:pt x="435" y="668"/>
                      <a:pt x="447" y="668"/>
                    </a:cubicBezTo>
                    <a:cubicBezTo>
                      <a:pt x="720" y="668"/>
                      <a:pt x="883" y="344"/>
                      <a:pt x="705" y="123"/>
                    </a:cubicBezTo>
                    <a:cubicBezTo>
                      <a:pt x="639" y="43"/>
                      <a:pt x="542" y="1"/>
                      <a:pt x="4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11"/>
              <p:cNvSpPr/>
              <p:nvPr/>
            </p:nvSpPr>
            <p:spPr>
              <a:xfrm>
                <a:off x="4289300" y="4066125"/>
                <a:ext cx="21425" cy="16325"/>
              </a:xfrm>
              <a:custGeom>
                <a:avLst/>
                <a:gdLst/>
                <a:ahLst/>
                <a:cxnLst/>
                <a:rect l="l" t="t" r="r" b="b"/>
                <a:pathLst>
                  <a:path w="857" h="653" extrusionOk="0">
                    <a:moveTo>
                      <a:pt x="429" y="1"/>
                    </a:moveTo>
                    <a:cubicBezTo>
                      <a:pt x="357" y="1"/>
                      <a:pt x="285" y="25"/>
                      <a:pt x="226" y="75"/>
                    </a:cubicBezTo>
                    <a:cubicBezTo>
                      <a:pt x="1" y="255"/>
                      <a:pt x="107" y="621"/>
                      <a:pt x="396" y="650"/>
                    </a:cubicBezTo>
                    <a:cubicBezTo>
                      <a:pt x="409" y="652"/>
                      <a:pt x="422" y="652"/>
                      <a:pt x="434" y="652"/>
                    </a:cubicBezTo>
                    <a:cubicBezTo>
                      <a:pt x="701" y="652"/>
                      <a:pt x="857" y="338"/>
                      <a:pt x="682" y="123"/>
                    </a:cubicBezTo>
                    <a:cubicBezTo>
                      <a:pt x="618" y="43"/>
                      <a:pt x="524" y="1"/>
                      <a:pt x="4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11"/>
              <p:cNvSpPr/>
              <p:nvPr/>
            </p:nvSpPr>
            <p:spPr>
              <a:xfrm>
                <a:off x="4276050" y="4049600"/>
                <a:ext cx="20850" cy="15825"/>
              </a:xfrm>
              <a:custGeom>
                <a:avLst/>
                <a:gdLst/>
                <a:ahLst/>
                <a:cxnLst/>
                <a:rect l="l" t="t" r="r" b="b"/>
                <a:pathLst>
                  <a:path w="834" h="633" extrusionOk="0">
                    <a:moveTo>
                      <a:pt x="417" y="0"/>
                    </a:moveTo>
                    <a:cubicBezTo>
                      <a:pt x="347" y="0"/>
                      <a:pt x="277" y="23"/>
                      <a:pt x="219" y="71"/>
                    </a:cubicBezTo>
                    <a:cubicBezTo>
                      <a:pt x="0" y="247"/>
                      <a:pt x="106" y="601"/>
                      <a:pt x="386" y="630"/>
                    </a:cubicBezTo>
                    <a:cubicBezTo>
                      <a:pt x="399" y="631"/>
                      <a:pt x="412" y="632"/>
                      <a:pt x="424" y="632"/>
                    </a:cubicBezTo>
                    <a:cubicBezTo>
                      <a:pt x="681" y="632"/>
                      <a:pt x="834" y="327"/>
                      <a:pt x="662" y="119"/>
                    </a:cubicBezTo>
                    <a:cubicBezTo>
                      <a:pt x="600" y="40"/>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11"/>
              <p:cNvSpPr/>
              <p:nvPr/>
            </p:nvSpPr>
            <p:spPr>
              <a:xfrm>
                <a:off x="4262800" y="4033100"/>
                <a:ext cx="20225" cy="15350"/>
              </a:xfrm>
              <a:custGeom>
                <a:avLst/>
                <a:gdLst/>
                <a:ahLst/>
                <a:cxnLst/>
                <a:rect l="l" t="t" r="r" b="b"/>
                <a:pathLst>
                  <a:path w="809" h="614" extrusionOk="0">
                    <a:moveTo>
                      <a:pt x="406" y="0"/>
                    </a:moveTo>
                    <a:cubicBezTo>
                      <a:pt x="338" y="0"/>
                      <a:pt x="269" y="23"/>
                      <a:pt x="212" y="69"/>
                    </a:cubicBezTo>
                    <a:cubicBezTo>
                      <a:pt x="0" y="239"/>
                      <a:pt x="100" y="583"/>
                      <a:pt x="373" y="612"/>
                    </a:cubicBezTo>
                    <a:cubicBezTo>
                      <a:pt x="385" y="613"/>
                      <a:pt x="396" y="614"/>
                      <a:pt x="407" y="614"/>
                    </a:cubicBezTo>
                    <a:cubicBezTo>
                      <a:pt x="657" y="614"/>
                      <a:pt x="809" y="317"/>
                      <a:pt x="643" y="114"/>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11"/>
              <p:cNvSpPr/>
              <p:nvPr/>
            </p:nvSpPr>
            <p:spPr>
              <a:xfrm>
                <a:off x="4249450" y="4016525"/>
                <a:ext cx="19675" cy="14900"/>
              </a:xfrm>
              <a:custGeom>
                <a:avLst/>
                <a:gdLst/>
                <a:ahLst/>
                <a:cxnLst/>
                <a:rect l="l" t="t" r="r" b="b"/>
                <a:pathLst>
                  <a:path w="787" h="596" extrusionOk="0">
                    <a:moveTo>
                      <a:pt x="395" y="0"/>
                    </a:moveTo>
                    <a:cubicBezTo>
                      <a:pt x="329" y="0"/>
                      <a:pt x="263" y="22"/>
                      <a:pt x="209" y="66"/>
                    </a:cubicBezTo>
                    <a:cubicBezTo>
                      <a:pt x="1" y="234"/>
                      <a:pt x="100" y="568"/>
                      <a:pt x="364" y="593"/>
                    </a:cubicBezTo>
                    <a:cubicBezTo>
                      <a:pt x="375" y="595"/>
                      <a:pt x="387" y="595"/>
                      <a:pt x="398" y="595"/>
                    </a:cubicBezTo>
                    <a:cubicBezTo>
                      <a:pt x="641" y="595"/>
                      <a:pt x="787" y="308"/>
                      <a:pt x="627" y="111"/>
                    </a:cubicBezTo>
                    <a:cubicBezTo>
                      <a:pt x="569" y="38"/>
                      <a:pt x="482" y="0"/>
                      <a:pt x="3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11"/>
              <p:cNvSpPr/>
              <p:nvPr/>
            </p:nvSpPr>
            <p:spPr>
              <a:xfrm>
                <a:off x="4236200" y="4000050"/>
                <a:ext cx="19050" cy="14400"/>
              </a:xfrm>
              <a:custGeom>
                <a:avLst/>
                <a:gdLst/>
                <a:ahLst/>
                <a:cxnLst/>
                <a:rect l="l" t="t" r="r" b="b"/>
                <a:pathLst>
                  <a:path w="762" h="576" extrusionOk="0">
                    <a:moveTo>
                      <a:pt x="384" y="0"/>
                    </a:moveTo>
                    <a:cubicBezTo>
                      <a:pt x="319" y="0"/>
                      <a:pt x="254" y="22"/>
                      <a:pt x="200" y="67"/>
                    </a:cubicBezTo>
                    <a:cubicBezTo>
                      <a:pt x="0" y="227"/>
                      <a:pt x="100" y="549"/>
                      <a:pt x="354" y="574"/>
                    </a:cubicBezTo>
                    <a:cubicBezTo>
                      <a:pt x="364" y="575"/>
                      <a:pt x="375" y="576"/>
                      <a:pt x="385" y="576"/>
                    </a:cubicBezTo>
                    <a:cubicBezTo>
                      <a:pt x="623" y="576"/>
                      <a:pt x="762" y="296"/>
                      <a:pt x="608" y="105"/>
                    </a:cubicBezTo>
                    <a:cubicBezTo>
                      <a:pt x="550" y="36"/>
                      <a:pt x="467"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11"/>
              <p:cNvSpPr/>
              <p:nvPr/>
            </p:nvSpPr>
            <p:spPr>
              <a:xfrm>
                <a:off x="4222950" y="3983500"/>
                <a:ext cx="18400" cy="13925"/>
              </a:xfrm>
              <a:custGeom>
                <a:avLst/>
                <a:gdLst/>
                <a:ahLst/>
                <a:cxnLst/>
                <a:rect l="l" t="t" r="r" b="b"/>
                <a:pathLst>
                  <a:path w="736" h="557" extrusionOk="0">
                    <a:moveTo>
                      <a:pt x="370" y="1"/>
                    </a:moveTo>
                    <a:cubicBezTo>
                      <a:pt x="308" y="1"/>
                      <a:pt x="245" y="21"/>
                      <a:pt x="193" y="63"/>
                    </a:cubicBezTo>
                    <a:cubicBezTo>
                      <a:pt x="0" y="221"/>
                      <a:pt x="93" y="533"/>
                      <a:pt x="341" y="555"/>
                    </a:cubicBezTo>
                    <a:cubicBezTo>
                      <a:pt x="351" y="556"/>
                      <a:pt x="362" y="557"/>
                      <a:pt x="372" y="557"/>
                    </a:cubicBezTo>
                    <a:cubicBezTo>
                      <a:pt x="601" y="557"/>
                      <a:pt x="736" y="287"/>
                      <a:pt x="585" y="102"/>
                    </a:cubicBezTo>
                    <a:cubicBezTo>
                      <a:pt x="531" y="35"/>
                      <a:pt x="451"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11"/>
              <p:cNvSpPr/>
              <p:nvPr/>
            </p:nvSpPr>
            <p:spPr>
              <a:xfrm>
                <a:off x="4209675" y="3966975"/>
                <a:ext cx="17775" cy="13500"/>
              </a:xfrm>
              <a:custGeom>
                <a:avLst/>
                <a:gdLst/>
                <a:ahLst/>
                <a:cxnLst/>
                <a:rect l="l" t="t" r="r" b="b"/>
                <a:pathLst>
                  <a:path w="711" h="540" extrusionOk="0">
                    <a:moveTo>
                      <a:pt x="355" y="0"/>
                    </a:moveTo>
                    <a:cubicBezTo>
                      <a:pt x="296" y="0"/>
                      <a:pt x="237" y="19"/>
                      <a:pt x="187" y="59"/>
                    </a:cubicBezTo>
                    <a:cubicBezTo>
                      <a:pt x="1" y="210"/>
                      <a:pt x="88" y="512"/>
                      <a:pt x="329" y="538"/>
                    </a:cubicBezTo>
                    <a:cubicBezTo>
                      <a:pt x="339" y="539"/>
                      <a:pt x="349" y="540"/>
                      <a:pt x="359" y="540"/>
                    </a:cubicBezTo>
                    <a:cubicBezTo>
                      <a:pt x="579" y="540"/>
                      <a:pt x="711" y="279"/>
                      <a:pt x="566" y="101"/>
                    </a:cubicBezTo>
                    <a:cubicBezTo>
                      <a:pt x="513" y="35"/>
                      <a:pt x="434" y="0"/>
                      <a:pt x="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11"/>
              <p:cNvSpPr/>
              <p:nvPr/>
            </p:nvSpPr>
            <p:spPr>
              <a:xfrm>
                <a:off x="4196350" y="3950400"/>
                <a:ext cx="17200" cy="13050"/>
              </a:xfrm>
              <a:custGeom>
                <a:avLst/>
                <a:gdLst/>
                <a:ahLst/>
                <a:cxnLst/>
                <a:rect l="l" t="t" r="r" b="b"/>
                <a:pathLst>
                  <a:path w="688" h="522" extrusionOk="0">
                    <a:moveTo>
                      <a:pt x="345" y="0"/>
                    </a:moveTo>
                    <a:cubicBezTo>
                      <a:pt x="288" y="0"/>
                      <a:pt x="231" y="19"/>
                      <a:pt x="183" y="57"/>
                    </a:cubicBezTo>
                    <a:cubicBezTo>
                      <a:pt x="0" y="202"/>
                      <a:pt x="87" y="494"/>
                      <a:pt x="318" y="520"/>
                    </a:cubicBezTo>
                    <a:cubicBezTo>
                      <a:pt x="329" y="521"/>
                      <a:pt x="339" y="521"/>
                      <a:pt x="349" y="521"/>
                    </a:cubicBezTo>
                    <a:cubicBezTo>
                      <a:pt x="562" y="521"/>
                      <a:pt x="688" y="271"/>
                      <a:pt x="550" y="99"/>
                    </a:cubicBezTo>
                    <a:cubicBezTo>
                      <a:pt x="498" y="34"/>
                      <a:pt x="422"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11"/>
              <p:cNvSpPr/>
              <p:nvPr/>
            </p:nvSpPr>
            <p:spPr>
              <a:xfrm>
                <a:off x="4183100" y="3933875"/>
                <a:ext cx="16575" cy="12600"/>
              </a:xfrm>
              <a:custGeom>
                <a:avLst/>
                <a:gdLst/>
                <a:ahLst/>
                <a:cxnLst/>
                <a:rect l="l" t="t" r="r" b="b"/>
                <a:pathLst>
                  <a:path w="663" h="504" extrusionOk="0">
                    <a:moveTo>
                      <a:pt x="333" y="0"/>
                    </a:moveTo>
                    <a:cubicBezTo>
                      <a:pt x="278" y="0"/>
                      <a:pt x="222" y="19"/>
                      <a:pt x="177" y="56"/>
                    </a:cubicBezTo>
                    <a:cubicBezTo>
                      <a:pt x="0" y="197"/>
                      <a:pt x="84" y="477"/>
                      <a:pt x="305" y="503"/>
                    </a:cubicBezTo>
                    <a:cubicBezTo>
                      <a:pt x="315" y="504"/>
                      <a:pt x="324" y="504"/>
                      <a:pt x="333" y="504"/>
                    </a:cubicBezTo>
                    <a:cubicBezTo>
                      <a:pt x="541" y="504"/>
                      <a:pt x="663" y="261"/>
                      <a:pt x="527" y="94"/>
                    </a:cubicBezTo>
                    <a:cubicBezTo>
                      <a:pt x="478" y="32"/>
                      <a:pt x="405"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11"/>
              <p:cNvSpPr/>
              <p:nvPr/>
            </p:nvSpPr>
            <p:spPr>
              <a:xfrm>
                <a:off x="4169900" y="3917375"/>
                <a:ext cx="15875" cy="12075"/>
              </a:xfrm>
              <a:custGeom>
                <a:avLst/>
                <a:gdLst/>
                <a:ahLst/>
                <a:cxnLst/>
                <a:rect l="l" t="t" r="r" b="b"/>
                <a:pathLst>
                  <a:path w="635" h="483" extrusionOk="0">
                    <a:moveTo>
                      <a:pt x="318" y="0"/>
                    </a:moveTo>
                    <a:cubicBezTo>
                      <a:pt x="265" y="0"/>
                      <a:pt x="211" y="18"/>
                      <a:pt x="165" y="54"/>
                    </a:cubicBezTo>
                    <a:cubicBezTo>
                      <a:pt x="1" y="189"/>
                      <a:pt x="81" y="459"/>
                      <a:pt x="293" y="481"/>
                    </a:cubicBezTo>
                    <a:cubicBezTo>
                      <a:pt x="303" y="482"/>
                      <a:pt x="311" y="483"/>
                      <a:pt x="320" y="483"/>
                    </a:cubicBezTo>
                    <a:cubicBezTo>
                      <a:pt x="517" y="483"/>
                      <a:pt x="635" y="249"/>
                      <a:pt x="506" y="89"/>
                    </a:cubicBezTo>
                    <a:cubicBezTo>
                      <a:pt x="458" y="31"/>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11"/>
              <p:cNvSpPr/>
              <p:nvPr/>
            </p:nvSpPr>
            <p:spPr>
              <a:xfrm>
                <a:off x="4156575" y="3900825"/>
                <a:ext cx="15325" cy="11675"/>
              </a:xfrm>
              <a:custGeom>
                <a:avLst/>
                <a:gdLst/>
                <a:ahLst/>
                <a:cxnLst/>
                <a:rect l="l" t="t" r="r" b="b"/>
                <a:pathLst>
                  <a:path w="613" h="467" extrusionOk="0">
                    <a:moveTo>
                      <a:pt x="309" y="0"/>
                    </a:moveTo>
                    <a:cubicBezTo>
                      <a:pt x="257" y="0"/>
                      <a:pt x="204" y="18"/>
                      <a:pt x="161" y="54"/>
                    </a:cubicBezTo>
                    <a:cubicBezTo>
                      <a:pt x="0" y="182"/>
                      <a:pt x="78" y="443"/>
                      <a:pt x="283" y="465"/>
                    </a:cubicBezTo>
                    <a:cubicBezTo>
                      <a:pt x="291" y="466"/>
                      <a:pt x="299" y="466"/>
                      <a:pt x="307" y="466"/>
                    </a:cubicBezTo>
                    <a:cubicBezTo>
                      <a:pt x="498" y="466"/>
                      <a:pt x="613" y="240"/>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11"/>
              <p:cNvSpPr/>
              <p:nvPr/>
            </p:nvSpPr>
            <p:spPr>
              <a:xfrm>
                <a:off x="4143325" y="3884300"/>
                <a:ext cx="14675" cy="11175"/>
              </a:xfrm>
              <a:custGeom>
                <a:avLst/>
                <a:gdLst/>
                <a:ahLst/>
                <a:cxnLst/>
                <a:rect l="l" t="t" r="r" b="b"/>
                <a:pathLst>
                  <a:path w="587" h="447" extrusionOk="0">
                    <a:moveTo>
                      <a:pt x="294" y="1"/>
                    </a:moveTo>
                    <a:cubicBezTo>
                      <a:pt x="245" y="1"/>
                      <a:pt x="196" y="16"/>
                      <a:pt x="154" y="50"/>
                    </a:cubicBezTo>
                    <a:cubicBezTo>
                      <a:pt x="0" y="175"/>
                      <a:pt x="74" y="426"/>
                      <a:pt x="270" y="445"/>
                    </a:cubicBezTo>
                    <a:cubicBezTo>
                      <a:pt x="278" y="446"/>
                      <a:pt x="286" y="446"/>
                      <a:pt x="294" y="446"/>
                    </a:cubicBezTo>
                    <a:cubicBezTo>
                      <a:pt x="479" y="446"/>
                      <a:pt x="587" y="230"/>
                      <a:pt x="466" y="82"/>
                    </a:cubicBezTo>
                    <a:cubicBezTo>
                      <a:pt x="422" y="29"/>
                      <a:pt x="358"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11"/>
              <p:cNvSpPr/>
              <p:nvPr/>
            </p:nvSpPr>
            <p:spPr>
              <a:xfrm>
                <a:off x="4130050" y="3867750"/>
                <a:ext cx="14025" cy="10700"/>
              </a:xfrm>
              <a:custGeom>
                <a:avLst/>
                <a:gdLst/>
                <a:ahLst/>
                <a:cxnLst/>
                <a:rect l="l" t="t" r="r" b="b"/>
                <a:pathLst>
                  <a:path w="561" h="428" extrusionOk="0">
                    <a:moveTo>
                      <a:pt x="281" y="0"/>
                    </a:moveTo>
                    <a:cubicBezTo>
                      <a:pt x="234" y="0"/>
                      <a:pt x="187" y="16"/>
                      <a:pt x="149" y="50"/>
                    </a:cubicBezTo>
                    <a:cubicBezTo>
                      <a:pt x="1" y="168"/>
                      <a:pt x="72" y="406"/>
                      <a:pt x="261" y="426"/>
                    </a:cubicBezTo>
                    <a:cubicBezTo>
                      <a:pt x="270" y="427"/>
                      <a:pt x="279" y="427"/>
                      <a:pt x="288" y="427"/>
                    </a:cubicBezTo>
                    <a:cubicBezTo>
                      <a:pt x="459" y="427"/>
                      <a:pt x="561" y="222"/>
                      <a:pt x="448" y="82"/>
                    </a:cubicBezTo>
                    <a:cubicBezTo>
                      <a:pt x="406" y="29"/>
                      <a:pt x="344" y="0"/>
                      <a:pt x="2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11"/>
              <p:cNvSpPr/>
              <p:nvPr/>
            </p:nvSpPr>
            <p:spPr>
              <a:xfrm>
                <a:off x="4116725" y="3851200"/>
                <a:ext cx="13550" cy="10275"/>
              </a:xfrm>
              <a:custGeom>
                <a:avLst/>
                <a:gdLst/>
                <a:ahLst/>
                <a:cxnLst/>
                <a:rect l="l" t="t" r="r" b="b"/>
                <a:pathLst>
                  <a:path w="542" h="411" extrusionOk="0">
                    <a:moveTo>
                      <a:pt x="272" y="1"/>
                    </a:moveTo>
                    <a:cubicBezTo>
                      <a:pt x="226" y="1"/>
                      <a:pt x="181" y="16"/>
                      <a:pt x="142" y="46"/>
                    </a:cubicBezTo>
                    <a:cubicBezTo>
                      <a:pt x="0" y="162"/>
                      <a:pt x="71" y="390"/>
                      <a:pt x="251" y="409"/>
                    </a:cubicBezTo>
                    <a:cubicBezTo>
                      <a:pt x="259" y="410"/>
                      <a:pt x="267" y="411"/>
                      <a:pt x="274" y="411"/>
                    </a:cubicBezTo>
                    <a:cubicBezTo>
                      <a:pt x="441" y="411"/>
                      <a:pt x="542" y="214"/>
                      <a:pt x="431" y="78"/>
                    </a:cubicBezTo>
                    <a:cubicBezTo>
                      <a:pt x="391" y="27"/>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11"/>
              <p:cNvSpPr/>
              <p:nvPr/>
            </p:nvSpPr>
            <p:spPr>
              <a:xfrm>
                <a:off x="4103475" y="3834725"/>
                <a:ext cx="12925" cy="9800"/>
              </a:xfrm>
              <a:custGeom>
                <a:avLst/>
                <a:gdLst/>
                <a:ahLst/>
                <a:cxnLst/>
                <a:rect l="l" t="t" r="r" b="b"/>
                <a:pathLst>
                  <a:path w="517" h="392" extrusionOk="0">
                    <a:moveTo>
                      <a:pt x="259" y="0"/>
                    </a:moveTo>
                    <a:cubicBezTo>
                      <a:pt x="215" y="0"/>
                      <a:pt x="171" y="14"/>
                      <a:pt x="135" y="43"/>
                    </a:cubicBezTo>
                    <a:cubicBezTo>
                      <a:pt x="0" y="153"/>
                      <a:pt x="64" y="371"/>
                      <a:pt x="238" y="390"/>
                    </a:cubicBezTo>
                    <a:cubicBezTo>
                      <a:pt x="245" y="391"/>
                      <a:pt x="251" y="391"/>
                      <a:pt x="258" y="391"/>
                    </a:cubicBezTo>
                    <a:cubicBezTo>
                      <a:pt x="420" y="391"/>
                      <a:pt x="517" y="202"/>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11"/>
              <p:cNvSpPr/>
              <p:nvPr/>
            </p:nvSpPr>
            <p:spPr>
              <a:xfrm>
                <a:off x="4090200" y="3818150"/>
                <a:ext cx="12300" cy="9350"/>
              </a:xfrm>
              <a:custGeom>
                <a:avLst/>
                <a:gdLst/>
                <a:ahLst/>
                <a:cxnLst/>
                <a:rect l="l" t="t" r="r" b="b"/>
                <a:pathLst>
                  <a:path w="492" h="374" extrusionOk="0">
                    <a:moveTo>
                      <a:pt x="247" y="1"/>
                    </a:moveTo>
                    <a:cubicBezTo>
                      <a:pt x="206" y="1"/>
                      <a:pt x="164" y="15"/>
                      <a:pt x="129" y="44"/>
                    </a:cubicBezTo>
                    <a:cubicBezTo>
                      <a:pt x="1" y="147"/>
                      <a:pt x="62" y="356"/>
                      <a:pt x="226" y="372"/>
                    </a:cubicBezTo>
                    <a:cubicBezTo>
                      <a:pt x="233" y="373"/>
                      <a:pt x="239" y="373"/>
                      <a:pt x="246" y="373"/>
                    </a:cubicBezTo>
                    <a:cubicBezTo>
                      <a:pt x="401" y="373"/>
                      <a:pt x="492" y="193"/>
                      <a:pt x="390" y="70"/>
                    </a:cubicBezTo>
                    <a:cubicBezTo>
                      <a:pt x="354" y="25"/>
                      <a:pt x="301"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11"/>
              <p:cNvSpPr/>
              <p:nvPr/>
            </p:nvSpPr>
            <p:spPr>
              <a:xfrm>
                <a:off x="4076950" y="3801650"/>
                <a:ext cx="11625" cy="8825"/>
              </a:xfrm>
              <a:custGeom>
                <a:avLst/>
                <a:gdLst/>
                <a:ahLst/>
                <a:cxnLst/>
                <a:rect l="l" t="t" r="r" b="b"/>
                <a:pathLst>
                  <a:path w="465" h="353" extrusionOk="0">
                    <a:moveTo>
                      <a:pt x="232" y="0"/>
                    </a:moveTo>
                    <a:cubicBezTo>
                      <a:pt x="193" y="0"/>
                      <a:pt x="155" y="13"/>
                      <a:pt x="123" y="39"/>
                    </a:cubicBezTo>
                    <a:cubicBezTo>
                      <a:pt x="1" y="139"/>
                      <a:pt x="59" y="335"/>
                      <a:pt x="216" y="351"/>
                    </a:cubicBezTo>
                    <a:cubicBezTo>
                      <a:pt x="224" y="352"/>
                      <a:pt x="231" y="352"/>
                      <a:pt x="238" y="352"/>
                    </a:cubicBezTo>
                    <a:cubicBezTo>
                      <a:pt x="380" y="352"/>
                      <a:pt x="465" y="181"/>
                      <a:pt x="370" y="65"/>
                    </a:cubicBezTo>
                    <a:cubicBezTo>
                      <a:pt x="335" y="23"/>
                      <a:pt x="284" y="0"/>
                      <a:pt x="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11"/>
              <p:cNvSpPr/>
              <p:nvPr/>
            </p:nvSpPr>
            <p:spPr>
              <a:xfrm>
                <a:off x="4063625" y="3785125"/>
                <a:ext cx="11075" cy="8375"/>
              </a:xfrm>
              <a:custGeom>
                <a:avLst/>
                <a:gdLst/>
                <a:ahLst/>
                <a:cxnLst/>
                <a:rect l="l" t="t" r="r" b="b"/>
                <a:pathLst>
                  <a:path w="443" h="335" extrusionOk="0">
                    <a:moveTo>
                      <a:pt x="223" y="1"/>
                    </a:moveTo>
                    <a:cubicBezTo>
                      <a:pt x="186" y="1"/>
                      <a:pt x="148" y="13"/>
                      <a:pt x="116" y="38"/>
                    </a:cubicBezTo>
                    <a:cubicBezTo>
                      <a:pt x="0" y="131"/>
                      <a:pt x="58" y="321"/>
                      <a:pt x="206" y="334"/>
                    </a:cubicBezTo>
                    <a:cubicBezTo>
                      <a:pt x="212" y="334"/>
                      <a:pt x="219" y="335"/>
                      <a:pt x="225" y="335"/>
                    </a:cubicBezTo>
                    <a:cubicBezTo>
                      <a:pt x="362" y="335"/>
                      <a:pt x="443" y="174"/>
                      <a:pt x="354" y="64"/>
                    </a:cubicBezTo>
                    <a:cubicBezTo>
                      <a:pt x="321" y="22"/>
                      <a:pt x="273"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11"/>
              <p:cNvSpPr/>
              <p:nvPr/>
            </p:nvSpPr>
            <p:spPr>
              <a:xfrm>
                <a:off x="4050350" y="3768550"/>
                <a:ext cx="10450" cy="7925"/>
              </a:xfrm>
              <a:custGeom>
                <a:avLst/>
                <a:gdLst/>
                <a:ahLst/>
                <a:cxnLst/>
                <a:rect l="l" t="t" r="r" b="b"/>
                <a:pathLst>
                  <a:path w="418" h="317" extrusionOk="0">
                    <a:moveTo>
                      <a:pt x="209" y="1"/>
                    </a:moveTo>
                    <a:cubicBezTo>
                      <a:pt x="174" y="1"/>
                      <a:pt x="139" y="12"/>
                      <a:pt x="110" y="36"/>
                    </a:cubicBezTo>
                    <a:cubicBezTo>
                      <a:pt x="1" y="126"/>
                      <a:pt x="56" y="303"/>
                      <a:pt x="194" y="315"/>
                    </a:cubicBezTo>
                    <a:cubicBezTo>
                      <a:pt x="200" y="316"/>
                      <a:pt x="207" y="316"/>
                      <a:pt x="213" y="316"/>
                    </a:cubicBezTo>
                    <a:cubicBezTo>
                      <a:pt x="343" y="316"/>
                      <a:pt x="418" y="166"/>
                      <a:pt x="335" y="61"/>
                    </a:cubicBezTo>
                    <a:cubicBezTo>
                      <a:pt x="302" y="21"/>
                      <a:pt x="256"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11"/>
              <p:cNvSpPr/>
              <p:nvPr/>
            </p:nvSpPr>
            <p:spPr>
              <a:xfrm>
                <a:off x="4333725" y="4084725"/>
                <a:ext cx="22800" cy="17250"/>
              </a:xfrm>
              <a:custGeom>
                <a:avLst/>
                <a:gdLst/>
                <a:ahLst/>
                <a:cxnLst/>
                <a:rect l="l" t="t" r="r" b="b"/>
                <a:pathLst>
                  <a:path w="912" h="690" extrusionOk="0">
                    <a:moveTo>
                      <a:pt x="457" y="0"/>
                    </a:moveTo>
                    <a:cubicBezTo>
                      <a:pt x="382" y="0"/>
                      <a:pt x="306" y="25"/>
                      <a:pt x="242" y="77"/>
                    </a:cubicBezTo>
                    <a:cubicBezTo>
                      <a:pt x="1" y="269"/>
                      <a:pt x="116" y="655"/>
                      <a:pt x="422" y="687"/>
                    </a:cubicBezTo>
                    <a:cubicBezTo>
                      <a:pt x="435" y="689"/>
                      <a:pt x="448" y="689"/>
                      <a:pt x="460" y="689"/>
                    </a:cubicBezTo>
                    <a:cubicBezTo>
                      <a:pt x="743" y="689"/>
                      <a:pt x="912" y="356"/>
                      <a:pt x="724" y="128"/>
                    </a:cubicBezTo>
                    <a:cubicBezTo>
                      <a:pt x="656" y="44"/>
                      <a:pt x="557" y="0"/>
                      <a:pt x="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11"/>
              <p:cNvSpPr/>
              <p:nvPr/>
            </p:nvSpPr>
            <p:spPr>
              <a:xfrm>
                <a:off x="4320475" y="4068175"/>
                <a:ext cx="22075" cy="16750"/>
              </a:xfrm>
              <a:custGeom>
                <a:avLst/>
                <a:gdLst/>
                <a:ahLst/>
                <a:cxnLst/>
                <a:rect l="l" t="t" r="r" b="b"/>
                <a:pathLst>
                  <a:path w="883" h="670" extrusionOk="0">
                    <a:moveTo>
                      <a:pt x="445" y="0"/>
                    </a:moveTo>
                    <a:cubicBezTo>
                      <a:pt x="370" y="0"/>
                      <a:pt x="295" y="25"/>
                      <a:pt x="232" y="76"/>
                    </a:cubicBezTo>
                    <a:cubicBezTo>
                      <a:pt x="1" y="263"/>
                      <a:pt x="113" y="636"/>
                      <a:pt x="409" y="668"/>
                    </a:cubicBezTo>
                    <a:cubicBezTo>
                      <a:pt x="422" y="669"/>
                      <a:pt x="434" y="670"/>
                      <a:pt x="447" y="670"/>
                    </a:cubicBezTo>
                    <a:cubicBezTo>
                      <a:pt x="720" y="670"/>
                      <a:pt x="883" y="346"/>
                      <a:pt x="704" y="125"/>
                    </a:cubicBezTo>
                    <a:cubicBezTo>
                      <a:pt x="639" y="43"/>
                      <a:pt x="542" y="0"/>
                      <a:pt x="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11"/>
              <p:cNvSpPr/>
              <p:nvPr/>
            </p:nvSpPr>
            <p:spPr>
              <a:xfrm>
                <a:off x="4307225" y="4051650"/>
                <a:ext cx="21425" cy="16250"/>
              </a:xfrm>
              <a:custGeom>
                <a:avLst/>
                <a:gdLst/>
                <a:ahLst/>
                <a:cxnLst/>
                <a:rect l="l" t="t" r="r" b="b"/>
                <a:pathLst>
                  <a:path w="857" h="650" extrusionOk="0">
                    <a:moveTo>
                      <a:pt x="428" y="0"/>
                    </a:moveTo>
                    <a:cubicBezTo>
                      <a:pt x="357" y="0"/>
                      <a:pt x="285" y="24"/>
                      <a:pt x="225" y="72"/>
                    </a:cubicBezTo>
                    <a:cubicBezTo>
                      <a:pt x="0" y="255"/>
                      <a:pt x="110" y="619"/>
                      <a:pt x="396" y="648"/>
                    </a:cubicBezTo>
                    <a:cubicBezTo>
                      <a:pt x="409" y="649"/>
                      <a:pt x="421" y="650"/>
                      <a:pt x="434" y="650"/>
                    </a:cubicBezTo>
                    <a:cubicBezTo>
                      <a:pt x="700" y="650"/>
                      <a:pt x="856" y="335"/>
                      <a:pt x="682" y="120"/>
                    </a:cubicBezTo>
                    <a:cubicBezTo>
                      <a:pt x="617" y="42"/>
                      <a:pt x="523" y="0"/>
                      <a:pt x="4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11"/>
              <p:cNvSpPr/>
              <p:nvPr/>
            </p:nvSpPr>
            <p:spPr>
              <a:xfrm>
                <a:off x="4293975" y="4035100"/>
                <a:ext cx="20875" cy="15850"/>
              </a:xfrm>
              <a:custGeom>
                <a:avLst/>
                <a:gdLst/>
                <a:ahLst/>
                <a:cxnLst/>
                <a:rect l="l" t="t" r="r" b="b"/>
                <a:pathLst>
                  <a:path w="835" h="634" extrusionOk="0">
                    <a:moveTo>
                      <a:pt x="417" y="0"/>
                    </a:moveTo>
                    <a:cubicBezTo>
                      <a:pt x="347" y="0"/>
                      <a:pt x="277" y="24"/>
                      <a:pt x="219" y="72"/>
                    </a:cubicBezTo>
                    <a:cubicBezTo>
                      <a:pt x="0" y="249"/>
                      <a:pt x="103" y="602"/>
                      <a:pt x="386" y="631"/>
                    </a:cubicBezTo>
                    <a:cubicBezTo>
                      <a:pt x="397" y="633"/>
                      <a:pt x="409" y="633"/>
                      <a:pt x="420" y="633"/>
                    </a:cubicBezTo>
                    <a:cubicBezTo>
                      <a:pt x="679" y="633"/>
                      <a:pt x="834" y="327"/>
                      <a:pt x="662" y="117"/>
                    </a:cubicBezTo>
                    <a:cubicBezTo>
                      <a:pt x="600" y="41"/>
                      <a:pt x="509"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11"/>
              <p:cNvSpPr/>
              <p:nvPr/>
            </p:nvSpPr>
            <p:spPr>
              <a:xfrm>
                <a:off x="4280700" y="4018550"/>
                <a:ext cx="20250" cy="15350"/>
              </a:xfrm>
              <a:custGeom>
                <a:avLst/>
                <a:gdLst/>
                <a:ahLst/>
                <a:cxnLst/>
                <a:rect l="l" t="t" r="r" b="b"/>
                <a:pathLst>
                  <a:path w="810" h="614" extrusionOk="0">
                    <a:moveTo>
                      <a:pt x="406" y="1"/>
                    </a:moveTo>
                    <a:cubicBezTo>
                      <a:pt x="338" y="1"/>
                      <a:pt x="270" y="23"/>
                      <a:pt x="213" y="69"/>
                    </a:cubicBezTo>
                    <a:cubicBezTo>
                      <a:pt x="1" y="243"/>
                      <a:pt x="100" y="586"/>
                      <a:pt x="374" y="612"/>
                    </a:cubicBezTo>
                    <a:cubicBezTo>
                      <a:pt x="385" y="613"/>
                      <a:pt x="397" y="614"/>
                      <a:pt x="408" y="614"/>
                    </a:cubicBezTo>
                    <a:cubicBezTo>
                      <a:pt x="658" y="614"/>
                      <a:pt x="809" y="320"/>
                      <a:pt x="643" y="114"/>
                    </a:cubicBezTo>
                    <a:cubicBezTo>
                      <a:pt x="583" y="39"/>
                      <a:pt x="495" y="1"/>
                      <a:pt x="4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11"/>
              <p:cNvSpPr/>
              <p:nvPr/>
            </p:nvSpPr>
            <p:spPr>
              <a:xfrm>
                <a:off x="4267375" y="4002075"/>
                <a:ext cx="19675" cy="14875"/>
              </a:xfrm>
              <a:custGeom>
                <a:avLst/>
                <a:gdLst/>
                <a:ahLst/>
                <a:cxnLst/>
                <a:rect l="l" t="t" r="r" b="b"/>
                <a:pathLst>
                  <a:path w="787" h="595" extrusionOk="0">
                    <a:moveTo>
                      <a:pt x="393" y="0"/>
                    </a:moveTo>
                    <a:cubicBezTo>
                      <a:pt x="327" y="0"/>
                      <a:pt x="261" y="22"/>
                      <a:pt x="206" y="66"/>
                    </a:cubicBezTo>
                    <a:cubicBezTo>
                      <a:pt x="0" y="233"/>
                      <a:pt x="100" y="564"/>
                      <a:pt x="363" y="593"/>
                    </a:cubicBezTo>
                    <a:cubicBezTo>
                      <a:pt x="375" y="594"/>
                      <a:pt x="387" y="595"/>
                      <a:pt x="398" y="595"/>
                    </a:cubicBezTo>
                    <a:cubicBezTo>
                      <a:pt x="641" y="595"/>
                      <a:pt x="787" y="307"/>
                      <a:pt x="627" y="111"/>
                    </a:cubicBezTo>
                    <a:cubicBezTo>
                      <a:pt x="567"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11"/>
              <p:cNvSpPr/>
              <p:nvPr/>
            </p:nvSpPr>
            <p:spPr>
              <a:xfrm>
                <a:off x="4254100" y="3985550"/>
                <a:ext cx="19075" cy="14450"/>
              </a:xfrm>
              <a:custGeom>
                <a:avLst/>
                <a:gdLst/>
                <a:ahLst/>
                <a:cxnLst/>
                <a:rect l="l" t="t" r="r" b="b"/>
                <a:pathLst>
                  <a:path w="763" h="578" extrusionOk="0">
                    <a:moveTo>
                      <a:pt x="383" y="0"/>
                    </a:moveTo>
                    <a:cubicBezTo>
                      <a:pt x="318" y="0"/>
                      <a:pt x="253" y="22"/>
                      <a:pt x="200" y="65"/>
                    </a:cubicBezTo>
                    <a:cubicBezTo>
                      <a:pt x="1" y="229"/>
                      <a:pt x="101" y="550"/>
                      <a:pt x="354" y="576"/>
                    </a:cubicBezTo>
                    <a:cubicBezTo>
                      <a:pt x="365" y="577"/>
                      <a:pt x="375" y="577"/>
                      <a:pt x="385" y="577"/>
                    </a:cubicBezTo>
                    <a:cubicBezTo>
                      <a:pt x="624" y="577"/>
                      <a:pt x="762" y="295"/>
                      <a:pt x="605" y="107"/>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11"/>
              <p:cNvSpPr/>
              <p:nvPr/>
            </p:nvSpPr>
            <p:spPr>
              <a:xfrm>
                <a:off x="4240850" y="3969000"/>
                <a:ext cx="18425" cy="13975"/>
              </a:xfrm>
              <a:custGeom>
                <a:avLst/>
                <a:gdLst/>
                <a:ahLst/>
                <a:cxnLst/>
                <a:rect l="l" t="t" r="r" b="b"/>
                <a:pathLst>
                  <a:path w="737" h="559" extrusionOk="0">
                    <a:moveTo>
                      <a:pt x="368" y="0"/>
                    </a:moveTo>
                    <a:cubicBezTo>
                      <a:pt x="306" y="0"/>
                      <a:pt x="245" y="20"/>
                      <a:pt x="194" y="62"/>
                    </a:cubicBezTo>
                    <a:cubicBezTo>
                      <a:pt x="1" y="219"/>
                      <a:pt x="94" y="531"/>
                      <a:pt x="341" y="557"/>
                    </a:cubicBezTo>
                    <a:cubicBezTo>
                      <a:pt x="352" y="558"/>
                      <a:pt x="362" y="558"/>
                      <a:pt x="372" y="558"/>
                    </a:cubicBezTo>
                    <a:cubicBezTo>
                      <a:pt x="601" y="558"/>
                      <a:pt x="736" y="288"/>
                      <a:pt x="586" y="103"/>
                    </a:cubicBezTo>
                    <a:cubicBezTo>
                      <a:pt x="531" y="36"/>
                      <a:pt x="449" y="0"/>
                      <a:pt x="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11"/>
              <p:cNvSpPr/>
              <p:nvPr/>
            </p:nvSpPr>
            <p:spPr>
              <a:xfrm>
                <a:off x="4227600" y="3952425"/>
                <a:ext cx="17775" cy="13500"/>
              </a:xfrm>
              <a:custGeom>
                <a:avLst/>
                <a:gdLst/>
                <a:ahLst/>
                <a:cxnLst/>
                <a:rect l="l" t="t" r="r" b="b"/>
                <a:pathLst>
                  <a:path w="711" h="540" extrusionOk="0">
                    <a:moveTo>
                      <a:pt x="357" y="1"/>
                    </a:moveTo>
                    <a:cubicBezTo>
                      <a:pt x="297" y="1"/>
                      <a:pt x="237" y="21"/>
                      <a:pt x="187" y="63"/>
                    </a:cubicBezTo>
                    <a:cubicBezTo>
                      <a:pt x="0" y="211"/>
                      <a:pt x="87" y="513"/>
                      <a:pt x="328" y="538"/>
                    </a:cubicBezTo>
                    <a:cubicBezTo>
                      <a:pt x="339" y="539"/>
                      <a:pt x="349" y="540"/>
                      <a:pt x="359" y="540"/>
                    </a:cubicBezTo>
                    <a:cubicBezTo>
                      <a:pt x="579" y="540"/>
                      <a:pt x="710" y="279"/>
                      <a:pt x="566" y="101"/>
                    </a:cubicBezTo>
                    <a:cubicBezTo>
                      <a:pt x="513" y="36"/>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11"/>
              <p:cNvSpPr/>
              <p:nvPr/>
            </p:nvSpPr>
            <p:spPr>
              <a:xfrm>
                <a:off x="4214250" y="3935900"/>
                <a:ext cx="17225" cy="13000"/>
              </a:xfrm>
              <a:custGeom>
                <a:avLst/>
                <a:gdLst/>
                <a:ahLst/>
                <a:cxnLst/>
                <a:rect l="l" t="t" r="r" b="b"/>
                <a:pathLst>
                  <a:path w="689" h="520" extrusionOk="0">
                    <a:moveTo>
                      <a:pt x="347" y="0"/>
                    </a:moveTo>
                    <a:cubicBezTo>
                      <a:pt x="289" y="0"/>
                      <a:pt x="231" y="19"/>
                      <a:pt x="184" y="58"/>
                    </a:cubicBezTo>
                    <a:cubicBezTo>
                      <a:pt x="1" y="203"/>
                      <a:pt x="88" y="492"/>
                      <a:pt x="316" y="518"/>
                    </a:cubicBezTo>
                    <a:cubicBezTo>
                      <a:pt x="326" y="519"/>
                      <a:pt x="337" y="520"/>
                      <a:pt x="347" y="520"/>
                    </a:cubicBezTo>
                    <a:cubicBezTo>
                      <a:pt x="560" y="520"/>
                      <a:pt x="689" y="269"/>
                      <a:pt x="551" y="97"/>
                    </a:cubicBezTo>
                    <a:cubicBezTo>
                      <a:pt x="498" y="33"/>
                      <a:pt x="422"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11"/>
              <p:cNvSpPr/>
              <p:nvPr/>
            </p:nvSpPr>
            <p:spPr>
              <a:xfrm>
                <a:off x="4201000" y="3919400"/>
                <a:ext cx="16600" cy="12550"/>
              </a:xfrm>
              <a:custGeom>
                <a:avLst/>
                <a:gdLst/>
                <a:ahLst/>
                <a:cxnLst/>
                <a:rect l="l" t="t" r="r" b="b"/>
                <a:pathLst>
                  <a:path w="664" h="502" extrusionOk="0">
                    <a:moveTo>
                      <a:pt x="334" y="0"/>
                    </a:moveTo>
                    <a:cubicBezTo>
                      <a:pt x="278" y="0"/>
                      <a:pt x="222" y="19"/>
                      <a:pt x="174" y="56"/>
                    </a:cubicBezTo>
                    <a:cubicBezTo>
                      <a:pt x="1" y="198"/>
                      <a:pt x="84" y="477"/>
                      <a:pt x="306" y="500"/>
                    </a:cubicBezTo>
                    <a:cubicBezTo>
                      <a:pt x="315" y="501"/>
                      <a:pt x="324" y="501"/>
                      <a:pt x="333" y="501"/>
                    </a:cubicBezTo>
                    <a:cubicBezTo>
                      <a:pt x="539" y="501"/>
                      <a:pt x="663" y="261"/>
                      <a:pt x="528" y="92"/>
                    </a:cubicBezTo>
                    <a:cubicBezTo>
                      <a:pt x="479" y="32"/>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11"/>
              <p:cNvSpPr/>
              <p:nvPr/>
            </p:nvSpPr>
            <p:spPr>
              <a:xfrm>
                <a:off x="4187750" y="3902825"/>
                <a:ext cx="15950" cy="12100"/>
              </a:xfrm>
              <a:custGeom>
                <a:avLst/>
                <a:gdLst/>
                <a:ahLst/>
                <a:cxnLst/>
                <a:rect l="l" t="t" r="r" b="b"/>
                <a:pathLst>
                  <a:path w="638" h="484" extrusionOk="0">
                    <a:moveTo>
                      <a:pt x="318" y="1"/>
                    </a:moveTo>
                    <a:cubicBezTo>
                      <a:pt x="265" y="1"/>
                      <a:pt x="212" y="18"/>
                      <a:pt x="168" y="54"/>
                    </a:cubicBezTo>
                    <a:cubicBezTo>
                      <a:pt x="0" y="189"/>
                      <a:pt x="81" y="459"/>
                      <a:pt x="296" y="482"/>
                    </a:cubicBezTo>
                    <a:cubicBezTo>
                      <a:pt x="305" y="483"/>
                      <a:pt x="314" y="483"/>
                      <a:pt x="323" y="483"/>
                    </a:cubicBezTo>
                    <a:cubicBezTo>
                      <a:pt x="519" y="483"/>
                      <a:pt x="637" y="250"/>
                      <a:pt x="508" y="93"/>
                    </a:cubicBezTo>
                    <a:cubicBezTo>
                      <a:pt x="460" y="32"/>
                      <a:pt x="390"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11"/>
              <p:cNvSpPr/>
              <p:nvPr/>
            </p:nvSpPr>
            <p:spPr>
              <a:xfrm>
                <a:off x="4174500" y="3886325"/>
                <a:ext cx="15300" cy="11625"/>
              </a:xfrm>
              <a:custGeom>
                <a:avLst/>
                <a:gdLst/>
                <a:ahLst/>
                <a:cxnLst/>
                <a:rect l="l" t="t" r="r" b="b"/>
                <a:pathLst>
                  <a:path w="612" h="465" extrusionOk="0">
                    <a:moveTo>
                      <a:pt x="306" y="1"/>
                    </a:moveTo>
                    <a:cubicBezTo>
                      <a:pt x="255" y="1"/>
                      <a:pt x="204" y="18"/>
                      <a:pt x="161" y="52"/>
                    </a:cubicBezTo>
                    <a:cubicBezTo>
                      <a:pt x="0" y="184"/>
                      <a:pt x="77" y="444"/>
                      <a:pt x="283" y="463"/>
                    </a:cubicBezTo>
                    <a:cubicBezTo>
                      <a:pt x="292" y="465"/>
                      <a:pt x="301" y="465"/>
                      <a:pt x="310" y="465"/>
                    </a:cubicBezTo>
                    <a:cubicBezTo>
                      <a:pt x="500" y="465"/>
                      <a:pt x="611" y="241"/>
                      <a:pt x="489" y="87"/>
                    </a:cubicBezTo>
                    <a:cubicBezTo>
                      <a:pt x="441" y="31"/>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11"/>
              <p:cNvSpPr/>
              <p:nvPr/>
            </p:nvSpPr>
            <p:spPr>
              <a:xfrm>
                <a:off x="4161225" y="3869775"/>
                <a:ext cx="14700" cy="11225"/>
              </a:xfrm>
              <a:custGeom>
                <a:avLst/>
                <a:gdLst/>
                <a:ahLst/>
                <a:cxnLst/>
                <a:rect l="l" t="t" r="r" b="b"/>
                <a:pathLst>
                  <a:path w="588" h="449" extrusionOk="0">
                    <a:moveTo>
                      <a:pt x="294" y="1"/>
                    </a:moveTo>
                    <a:cubicBezTo>
                      <a:pt x="245" y="1"/>
                      <a:pt x="195" y="17"/>
                      <a:pt x="155" y="52"/>
                    </a:cubicBezTo>
                    <a:cubicBezTo>
                      <a:pt x="1" y="177"/>
                      <a:pt x="75" y="425"/>
                      <a:pt x="271" y="447"/>
                    </a:cubicBezTo>
                    <a:cubicBezTo>
                      <a:pt x="279" y="448"/>
                      <a:pt x="287" y="449"/>
                      <a:pt x="294" y="449"/>
                    </a:cubicBezTo>
                    <a:cubicBezTo>
                      <a:pt x="479" y="449"/>
                      <a:pt x="587" y="232"/>
                      <a:pt x="467" y="84"/>
                    </a:cubicBezTo>
                    <a:cubicBezTo>
                      <a:pt x="423" y="30"/>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11"/>
              <p:cNvSpPr/>
              <p:nvPr/>
            </p:nvSpPr>
            <p:spPr>
              <a:xfrm>
                <a:off x="4147900" y="3853250"/>
                <a:ext cx="14125" cy="10725"/>
              </a:xfrm>
              <a:custGeom>
                <a:avLst/>
                <a:gdLst/>
                <a:ahLst/>
                <a:cxnLst/>
                <a:rect l="l" t="t" r="r" b="b"/>
                <a:pathLst>
                  <a:path w="565" h="429" extrusionOk="0">
                    <a:moveTo>
                      <a:pt x="285" y="0"/>
                    </a:moveTo>
                    <a:cubicBezTo>
                      <a:pt x="238" y="0"/>
                      <a:pt x="190" y="16"/>
                      <a:pt x="151" y="48"/>
                    </a:cubicBezTo>
                    <a:cubicBezTo>
                      <a:pt x="0" y="167"/>
                      <a:pt x="71" y="408"/>
                      <a:pt x="261" y="427"/>
                    </a:cubicBezTo>
                    <a:cubicBezTo>
                      <a:pt x="269" y="428"/>
                      <a:pt x="276" y="428"/>
                      <a:pt x="284" y="428"/>
                    </a:cubicBezTo>
                    <a:cubicBezTo>
                      <a:pt x="460" y="428"/>
                      <a:pt x="564" y="222"/>
                      <a:pt x="450" y="80"/>
                    </a:cubicBezTo>
                    <a:cubicBezTo>
                      <a:pt x="408" y="27"/>
                      <a:pt x="347"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11"/>
              <p:cNvSpPr/>
              <p:nvPr/>
            </p:nvSpPr>
            <p:spPr>
              <a:xfrm>
                <a:off x="4134650" y="3836750"/>
                <a:ext cx="13475" cy="10200"/>
              </a:xfrm>
              <a:custGeom>
                <a:avLst/>
                <a:gdLst/>
                <a:ahLst/>
                <a:cxnLst/>
                <a:rect l="l" t="t" r="r" b="b"/>
                <a:pathLst>
                  <a:path w="539" h="408" extrusionOk="0">
                    <a:moveTo>
                      <a:pt x="273" y="0"/>
                    </a:moveTo>
                    <a:cubicBezTo>
                      <a:pt x="227" y="0"/>
                      <a:pt x="181" y="15"/>
                      <a:pt x="142" y="46"/>
                    </a:cubicBezTo>
                    <a:cubicBezTo>
                      <a:pt x="0" y="158"/>
                      <a:pt x="68" y="390"/>
                      <a:pt x="251" y="406"/>
                    </a:cubicBezTo>
                    <a:cubicBezTo>
                      <a:pt x="259" y="407"/>
                      <a:pt x="266" y="407"/>
                      <a:pt x="274" y="407"/>
                    </a:cubicBezTo>
                    <a:cubicBezTo>
                      <a:pt x="440" y="407"/>
                      <a:pt x="538" y="210"/>
                      <a:pt x="431" y="75"/>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11"/>
              <p:cNvSpPr/>
              <p:nvPr/>
            </p:nvSpPr>
            <p:spPr>
              <a:xfrm>
                <a:off x="4121375" y="3820175"/>
                <a:ext cx="12850" cy="9800"/>
              </a:xfrm>
              <a:custGeom>
                <a:avLst/>
                <a:gdLst/>
                <a:ahLst/>
                <a:cxnLst/>
                <a:rect l="l" t="t" r="r" b="b"/>
                <a:pathLst>
                  <a:path w="514" h="392" extrusionOk="0">
                    <a:moveTo>
                      <a:pt x="258" y="0"/>
                    </a:moveTo>
                    <a:cubicBezTo>
                      <a:pt x="215" y="0"/>
                      <a:pt x="172" y="15"/>
                      <a:pt x="136" y="44"/>
                    </a:cubicBezTo>
                    <a:cubicBezTo>
                      <a:pt x="1" y="156"/>
                      <a:pt x="65" y="371"/>
                      <a:pt x="239" y="391"/>
                    </a:cubicBezTo>
                    <a:cubicBezTo>
                      <a:pt x="246" y="392"/>
                      <a:pt x="254" y="392"/>
                      <a:pt x="262" y="392"/>
                    </a:cubicBezTo>
                    <a:cubicBezTo>
                      <a:pt x="421" y="392"/>
                      <a:pt x="513" y="201"/>
                      <a:pt x="409" y="73"/>
                    </a:cubicBezTo>
                    <a:cubicBezTo>
                      <a:pt x="371" y="25"/>
                      <a:pt x="315"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11"/>
              <p:cNvSpPr/>
              <p:nvPr/>
            </p:nvSpPr>
            <p:spPr>
              <a:xfrm>
                <a:off x="4108125" y="3803675"/>
                <a:ext cx="12275" cy="9275"/>
              </a:xfrm>
              <a:custGeom>
                <a:avLst/>
                <a:gdLst/>
                <a:ahLst/>
                <a:cxnLst/>
                <a:rect l="l" t="t" r="r" b="b"/>
                <a:pathLst>
                  <a:path w="491" h="371" extrusionOk="0">
                    <a:moveTo>
                      <a:pt x="245" y="1"/>
                    </a:moveTo>
                    <a:cubicBezTo>
                      <a:pt x="204" y="1"/>
                      <a:pt x="164" y="14"/>
                      <a:pt x="129" y="42"/>
                    </a:cubicBezTo>
                    <a:cubicBezTo>
                      <a:pt x="1" y="144"/>
                      <a:pt x="62" y="353"/>
                      <a:pt x="226" y="369"/>
                    </a:cubicBezTo>
                    <a:cubicBezTo>
                      <a:pt x="233" y="370"/>
                      <a:pt x="241" y="371"/>
                      <a:pt x="249" y="371"/>
                    </a:cubicBezTo>
                    <a:cubicBezTo>
                      <a:pt x="399" y="371"/>
                      <a:pt x="490" y="193"/>
                      <a:pt x="389"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11"/>
              <p:cNvSpPr/>
              <p:nvPr/>
            </p:nvSpPr>
            <p:spPr>
              <a:xfrm>
                <a:off x="4094800" y="3787125"/>
                <a:ext cx="11725" cy="8875"/>
              </a:xfrm>
              <a:custGeom>
                <a:avLst/>
                <a:gdLst/>
                <a:ahLst/>
                <a:cxnLst/>
                <a:rect l="l" t="t" r="r" b="b"/>
                <a:pathLst>
                  <a:path w="469" h="355" extrusionOk="0">
                    <a:moveTo>
                      <a:pt x="236" y="0"/>
                    </a:moveTo>
                    <a:cubicBezTo>
                      <a:pt x="197" y="0"/>
                      <a:pt x="157" y="14"/>
                      <a:pt x="125" y="42"/>
                    </a:cubicBezTo>
                    <a:cubicBezTo>
                      <a:pt x="0" y="138"/>
                      <a:pt x="61" y="337"/>
                      <a:pt x="215" y="353"/>
                    </a:cubicBezTo>
                    <a:cubicBezTo>
                      <a:pt x="222" y="354"/>
                      <a:pt x="229" y="354"/>
                      <a:pt x="235" y="354"/>
                    </a:cubicBezTo>
                    <a:cubicBezTo>
                      <a:pt x="381" y="354"/>
                      <a:pt x="468" y="184"/>
                      <a:pt x="373" y="67"/>
                    </a:cubicBezTo>
                    <a:cubicBezTo>
                      <a:pt x="338" y="23"/>
                      <a:pt x="287" y="0"/>
                      <a:pt x="2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11"/>
              <p:cNvSpPr/>
              <p:nvPr/>
            </p:nvSpPr>
            <p:spPr>
              <a:xfrm>
                <a:off x="4081525" y="3770575"/>
                <a:ext cx="11100" cy="8400"/>
              </a:xfrm>
              <a:custGeom>
                <a:avLst/>
                <a:gdLst/>
                <a:ahLst/>
                <a:cxnLst/>
                <a:rect l="l" t="t" r="r" b="b"/>
                <a:pathLst>
                  <a:path w="444" h="336" extrusionOk="0">
                    <a:moveTo>
                      <a:pt x="224" y="1"/>
                    </a:moveTo>
                    <a:cubicBezTo>
                      <a:pt x="187" y="1"/>
                      <a:pt x="149" y="13"/>
                      <a:pt x="117" y="38"/>
                    </a:cubicBezTo>
                    <a:cubicBezTo>
                      <a:pt x="1" y="132"/>
                      <a:pt x="59" y="321"/>
                      <a:pt x="207" y="334"/>
                    </a:cubicBezTo>
                    <a:cubicBezTo>
                      <a:pt x="213" y="335"/>
                      <a:pt x="220" y="335"/>
                      <a:pt x="226" y="335"/>
                    </a:cubicBezTo>
                    <a:cubicBezTo>
                      <a:pt x="362" y="335"/>
                      <a:pt x="443" y="175"/>
                      <a:pt x="354" y="64"/>
                    </a:cubicBezTo>
                    <a:cubicBezTo>
                      <a:pt x="322" y="22"/>
                      <a:pt x="273" y="1"/>
                      <a:pt x="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11"/>
              <p:cNvSpPr/>
              <p:nvPr/>
            </p:nvSpPr>
            <p:spPr>
              <a:xfrm>
                <a:off x="4068275" y="3754075"/>
                <a:ext cx="10475" cy="7925"/>
              </a:xfrm>
              <a:custGeom>
                <a:avLst/>
                <a:gdLst/>
                <a:ahLst/>
                <a:cxnLst/>
                <a:rect l="l" t="t" r="r" b="b"/>
                <a:pathLst>
                  <a:path w="419" h="317" extrusionOk="0">
                    <a:moveTo>
                      <a:pt x="210" y="1"/>
                    </a:moveTo>
                    <a:cubicBezTo>
                      <a:pt x="175" y="1"/>
                      <a:pt x="139" y="13"/>
                      <a:pt x="110" y="36"/>
                    </a:cubicBezTo>
                    <a:cubicBezTo>
                      <a:pt x="1" y="123"/>
                      <a:pt x="52" y="300"/>
                      <a:pt x="193" y="316"/>
                    </a:cubicBezTo>
                    <a:cubicBezTo>
                      <a:pt x="199" y="316"/>
                      <a:pt x="204" y="317"/>
                      <a:pt x="209" y="317"/>
                    </a:cubicBezTo>
                    <a:cubicBezTo>
                      <a:pt x="338" y="317"/>
                      <a:pt x="418" y="164"/>
                      <a:pt x="332" y="59"/>
                    </a:cubicBezTo>
                    <a:cubicBezTo>
                      <a:pt x="301" y="21"/>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11"/>
              <p:cNvSpPr/>
              <p:nvPr/>
            </p:nvSpPr>
            <p:spPr>
              <a:xfrm>
                <a:off x="4338400" y="4053675"/>
                <a:ext cx="22075" cy="16725"/>
              </a:xfrm>
              <a:custGeom>
                <a:avLst/>
                <a:gdLst/>
                <a:ahLst/>
                <a:cxnLst/>
                <a:rect l="l" t="t" r="r" b="b"/>
                <a:pathLst>
                  <a:path w="883" h="669" extrusionOk="0">
                    <a:moveTo>
                      <a:pt x="442" y="1"/>
                    </a:moveTo>
                    <a:cubicBezTo>
                      <a:pt x="368" y="1"/>
                      <a:pt x="294" y="25"/>
                      <a:pt x="232" y="75"/>
                    </a:cubicBezTo>
                    <a:cubicBezTo>
                      <a:pt x="0" y="261"/>
                      <a:pt x="113" y="637"/>
                      <a:pt x="408" y="666"/>
                    </a:cubicBezTo>
                    <a:cubicBezTo>
                      <a:pt x="421" y="668"/>
                      <a:pt x="434" y="668"/>
                      <a:pt x="447" y="668"/>
                    </a:cubicBezTo>
                    <a:cubicBezTo>
                      <a:pt x="720" y="668"/>
                      <a:pt x="882" y="344"/>
                      <a:pt x="704" y="123"/>
                    </a:cubicBezTo>
                    <a:cubicBezTo>
                      <a:pt x="636" y="43"/>
                      <a:pt x="540" y="1"/>
                      <a:pt x="4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11"/>
              <p:cNvSpPr/>
              <p:nvPr/>
            </p:nvSpPr>
            <p:spPr>
              <a:xfrm>
                <a:off x="4325125" y="4037125"/>
                <a:ext cx="21450" cy="16325"/>
              </a:xfrm>
              <a:custGeom>
                <a:avLst/>
                <a:gdLst/>
                <a:ahLst/>
                <a:cxnLst/>
                <a:rect l="l" t="t" r="r" b="b"/>
                <a:pathLst>
                  <a:path w="858" h="653" extrusionOk="0">
                    <a:moveTo>
                      <a:pt x="430" y="1"/>
                    </a:moveTo>
                    <a:cubicBezTo>
                      <a:pt x="358" y="1"/>
                      <a:pt x="286" y="25"/>
                      <a:pt x="226" y="75"/>
                    </a:cubicBezTo>
                    <a:cubicBezTo>
                      <a:pt x="1" y="255"/>
                      <a:pt x="107" y="621"/>
                      <a:pt x="396" y="650"/>
                    </a:cubicBezTo>
                    <a:cubicBezTo>
                      <a:pt x="409" y="651"/>
                      <a:pt x="422" y="652"/>
                      <a:pt x="435" y="652"/>
                    </a:cubicBezTo>
                    <a:cubicBezTo>
                      <a:pt x="701" y="652"/>
                      <a:pt x="857" y="338"/>
                      <a:pt x="682" y="123"/>
                    </a:cubicBezTo>
                    <a:cubicBezTo>
                      <a:pt x="618" y="43"/>
                      <a:pt x="524" y="1"/>
                      <a:pt x="4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11"/>
              <p:cNvSpPr/>
              <p:nvPr/>
            </p:nvSpPr>
            <p:spPr>
              <a:xfrm>
                <a:off x="4311875" y="4020600"/>
                <a:ext cx="20800" cy="15800"/>
              </a:xfrm>
              <a:custGeom>
                <a:avLst/>
                <a:gdLst/>
                <a:ahLst/>
                <a:cxnLst/>
                <a:rect l="l" t="t" r="r" b="b"/>
                <a:pathLst>
                  <a:path w="832" h="632" extrusionOk="0">
                    <a:moveTo>
                      <a:pt x="418" y="0"/>
                    </a:moveTo>
                    <a:cubicBezTo>
                      <a:pt x="348" y="0"/>
                      <a:pt x="278" y="23"/>
                      <a:pt x="219" y="71"/>
                    </a:cubicBezTo>
                    <a:cubicBezTo>
                      <a:pt x="1" y="247"/>
                      <a:pt x="104" y="601"/>
                      <a:pt x="386" y="630"/>
                    </a:cubicBezTo>
                    <a:cubicBezTo>
                      <a:pt x="399" y="631"/>
                      <a:pt x="412" y="632"/>
                      <a:pt x="425" y="632"/>
                    </a:cubicBezTo>
                    <a:cubicBezTo>
                      <a:pt x="681" y="632"/>
                      <a:pt x="831" y="327"/>
                      <a:pt x="663" y="119"/>
                    </a:cubicBezTo>
                    <a:cubicBezTo>
                      <a:pt x="601" y="40"/>
                      <a:pt x="51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11"/>
              <p:cNvSpPr/>
              <p:nvPr/>
            </p:nvSpPr>
            <p:spPr>
              <a:xfrm>
                <a:off x="4298550" y="4004100"/>
                <a:ext cx="20250" cy="15350"/>
              </a:xfrm>
              <a:custGeom>
                <a:avLst/>
                <a:gdLst/>
                <a:ahLst/>
                <a:cxnLst/>
                <a:rect l="l" t="t" r="r" b="b"/>
                <a:pathLst>
                  <a:path w="810" h="614" extrusionOk="0">
                    <a:moveTo>
                      <a:pt x="407" y="0"/>
                    </a:moveTo>
                    <a:cubicBezTo>
                      <a:pt x="338" y="0"/>
                      <a:pt x="269" y="23"/>
                      <a:pt x="212" y="69"/>
                    </a:cubicBezTo>
                    <a:cubicBezTo>
                      <a:pt x="0" y="239"/>
                      <a:pt x="103" y="583"/>
                      <a:pt x="376" y="612"/>
                    </a:cubicBezTo>
                    <a:cubicBezTo>
                      <a:pt x="388" y="613"/>
                      <a:pt x="399" y="614"/>
                      <a:pt x="411" y="614"/>
                    </a:cubicBezTo>
                    <a:cubicBezTo>
                      <a:pt x="660" y="614"/>
                      <a:pt x="809" y="316"/>
                      <a:pt x="646" y="114"/>
                    </a:cubicBezTo>
                    <a:cubicBezTo>
                      <a:pt x="586" y="39"/>
                      <a:pt x="497" y="0"/>
                      <a:pt x="4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11"/>
              <p:cNvSpPr/>
              <p:nvPr/>
            </p:nvSpPr>
            <p:spPr>
              <a:xfrm>
                <a:off x="4285275" y="3987525"/>
                <a:ext cx="19625" cy="14900"/>
              </a:xfrm>
              <a:custGeom>
                <a:avLst/>
                <a:gdLst/>
                <a:ahLst/>
                <a:cxnLst/>
                <a:rect l="l" t="t" r="r" b="b"/>
                <a:pathLst>
                  <a:path w="785" h="596" extrusionOk="0">
                    <a:moveTo>
                      <a:pt x="394" y="0"/>
                    </a:moveTo>
                    <a:cubicBezTo>
                      <a:pt x="328" y="0"/>
                      <a:pt x="262" y="22"/>
                      <a:pt x="207" y="66"/>
                    </a:cubicBezTo>
                    <a:cubicBezTo>
                      <a:pt x="1" y="233"/>
                      <a:pt x="101" y="568"/>
                      <a:pt x="364" y="593"/>
                    </a:cubicBezTo>
                    <a:cubicBezTo>
                      <a:pt x="376" y="595"/>
                      <a:pt x="387" y="595"/>
                      <a:pt x="399" y="595"/>
                    </a:cubicBezTo>
                    <a:cubicBezTo>
                      <a:pt x="642" y="595"/>
                      <a:pt x="784" y="308"/>
                      <a:pt x="624" y="111"/>
                    </a:cubicBezTo>
                    <a:cubicBezTo>
                      <a:pt x="566" y="38"/>
                      <a:pt x="480" y="0"/>
                      <a:pt x="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11"/>
              <p:cNvSpPr/>
              <p:nvPr/>
            </p:nvSpPr>
            <p:spPr>
              <a:xfrm>
                <a:off x="4272025" y="3971050"/>
                <a:ext cx="19050" cy="14400"/>
              </a:xfrm>
              <a:custGeom>
                <a:avLst/>
                <a:gdLst/>
                <a:ahLst/>
                <a:cxnLst/>
                <a:rect l="l" t="t" r="r" b="b"/>
                <a:pathLst>
                  <a:path w="762" h="576" extrusionOk="0">
                    <a:moveTo>
                      <a:pt x="383" y="0"/>
                    </a:moveTo>
                    <a:cubicBezTo>
                      <a:pt x="318" y="0"/>
                      <a:pt x="253" y="22"/>
                      <a:pt x="200" y="66"/>
                    </a:cubicBezTo>
                    <a:cubicBezTo>
                      <a:pt x="1" y="227"/>
                      <a:pt x="97" y="552"/>
                      <a:pt x="354" y="574"/>
                    </a:cubicBezTo>
                    <a:cubicBezTo>
                      <a:pt x="365" y="575"/>
                      <a:pt x="375" y="576"/>
                      <a:pt x="385" y="576"/>
                    </a:cubicBezTo>
                    <a:cubicBezTo>
                      <a:pt x="624" y="576"/>
                      <a:pt x="762" y="296"/>
                      <a:pt x="605" y="105"/>
                    </a:cubicBezTo>
                    <a:cubicBezTo>
                      <a:pt x="549" y="36"/>
                      <a:pt x="466" y="0"/>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11"/>
              <p:cNvSpPr/>
              <p:nvPr/>
            </p:nvSpPr>
            <p:spPr>
              <a:xfrm>
                <a:off x="4258775" y="3954500"/>
                <a:ext cx="18425" cy="13925"/>
              </a:xfrm>
              <a:custGeom>
                <a:avLst/>
                <a:gdLst/>
                <a:ahLst/>
                <a:cxnLst/>
                <a:rect l="l" t="t" r="r" b="b"/>
                <a:pathLst>
                  <a:path w="737" h="557" extrusionOk="0">
                    <a:moveTo>
                      <a:pt x="371" y="0"/>
                    </a:moveTo>
                    <a:cubicBezTo>
                      <a:pt x="308" y="0"/>
                      <a:pt x="245" y="21"/>
                      <a:pt x="193" y="63"/>
                    </a:cubicBezTo>
                    <a:cubicBezTo>
                      <a:pt x="0" y="221"/>
                      <a:pt x="94" y="532"/>
                      <a:pt x="341" y="555"/>
                    </a:cubicBezTo>
                    <a:cubicBezTo>
                      <a:pt x="352" y="556"/>
                      <a:pt x="362" y="557"/>
                      <a:pt x="372" y="557"/>
                    </a:cubicBezTo>
                    <a:cubicBezTo>
                      <a:pt x="601" y="557"/>
                      <a:pt x="736" y="286"/>
                      <a:pt x="585" y="102"/>
                    </a:cubicBezTo>
                    <a:cubicBezTo>
                      <a:pt x="531" y="35"/>
                      <a:pt x="451"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11"/>
              <p:cNvSpPr/>
              <p:nvPr/>
            </p:nvSpPr>
            <p:spPr>
              <a:xfrm>
                <a:off x="4245425" y="3937925"/>
                <a:ext cx="17875" cy="13550"/>
              </a:xfrm>
              <a:custGeom>
                <a:avLst/>
                <a:gdLst/>
                <a:ahLst/>
                <a:cxnLst/>
                <a:rect l="l" t="t" r="r" b="b"/>
                <a:pathLst>
                  <a:path w="715" h="542" extrusionOk="0">
                    <a:moveTo>
                      <a:pt x="360" y="1"/>
                    </a:moveTo>
                    <a:cubicBezTo>
                      <a:pt x="300" y="1"/>
                      <a:pt x="239" y="20"/>
                      <a:pt x="187" y="61"/>
                    </a:cubicBezTo>
                    <a:cubicBezTo>
                      <a:pt x="1" y="212"/>
                      <a:pt x="91" y="514"/>
                      <a:pt x="329" y="540"/>
                    </a:cubicBezTo>
                    <a:cubicBezTo>
                      <a:pt x="339" y="541"/>
                      <a:pt x="350" y="542"/>
                      <a:pt x="360" y="542"/>
                    </a:cubicBezTo>
                    <a:cubicBezTo>
                      <a:pt x="582" y="542"/>
                      <a:pt x="714" y="281"/>
                      <a:pt x="570" y="100"/>
                    </a:cubicBezTo>
                    <a:cubicBezTo>
                      <a:pt x="515" y="34"/>
                      <a:pt x="438" y="1"/>
                      <a:pt x="3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11"/>
              <p:cNvSpPr/>
              <p:nvPr/>
            </p:nvSpPr>
            <p:spPr>
              <a:xfrm>
                <a:off x="4232175" y="3921375"/>
                <a:ext cx="17150" cy="13075"/>
              </a:xfrm>
              <a:custGeom>
                <a:avLst/>
                <a:gdLst/>
                <a:ahLst/>
                <a:cxnLst/>
                <a:rect l="l" t="t" r="r" b="b"/>
                <a:pathLst>
                  <a:path w="686" h="523" extrusionOk="0">
                    <a:moveTo>
                      <a:pt x="342" y="1"/>
                    </a:moveTo>
                    <a:cubicBezTo>
                      <a:pt x="286" y="1"/>
                      <a:pt x="228" y="20"/>
                      <a:pt x="181" y="58"/>
                    </a:cubicBezTo>
                    <a:cubicBezTo>
                      <a:pt x="1" y="202"/>
                      <a:pt x="87" y="495"/>
                      <a:pt x="316" y="521"/>
                    </a:cubicBezTo>
                    <a:cubicBezTo>
                      <a:pt x="326" y="522"/>
                      <a:pt x="336" y="522"/>
                      <a:pt x="346" y="522"/>
                    </a:cubicBezTo>
                    <a:cubicBezTo>
                      <a:pt x="559" y="522"/>
                      <a:pt x="685" y="271"/>
                      <a:pt x="547" y="100"/>
                    </a:cubicBezTo>
                    <a:cubicBezTo>
                      <a:pt x="495" y="35"/>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11"/>
              <p:cNvSpPr/>
              <p:nvPr/>
            </p:nvSpPr>
            <p:spPr>
              <a:xfrm>
                <a:off x="4218925" y="3904875"/>
                <a:ext cx="16575" cy="12525"/>
              </a:xfrm>
              <a:custGeom>
                <a:avLst/>
                <a:gdLst/>
                <a:ahLst/>
                <a:cxnLst/>
                <a:rect l="l" t="t" r="r" b="b"/>
                <a:pathLst>
                  <a:path w="663" h="501" extrusionOk="0">
                    <a:moveTo>
                      <a:pt x="332" y="0"/>
                    </a:moveTo>
                    <a:cubicBezTo>
                      <a:pt x="277" y="0"/>
                      <a:pt x="221" y="18"/>
                      <a:pt x="174" y="56"/>
                    </a:cubicBezTo>
                    <a:cubicBezTo>
                      <a:pt x="0" y="197"/>
                      <a:pt x="84" y="477"/>
                      <a:pt x="306" y="499"/>
                    </a:cubicBezTo>
                    <a:cubicBezTo>
                      <a:pt x="316" y="500"/>
                      <a:pt x="326" y="501"/>
                      <a:pt x="336" y="501"/>
                    </a:cubicBezTo>
                    <a:cubicBezTo>
                      <a:pt x="540" y="501"/>
                      <a:pt x="662" y="260"/>
                      <a:pt x="527" y="94"/>
                    </a:cubicBezTo>
                    <a:cubicBezTo>
                      <a:pt x="478" y="32"/>
                      <a:pt x="406"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11"/>
              <p:cNvSpPr/>
              <p:nvPr/>
            </p:nvSpPr>
            <p:spPr>
              <a:xfrm>
                <a:off x="4205675" y="3888375"/>
                <a:ext cx="15950" cy="12075"/>
              </a:xfrm>
              <a:custGeom>
                <a:avLst/>
                <a:gdLst/>
                <a:ahLst/>
                <a:cxnLst/>
                <a:rect l="l" t="t" r="r" b="b"/>
                <a:pathLst>
                  <a:path w="638" h="483" extrusionOk="0">
                    <a:moveTo>
                      <a:pt x="319" y="0"/>
                    </a:moveTo>
                    <a:cubicBezTo>
                      <a:pt x="266" y="0"/>
                      <a:pt x="212" y="18"/>
                      <a:pt x="167" y="54"/>
                    </a:cubicBezTo>
                    <a:cubicBezTo>
                      <a:pt x="0" y="189"/>
                      <a:pt x="80" y="459"/>
                      <a:pt x="293" y="481"/>
                    </a:cubicBezTo>
                    <a:cubicBezTo>
                      <a:pt x="302" y="482"/>
                      <a:pt x="311" y="483"/>
                      <a:pt x="320" y="483"/>
                    </a:cubicBezTo>
                    <a:cubicBezTo>
                      <a:pt x="519" y="483"/>
                      <a:pt x="637" y="249"/>
                      <a:pt x="508" y="89"/>
                    </a:cubicBezTo>
                    <a:cubicBezTo>
                      <a:pt x="460" y="31"/>
                      <a:pt x="390"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11"/>
              <p:cNvSpPr/>
              <p:nvPr/>
            </p:nvSpPr>
            <p:spPr>
              <a:xfrm>
                <a:off x="4192400" y="3871800"/>
                <a:ext cx="15325" cy="11700"/>
              </a:xfrm>
              <a:custGeom>
                <a:avLst/>
                <a:gdLst/>
                <a:ahLst/>
                <a:cxnLst/>
                <a:rect l="l" t="t" r="r" b="b"/>
                <a:pathLst>
                  <a:path w="613" h="468" extrusionOk="0">
                    <a:moveTo>
                      <a:pt x="308" y="1"/>
                    </a:moveTo>
                    <a:cubicBezTo>
                      <a:pt x="257" y="1"/>
                      <a:pt x="205" y="18"/>
                      <a:pt x="162" y="55"/>
                    </a:cubicBezTo>
                    <a:cubicBezTo>
                      <a:pt x="1" y="183"/>
                      <a:pt x="78" y="444"/>
                      <a:pt x="284" y="466"/>
                    </a:cubicBezTo>
                    <a:cubicBezTo>
                      <a:pt x="292" y="467"/>
                      <a:pt x="299" y="467"/>
                      <a:pt x="307" y="467"/>
                    </a:cubicBezTo>
                    <a:cubicBezTo>
                      <a:pt x="499" y="467"/>
                      <a:pt x="613" y="241"/>
                      <a:pt x="489" y="87"/>
                    </a:cubicBezTo>
                    <a:cubicBezTo>
                      <a:pt x="442" y="30"/>
                      <a:pt x="375"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11"/>
              <p:cNvSpPr/>
              <p:nvPr/>
            </p:nvSpPr>
            <p:spPr>
              <a:xfrm>
                <a:off x="4179150" y="3855300"/>
                <a:ext cx="14775" cy="11150"/>
              </a:xfrm>
              <a:custGeom>
                <a:avLst/>
                <a:gdLst/>
                <a:ahLst/>
                <a:cxnLst/>
                <a:rect l="l" t="t" r="r" b="b"/>
                <a:pathLst>
                  <a:path w="591" h="446" extrusionOk="0">
                    <a:moveTo>
                      <a:pt x="295" y="0"/>
                    </a:moveTo>
                    <a:cubicBezTo>
                      <a:pt x="246" y="0"/>
                      <a:pt x="196" y="16"/>
                      <a:pt x="155" y="49"/>
                    </a:cubicBezTo>
                    <a:cubicBezTo>
                      <a:pt x="1" y="175"/>
                      <a:pt x="74" y="425"/>
                      <a:pt x="274" y="445"/>
                    </a:cubicBezTo>
                    <a:cubicBezTo>
                      <a:pt x="282" y="445"/>
                      <a:pt x="289" y="446"/>
                      <a:pt x="297" y="446"/>
                    </a:cubicBezTo>
                    <a:cubicBezTo>
                      <a:pt x="479" y="446"/>
                      <a:pt x="590" y="230"/>
                      <a:pt x="470" y="82"/>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11"/>
              <p:cNvSpPr/>
              <p:nvPr/>
            </p:nvSpPr>
            <p:spPr>
              <a:xfrm>
                <a:off x="4165825" y="3838750"/>
                <a:ext cx="14100" cy="10750"/>
              </a:xfrm>
              <a:custGeom>
                <a:avLst/>
                <a:gdLst/>
                <a:ahLst/>
                <a:cxnLst/>
                <a:rect l="l" t="t" r="r" b="b"/>
                <a:pathLst>
                  <a:path w="564" h="430" extrusionOk="0">
                    <a:moveTo>
                      <a:pt x="283" y="0"/>
                    </a:moveTo>
                    <a:cubicBezTo>
                      <a:pt x="236" y="0"/>
                      <a:pt x="188" y="16"/>
                      <a:pt x="148" y="49"/>
                    </a:cubicBezTo>
                    <a:cubicBezTo>
                      <a:pt x="0" y="168"/>
                      <a:pt x="71" y="406"/>
                      <a:pt x="260" y="429"/>
                    </a:cubicBezTo>
                    <a:cubicBezTo>
                      <a:pt x="268" y="429"/>
                      <a:pt x="276" y="430"/>
                      <a:pt x="284" y="430"/>
                    </a:cubicBezTo>
                    <a:cubicBezTo>
                      <a:pt x="460" y="430"/>
                      <a:pt x="564" y="223"/>
                      <a:pt x="450" y="82"/>
                    </a:cubicBezTo>
                    <a:cubicBezTo>
                      <a:pt x="408" y="28"/>
                      <a:pt x="346" y="0"/>
                      <a:pt x="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11"/>
              <p:cNvSpPr/>
              <p:nvPr/>
            </p:nvSpPr>
            <p:spPr>
              <a:xfrm>
                <a:off x="4152550" y="3822200"/>
                <a:ext cx="13500" cy="10275"/>
              </a:xfrm>
              <a:custGeom>
                <a:avLst/>
                <a:gdLst/>
                <a:ahLst/>
                <a:cxnLst/>
                <a:rect l="l" t="t" r="r" b="b"/>
                <a:pathLst>
                  <a:path w="540" h="411" extrusionOk="0">
                    <a:moveTo>
                      <a:pt x="270" y="1"/>
                    </a:moveTo>
                    <a:cubicBezTo>
                      <a:pt x="225" y="1"/>
                      <a:pt x="180" y="16"/>
                      <a:pt x="142" y="46"/>
                    </a:cubicBezTo>
                    <a:cubicBezTo>
                      <a:pt x="1" y="162"/>
                      <a:pt x="68" y="390"/>
                      <a:pt x="251" y="409"/>
                    </a:cubicBezTo>
                    <a:cubicBezTo>
                      <a:pt x="259" y="410"/>
                      <a:pt x="267" y="411"/>
                      <a:pt x="275" y="411"/>
                    </a:cubicBezTo>
                    <a:cubicBezTo>
                      <a:pt x="441" y="411"/>
                      <a:pt x="539" y="214"/>
                      <a:pt x="431" y="78"/>
                    </a:cubicBezTo>
                    <a:cubicBezTo>
                      <a:pt x="389" y="27"/>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11"/>
              <p:cNvSpPr/>
              <p:nvPr/>
            </p:nvSpPr>
            <p:spPr>
              <a:xfrm>
                <a:off x="4139300" y="3805700"/>
                <a:ext cx="12825" cy="9750"/>
              </a:xfrm>
              <a:custGeom>
                <a:avLst/>
                <a:gdLst/>
                <a:ahLst/>
                <a:cxnLst/>
                <a:rect l="l" t="t" r="r" b="b"/>
                <a:pathLst>
                  <a:path w="513" h="390" extrusionOk="0">
                    <a:moveTo>
                      <a:pt x="258" y="1"/>
                    </a:moveTo>
                    <a:cubicBezTo>
                      <a:pt x="215" y="1"/>
                      <a:pt x="172" y="15"/>
                      <a:pt x="136" y="44"/>
                    </a:cubicBezTo>
                    <a:cubicBezTo>
                      <a:pt x="1" y="153"/>
                      <a:pt x="65" y="372"/>
                      <a:pt x="235" y="388"/>
                    </a:cubicBezTo>
                    <a:cubicBezTo>
                      <a:pt x="243" y="389"/>
                      <a:pt x="251" y="389"/>
                      <a:pt x="258" y="389"/>
                    </a:cubicBezTo>
                    <a:cubicBezTo>
                      <a:pt x="418" y="389"/>
                      <a:pt x="513" y="202"/>
                      <a:pt x="409" y="73"/>
                    </a:cubicBezTo>
                    <a:cubicBezTo>
                      <a:pt x="370" y="26"/>
                      <a:pt x="314"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11"/>
              <p:cNvSpPr/>
              <p:nvPr/>
            </p:nvSpPr>
            <p:spPr>
              <a:xfrm>
                <a:off x="4126050" y="3789150"/>
                <a:ext cx="12200" cy="9325"/>
              </a:xfrm>
              <a:custGeom>
                <a:avLst/>
                <a:gdLst/>
                <a:ahLst/>
                <a:cxnLst/>
                <a:rect l="l" t="t" r="r" b="b"/>
                <a:pathLst>
                  <a:path w="488" h="373" extrusionOk="0">
                    <a:moveTo>
                      <a:pt x="243" y="0"/>
                    </a:moveTo>
                    <a:cubicBezTo>
                      <a:pt x="203" y="0"/>
                      <a:pt x="162" y="13"/>
                      <a:pt x="129" y="41"/>
                    </a:cubicBezTo>
                    <a:cubicBezTo>
                      <a:pt x="0" y="147"/>
                      <a:pt x="61" y="356"/>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11"/>
              <p:cNvSpPr/>
              <p:nvPr/>
            </p:nvSpPr>
            <p:spPr>
              <a:xfrm>
                <a:off x="4112700" y="3772650"/>
                <a:ext cx="11725" cy="8800"/>
              </a:xfrm>
              <a:custGeom>
                <a:avLst/>
                <a:gdLst/>
                <a:ahLst/>
                <a:cxnLst/>
                <a:rect l="l" t="t" r="r" b="b"/>
                <a:pathLst>
                  <a:path w="469" h="352"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4" y="65"/>
                    </a:cubicBezTo>
                    <a:cubicBezTo>
                      <a:pt x="339" y="22"/>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11"/>
              <p:cNvSpPr/>
              <p:nvPr/>
            </p:nvSpPr>
            <p:spPr>
              <a:xfrm>
                <a:off x="4099450" y="3756075"/>
                <a:ext cx="11100" cy="8425"/>
              </a:xfrm>
              <a:custGeom>
                <a:avLst/>
                <a:gdLst/>
                <a:ahLst/>
                <a:cxnLst/>
                <a:rect l="l" t="t" r="r" b="b"/>
                <a:pathLst>
                  <a:path w="444" h="337" extrusionOk="0">
                    <a:moveTo>
                      <a:pt x="221" y="1"/>
                    </a:moveTo>
                    <a:cubicBezTo>
                      <a:pt x="184" y="1"/>
                      <a:pt x="147" y="13"/>
                      <a:pt x="116" y="40"/>
                    </a:cubicBezTo>
                    <a:cubicBezTo>
                      <a:pt x="1" y="133"/>
                      <a:pt x="55" y="319"/>
                      <a:pt x="206" y="336"/>
                    </a:cubicBezTo>
                    <a:cubicBezTo>
                      <a:pt x="213" y="336"/>
                      <a:pt x="219" y="337"/>
                      <a:pt x="225" y="337"/>
                    </a:cubicBezTo>
                    <a:cubicBezTo>
                      <a:pt x="362" y="337"/>
                      <a:pt x="443" y="173"/>
                      <a:pt x="351" y="62"/>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11"/>
              <p:cNvSpPr/>
              <p:nvPr/>
            </p:nvSpPr>
            <p:spPr>
              <a:xfrm>
                <a:off x="4086200" y="3739550"/>
                <a:ext cx="10350" cy="7925"/>
              </a:xfrm>
              <a:custGeom>
                <a:avLst/>
                <a:gdLst/>
                <a:ahLst/>
                <a:cxnLst/>
                <a:rect l="l" t="t" r="r" b="b"/>
                <a:pathLst>
                  <a:path w="414" h="317" extrusionOk="0">
                    <a:moveTo>
                      <a:pt x="208" y="1"/>
                    </a:moveTo>
                    <a:cubicBezTo>
                      <a:pt x="173" y="1"/>
                      <a:pt x="139" y="12"/>
                      <a:pt x="110" y="36"/>
                    </a:cubicBezTo>
                    <a:cubicBezTo>
                      <a:pt x="0" y="126"/>
                      <a:pt x="52" y="302"/>
                      <a:pt x="190" y="315"/>
                    </a:cubicBezTo>
                    <a:cubicBezTo>
                      <a:pt x="196" y="316"/>
                      <a:pt x="203" y="316"/>
                      <a:pt x="209" y="316"/>
                    </a:cubicBezTo>
                    <a:cubicBezTo>
                      <a:pt x="339" y="316"/>
                      <a:pt x="414" y="165"/>
                      <a:pt x="331" y="61"/>
                    </a:cubicBezTo>
                    <a:cubicBezTo>
                      <a:pt x="300" y="21"/>
                      <a:pt x="254" y="1"/>
                      <a:pt x="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11"/>
              <p:cNvSpPr/>
              <p:nvPr/>
            </p:nvSpPr>
            <p:spPr>
              <a:xfrm>
                <a:off x="4343050" y="4022675"/>
                <a:ext cx="21450" cy="16300"/>
              </a:xfrm>
              <a:custGeom>
                <a:avLst/>
                <a:gdLst/>
                <a:ahLst/>
                <a:cxnLst/>
                <a:rect l="l" t="t" r="r" b="b"/>
                <a:pathLst>
                  <a:path w="858" h="652" extrusionOk="0">
                    <a:moveTo>
                      <a:pt x="429" y="0"/>
                    </a:moveTo>
                    <a:cubicBezTo>
                      <a:pt x="357" y="0"/>
                      <a:pt x="285" y="24"/>
                      <a:pt x="226" y="74"/>
                    </a:cubicBezTo>
                    <a:cubicBezTo>
                      <a:pt x="1" y="258"/>
                      <a:pt x="107" y="621"/>
                      <a:pt x="396" y="650"/>
                    </a:cubicBezTo>
                    <a:cubicBezTo>
                      <a:pt x="408" y="651"/>
                      <a:pt x="420" y="651"/>
                      <a:pt x="431" y="651"/>
                    </a:cubicBezTo>
                    <a:cubicBezTo>
                      <a:pt x="699" y="651"/>
                      <a:pt x="858" y="338"/>
                      <a:pt x="682" y="123"/>
                    </a:cubicBezTo>
                    <a:cubicBezTo>
                      <a:pt x="618" y="42"/>
                      <a:pt x="524" y="0"/>
                      <a:pt x="4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11"/>
              <p:cNvSpPr/>
              <p:nvPr/>
            </p:nvSpPr>
            <p:spPr>
              <a:xfrm>
                <a:off x="4329725" y="4006100"/>
                <a:ext cx="20875" cy="15850"/>
              </a:xfrm>
              <a:custGeom>
                <a:avLst/>
                <a:gdLst/>
                <a:ahLst/>
                <a:cxnLst/>
                <a:rect l="l" t="t" r="r" b="b"/>
                <a:pathLst>
                  <a:path w="835" h="634" extrusionOk="0">
                    <a:moveTo>
                      <a:pt x="420" y="0"/>
                    </a:moveTo>
                    <a:cubicBezTo>
                      <a:pt x="351" y="0"/>
                      <a:pt x="280" y="23"/>
                      <a:pt x="222" y="72"/>
                    </a:cubicBezTo>
                    <a:cubicBezTo>
                      <a:pt x="0" y="249"/>
                      <a:pt x="106" y="602"/>
                      <a:pt x="386" y="631"/>
                    </a:cubicBezTo>
                    <a:cubicBezTo>
                      <a:pt x="398" y="632"/>
                      <a:pt x="409" y="633"/>
                      <a:pt x="420" y="633"/>
                    </a:cubicBezTo>
                    <a:cubicBezTo>
                      <a:pt x="680" y="633"/>
                      <a:pt x="835" y="326"/>
                      <a:pt x="665" y="117"/>
                    </a:cubicBezTo>
                    <a:cubicBezTo>
                      <a:pt x="603" y="40"/>
                      <a:pt x="512" y="0"/>
                      <a:pt x="4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11"/>
              <p:cNvSpPr/>
              <p:nvPr/>
            </p:nvSpPr>
            <p:spPr>
              <a:xfrm>
                <a:off x="4316450" y="3989550"/>
                <a:ext cx="20250" cy="15350"/>
              </a:xfrm>
              <a:custGeom>
                <a:avLst/>
                <a:gdLst/>
                <a:ahLst/>
                <a:cxnLst/>
                <a:rect l="l" t="t" r="r" b="b"/>
                <a:pathLst>
                  <a:path w="810" h="614" extrusionOk="0">
                    <a:moveTo>
                      <a:pt x="407" y="1"/>
                    </a:moveTo>
                    <a:cubicBezTo>
                      <a:pt x="338" y="1"/>
                      <a:pt x="270" y="23"/>
                      <a:pt x="213" y="69"/>
                    </a:cubicBezTo>
                    <a:cubicBezTo>
                      <a:pt x="1" y="242"/>
                      <a:pt x="104" y="586"/>
                      <a:pt x="374" y="612"/>
                    </a:cubicBezTo>
                    <a:cubicBezTo>
                      <a:pt x="386" y="613"/>
                      <a:pt x="397" y="614"/>
                      <a:pt x="409" y="614"/>
                    </a:cubicBezTo>
                    <a:cubicBezTo>
                      <a:pt x="661" y="614"/>
                      <a:pt x="810" y="320"/>
                      <a:pt x="647" y="114"/>
                    </a:cubicBezTo>
                    <a:cubicBezTo>
                      <a:pt x="585" y="39"/>
                      <a:pt x="496" y="1"/>
                      <a:pt x="4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11"/>
              <p:cNvSpPr/>
              <p:nvPr/>
            </p:nvSpPr>
            <p:spPr>
              <a:xfrm>
                <a:off x="4303200" y="3973050"/>
                <a:ext cx="19600" cy="14900"/>
              </a:xfrm>
              <a:custGeom>
                <a:avLst/>
                <a:gdLst/>
                <a:ahLst/>
                <a:cxnLst/>
                <a:rect l="l" t="t" r="r" b="b"/>
                <a:pathLst>
                  <a:path w="784" h="596" extrusionOk="0">
                    <a:moveTo>
                      <a:pt x="393" y="1"/>
                    </a:moveTo>
                    <a:cubicBezTo>
                      <a:pt x="328" y="1"/>
                      <a:pt x="262" y="23"/>
                      <a:pt x="206" y="67"/>
                    </a:cubicBezTo>
                    <a:cubicBezTo>
                      <a:pt x="1" y="234"/>
                      <a:pt x="100" y="565"/>
                      <a:pt x="364" y="594"/>
                    </a:cubicBezTo>
                    <a:cubicBezTo>
                      <a:pt x="375" y="595"/>
                      <a:pt x="387" y="596"/>
                      <a:pt x="398" y="596"/>
                    </a:cubicBezTo>
                    <a:cubicBezTo>
                      <a:pt x="641" y="596"/>
                      <a:pt x="784" y="308"/>
                      <a:pt x="624" y="112"/>
                    </a:cubicBezTo>
                    <a:cubicBezTo>
                      <a:pt x="566" y="39"/>
                      <a:pt x="480" y="1"/>
                      <a:pt x="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11"/>
              <p:cNvSpPr/>
              <p:nvPr/>
            </p:nvSpPr>
            <p:spPr>
              <a:xfrm>
                <a:off x="4289950" y="3956475"/>
                <a:ext cx="18950" cy="14450"/>
              </a:xfrm>
              <a:custGeom>
                <a:avLst/>
                <a:gdLst/>
                <a:ahLst/>
                <a:cxnLst/>
                <a:rect l="l" t="t" r="r" b="b"/>
                <a:pathLst>
                  <a:path w="758" h="578" extrusionOk="0">
                    <a:moveTo>
                      <a:pt x="379" y="1"/>
                    </a:moveTo>
                    <a:cubicBezTo>
                      <a:pt x="316" y="1"/>
                      <a:pt x="252" y="22"/>
                      <a:pt x="200" y="65"/>
                    </a:cubicBezTo>
                    <a:cubicBezTo>
                      <a:pt x="0" y="228"/>
                      <a:pt x="94" y="550"/>
                      <a:pt x="351" y="576"/>
                    </a:cubicBezTo>
                    <a:cubicBezTo>
                      <a:pt x="362" y="577"/>
                      <a:pt x="374" y="578"/>
                      <a:pt x="385" y="578"/>
                    </a:cubicBezTo>
                    <a:cubicBezTo>
                      <a:pt x="619" y="578"/>
                      <a:pt x="758" y="300"/>
                      <a:pt x="604" y="110"/>
                    </a:cubicBezTo>
                    <a:cubicBezTo>
                      <a:pt x="548" y="38"/>
                      <a:pt x="463"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11"/>
              <p:cNvSpPr/>
              <p:nvPr/>
            </p:nvSpPr>
            <p:spPr>
              <a:xfrm>
                <a:off x="4276700" y="3940000"/>
                <a:ext cx="18400" cy="13975"/>
              </a:xfrm>
              <a:custGeom>
                <a:avLst/>
                <a:gdLst/>
                <a:ahLst/>
                <a:cxnLst/>
                <a:rect l="l" t="t" r="r" b="b"/>
                <a:pathLst>
                  <a:path w="736" h="559" extrusionOk="0">
                    <a:moveTo>
                      <a:pt x="366" y="0"/>
                    </a:moveTo>
                    <a:cubicBezTo>
                      <a:pt x="305" y="0"/>
                      <a:pt x="244" y="20"/>
                      <a:pt x="193" y="62"/>
                    </a:cubicBezTo>
                    <a:cubicBezTo>
                      <a:pt x="0" y="219"/>
                      <a:pt x="93" y="531"/>
                      <a:pt x="341" y="556"/>
                    </a:cubicBezTo>
                    <a:cubicBezTo>
                      <a:pt x="351" y="558"/>
                      <a:pt x="362" y="558"/>
                      <a:pt x="372" y="558"/>
                    </a:cubicBezTo>
                    <a:cubicBezTo>
                      <a:pt x="601" y="558"/>
                      <a:pt x="736" y="288"/>
                      <a:pt x="585" y="103"/>
                    </a:cubicBezTo>
                    <a:cubicBezTo>
                      <a:pt x="528" y="35"/>
                      <a:pt x="447" y="0"/>
                      <a:pt x="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11"/>
              <p:cNvSpPr/>
              <p:nvPr/>
            </p:nvSpPr>
            <p:spPr>
              <a:xfrm>
                <a:off x="4263350" y="3923425"/>
                <a:ext cx="17775" cy="13500"/>
              </a:xfrm>
              <a:custGeom>
                <a:avLst/>
                <a:gdLst/>
                <a:ahLst/>
                <a:cxnLst/>
                <a:rect l="l" t="t" r="r" b="b"/>
                <a:pathLst>
                  <a:path w="711" h="540" extrusionOk="0">
                    <a:moveTo>
                      <a:pt x="357" y="1"/>
                    </a:moveTo>
                    <a:cubicBezTo>
                      <a:pt x="297" y="1"/>
                      <a:pt x="237" y="21"/>
                      <a:pt x="187" y="63"/>
                    </a:cubicBezTo>
                    <a:cubicBezTo>
                      <a:pt x="1" y="210"/>
                      <a:pt x="91" y="512"/>
                      <a:pt x="328" y="538"/>
                    </a:cubicBezTo>
                    <a:cubicBezTo>
                      <a:pt x="339" y="539"/>
                      <a:pt x="349" y="540"/>
                      <a:pt x="359" y="540"/>
                    </a:cubicBezTo>
                    <a:cubicBezTo>
                      <a:pt x="582" y="540"/>
                      <a:pt x="711" y="279"/>
                      <a:pt x="566" y="101"/>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11"/>
              <p:cNvSpPr/>
              <p:nvPr/>
            </p:nvSpPr>
            <p:spPr>
              <a:xfrm>
                <a:off x="4250100" y="3906900"/>
                <a:ext cx="17225" cy="13075"/>
              </a:xfrm>
              <a:custGeom>
                <a:avLst/>
                <a:gdLst/>
                <a:ahLst/>
                <a:cxnLst/>
                <a:rect l="l" t="t" r="r" b="b"/>
                <a:pathLst>
                  <a:path w="689" h="523" extrusionOk="0">
                    <a:moveTo>
                      <a:pt x="345" y="0"/>
                    </a:moveTo>
                    <a:cubicBezTo>
                      <a:pt x="287" y="0"/>
                      <a:pt x="229" y="19"/>
                      <a:pt x="180" y="58"/>
                    </a:cubicBezTo>
                    <a:cubicBezTo>
                      <a:pt x="0" y="206"/>
                      <a:pt x="87" y="495"/>
                      <a:pt x="318" y="521"/>
                    </a:cubicBezTo>
                    <a:cubicBezTo>
                      <a:pt x="328" y="522"/>
                      <a:pt x="337" y="522"/>
                      <a:pt x="346" y="522"/>
                    </a:cubicBezTo>
                    <a:cubicBezTo>
                      <a:pt x="561" y="522"/>
                      <a:pt x="689" y="270"/>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11"/>
              <p:cNvSpPr/>
              <p:nvPr/>
            </p:nvSpPr>
            <p:spPr>
              <a:xfrm>
                <a:off x="4236850" y="3890400"/>
                <a:ext cx="16575" cy="12550"/>
              </a:xfrm>
              <a:custGeom>
                <a:avLst/>
                <a:gdLst/>
                <a:ahLst/>
                <a:cxnLst/>
                <a:rect l="l" t="t" r="r" b="b"/>
                <a:pathLst>
                  <a:path w="663" h="502" extrusionOk="0">
                    <a:moveTo>
                      <a:pt x="332" y="0"/>
                    </a:moveTo>
                    <a:cubicBezTo>
                      <a:pt x="276" y="0"/>
                      <a:pt x="220" y="19"/>
                      <a:pt x="174" y="56"/>
                    </a:cubicBezTo>
                    <a:cubicBezTo>
                      <a:pt x="0" y="198"/>
                      <a:pt x="84" y="477"/>
                      <a:pt x="305" y="500"/>
                    </a:cubicBezTo>
                    <a:cubicBezTo>
                      <a:pt x="315" y="501"/>
                      <a:pt x="324" y="501"/>
                      <a:pt x="333" y="501"/>
                    </a:cubicBezTo>
                    <a:cubicBezTo>
                      <a:pt x="538" y="501"/>
                      <a:pt x="663" y="261"/>
                      <a:pt x="527" y="92"/>
                    </a:cubicBezTo>
                    <a:cubicBezTo>
                      <a:pt x="478" y="32"/>
                      <a:pt x="405" y="0"/>
                      <a:pt x="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11"/>
              <p:cNvSpPr/>
              <p:nvPr/>
            </p:nvSpPr>
            <p:spPr>
              <a:xfrm>
                <a:off x="4223575" y="3873825"/>
                <a:ext cx="15875" cy="12075"/>
              </a:xfrm>
              <a:custGeom>
                <a:avLst/>
                <a:gdLst/>
                <a:ahLst/>
                <a:cxnLst/>
                <a:rect l="l" t="t" r="r" b="b"/>
                <a:pathLst>
                  <a:path w="635" h="483" extrusionOk="0">
                    <a:moveTo>
                      <a:pt x="319" y="0"/>
                    </a:moveTo>
                    <a:cubicBezTo>
                      <a:pt x="266" y="0"/>
                      <a:pt x="212" y="18"/>
                      <a:pt x="168" y="54"/>
                    </a:cubicBezTo>
                    <a:cubicBezTo>
                      <a:pt x="1" y="189"/>
                      <a:pt x="81" y="459"/>
                      <a:pt x="293" y="481"/>
                    </a:cubicBezTo>
                    <a:cubicBezTo>
                      <a:pt x="302" y="482"/>
                      <a:pt x="312" y="483"/>
                      <a:pt x="320" y="483"/>
                    </a:cubicBezTo>
                    <a:cubicBezTo>
                      <a:pt x="519" y="483"/>
                      <a:pt x="635" y="249"/>
                      <a:pt x="509" y="89"/>
                    </a:cubicBezTo>
                    <a:cubicBezTo>
                      <a:pt x="459" y="31"/>
                      <a:pt x="389"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11"/>
              <p:cNvSpPr/>
              <p:nvPr/>
            </p:nvSpPr>
            <p:spPr>
              <a:xfrm>
                <a:off x="4210250" y="3857325"/>
                <a:ext cx="15375" cy="11625"/>
              </a:xfrm>
              <a:custGeom>
                <a:avLst/>
                <a:gdLst/>
                <a:ahLst/>
                <a:cxnLst/>
                <a:rect l="l" t="t" r="r" b="b"/>
                <a:pathLst>
                  <a:path w="615" h="465" extrusionOk="0">
                    <a:moveTo>
                      <a:pt x="309" y="1"/>
                    </a:moveTo>
                    <a:cubicBezTo>
                      <a:pt x="258" y="1"/>
                      <a:pt x="207" y="18"/>
                      <a:pt x="164" y="52"/>
                    </a:cubicBezTo>
                    <a:cubicBezTo>
                      <a:pt x="0" y="184"/>
                      <a:pt x="77" y="444"/>
                      <a:pt x="286" y="463"/>
                    </a:cubicBezTo>
                    <a:cubicBezTo>
                      <a:pt x="295" y="464"/>
                      <a:pt x="304" y="465"/>
                      <a:pt x="313" y="465"/>
                    </a:cubicBezTo>
                    <a:cubicBezTo>
                      <a:pt x="503" y="465"/>
                      <a:pt x="615" y="241"/>
                      <a:pt x="489" y="87"/>
                    </a:cubicBezTo>
                    <a:cubicBezTo>
                      <a:pt x="443" y="30"/>
                      <a:pt x="376" y="1"/>
                      <a:pt x="3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11"/>
              <p:cNvSpPr/>
              <p:nvPr/>
            </p:nvSpPr>
            <p:spPr>
              <a:xfrm>
                <a:off x="4197000" y="3840800"/>
                <a:ext cx="14750" cy="11200"/>
              </a:xfrm>
              <a:custGeom>
                <a:avLst/>
                <a:gdLst/>
                <a:ahLst/>
                <a:cxnLst/>
                <a:rect l="l" t="t" r="r" b="b"/>
                <a:pathLst>
                  <a:path w="590" h="448" extrusionOk="0">
                    <a:moveTo>
                      <a:pt x="297" y="1"/>
                    </a:moveTo>
                    <a:cubicBezTo>
                      <a:pt x="247" y="1"/>
                      <a:pt x="196" y="17"/>
                      <a:pt x="154" y="51"/>
                    </a:cubicBezTo>
                    <a:cubicBezTo>
                      <a:pt x="0" y="176"/>
                      <a:pt x="74" y="424"/>
                      <a:pt x="273" y="446"/>
                    </a:cubicBezTo>
                    <a:cubicBezTo>
                      <a:pt x="281" y="447"/>
                      <a:pt x="289" y="447"/>
                      <a:pt x="296" y="447"/>
                    </a:cubicBezTo>
                    <a:cubicBezTo>
                      <a:pt x="479" y="447"/>
                      <a:pt x="590" y="231"/>
                      <a:pt x="469" y="83"/>
                    </a:cubicBezTo>
                    <a:cubicBezTo>
                      <a:pt x="426" y="29"/>
                      <a:pt x="362" y="1"/>
                      <a:pt x="2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11"/>
              <p:cNvSpPr/>
              <p:nvPr/>
            </p:nvSpPr>
            <p:spPr>
              <a:xfrm>
                <a:off x="4183725" y="3824225"/>
                <a:ext cx="14125" cy="10750"/>
              </a:xfrm>
              <a:custGeom>
                <a:avLst/>
                <a:gdLst/>
                <a:ahLst/>
                <a:cxnLst/>
                <a:rect l="l" t="t" r="r" b="b"/>
                <a:pathLst>
                  <a:path w="565" h="430" extrusionOk="0">
                    <a:moveTo>
                      <a:pt x="284" y="1"/>
                    </a:moveTo>
                    <a:cubicBezTo>
                      <a:pt x="236" y="1"/>
                      <a:pt x="189" y="17"/>
                      <a:pt x="149" y="49"/>
                    </a:cubicBezTo>
                    <a:cubicBezTo>
                      <a:pt x="1" y="168"/>
                      <a:pt x="71" y="409"/>
                      <a:pt x="261" y="428"/>
                    </a:cubicBezTo>
                    <a:cubicBezTo>
                      <a:pt x="269" y="429"/>
                      <a:pt x="277" y="429"/>
                      <a:pt x="284" y="429"/>
                    </a:cubicBezTo>
                    <a:cubicBezTo>
                      <a:pt x="460" y="429"/>
                      <a:pt x="565" y="223"/>
                      <a:pt x="451" y="81"/>
                    </a:cubicBezTo>
                    <a:cubicBezTo>
                      <a:pt x="407" y="28"/>
                      <a:pt x="346"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11"/>
              <p:cNvSpPr/>
              <p:nvPr/>
            </p:nvSpPr>
            <p:spPr>
              <a:xfrm>
                <a:off x="4170475" y="3807750"/>
                <a:ext cx="13475" cy="10175"/>
              </a:xfrm>
              <a:custGeom>
                <a:avLst/>
                <a:gdLst/>
                <a:ahLst/>
                <a:cxnLst/>
                <a:rect l="l" t="t" r="r" b="b"/>
                <a:pathLst>
                  <a:path w="539" h="407" extrusionOk="0">
                    <a:moveTo>
                      <a:pt x="270" y="0"/>
                    </a:moveTo>
                    <a:cubicBezTo>
                      <a:pt x="225" y="0"/>
                      <a:pt x="180" y="15"/>
                      <a:pt x="142" y="46"/>
                    </a:cubicBezTo>
                    <a:cubicBezTo>
                      <a:pt x="0" y="158"/>
                      <a:pt x="68" y="390"/>
                      <a:pt x="248" y="406"/>
                    </a:cubicBezTo>
                    <a:cubicBezTo>
                      <a:pt x="256" y="406"/>
                      <a:pt x="264" y="407"/>
                      <a:pt x="271" y="407"/>
                    </a:cubicBezTo>
                    <a:cubicBezTo>
                      <a:pt x="440"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11"/>
              <p:cNvSpPr/>
              <p:nvPr/>
            </p:nvSpPr>
            <p:spPr>
              <a:xfrm>
                <a:off x="4157225" y="3791175"/>
                <a:ext cx="12825" cy="9800"/>
              </a:xfrm>
              <a:custGeom>
                <a:avLst/>
                <a:gdLst/>
                <a:ahLst/>
                <a:cxnLst/>
                <a:rect l="l" t="t" r="r" b="b"/>
                <a:pathLst>
                  <a:path w="513" h="392" extrusionOk="0">
                    <a:moveTo>
                      <a:pt x="257" y="0"/>
                    </a:moveTo>
                    <a:cubicBezTo>
                      <a:pt x="214" y="0"/>
                      <a:pt x="171" y="14"/>
                      <a:pt x="135" y="43"/>
                    </a:cubicBezTo>
                    <a:cubicBezTo>
                      <a:pt x="0" y="156"/>
                      <a:pt x="64" y="371"/>
                      <a:pt x="238" y="391"/>
                    </a:cubicBezTo>
                    <a:cubicBezTo>
                      <a:pt x="246" y="391"/>
                      <a:pt x="253" y="392"/>
                      <a:pt x="261" y="392"/>
                    </a:cubicBezTo>
                    <a:cubicBezTo>
                      <a:pt x="418" y="392"/>
                      <a:pt x="513" y="201"/>
                      <a:pt x="408" y="72"/>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11"/>
              <p:cNvSpPr/>
              <p:nvPr/>
            </p:nvSpPr>
            <p:spPr>
              <a:xfrm>
                <a:off x="4143950" y="3774675"/>
                <a:ext cx="12275" cy="9275"/>
              </a:xfrm>
              <a:custGeom>
                <a:avLst/>
                <a:gdLst/>
                <a:ahLst/>
                <a:cxnLst/>
                <a:rect l="l" t="t" r="r" b="b"/>
                <a:pathLst>
                  <a:path w="491" h="371" extrusionOk="0">
                    <a:moveTo>
                      <a:pt x="245" y="1"/>
                    </a:moveTo>
                    <a:cubicBezTo>
                      <a:pt x="205" y="1"/>
                      <a:pt x="164" y="14"/>
                      <a:pt x="129" y="41"/>
                    </a:cubicBezTo>
                    <a:cubicBezTo>
                      <a:pt x="1" y="144"/>
                      <a:pt x="62" y="353"/>
                      <a:pt x="226" y="369"/>
                    </a:cubicBezTo>
                    <a:cubicBezTo>
                      <a:pt x="234" y="370"/>
                      <a:pt x="241" y="371"/>
                      <a:pt x="249" y="371"/>
                    </a:cubicBezTo>
                    <a:cubicBezTo>
                      <a:pt x="399" y="371"/>
                      <a:pt x="491" y="193"/>
                      <a:pt x="390" y="70"/>
                    </a:cubicBezTo>
                    <a:cubicBezTo>
                      <a:pt x="353" y="24"/>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11"/>
              <p:cNvSpPr/>
              <p:nvPr/>
            </p:nvSpPr>
            <p:spPr>
              <a:xfrm>
                <a:off x="4130625" y="3758125"/>
                <a:ext cx="11650" cy="8875"/>
              </a:xfrm>
              <a:custGeom>
                <a:avLst/>
                <a:gdLst/>
                <a:ahLst/>
                <a:cxnLst/>
                <a:rect l="l" t="t" r="r" b="b"/>
                <a:pathLst>
                  <a:path w="466" h="355" extrusionOk="0">
                    <a:moveTo>
                      <a:pt x="234" y="0"/>
                    </a:moveTo>
                    <a:cubicBezTo>
                      <a:pt x="195" y="0"/>
                      <a:pt x="156" y="14"/>
                      <a:pt x="123" y="41"/>
                    </a:cubicBezTo>
                    <a:cubicBezTo>
                      <a:pt x="0" y="138"/>
                      <a:pt x="58" y="337"/>
                      <a:pt x="216" y="353"/>
                    </a:cubicBezTo>
                    <a:cubicBezTo>
                      <a:pt x="222" y="354"/>
                      <a:pt x="229" y="354"/>
                      <a:pt x="235" y="354"/>
                    </a:cubicBezTo>
                    <a:cubicBezTo>
                      <a:pt x="381" y="354"/>
                      <a:pt x="465" y="184"/>
                      <a:pt x="370" y="67"/>
                    </a:cubicBezTo>
                    <a:cubicBezTo>
                      <a:pt x="335" y="23"/>
                      <a:pt x="285" y="0"/>
                      <a:pt x="2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11"/>
              <p:cNvSpPr/>
              <p:nvPr/>
            </p:nvSpPr>
            <p:spPr>
              <a:xfrm>
                <a:off x="4117375" y="3741575"/>
                <a:ext cx="11075" cy="8375"/>
              </a:xfrm>
              <a:custGeom>
                <a:avLst/>
                <a:gdLst/>
                <a:ahLst/>
                <a:cxnLst/>
                <a:rect l="l" t="t" r="r" b="b"/>
                <a:pathLst>
                  <a:path w="443" h="335" extrusionOk="0">
                    <a:moveTo>
                      <a:pt x="221" y="1"/>
                    </a:moveTo>
                    <a:cubicBezTo>
                      <a:pt x="184" y="1"/>
                      <a:pt x="147" y="13"/>
                      <a:pt x="116" y="38"/>
                    </a:cubicBezTo>
                    <a:cubicBezTo>
                      <a:pt x="0" y="131"/>
                      <a:pt x="55" y="321"/>
                      <a:pt x="203" y="334"/>
                    </a:cubicBezTo>
                    <a:cubicBezTo>
                      <a:pt x="209" y="335"/>
                      <a:pt x="216" y="335"/>
                      <a:pt x="222" y="335"/>
                    </a:cubicBezTo>
                    <a:cubicBezTo>
                      <a:pt x="362" y="335"/>
                      <a:pt x="443" y="174"/>
                      <a:pt x="350" y="64"/>
                    </a:cubicBezTo>
                    <a:cubicBezTo>
                      <a:pt x="318" y="22"/>
                      <a:pt x="269"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11"/>
              <p:cNvSpPr/>
              <p:nvPr/>
            </p:nvSpPr>
            <p:spPr>
              <a:xfrm>
                <a:off x="4104100" y="3725075"/>
                <a:ext cx="10400" cy="7925"/>
              </a:xfrm>
              <a:custGeom>
                <a:avLst/>
                <a:gdLst/>
                <a:ahLst/>
                <a:cxnLst/>
                <a:rect l="l" t="t" r="r" b="b"/>
                <a:pathLst>
                  <a:path w="416" h="317" extrusionOk="0">
                    <a:moveTo>
                      <a:pt x="210" y="1"/>
                    </a:moveTo>
                    <a:cubicBezTo>
                      <a:pt x="175" y="1"/>
                      <a:pt x="140" y="12"/>
                      <a:pt x="110" y="36"/>
                    </a:cubicBezTo>
                    <a:cubicBezTo>
                      <a:pt x="1" y="123"/>
                      <a:pt x="52" y="300"/>
                      <a:pt x="194" y="316"/>
                    </a:cubicBezTo>
                    <a:cubicBezTo>
                      <a:pt x="199" y="316"/>
                      <a:pt x="204" y="316"/>
                      <a:pt x="209" y="316"/>
                    </a:cubicBezTo>
                    <a:cubicBezTo>
                      <a:pt x="338" y="316"/>
                      <a:pt x="415" y="164"/>
                      <a:pt x="332" y="59"/>
                    </a:cubicBezTo>
                    <a:cubicBezTo>
                      <a:pt x="301" y="20"/>
                      <a:pt x="256"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11"/>
              <p:cNvSpPr/>
              <p:nvPr/>
            </p:nvSpPr>
            <p:spPr>
              <a:xfrm>
                <a:off x="4347625" y="3991625"/>
                <a:ext cx="20900" cy="15850"/>
              </a:xfrm>
              <a:custGeom>
                <a:avLst/>
                <a:gdLst/>
                <a:ahLst/>
                <a:cxnLst/>
                <a:rect l="l" t="t" r="r" b="b"/>
                <a:pathLst>
                  <a:path w="836" h="634" extrusionOk="0">
                    <a:moveTo>
                      <a:pt x="418" y="1"/>
                    </a:moveTo>
                    <a:cubicBezTo>
                      <a:pt x="348" y="1"/>
                      <a:pt x="278" y="24"/>
                      <a:pt x="219" y="73"/>
                    </a:cubicBezTo>
                    <a:cubicBezTo>
                      <a:pt x="1" y="249"/>
                      <a:pt x="107" y="603"/>
                      <a:pt x="386" y="632"/>
                    </a:cubicBezTo>
                    <a:cubicBezTo>
                      <a:pt x="398" y="633"/>
                      <a:pt x="410" y="634"/>
                      <a:pt x="421" y="634"/>
                    </a:cubicBezTo>
                    <a:cubicBezTo>
                      <a:pt x="680" y="634"/>
                      <a:pt x="835" y="327"/>
                      <a:pt x="666" y="118"/>
                    </a:cubicBezTo>
                    <a:cubicBezTo>
                      <a:pt x="602" y="41"/>
                      <a:pt x="51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11"/>
              <p:cNvSpPr/>
              <p:nvPr/>
            </p:nvSpPr>
            <p:spPr>
              <a:xfrm>
                <a:off x="4334375" y="3975100"/>
                <a:ext cx="20250" cy="15350"/>
              </a:xfrm>
              <a:custGeom>
                <a:avLst/>
                <a:gdLst/>
                <a:ahLst/>
                <a:cxnLst/>
                <a:rect l="l" t="t" r="r" b="b"/>
                <a:pathLst>
                  <a:path w="810" h="614" extrusionOk="0">
                    <a:moveTo>
                      <a:pt x="406" y="0"/>
                    </a:moveTo>
                    <a:cubicBezTo>
                      <a:pt x="338" y="0"/>
                      <a:pt x="270" y="22"/>
                      <a:pt x="213" y="68"/>
                    </a:cubicBezTo>
                    <a:cubicBezTo>
                      <a:pt x="1" y="239"/>
                      <a:pt x="103" y="583"/>
                      <a:pt x="373" y="611"/>
                    </a:cubicBezTo>
                    <a:cubicBezTo>
                      <a:pt x="385" y="613"/>
                      <a:pt x="397" y="613"/>
                      <a:pt x="408" y="613"/>
                    </a:cubicBezTo>
                    <a:cubicBezTo>
                      <a:pt x="661" y="613"/>
                      <a:pt x="809" y="316"/>
                      <a:pt x="643" y="113"/>
                    </a:cubicBezTo>
                    <a:cubicBezTo>
                      <a:pt x="583" y="39"/>
                      <a:pt x="495" y="0"/>
                      <a:pt x="4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11"/>
              <p:cNvSpPr/>
              <p:nvPr/>
            </p:nvSpPr>
            <p:spPr>
              <a:xfrm>
                <a:off x="4321125" y="3958525"/>
                <a:ext cx="19600" cy="14900"/>
              </a:xfrm>
              <a:custGeom>
                <a:avLst/>
                <a:gdLst/>
                <a:ahLst/>
                <a:cxnLst/>
                <a:rect l="l" t="t" r="r" b="b"/>
                <a:pathLst>
                  <a:path w="784" h="596" extrusionOk="0">
                    <a:moveTo>
                      <a:pt x="393" y="0"/>
                    </a:moveTo>
                    <a:cubicBezTo>
                      <a:pt x="327" y="0"/>
                      <a:pt x="261" y="22"/>
                      <a:pt x="206" y="66"/>
                    </a:cubicBezTo>
                    <a:cubicBezTo>
                      <a:pt x="0" y="233"/>
                      <a:pt x="97" y="567"/>
                      <a:pt x="363" y="593"/>
                    </a:cubicBezTo>
                    <a:cubicBezTo>
                      <a:pt x="375" y="594"/>
                      <a:pt x="387" y="595"/>
                      <a:pt x="398" y="595"/>
                    </a:cubicBezTo>
                    <a:cubicBezTo>
                      <a:pt x="641" y="595"/>
                      <a:pt x="783" y="308"/>
                      <a:pt x="624" y="111"/>
                    </a:cubicBezTo>
                    <a:cubicBezTo>
                      <a:pt x="565" y="38"/>
                      <a:pt x="480" y="0"/>
                      <a:pt x="3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11"/>
              <p:cNvSpPr/>
              <p:nvPr/>
            </p:nvSpPr>
            <p:spPr>
              <a:xfrm>
                <a:off x="4307775" y="3942025"/>
                <a:ext cx="19075" cy="14425"/>
              </a:xfrm>
              <a:custGeom>
                <a:avLst/>
                <a:gdLst/>
                <a:ahLst/>
                <a:cxnLst/>
                <a:rect l="l" t="t" r="r" b="b"/>
                <a:pathLst>
                  <a:path w="763" h="577" extrusionOk="0">
                    <a:moveTo>
                      <a:pt x="384" y="0"/>
                    </a:moveTo>
                    <a:cubicBezTo>
                      <a:pt x="320" y="0"/>
                      <a:pt x="256" y="21"/>
                      <a:pt x="203" y="64"/>
                    </a:cubicBezTo>
                    <a:cubicBezTo>
                      <a:pt x="1" y="225"/>
                      <a:pt x="97" y="549"/>
                      <a:pt x="354" y="575"/>
                    </a:cubicBezTo>
                    <a:cubicBezTo>
                      <a:pt x="365" y="576"/>
                      <a:pt x="375" y="577"/>
                      <a:pt x="385" y="577"/>
                    </a:cubicBezTo>
                    <a:cubicBezTo>
                      <a:pt x="621" y="577"/>
                      <a:pt x="762" y="297"/>
                      <a:pt x="608" y="106"/>
                    </a:cubicBezTo>
                    <a:cubicBezTo>
                      <a:pt x="552" y="36"/>
                      <a:pt x="468" y="0"/>
                      <a:pt x="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11"/>
              <p:cNvSpPr/>
              <p:nvPr/>
            </p:nvSpPr>
            <p:spPr>
              <a:xfrm>
                <a:off x="4294525" y="3925500"/>
                <a:ext cx="18425" cy="13925"/>
              </a:xfrm>
              <a:custGeom>
                <a:avLst/>
                <a:gdLst/>
                <a:ahLst/>
                <a:cxnLst/>
                <a:rect l="l" t="t" r="r" b="b"/>
                <a:pathLst>
                  <a:path w="737" h="557" extrusionOk="0">
                    <a:moveTo>
                      <a:pt x="372" y="0"/>
                    </a:moveTo>
                    <a:cubicBezTo>
                      <a:pt x="310" y="0"/>
                      <a:pt x="247" y="21"/>
                      <a:pt x="193" y="63"/>
                    </a:cubicBezTo>
                    <a:cubicBezTo>
                      <a:pt x="0" y="221"/>
                      <a:pt x="97" y="532"/>
                      <a:pt x="341" y="555"/>
                    </a:cubicBezTo>
                    <a:cubicBezTo>
                      <a:pt x="352" y="556"/>
                      <a:pt x="362" y="556"/>
                      <a:pt x="372" y="556"/>
                    </a:cubicBezTo>
                    <a:cubicBezTo>
                      <a:pt x="601" y="556"/>
                      <a:pt x="736" y="286"/>
                      <a:pt x="585" y="102"/>
                    </a:cubicBezTo>
                    <a:cubicBezTo>
                      <a:pt x="531" y="35"/>
                      <a:pt x="452" y="0"/>
                      <a:pt x="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11"/>
              <p:cNvSpPr/>
              <p:nvPr/>
            </p:nvSpPr>
            <p:spPr>
              <a:xfrm>
                <a:off x="4281275" y="3908925"/>
                <a:ext cx="17775" cy="13550"/>
              </a:xfrm>
              <a:custGeom>
                <a:avLst/>
                <a:gdLst/>
                <a:ahLst/>
                <a:cxnLst/>
                <a:rect l="l" t="t" r="r" b="b"/>
                <a:pathLst>
                  <a:path w="711" h="542" extrusionOk="0">
                    <a:moveTo>
                      <a:pt x="357" y="1"/>
                    </a:moveTo>
                    <a:cubicBezTo>
                      <a:pt x="297" y="1"/>
                      <a:pt x="237" y="21"/>
                      <a:pt x="187" y="61"/>
                    </a:cubicBezTo>
                    <a:cubicBezTo>
                      <a:pt x="0" y="212"/>
                      <a:pt x="90" y="514"/>
                      <a:pt x="328" y="540"/>
                    </a:cubicBezTo>
                    <a:cubicBezTo>
                      <a:pt x="339" y="541"/>
                      <a:pt x="349" y="541"/>
                      <a:pt x="359" y="541"/>
                    </a:cubicBezTo>
                    <a:cubicBezTo>
                      <a:pt x="581" y="541"/>
                      <a:pt x="710" y="281"/>
                      <a:pt x="566" y="103"/>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11"/>
              <p:cNvSpPr/>
              <p:nvPr/>
            </p:nvSpPr>
            <p:spPr>
              <a:xfrm>
                <a:off x="4268000" y="3892375"/>
                <a:ext cx="17150" cy="13075"/>
              </a:xfrm>
              <a:custGeom>
                <a:avLst/>
                <a:gdLst/>
                <a:ahLst/>
                <a:cxnLst/>
                <a:rect l="l" t="t" r="r" b="b"/>
                <a:pathLst>
                  <a:path w="686" h="523" extrusionOk="0">
                    <a:moveTo>
                      <a:pt x="343" y="1"/>
                    </a:moveTo>
                    <a:cubicBezTo>
                      <a:pt x="286" y="1"/>
                      <a:pt x="229" y="19"/>
                      <a:pt x="181" y="58"/>
                    </a:cubicBezTo>
                    <a:cubicBezTo>
                      <a:pt x="1" y="202"/>
                      <a:pt x="85" y="495"/>
                      <a:pt x="316" y="520"/>
                    </a:cubicBezTo>
                    <a:cubicBezTo>
                      <a:pt x="326" y="522"/>
                      <a:pt x="337" y="522"/>
                      <a:pt x="347" y="522"/>
                    </a:cubicBezTo>
                    <a:cubicBezTo>
                      <a:pt x="560" y="522"/>
                      <a:pt x="685" y="271"/>
                      <a:pt x="547" y="99"/>
                    </a:cubicBezTo>
                    <a:cubicBezTo>
                      <a:pt x="496" y="35"/>
                      <a:pt x="419"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11"/>
              <p:cNvSpPr/>
              <p:nvPr/>
            </p:nvSpPr>
            <p:spPr>
              <a:xfrm>
                <a:off x="4254750" y="3875850"/>
                <a:ext cx="16525" cy="12625"/>
              </a:xfrm>
              <a:custGeom>
                <a:avLst/>
                <a:gdLst/>
                <a:ahLst/>
                <a:cxnLst/>
                <a:rect l="l" t="t" r="r" b="b"/>
                <a:pathLst>
                  <a:path w="661" h="505" extrusionOk="0">
                    <a:moveTo>
                      <a:pt x="330" y="1"/>
                    </a:moveTo>
                    <a:cubicBezTo>
                      <a:pt x="275" y="1"/>
                      <a:pt x="220" y="19"/>
                      <a:pt x="174" y="57"/>
                    </a:cubicBezTo>
                    <a:cubicBezTo>
                      <a:pt x="1" y="198"/>
                      <a:pt x="81" y="478"/>
                      <a:pt x="306" y="503"/>
                    </a:cubicBezTo>
                    <a:cubicBezTo>
                      <a:pt x="315" y="504"/>
                      <a:pt x="324" y="505"/>
                      <a:pt x="333" y="505"/>
                    </a:cubicBezTo>
                    <a:cubicBezTo>
                      <a:pt x="539" y="505"/>
                      <a:pt x="660" y="262"/>
                      <a:pt x="528" y="95"/>
                    </a:cubicBezTo>
                    <a:cubicBezTo>
                      <a:pt x="477" y="33"/>
                      <a:pt x="403" y="1"/>
                      <a:pt x="3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11"/>
              <p:cNvSpPr/>
              <p:nvPr/>
            </p:nvSpPr>
            <p:spPr>
              <a:xfrm>
                <a:off x="4241500" y="3859350"/>
                <a:ext cx="15875" cy="12100"/>
              </a:xfrm>
              <a:custGeom>
                <a:avLst/>
                <a:gdLst/>
                <a:ahLst/>
                <a:cxnLst/>
                <a:rect l="l" t="t" r="r" b="b"/>
                <a:pathLst>
                  <a:path w="635" h="484" extrusionOk="0">
                    <a:moveTo>
                      <a:pt x="318" y="1"/>
                    </a:moveTo>
                    <a:cubicBezTo>
                      <a:pt x="264" y="1"/>
                      <a:pt x="210" y="19"/>
                      <a:pt x="164" y="55"/>
                    </a:cubicBezTo>
                    <a:cubicBezTo>
                      <a:pt x="0" y="190"/>
                      <a:pt x="81" y="459"/>
                      <a:pt x="293" y="482"/>
                    </a:cubicBezTo>
                    <a:cubicBezTo>
                      <a:pt x="302" y="483"/>
                      <a:pt x="311" y="483"/>
                      <a:pt x="320" y="483"/>
                    </a:cubicBezTo>
                    <a:cubicBezTo>
                      <a:pt x="516" y="483"/>
                      <a:pt x="634" y="250"/>
                      <a:pt x="505" y="90"/>
                    </a:cubicBezTo>
                    <a:cubicBezTo>
                      <a:pt x="457" y="31"/>
                      <a:pt x="388"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11"/>
              <p:cNvSpPr/>
              <p:nvPr/>
            </p:nvSpPr>
            <p:spPr>
              <a:xfrm>
                <a:off x="4228150" y="3842800"/>
                <a:ext cx="15400" cy="11625"/>
              </a:xfrm>
              <a:custGeom>
                <a:avLst/>
                <a:gdLst/>
                <a:ahLst/>
                <a:cxnLst/>
                <a:rect l="l" t="t" r="r" b="b"/>
                <a:pathLst>
                  <a:path w="616" h="465" extrusionOk="0">
                    <a:moveTo>
                      <a:pt x="307" y="0"/>
                    </a:moveTo>
                    <a:cubicBezTo>
                      <a:pt x="256" y="0"/>
                      <a:pt x="204" y="17"/>
                      <a:pt x="162" y="51"/>
                    </a:cubicBezTo>
                    <a:cubicBezTo>
                      <a:pt x="1" y="183"/>
                      <a:pt x="78" y="440"/>
                      <a:pt x="284" y="463"/>
                    </a:cubicBezTo>
                    <a:cubicBezTo>
                      <a:pt x="293" y="464"/>
                      <a:pt x="302" y="464"/>
                      <a:pt x="311" y="464"/>
                    </a:cubicBezTo>
                    <a:cubicBezTo>
                      <a:pt x="501" y="464"/>
                      <a:pt x="615" y="240"/>
                      <a:pt x="489" y="87"/>
                    </a:cubicBezTo>
                    <a:cubicBezTo>
                      <a:pt x="444" y="30"/>
                      <a:pt x="376" y="0"/>
                      <a:pt x="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11"/>
              <p:cNvSpPr/>
              <p:nvPr/>
            </p:nvSpPr>
            <p:spPr>
              <a:xfrm>
                <a:off x="4214900" y="3826300"/>
                <a:ext cx="14775" cy="11150"/>
              </a:xfrm>
              <a:custGeom>
                <a:avLst/>
                <a:gdLst/>
                <a:ahLst/>
                <a:cxnLst/>
                <a:rect l="l" t="t" r="r" b="b"/>
                <a:pathLst>
                  <a:path w="591" h="446" extrusionOk="0">
                    <a:moveTo>
                      <a:pt x="295" y="0"/>
                    </a:moveTo>
                    <a:cubicBezTo>
                      <a:pt x="246" y="0"/>
                      <a:pt x="196" y="16"/>
                      <a:pt x="155" y="49"/>
                    </a:cubicBezTo>
                    <a:cubicBezTo>
                      <a:pt x="1" y="175"/>
                      <a:pt x="75" y="425"/>
                      <a:pt x="274" y="445"/>
                    </a:cubicBezTo>
                    <a:cubicBezTo>
                      <a:pt x="282" y="445"/>
                      <a:pt x="289" y="446"/>
                      <a:pt x="297" y="446"/>
                    </a:cubicBezTo>
                    <a:cubicBezTo>
                      <a:pt x="480" y="446"/>
                      <a:pt x="590" y="230"/>
                      <a:pt x="470" y="81"/>
                    </a:cubicBezTo>
                    <a:cubicBezTo>
                      <a:pt x="426" y="28"/>
                      <a:pt x="361"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11"/>
              <p:cNvSpPr/>
              <p:nvPr/>
            </p:nvSpPr>
            <p:spPr>
              <a:xfrm>
                <a:off x="4201650" y="3809800"/>
                <a:ext cx="14100" cy="10725"/>
              </a:xfrm>
              <a:custGeom>
                <a:avLst/>
                <a:gdLst/>
                <a:ahLst/>
                <a:cxnLst/>
                <a:rect l="l" t="t" r="r" b="b"/>
                <a:pathLst>
                  <a:path w="564" h="429" extrusionOk="0">
                    <a:moveTo>
                      <a:pt x="280" y="1"/>
                    </a:moveTo>
                    <a:cubicBezTo>
                      <a:pt x="233" y="1"/>
                      <a:pt x="187" y="16"/>
                      <a:pt x="148" y="47"/>
                    </a:cubicBezTo>
                    <a:cubicBezTo>
                      <a:pt x="0" y="169"/>
                      <a:pt x="71" y="407"/>
                      <a:pt x="261" y="426"/>
                    </a:cubicBezTo>
                    <a:cubicBezTo>
                      <a:pt x="270" y="428"/>
                      <a:pt x="279" y="428"/>
                      <a:pt x="287" y="428"/>
                    </a:cubicBezTo>
                    <a:cubicBezTo>
                      <a:pt x="461" y="428"/>
                      <a:pt x="564" y="220"/>
                      <a:pt x="450" y="79"/>
                    </a:cubicBezTo>
                    <a:cubicBezTo>
                      <a:pt x="406" y="28"/>
                      <a:pt x="343" y="1"/>
                      <a:pt x="2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11"/>
              <p:cNvSpPr/>
              <p:nvPr/>
            </p:nvSpPr>
            <p:spPr>
              <a:xfrm>
                <a:off x="4188400" y="3793200"/>
                <a:ext cx="13475" cy="10275"/>
              </a:xfrm>
              <a:custGeom>
                <a:avLst/>
                <a:gdLst/>
                <a:ahLst/>
                <a:cxnLst/>
                <a:rect l="l" t="t" r="r" b="b"/>
                <a:pathLst>
                  <a:path w="539" h="411" extrusionOk="0">
                    <a:moveTo>
                      <a:pt x="269" y="1"/>
                    </a:moveTo>
                    <a:cubicBezTo>
                      <a:pt x="224" y="1"/>
                      <a:pt x="179" y="16"/>
                      <a:pt x="142" y="46"/>
                    </a:cubicBezTo>
                    <a:cubicBezTo>
                      <a:pt x="0" y="162"/>
                      <a:pt x="68" y="390"/>
                      <a:pt x="248" y="409"/>
                    </a:cubicBezTo>
                    <a:cubicBezTo>
                      <a:pt x="255" y="410"/>
                      <a:pt x="263" y="410"/>
                      <a:pt x="271" y="410"/>
                    </a:cubicBezTo>
                    <a:cubicBezTo>
                      <a:pt x="437" y="410"/>
                      <a:pt x="538" y="213"/>
                      <a:pt x="428" y="78"/>
                    </a:cubicBezTo>
                    <a:cubicBezTo>
                      <a:pt x="387" y="27"/>
                      <a:pt x="328" y="1"/>
                      <a:pt x="2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11"/>
              <p:cNvSpPr/>
              <p:nvPr/>
            </p:nvSpPr>
            <p:spPr>
              <a:xfrm>
                <a:off x="4175050" y="3776700"/>
                <a:ext cx="12925" cy="9750"/>
              </a:xfrm>
              <a:custGeom>
                <a:avLst/>
                <a:gdLst/>
                <a:ahLst/>
                <a:cxnLst/>
                <a:rect l="l" t="t" r="r" b="b"/>
                <a:pathLst>
                  <a:path w="517" h="390" extrusionOk="0">
                    <a:moveTo>
                      <a:pt x="261" y="1"/>
                    </a:moveTo>
                    <a:cubicBezTo>
                      <a:pt x="218" y="1"/>
                      <a:pt x="175" y="15"/>
                      <a:pt x="139" y="44"/>
                    </a:cubicBezTo>
                    <a:cubicBezTo>
                      <a:pt x="1" y="153"/>
                      <a:pt x="68" y="372"/>
                      <a:pt x="238" y="388"/>
                    </a:cubicBezTo>
                    <a:cubicBezTo>
                      <a:pt x="246" y="389"/>
                      <a:pt x="254" y="389"/>
                      <a:pt x="262" y="389"/>
                    </a:cubicBezTo>
                    <a:cubicBezTo>
                      <a:pt x="422" y="389"/>
                      <a:pt x="516" y="202"/>
                      <a:pt x="412" y="73"/>
                    </a:cubicBezTo>
                    <a:cubicBezTo>
                      <a:pt x="374" y="25"/>
                      <a:pt x="318"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11"/>
              <p:cNvSpPr/>
              <p:nvPr/>
            </p:nvSpPr>
            <p:spPr>
              <a:xfrm>
                <a:off x="4161800" y="3760125"/>
                <a:ext cx="12300" cy="9350"/>
              </a:xfrm>
              <a:custGeom>
                <a:avLst/>
                <a:gdLst/>
                <a:ahLst/>
                <a:cxnLst/>
                <a:rect l="l" t="t" r="r" b="b"/>
                <a:pathLst>
                  <a:path w="492" h="374" extrusionOk="0">
                    <a:moveTo>
                      <a:pt x="246" y="1"/>
                    </a:moveTo>
                    <a:cubicBezTo>
                      <a:pt x="205" y="1"/>
                      <a:pt x="163" y="14"/>
                      <a:pt x="129" y="42"/>
                    </a:cubicBezTo>
                    <a:cubicBezTo>
                      <a:pt x="0" y="148"/>
                      <a:pt x="61" y="357"/>
                      <a:pt x="229" y="373"/>
                    </a:cubicBezTo>
                    <a:cubicBezTo>
                      <a:pt x="235" y="373"/>
                      <a:pt x="242" y="374"/>
                      <a:pt x="248" y="374"/>
                    </a:cubicBezTo>
                    <a:cubicBezTo>
                      <a:pt x="400" y="374"/>
                      <a:pt x="491" y="194"/>
                      <a:pt x="392" y="71"/>
                    </a:cubicBezTo>
                    <a:cubicBezTo>
                      <a:pt x="356" y="25"/>
                      <a:pt x="30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11"/>
              <p:cNvSpPr/>
              <p:nvPr/>
            </p:nvSpPr>
            <p:spPr>
              <a:xfrm>
                <a:off x="4148550" y="3743625"/>
                <a:ext cx="11625" cy="8825"/>
              </a:xfrm>
              <a:custGeom>
                <a:avLst/>
                <a:gdLst/>
                <a:ahLst/>
                <a:cxnLst/>
                <a:rect l="l" t="t" r="r" b="b"/>
                <a:pathLst>
                  <a:path w="465" h="353" extrusionOk="0">
                    <a:moveTo>
                      <a:pt x="233" y="1"/>
                    </a:moveTo>
                    <a:cubicBezTo>
                      <a:pt x="194" y="1"/>
                      <a:pt x="155" y="14"/>
                      <a:pt x="122" y="40"/>
                    </a:cubicBezTo>
                    <a:cubicBezTo>
                      <a:pt x="0" y="139"/>
                      <a:pt x="58" y="335"/>
                      <a:pt x="215" y="351"/>
                    </a:cubicBezTo>
                    <a:cubicBezTo>
                      <a:pt x="223" y="352"/>
                      <a:pt x="231" y="353"/>
                      <a:pt x="238" y="353"/>
                    </a:cubicBezTo>
                    <a:cubicBezTo>
                      <a:pt x="382" y="353"/>
                      <a:pt x="464" y="182"/>
                      <a:pt x="370" y="65"/>
                    </a:cubicBezTo>
                    <a:cubicBezTo>
                      <a:pt x="335" y="23"/>
                      <a:pt x="284" y="1"/>
                      <a:pt x="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11"/>
              <p:cNvSpPr/>
              <p:nvPr/>
            </p:nvSpPr>
            <p:spPr>
              <a:xfrm>
                <a:off x="4135275" y="3727075"/>
                <a:ext cx="11025" cy="8425"/>
              </a:xfrm>
              <a:custGeom>
                <a:avLst/>
                <a:gdLst/>
                <a:ahLst/>
                <a:cxnLst/>
                <a:rect l="l" t="t" r="r" b="b"/>
                <a:pathLst>
                  <a:path w="441" h="337" extrusionOk="0">
                    <a:moveTo>
                      <a:pt x="222" y="1"/>
                    </a:moveTo>
                    <a:cubicBezTo>
                      <a:pt x="184" y="1"/>
                      <a:pt x="147" y="13"/>
                      <a:pt x="117" y="40"/>
                    </a:cubicBezTo>
                    <a:cubicBezTo>
                      <a:pt x="1" y="133"/>
                      <a:pt x="55" y="319"/>
                      <a:pt x="203" y="335"/>
                    </a:cubicBezTo>
                    <a:cubicBezTo>
                      <a:pt x="210" y="336"/>
                      <a:pt x="216" y="336"/>
                      <a:pt x="222" y="336"/>
                    </a:cubicBezTo>
                    <a:cubicBezTo>
                      <a:pt x="359" y="336"/>
                      <a:pt x="440" y="173"/>
                      <a:pt x="351" y="62"/>
                    </a:cubicBezTo>
                    <a:cubicBezTo>
                      <a:pt x="318" y="22"/>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11"/>
              <p:cNvSpPr/>
              <p:nvPr/>
            </p:nvSpPr>
            <p:spPr>
              <a:xfrm>
                <a:off x="4122025" y="3710550"/>
                <a:ext cx="10375" cy="7925"/>
              </a:xfrm>
              <a:custGeom>
                <a:avLst/>
                <a:gdLst/>
                <a:ahLst/>
                <a:cxnLst/>
                <a:rect l="l" t="t" r="r" b="b"/>
                <a:pathLst>
                  <a:path w="415" h="317" extrusionOk="0">
                    <a:moveTo>
                      <a:pt x="209" y="0"/>
                    </a:moveTo>
                    <a:cubicBezTo>
                      <a:pt x="174" y="0"/>
                      <a:pt x="139" y="12"/>
                      <a:pt x="110" y="35"/>
                    </a:cubicBezTo>
                    <a:cubicBezTo>
                      <a:pt x="1" y="125"/>
                      <a:pt x="52" y="302"/>
                      <a:pt x="190" y="315"/>
                    </a:cubicBezTo>
                    <a:cubicBezTo>
                      <a:pt x="197" y="316"/>
                      <a:pt x="203" y="316"/>
                      <a:pt x="210" y="316"/>
                    </a:cubicBezTo>
                    <a:cubicBezTo>
                      <a:pt x="339" y="316"/>
                      <a:pt x="414" y="165"/>
                      <a:pt x="332" y="61"/>
                    </a:cubicBezTo>
                    <a:cubicBezTo>
                      <a:pt x="300"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11"/>
              <p:cNvSpPr/>
              <p:nvPr/>
            </p:nvSpPr>
            <p:spPr>
              <a:xfrm>
                <a:off x="4338950" y="3944050"/>
                <a:ext cx="19700" cy="14900"/>
              </a:xfrm>
              <a:custGeom>
                <a:avLst/>
                <a:gdLst/>
                <a:ahLst/>
                <a:cxnLst/>
                <a:rect l="l" t="t" r="r" b="b"/>
                <a:pathLst>
                  <a:path w="788" h="596" extrusionOk="0">
                    <a:moveTo>
                      <a:pt x="395" y="1"/>
                    </a:moveTo>
                    <a:cubicBezTo>
                      <a:pt x="330" y="1"/>
                      <a:pt x="264" y="22"/>
                      <a:pt x="210" y="67"/>
                    </a:cubicBezTo>
                    <a:cubicBezTo>
                      <a:pt x="1" y="234"/>
                      <a:pt x="100" y="565"/>
                      <a:pt x="364" y="594"/>
                    </a:cubicBezTo>
                    <a:cubicBezTo>
                      <a:pt x="376" y="595"/>
                      <a:pt x="387" y="596"/>
                      <a:pt x="398" y="596"/>
                    </a:cubicBezTo>
                    <a:cubicBezTo>
                      <a:pt x="642" y="596"/>
                      <a:pt x="787" y="308"/>
                      <a:pt x="627" y="112"/>
                    </a:cubicBezTo>
                    <a:cubicBezTo>
                      <a:pt x="569" y="38"/>
                      <a:pt x="482" y="1"/>
                      <a:pt x="3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11"/>
              <p:cNvSpPr/>
              <p:nvPr/>
            </p:nvSpPr>
            <p:spPr>
              <a:xfrm>
                <a:off x="4325700" y="3927475"/>
                <a:ext cx="19050" cy="14450"/>
              </a:xfrm>
              <a:custGeom>
                <a:avLst/>
                <a:gdLst/>
                <a:ahLst/>
                <a:cxnLst/>
                <a:rect l="l" t="t" r="r" b="b"/>
                <a:pathLst>
                  <a:path w="762" h="578" extrusionOk="0">
                    <a:moveTo>
                      <a:pt x="381" y="1"/>
                    </a:moveTo>
                    <a:cubicBezTo>
                      <a:pt x="317" y="1"/>
                      <a:pt x="253" y="22"/>
                      <a:pt x="200" y="64"/>
                    </a:cubicBezTo>
                    <a:cubicBezTo>
                      <a:pt x="0" y="228"/>
                      <a:pt x="97" y="550"/>
                      <a:pt x="354" y="575"/>
                    </a:cubicBezTo>
                    <a:cubicBezTo>
                      <a:pt x="366" y="577"/>
                      <a:pt x="377" y="577"/>
                      <a:pt x="388" y="577"/>
                    </a:cubicBezTo>
                    <a:cubicBezTo>
                      <a:pt x="622" y="577"/>
                      <a:pt x="761" y="300"/>
                      <a:pt x="608" y="109"/>
                    </a:cubicBezTo>
                    <a:cubicBezTo>
                      <a:pt x="549" y="38"/>
                      <a:pt x="465" y="1"/>
                      <a:pt x="3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11"/>
              <p:cNvSpPr/>
              <p:nvPr/>
            </p:nvSpPr>
            <p:spPr>
              <a:xfrm>
                <a:off x="4312450" y="3910975"/>
                <a:ext cx="18400" cy="13975"/>
              </a:xfrm>
              <a:custGeom>
                <a:avLst/>
                <a:gdLst/>
                <a:ahLst/>
                <a:cxnLst/>
                <a:rect l="l" t="t" r="r" b="b"/>
                <a:pathLst>
                  <a:path w="736" h="559" extrusionOk="0">
                    <a:moveTo>
                      <a:pt x="369" y="1"/>
                    </a:moveTo>
                    <a:cubicBezTo>
                      <a:pt x="307" y="1"/>
                      <a:pt x="245" y="21"/>
                      <a:pt x="193" y="62"/>
                    </a:cubicBezTo>
                    <a:cubicBezTo>
                      <a:pt x="0" y="220"/>
                      <a:pt x="93" y="532"/>
                      <a:pt x="341" y="557"/>
                    </a:cubicBezTo>
                    <a:cubicBezTo>
                      <a:pt x="351" y="558"/>
                      <a:pt x="362" y="559"/>
                      <a:pt x="372" y="559"/>
                    </a:cubicBezTo>
                    <a:cubicBezTo>
                      <a:pt x="601" y="559"/>
                      <a:pt x="736" y="289"/>
                      <a:pt x="585" y="104"/>
                    </a:cubicBezTo>
                    <a:cubicBezTo>
                      <a:pt x="530" y="36"/>
                      <a:pt x="450" y="1"/>
                      <a:pt x="3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11"/>
              <p:cNvSpPr/>
              <p:nvPr/>
            </p:nvSpPr>
            <p:spPr>
              <a:xfrm>
                <a:off x="4299175" y="3894425"/>
                <a:ext cx="17775" cy="13500"/>
              </a:xfrm>
              <a:custGeom>
                <a:avLst/>
                <a:gdLst/>
                <a:ahLst/>
                <a:cxnLst/>
                <a:rect l="l" t="t" r="r" b="b"/>
                <a:pathLst>
                  <a:path w="711" h="540" extrusionOk="0">
                    <a:moveTo>
                      <a:pt x="357" y="1"/>
                    </a:moveTo>
                    <a:cubicBezTo>
                      <a:pt x="298" y="1"/>
                      <a:pt x="237" y="21"/>
                      <a:pt x="187" y="62"/>
                    </a:cubicBezTo>
                    <a:cubicBezTo>
                      <a:pt x="1" y="210"/>
                      <a:pt x="91" y="512"/>
                      <a:pt x="329" y="538"/>
                    </a:cubicBezTo>
                    <a:cubicBezTo>
                      <a:pt x="339" y="539"/>
                      <a:pt x="349" y="540"/>
                      <a:pt x="359" y="540"/>
                    </a:cubicBezTo>
                    <a:cubicBezTo>
                      <a:pt x="579" y="540"/>
                      <a:pt x="711" y="279"/>
                      <a:pt x="567" y="101"/>
                    </a:cubicBezTo>
                    <a:cubicBezTo>
                      <a:pt x="514" y="35"/>
                      <a:pt x="436"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11"/>
              <p:cNvSpPr/>
              <p:nvPr/>
            </p:nvSpPr>
            <p:spPr>
              <a:xfrm>
                <a:off x="4285925" y="3877900"/>
                <a:ext cx="17150" cy="13000"/>
              </a:xfrm>
              <a:custGeom>
                <a:avLst/>
                <a:gdLst/>
                <a:ahLst/>
                <a:cxnLst/>
                <a:rect l="l" t="t" r="r" b="b"/>
                <a:pathLst>
                  <a:path w="686" h="520" extrusionOk="0">
                    <a:moveTo>
                      <a:pt x="345" y="0"/>
                    </a:moveTo>
                    <a:cubicBezTo>
                      <a:pt x="288" y="0"/>
                      <a:pt x="229" y="19"/>
                      <a:pt x="181" y="58"/>
                    </a:cubicBezTo>
                    <a:cubicBezTo>
                      <a:pt x="1" y="203"/>
                      <a:pt x="84" y="492"/>
                      <a:pt x="316" y="518"/>
                    </a:cubicBezTo>
                    <a:cubicBezTo>
                      <a:pt x="326" y="519"/>
                      <a:pt x="336" y="519"/>
                      <a:pt x="346" y="519"/>
                    </a:cubicBezTo>
                    <a:cubicBezTo>
                      <a:pt x="557" y="519"/>
                      <a:pt x="685" y="269"/>
                      <a:pt x="547" y="97"/>
                    </a:cubicBezTo>
                    <a:cubicBezTo>
                      <a:pt x="496" y="33"/>
                      <a:pt x="421" y="0"/>
                      <a:pt x="3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11"/>
              <p:cNvSpPr/>
              <p:nvPr/>
            </p:nvSpPr>
            <p:spPr>
              <a:xfrm>
                <a:off x="4272600" y="3861400"/>
                <a:ext cx="16575" cy="12525"/>
              </a:xfrm>
              <a:custGeom>
                <a:avLst/>
                <a:gdLst/>
                <a:ahLst/>
                <a:cxnLst/>
                <a:rect l="l" t="t" r="r" b="b"/>
                <a:pathLst>
                  <a:path w="663" h="501" extrusionOk="0">
                    <a:moveTo>
                      <a:pt x="334" y="0"/>
                    </a:moveTo>
                    <a:cubicBezTo>
                      <a:pt x="279" y="0"/>
                      <a:pt x="223" y="18"/>
                      <a:pt x="177" y="56"/>
                    </a:cubicBezTo>
                    <a:cubicBezTo>
                      <a:pt x="0" y="198"/>
                      <a:pt x="84" y="477"/>
                      <a:pt x="305" y="500"/>
                    </a:cubicBezTo>
                    <a:cubicBezTo>
                      <a:pt x="315" y="501"/>
                      <a:pt x="324" y="501"/>
                      <a:pt x="333" y="501"/>
                    </a:cubicBezTo>
                    <a:cubicBezTo>
                      <a:pt x="541" y="501"/>
                      <a:pt x="663" y="261"/>
                      <a:pt x="527" y="91"/>
                    </a:cubicBezTo>
                    <a:cubicBezTo>
                      <a:pt x="478" y="31"/>
                      <a:pt x="406"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11"/>
              <p:cNvSpPr/>
              <p:nvPr/>
            </p:nvSpPr>
            <p:spPr>
              <a:xfrm>
                <a:off x="4259425" y="3844825"/>
                <a:ext cx="15850" cy="12075"/>
              </a:xfrm>
              <a:custGeom>
                <a:avLst/>
                <a:gdLst/>
                <a:ahLst/>
                <a:cxnLst/>
                <a:rect l="l" t="t" r="r" b="b"/>
                <a:pathLst>
                  <a:path w="634" h="483" extrusionOk="0">
                    <a:moveTo>
                      <a:pt x="316" y="1"/>
                    </a:moveTo>
                    <a:cubicBezTo>
                      <a:pt x="263" y="1"/>
                      <a:pt x="209" y="18"/>
                      <a:pt x="164" y="54"/>
                    </a:cubicBezTo>
                    <a:cubicBezTo>
                      <a:pt x="0" y="189"/>
                      <a:pt x="80" y="459"/>
                      <a:pt x="293" y="481"/>
                    </a:cubicBezTo>
                    <a:cubicBezTo>
                      <a:pt x="302" y="482"/>
                      <a:pt x="311" y="483"/>
                      <a:pt x="319" y="483"/>
                    </a:cubicBezTo>
                    <a:cubicBezTo>
                      <a:pt x="516" y="483"/>
                      <a:pt x="634" y="249"/>
                      <a:pt x="505" y="92"/>
                    </a:cubicBezTo>
                    <a:cubicBezTo>
                      <a:pt x="457" y="32"/>
                      <a:pt x="387" y="1"/>
                      <a:pt x="3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11"/>
              <p:cNvSpPr/>
              <p:nvPr/>
            </p:nvSpPr>
            <p:spPr>
              <a:xfrm>
                <a:off x="4246075" y="3828325"/>
                <a:ext cx="15375" cy="11625"/>
              </a:xfrm>
              <a:custGeom>
                <a:avLst/>
                <a:gdLst/>
                <a:ahLst/>
                <a:cxnLst/>
                <a:rect l="l" t="t" r="r" b="b"/>
                <a:pathLst>
                  <a:path w="615" h="465" extrusionOk="0">
                    <a:moveTo>
                      <a:pt x="307" y="1"/>
                    </a:moveTo>
                    <a:cubicBezTo>
                      <a:pt x="256" y="1"/>
                      <a:pt x="204" y="17"/>
                      <a:pt x="161" y="52"/>
                    </a:cubicBezTo>
                    <a:cubicBezTo>
                      <a:pt x="1" y="184"/>
                      <a:pt x="78" y="444"/>
                      <a:pt x="283" y="463"/>
                    </a:cubicBezTo>
                    <a:cubicBezTo>
                      <a:pt x="293" y="464"/>
                      <a:pt x="302" y="465"/>
                      <a:pt x="310" y="465"/>
                    </a:cubicBezTo>
                    <a:cubicBezTo>
                      <a:pt x="500" y="465"/>
                      <a:pt x="615" y="241"/>
                      <a:pt x="489" y="87"/>
                    </a:cubicBezTo>
                    <a:cubicBezTo>
                      <a:pt x="443" y="30"/>
                      <a:pt x="375" y="1"/>
                      <a:pt x="3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11"/>
              <p:cNvSpPr/>
              <p:nvPr/>
            </p:nvSpPr>
            <p:spPr>
              <a:xfrm>
                <a:off x="4232825" y="3811775"/>
                <a:ext cx="14750" cy="11225"/>
              </a:xfrm>
              <a:custGeom>
                <a:avLst/>
                <a:gdLst/>
                <a:ahLst/>
                <a:cxnLst/>
                <a:rect l="l" t="t" r="r" b="b"/>
                <a:pathLst>
                  <a:path w="590" h="449" extrusionOk="0">
                    <a:moveTo>
                      <a:pt x="295" y="0"/>
                    </a:moveTo>
                    <a:cubicBezTo>
                      <a:pt x="246" y="0"/>
                      <a:pt x="196" y="17"/>
                      <a:pt x="155" y="52"/>
                    </a:cubicBezTo>
                    <a:cubicBezTo>
                      <a:pt x="0" y="174"/>
                      <a:pt x="74" y="425"/>
                      <a:pt x="270" y="447"/>
                    </a:cubicBezTo>
                    <a:cubicBezTo>
                      <a:pt x="278" y="448"/>
                      <a:pt x="286" y="448"/>
                      <a:pt x="294" y="448"/>
                    </a:cubicBezTo>
                    <a:cubicBezTo>
                      <a:pt x="479" y="448"/>
                      <a:pt x="590" y="232"/>
                      <a:pt x="470" y="84"/>
                    </a:cubicBezTo>
                    <a:cubicBezTo>
                      <a:pt x="424" y="29"/>
                      <a:pt x="36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11"/>
              <p:cNvSpPr/>
              <p:nvPr/>
            </p:nvSpPr>
            <p:spPr>
              <a:xfrm>
                <a:off x="4219575" y="3795225"/>
                <a:ext cx="14025" cy="10725"/>
              </a:xfrm>
              <a:custGeom>
                <a:avLst/>
                <a:gdLst/>
                <a:ahLst/>
                <a:cxnLst/>
                <a:rect l="l" t="t" r="r" b="b"/>
                <a:pathLst>
                  <a:path w="561" h="429" extrusionOk="0">
                    <a:moveTo>
                      <a:pt x="281" y="1"/>
                    </a:moveTo>
                    <a:cubicBezTo>
                      <a:pt x="234" y="1"/>
                      <a:pt x="187" y="17"/>
                      <a:pt x="148" y="49"/>
                    </a:cubicBezTo>
                    <a:cubicBezTo>
                      <a:pt x="0" y="167"/>
                      <a:pt x="71" y="409"/>
                      <a:pt x="260" y="428"/>
                    </a:cubicBezTo>
                    <a:cubicBezTo>
                      <a:pt x="268" y="429"/>
                      <a:pt x="276" y="429"/>
                      <a:pt x="283" y="429"/>
                    </a:cubicBezTo>
                    <a:cubicBezTo>
                      <a:pt x="456" y="429"/>
                      <a:pt x="561" y="222"/>
                      <a:pt x="447" y="81"/>
                    </a:cubicBezTo>
                    <a:cubicBezTo>
                      <a:pt x="405" y="28"/>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11"/>
              <p:cNvSpPr/>
              <p:nvPr/>
            </p:nvSpPr>
            <p:spPr>
              <a:xfrm>
                <a:off x="4206225" y="3778750"/>
                <a:ext cx="13475" cy="10250"/>
              </a:xfrm>
              <a:custGeom>
                <a:avLst/>
                <a:gdLst/>
                <a:ahLst/>
                <a:cxnLst/>
                <a:rect l="l" t="t" r="r" b="b"/>
                <a:pathLst>
                  <a:path w="539" h="410" extrusionOk="0">
                    <a:moveTo>
                      <a:pt x="272" y="0"/>
                    </a:moveTo>
                    <a:cubicBezTo>
                      <a:pt x="227" y="0"/>
                      <a:pt x="181" y="15"/>
                      <a:pt x="142" y="46"/>
                    </a:cubicBezTo>
                    <a:cubicBezTo>
                      <a:pt x="1" y="161"/>
                      <a:pt x="68" y="389"/>
                      <a:pt x="251" y="409"/>
                    </a:cubicBezTo>
                    <a:cubicBezTo>
                      <a:pt x="259" y="410"/>
                      <a:pt x="267" y="410"/>
                      <a:pt x="274" y="410"/>
                    </a:cubicBezTo>
                    <a:cubicBezTo>
                      <a:pt x="441" y="410"/>
                      <a:pt x="539" y="213"/>
                      <a:pt x="431" y="78"/>
                    </a:cubicBezTo>
                    <a:cubicBezTo>
                      <a:pt x="391" y="26"/>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11"/>
              <p:cNvSpPr/>
              <p:nvPr/>
            </p:nvSpPr>
            <p:spPr>
              <a:xfrm>
                <a:off x="4192975" y="3762175"/>
                <a:ext cx="12925" cy="9800"/>
              </a:xfrm>
              <a:custGeom>
                <a:avLst/>
                <a:gdLst/>
                <a:ahLst/>
                <a:cxnLst/>
                <a:rect l="l" t="t" r="r" b="b"/>
                <a:pathLst>
                  <a:path w="517" h="392" extrusionOk="0">
                    <a:moveTo>
                      <a:pt x="259" y="0"/>
                    </a:moveTo>
                    <a:cubicBezTo>
                      <a:pt x="215" y="0"/>
                      <a:pt x="171" y="14"/>
                      <a:pt x="135" y="43"/>
                    </a:cubicBezTo>
                    <a:cubicBezTo>
                      <a:pt x="0" y="156"/>
                      <a:pt x="65" y="371"/>
                      <a:pt x="238" y="390"/>
                    </a:cubicBezTo>
                    <a:cubicBezTo>
                      <a:pt x="246" y="391"/>
                      <a:pt x="254" y="392"/>
                      <a:pt x="261" y="392"/>
                    </a:cubicBezTo>
                    <a:cubicBezTo>
                      <a:pt x="421" y="392"/>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11"/>
              <p:cNvSpPr/>
              <p:nvPr/>
            </p:nvSpPr>
            <p:spPr>
              <a:xfrm>
                <a:off x="4179725" y="3745675"/>
                <a:ext cx="12250" cy="9275"/>
              </a:xfrm>
              <a:custGeom>
                <a:avLst/>
                <a:gdLst/>
                <a:ahLst/>
                <a:cxnLst/>
                <a:rect l="l" t="t" r="r" b="b"/>
                <a:pathLst>
                  <a:path w="490" h="371" extrusionOk="0">
                    <a:moveTo>
                      <a:pt x="244" y="0"/>
                    </a:moveTo>
                    <a:cubicBezTo>
                      <a:pt x="204" y="0"/>
                      <a:pt x="163" y="14"/>
                      <a:pt x="129" y="41"/>
                    </a:cubicBezTo>
                    <a:cubicBezTo>
                      <a:pt x="0" y="144"/>
                      <a:pt x="61" y="353"/>
                      <a:pt x="225" y="369"/>
                    </a:cubicBezTo>
                    <a:cubicBezTo>
                      <a:pt x="233" y="370"/>
                      <a:pt x="241" y="370"/>
                      <a:pt x="248" y="370"/>
                    </a:cubicBezTo>
                    <a:cubicBezTo>
                      <a:pt x="401" y="370"/>
                      <a:pt x="490" y="193"/>
                      <a:pt x="389" y="70"/>
                    </a:cubicBezTo>
                    <a:cubicBezTo>
                      <a:pt x="352" y="24"/>
                      <a:pt x="299" y="0"/>
                      <a:pt x="2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11"/>
              <p:cNvSpPr/>
              <p:nvPr/>
            </p:nvSpPr>
            <p:spPr>
              <a:xfrm>
                <a:off x="4166450" y="3729100"/>
                <a:ext cx="11650" cy="8875"/>
              </a:xfrm>
              <a:custGeom>
                <a:avLst/>
                <a:gdLst/>
                <a:ahLst/>
                <a:cxnLst/>
                <a:rect l="l" t="t" r="r" b="b"/>
                <a:pathLst>
                  <a:path w="466" h="355" extrusionOk="0">
                    <a:moveTo>
                      <a:pt x="231" y="0"/>
                    </a:moveTo>
                    <a:cubicBezTo>
                      <a:pt x="193" y="0"/>
                      <a:pt x="154" y="13"/>
                      <a:pt x="123" y="39"/>
                    </a:cubicBezTo>
                    <a:cubicBezTo>
                      <a:pt x="1" y="139"/>
                      <a:pt x="59" y="338"/>
                      <a:pt x="216" y="354"/>
                    </a:cubicBezTo>
                    <a:cubicBezTo>
                      <a:pt x="223" y="355"/>
                      <a:pt x="229" y="355"/>
                      <a:pt x="235" y="355"/>
                    </a:cubicBezTo>
                    <a:cubicBezTo>
                      <a:pt x="378" y="355"/>
                      <a:pt x="466" y="185"/>
                      <a:pt x="370" y="68"/>
                    </a:cubicBezTo>
                    <a:cubicBezTo>
                      <a:pt x="335" y="24"/>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11"/>
              <p:cNvSpPr/>
              <p:nvPr/>
            </p:nvSpPr>
            <p:spPr>
              <a:xfrm>
                <a:off x="4153200" y="3712575"/>
                <a:ext cx="11000" cy="8375"/>
              </a:xfrm>
              <a:custGeom>
                <a:avLst/>
                <a:gdLst/>
                <a:ahLst/>
                <a:cxnLst/>
                <a:rect l="l" t="t" r="r" b="b"/>
                <a:pathLst>
                  <a:path w="440" h="335" extrusionOk="0">
                    <a:moveTo>
                      <a:pt x="221" y="1"/>
                    </a:moveTo>
                    <a:cubicBezTo>
                      <a:pt x="184" y="1"/>
                      <a:pt x="147" y="13"/>
                      <a:pt x="116" y="38"/>
                    </a:cubicBezTo>
                    <a:cubicBezTo>
                      <a:pt x="1" y="131"/>
                      <a:pt x="55" y="321"/>
                      <a:pt x="203" y="334"/>
                    </a:cubicBezTo>
                    <a:cubicBezTo>
                      <a:pt x="210" y="334"/>
                      <a:pt x="216" y="335"/>
                      <a:pt x="222" y="335"/>
                    </a:cubicBezTo>
                    <a:cubicBezTo>
                      <a:pt x="359" y="335"/>
                      <a:pt x="440" y="174"/>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11"/>
              <p:cNvSpPr/>
              <p:nvPr/>
            </p:nvSpPr>
            <p:spPr>
              <a:xfrm>
                <a:off x="4139875" y="3696075"/>
                <a:ext cx="10450" cy="7925"/>
              </a:xfrm>
              <a:custGeom>
                <a:avLst/>
                <a:gdLst/>
                <a:ahLst/>
                <a:cxnLst/>
                <a:rect l="l" t="t" r="r" b="b"/>
                <a:pathLst>
                  <a:path w="418" h="317" extrusionOk="0">
                    <a:moveTo>
                      <a:pt x="209" y="1"/>
                    </a:moveTo>
                    <a:cubicBezTo>
                      <a:pt x="174" y="1"/>
                      <a:pt x="139" y="12"/>
                      <a:pt x="109" y="36"/>
                    </a:cubicBezTo>
                    <a:cubicBezTo>
                      <a:pt x="0" y="123"/>
                      <a:pt x="55" y="300"/>
                      <a:pt x="193" y="316"/>
                    </a:cubicBezTo>
                    <a:cubicBezTo>
                      <a:pt x="198" y="316"/>
                      <a:pt x="204" y="316"/>
                      <a:pt x="209" y="316"/>
                    </a:cubicBezTo>
                    <a:cubicBezTo>
                      <a:pt x="341" y="316"/>
                      <a:pt x="418" y="164"/>
                      <a:pt x="331" y="58"/>
                    </a:cubicBezTo>
                    <a:cubicBezTo>
                      <a:pt x="300" y="20"/>
                      <a:pt x="255" y="1"/>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11"/>
              <p:cNvSpPr/>
              <p:nvPr/>
            </p:nvSpPr>
            <p:spPr>
              <a:xfrm>
                <a:off x="4343625" y="3913025"/>
                <a:ext cx="19050" cy="14425"/>
              </a:xfrm>
              <a:custGeom>
                <a:avLst/>
                <a:gdLst/>
                <a:ahLst/>
                <a:cxnLst/>
                <a:rect l="l" t="t" r="r" b="b"/>
                <a:pathLst>
                  <a:path w="762" h="577" extrusionOk="0">
                    <a:moveTo>
                      <a:pt x="381" y="0"/>
                    </a:moveTo>
                    <a:cubicBezTo>
                      <a:pt x="318" y="0"/>
                      <a:pt x="253" y="21"/>
                      <a:pt x="199" y="64"/>
                    </a:cubicBezTo>
                    <a:cubicBezTo>
                      <a:pt x="0" y="225"/>
                      <a:pt x="97" y="549"/>
                      <a:pt x="350" y="575"/>
                    </a:cubicBezTo>
                    <a:cubicBezTo>
                      <a:pt x="361" y="576"/>
                      <a:pt x="371" y="577"/>
                      <a:pt x="382" y="577"/>
                    </a:cubicBezTo>
                    <a:cubicBezTo>
                      <a:pt x="620" y="577"/>
                      <a:pt x="761" y="297"/>
                      <a:pt x="604" y="106"/>
                    </a:cubicBezTo>
                    <a:cubicBezTo>
                      <a:pt x="548" y="36"/>
                      <a:pt x="465" y="0"/>
                      <a:pt x="3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11"/>
              <p:cNvSpPr/>
              <p:nvPr/>
            </p:nvSpPr>
            <p:spPr>
              <a:xfrm>
                <a:off x="4330350" y="3896500"/>
                <a:ext cx="18425" cy="13925"/>
              </a:xfrm>
              <a:custGeom>
                <a:avLst/>
                <a:gdLst/>
                <a:ahLst/>
                <a:cxnLst/>
                <a:rect l="l" t="t" r="r" b="b"/>
                <a:pathLst>
                  <a:path w="737" h="557" extrusionOk="0">
                    <a:moveTo>
                      <a:pt x="371" y="0"/>
                    </a:moveTo>
                    <a:cubicBezTo>
                      <a:pt x="309" y="0"/>
                      <a:pt x="246" y="21"/>
                      <a:pt x="194" y="63"/>
                    </a:cubicBezTo>
                    <a:cubicBezTo>
                      <a:pt x="1" y="220"/>
                      <a:pt x="94" y="532"/>
                      <a:pt x="341" y="555"/>
                    </a:cubicBezTo>
                    <a:cubicBezTo>
                      <a:pt x="352" y="556"/>
                      <a:pt x="362" y="556"/>
                      <a:pt x="372" y="556"/>
                    </a:cubicBezTo>
                    <a:cubicBezTo>
                      <a:pt x="601" y="556"/>
                      <a:pt x="737" y="286"/>
                      <a:pt x="586" y="101"/>
                    </a:cubicBezTo>
                    <a:cubicBezTo>
                      <a:pt x="531" y="35"/>
                      <a:pt x="452" y="0"/>
                      <a:pt x="3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11"/>
              <p:cNvSpPr/>
              <p:nvPr/>
            </p:nvSpPr>
            <p:spPr>
              <a:xfrm>
                <a:off x="4317100" y="3879925"/>
                <a:ext cx="17775" cy="13550"/>
              </a:xfrm>
              <a:custGeom>
                <a:avLst/>
                <a:gdLst/>
                <a:ahLst/>
                <a:cxnLst/>
                <a:rect l="l" t="t" r="r" b="b"/>
                <a:pathLst>
                  <a:path w="711" h="542" extrusionOk="0">
                    <a:moveTo>
                      <a:pt x="357" y="1"/>
                    </a:moveTo>
                    <a:cubicBezTo>
                      <a:pt x="297" y="1"/>
                      <a:pt x="237" y="20"/>
                      <a:pt x="187" y="61"/>
                    </a:cubicBezTo>
                    <a:cubicBezTo>
                      <a:pt x="1" y="212"/>
                      <a:pt x="87" y="514"/>
                      <a:pt x="328" y="540"/>
                    </a:cubicBezTo>
                    <a:cubicBezTo>
                      <a:pt x="339" y="541"/>
                      <a:pt x="349" y="541"/>
                      <a:pt x="359" y="541"/>
                    </a:cubicBezTo>
                    <a:cubicBezTo>
                      <a:pt x="579" y="541"/>
                      <a:pt x="711" y="281"/>
                      <a:pt x="566" y="102"/>
                    </a:cubicBezTo>
                    <a:cubicBezTo>
                      <a:pt x="513" y="35"/>
                      <a:pt x="435" y="1"/>
                      <a:pt x="3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11"/>
              <p:cNvSpPr/>
              <p:nvPr/>
            </p:nvSpPr>
            <p:spPr>
              <a:xfrm>
                <a:off x="4303775" y="3863375"/>
                <a:ext cx="17200" cy="13050"/>
              </a:xfrm>
              <a:custGeom>
                <a:avLst/>
                <a:gdLst/>
                <a:ahLst/>
                <a:cxnLst/>
                <a:rect l="l" t="t" r="r" b="b"/>
                <a:pathLst>
                  <a:path w="688" h="522" extrusionOk="0">
                    <a:moveTo>
                      <a:pt x="345" y="1"/>
                    </a:moveTo>
                    <a:cubicBezTo>
                      <a:pt x="288" y="1"/>
                      <a:pt x="231" y="19"/>
                      <a:pt x="183" y="57"/>
                    </a:cubicBezTo>
                    <a:cubicBezTo>
                      <a:pt x="0" y="202"/>
                      <a:pt x="87" y="495"/>
                      <a:pt x="315" y="520"/>
                    </a:cubicBezTo>
                    <a:cubicBezTo>
                      <a:pt x="326" y="521"/>
                      <a:pt x="336" y="522"/>
                      <a:pt x="346" y="522"/>
                    </a:cubicBezTo>
                    <a:cubicBezTo>
                      <a:pt x="559" y="522"/>
                      <a:pt x="688" y="271"/>
                      <a:pt x="546" y="99"/>
                    </a:cubicBezTo>
                    <a:cubicBezTo>
                      <a:pt x="497" y="35"/>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11"/>
              <p:cNvSpPr/>
              <p:nvPr/>
            </p:nvSpPr>
            <p:spPr>
              <a:xfrm>
                <a:off x="4290500" y="3846850"/>
                <a:ext cx="16600" cy="12625"/>
              </a:xfrm>
              <a:custGeom>
                <a:avLst/>
                <a:gdLst/>
                <a:ahLst/>
                <a:cxnLst/>
                <a:rect l="l" t="t" r="r" b="b"/>
                <a:pathLst>
                  <a:path w="664" h="505" extrusionOk="0">
                    <a:moveTo>
                      <a:pt x="333" y="1"/>
                    </a:moveTo>
                    <a:cubicBezTo>
                      <a:pt x="277" y="1"/>
                      <a:pt x="221" y="19"/>
                      <a:pt x="174" y="56"/>
                    </a:cubicBezTo>
                    <a:cubicBezTo>
                      <a:pt x="1" y="198"/>
                      <a:pt x="84" y="477"/>
                      <a:pt x="306" y="503"/>
                    </a:cubicBezTo>
                    <a:cubicBezTo>
                      <a:pt x="315" y="504"/>
                      <a:pt x="324" y="505"/>
                      <a:pt x="333" y="505"/>
                    </a:cubicBezTo>
                    <a:cubicBezTo>
                      <a:pt x="539" y="505"/>
                      <a:pt x="663" y="261"/>
                      <a:pt x="528" y="95"/>
                    </a:cubicBezTo>
                    <a:cubicBezTo>
                      <a:pt x="478" y="33"/>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11"/>
              <p:cNvSpPr/>
              <p:nvPr/>
            </p:nvSpPr>
            <p:spPr>
              <a:xfrm>
                <a:off x="4277250" y="3830350"/>
                <a:ext cx="15950" cy="12100"/>
              </a:xfrm>
              <a:custGeom>
                <a:avLst/>
                <a:gdLst/>
                <a:ahLst/>
                <a:cxnLst/>
                <a:rect l="l" t="t" r="r" b="b"/>
                <a:pathLst>
                  <a:path w="638" h="484" extrusionOk="0">
                    <a:moveTo>
                      <a:pt x="320" y="1"/>
                    </a:moveTo>
                    <a:cubicBezTo>
                      <a:pt x="266" y="1"/>
                      <a:pt x="212" y="18"/>
                      <a:pt x="168" y="54"/>
                    </a:cubicBezTo>
                    <a:cubicBezTo>
                      <a:pt x="1" y="189"/>
                      <a:pt x="81" y="459"/>
                      <a:pt x="296" y="482"/>
                    </a:cubicBezTo>
                    <a:cubicBezTo>
                      <a:pt x="305" y="483"/>
                      <a:pt x="314" y="483"/>
                      <a:pt x="323" y="483"/>
                    </a:cubicBezTo>
                    <a:cubicBezTo>
                      <a:pt x="519" y="483"/>
                      <a:pt x="638" y="250"/>
                      <a:pt x="508" y="90"/>
                    </a:cubicBezTo>
                    <a:cubicBezTo>
                      <a:pt x="461" y="31"/>
                      <a:pt x="390"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11"/>
              <p:cNvSpPr/>
              <p:nvPr/>
            </p:nvSpPr>
            <p:spPr>
              <a:xfrm>
                <a:off x="4264000" y="3813800"/>
                <a:ext cx="15400" cy="11675"/>
              </a:xfrm>
              <a:custGeom>
                <a:avLst/>
                <a:gdLst/>
                <a:ahLst/>
                <a:cxnLst/>
                <a:rect l="l" t="t" r="r" b="b"/>
                <a:pathLst>
                  <a:path w="616" h="467" extrusionOk="0">
                    <a:moveTo>
                      <a:pt x="310" y="1"/>
                    </a:moveTo>
                    <a:cubicBezTo>
                      <a:pt x="258" y="1"/>
                      <a:pt x="206" y="18"/>
                      <a:pt x="161" y="54"/>
                    </a:cubicBezTo>
                    <a:cubicBezTo>
                      <a:pt x="0" y="183"/>
                      <a:pt x="77" y="443"/>
                      <a:pt x="286" y="466"/>
                    </a:cubicBezTo>
                    <a:cubicBezTo>
                      <a:pt x="294" y="466"/>
                      <a:pt x="302" y="467"/>
                      <a:pt x="310" y="467"/>
                    </a:cubicBezTo>
                    <a:cubicBezTo>
                      <a:pt x="501" y="467"/>
                      <a:pt x="615" y="241"/>
                      <a:pt x="489" y="87"/>
                    </a:cubicBezTo>
                    <a:cubicBezTo>
                      <a:pt x="443" y="30"/>
                      <a:pt x="377" y="1"/>
                      <a:pt x="3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11"/>
              <p:cNvSpPr/>
              <p:nvPr/>
            </p:nvSpPr>
            <p:spPr>
              <a:xfrm>
                <a:off x="4250750" y="3797300"/>
                <a:ext cx="14650" cy="11150"/>
              </a:xfrm>
              <a:custGeom>
                <a:avLst/>
                <a:gdLst/>
                <a:ahLst/>
                <a:cxnLst/>
                <a:rect l="l" t="t" r="r" b="b"/>
                <a:pathLst>
                  <a:path w="586" h="446" extrusionOk="0">
                    <a:moveTo>
                      <a:pt x="294" y="0"/>
                    </a:moveTo>
                    <a:cubicBezTo>
                      <a:pt x="245" y="0"/>
                      <a:pt x="196" y="16"/>
                      <a:pt x="154" y="49"/>
                    </a:cubicBezTo>
                    <a:cubicBezTo>
                      <a:pt x="0" y="174"/>
                      <a:pt x="74" y="425"/>
                      <a:pt x="270" y="444"/>
                    </a:cubicBezTo>
                    <a:cubicBezTo>
                      <a:pt x="279" y="445"/>
                      <a:pt x="288" y="446"/>
                      <a:pt x="297" y="446"/>
                    </a:cubicBezTo>
                    <a:cubicBezTo>
                      <a:pt x="480" y="446"/>
                      <a:pt x="586" y="228"/>
                      <a:pt x="466" y="81"/>
                    </a:cubicBezTo>
                    <a:cubicBezTo>
                      <a:pt x="422" y="28"/>
                      <a:pt x="358" y="0"/>
                      <a:pt x="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11"/>
              <p:cNvSpPr/>
              <p:nvPr/>
            </p:nvSpPr>
            <p:spPr>
              <a:xfrm>
                <a:off x="4237400" y="3780725"/>
                <a:ext cx="14200" cy="10775"/>
              </a:xfrm>
              <a:custGeom>
                <a:avLst/>
                <a:gdLst/>
                <a:ahLst/>
                <a:cxnLst/>
                <a:rect l="l" t="t" r="r" b="b"/>
                <a:pathLst>
                  <a:path w="568" h="431" extrusionOk="0">
                    <a:moveTo>
                      <a:pt x="285" y="1"/>
                    </a:moveTo>
                    <a:cubicBezTo>
                      <a:pt x="237" y="1"/>
                      <a:pt x="189" y="17"/>
                      <a:pt x="148" y="50"/>
                    </a:cubicBezTo>
                    <a:cubicBezTo>
                      <a:pt x="1" y="169"/>
                      <a:pt x="71" y="407"/>
                      <a:pt x="261" y="429"/>
                    </a:cubicBezTo>
                    <a:cubicBezTo>
                      <a:pt x="269" y="430"/>
                      <a:pt x="277" y="431"/>
                      <a:pt x="284" y="431"/>
                    </a:cubicBezTo>
                    <a:cubicBezTo>
                      <a:pt x="460" y="431"/>
                      <a:pt x="567" y="224"/>
                      <a:pt x="450" y="79"/>
                    </a:cubicBezTo>
                    <a:cubicBezTo>
                      <a:pt x="409" y="28"/>
                      <a:pt x="347"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11"/>
              <p:cNvSpPr/>
              <p:nvPr/>
            </p:nvSpPr>
            <p:spPr>
              <a:xfrm>
                <a:off x="4224150" y="3764200"/>
                <a:ext cx="13475" cy="10275"/>
              </a:xfrm>
              <a:custGeom>
                <a:avLst/>
                <a:gdLst/>
                <a:ahLst/>
                <a:cxnLst/>
                <a:rect l="l" t="t" r="r" b="b"/>
                <a:pathLst>
                  <a:path w="539" h="411" extrusionOk="0">
                    <a:moveTo>
                      <a:pt x="272" y="0"/>
                    </a:moveTo>
                    <a:cubicBezTo>
                      <a:pt x="226" y="0"/>
                      <a:pt x="180" y="15"/>
                      <a:pt x="142" y="46"/>
                    </a:cubicBezTo>
                    <a:cubicBezTo>
                      <a:pt x="0" y="162"/>
                      <a:pt x="68" y="390"/>
                      <a:pt x="251" y="409"/>
                    </a:cubicBezTo>
                    <a:cubicBezTo>
                      <a:pt x="259" y="410"/>
                      <a:pt x="266" y="410"/>
                      <a:pt x="274" y="410"/>
                    </a:cubicBezTo>
                    <a:cubicBezTo>
                      <a:pt x="440" y="410"/>
                      <a:pt x="538" y="213"/>
                      <a:pt x="431" y="78"/>
                    </a:cubicBezTo>
                    <a:cubicBezTo>
                      <a:pt x="391" y="27"/>
                      <a:pt x="332" y="0"/>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11"/>
              <p:cNvSpPr/>
              <p:nvPr/>
            </p:nvSpPr>
            <p:spPr>
              <a:xfrm>
                <a:off x="4210875" y="3747700"/>
                <a:ext cx="12950" cy="9800"/>
              </a:xfrm>
              <a:custGeom>
                <a:avLst/>
                <a:gdLst/>
                <a:ahLst/>
                <a:cxnLst/>
                <a:rect l="l" t="t" r="r" b="b"/>
                <a:pathLst>
                  <a:path w="518" h="392" extrusionOk="0">
                    <a:moveTo>
                      <a:pt x="258" y="1"/>
                    </a:moveTo>
                    <a:cubicBezTo>
                      <a:pt x="215" y="1"/>
                      <a:pt x="172" y="15"/>
                      <a:pt x="136" y="44"/>
                    </a:cubicBezTo>
                    <a:cubicBezTo>
                      <a:pt x="1" y="153"/>
                      <a:pt x="65" y="372"/>
                      <a:pt x="239" y="391"/>
                    </a:cubicBezTo>
                    <a:cubicBezTo>
                      <a:pt x="245" y="392"/>
                      <a:pt x="252" y="392"/>
                      <a:pt x="258" y="392"/>
                    </a:cubicBezTo>
                    <a:cubicBezTo>
                      <a:pt x="420" y="392"/>
                      <a:pt x="517" y="203"/>
                      <a:pt x="412" y="73"/>
                    </a:cubicBezTo>
                    <a:cubicBezTo>
                      <a:pt x="372" y="25"/>
                      <a:pt x="315"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11"/>
              <p:cNvSpPr/>
              <p:nvPr/>
            </p:nvSpPr>
            <p:spPr>
              <a:xfrm>
                <a:off x="4197625" y="3731125"/>
                <a:ext cx="12300" cy="9350"/>
              </a:xfrm>
              <a:custGeom>
                <a:avLst/>
                <a:gdLst/>
                <a:ahLst/>
                <a:cxnLst/>
                <a:rect l="l" t="t" r="r" b="b"/>
                <a:pathLst>
                  <a:path w="492" h="374" extrusionOk="0">
                    <a:moveTo>
                      <a:pt x="245" y="1"/>
                    </a:moveTo>
                    <a:cubicBezTo>
                      <a:pt x="205" y="1"/>
                      <a:pt x="164" y="14"/>
                      <a:pt x="129" y="42"/>
                    </a:cubicBezTo>
                    <a:cubicBezTo>
                      <a:pt x="1" y="148"/>
                      <a:pt x="62" y="357"/>
                      <a:pt x="226" y="373"/>
                    </a:cubicBezTo>
                    <a:cubicBezTo>
                      <a:pt x="232" y="373"/>
                      <a:pt x="239" y="374"/>
                      <a:pt x="245" y="374"/>
                    </a:cubicBezTo>
                    <a:cubicBezTo>
                      <a:pt x="398" y="374"/>
                      <a:pt x="491" y="194"/>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11"/>
              <p:cNvSpPr/>
              <p:nvPr/>
            </p:nvSpPr>
            <p:spPr>
              <a:xfrm>
                <a:off x="4184375" y="3714625"/>
                <a:ext cx="11625" cy="8825"/>
              </a:xfrm>
              <a:custGeom>
                <a:avLst/>
                <a:gdLst/>
                <a:ahLst/>
                <a:cxnLst/>
                <a:rect l="l" t="t" r="r" b="b"/>
                <a:pathLst>
                  <a:path w="465" h="353" extrusionOk="0">
                    <a:moveTo>
                      <a:pt x="232" y="1"/>
                    </a:moveTo>
                    <a:cubicBezTo>
                      <a:pt x="193" y="1"/>
                      <a:pt x="154" y="13"/>
                      <a:pt x="123" y="40"/>
                    </a:cubicBezTo>
                    <a:cubicBezTo>
                      <a:pt x="0" y="139"/>
                      <a:pt x="58" y="335"/>
                      <a:pt x="216" y="351"/>
                    </a:cubicBezTo>
                    <a:cubicBezTo>
                      <a:pt x="223" y="352"/>
                      <a:pt x="231" y="353"/>
                      <a:pt x="238" y="353"/>
                    </a:cubicBezTo>
                    <a:cubicBezTo>
                      <a:pt x="379" y="353"/>
                      <a:pt x="465" y="181"/>
                      <a:pt x="370" y="65"/>
                    </a:cubicBezTo>
                    <a:cubicBezTo>
                      <a:pt x="335" y="23"/>
                      <a:pt x="284" y="1"/>
                      <a:pt x="2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11"/>
              <p:cNvSpPr/>
              <p:nvPr/>
            </p:nvSpPr>
            <p:spPr>
              <a:xfrm>
                <a:off x="4171025" y="3698100"/>
                <a:ext cx="11100" cy="8400"/>
              </a:xfrm>
              <a:custGeom>
                <a:avLst/>
                <a:gdLst/>
                <a:ahLst/>
                <a:cxnLst/>
                <a:rect l="l" t="t" r="r" b="b"/>
                <a:pathLst>
                  <a:path w="444" h="336" extrusionOk="0">
                    <a:moveTo>
                      <a:pt x="223" y="1"/>
                    </a:moveTo>
                    <a:cubicBezTo>
                      <a:pt x="185" y="1"/>
                      <a:pt x="148" y="13"/>
                      <a:pt x="117" y="39"/>
                    </a:cubicBezTo>
                    <a:cubicBezTo>
                      <a:pt x="1" y="132"/>
                      <a:pt x="56" y="318"/>
                      <a:pt x="203" y="334"/>
                    </a:cubicBezTo>
                    <a:cubicBezTo>
                      <a:pt x="210" y="335"/>
                      <a:pt x="217" y="335"/>
                      <a:pt x="223" y="335"/>
                    </a:cubicBezTo>
                    <a:cubicBezTo>
                      <a:pt x="362" y="335"/>
                      <a:pt x="443" y="172"/>
                      <a:pt x="351" y="61"/>
                    </a:cubicBezTo>
                    <a:cubicBezTo>
                      <a:pt x="319" y="21"/>
                      <a:pt x="271" y="1"/>
                      <a:pt x="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11"/>
              <p:cNvSpPr/>
              <p:nvPr/>
            </p:nvSpPr>
            <p:spPr>
              <a:xfrm>
                <a:off x="4157775" y="3681550"/>
                <a:ext cx="10475" cy="7975"/>
              </a:xfrm>
              <a:custGeom>
                <a:avLst/>
                <a:gdLst/>
                <a:ahLst/>
                <a:cxnLst/>
                <a:rect l="l" t="t" r="r" b="b"/>
                <a:pathLst>
                  <a:path w="419" h="319" extrusionOk="0">
                    <a:moveTo>
                      <a:pt x="209" y="0"/>
                    </a:moveTo>
                    <a:cubicBezTo>
                      <a:pt x="174" y="0"/>
                      <a:pt x="139" y="12"/>
                      <a:pt x="110" y="35"/>
                    </a:cubicBezTo>
                    <a:cubicBezTo>
                      <a:pt x="1" y="125"/>
                      <a:pt x="52" y="302"/>
                      <a:pt x="194" y="318"/>
                    </a:cubicBezTo>
                    <a:cubicBezTo>
                      <a:pt x="199" y="319"/>
                      <a:pt x="204" y="319"/>
                      <a:pt x="209" y="319"/>
                    </a:cubicBezTo>
                    <a:cubicBezTo>
                      <a:pt x="341" y="319"/>
                      <a:pt x="418" y="166"/>
                      <a:pt x="332" y="61"/>
                    </a:cubicBezTo>
                    <a:cubicBezTo>
                      <a:pt x="301" y="21"/>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11"/>
              <p:cNvSpPr/>
              <p:nvPr/>
            </p:nvSpPr>
            <p:spPr>
              <a:xfrm>
                <a:off x="4348275" y="3881975"/>
                <a:ext cx="18425" cy="13975"/>
              </a:xfrm>
              <a:custGeom>
                <a:avLst/>
                <a:gdLst/>
                <a:ahLst/>
                <a:cxnLst/>
                <a:rect l="l" t="t" r="r" b="b"/>
                <a:pathLst>
                  <a:path w="737" h="559" extrusionOk="0">
                    <a:moveTo>
                      <a:pt x="368" y="1"/>
                    </a:moveTo>
                    <a:cubicBezTo>
                      <a:pt x="306" y="1"/>
                      <a:pt x="244" y="21"/>
                      <a:pt x="193" y="62"/>
                    </a:cubicBezTo>
                    <a:cubicBezTo>
                      <a:pt x="0" y="220"/>
                      <a:pt x="94" y="531"/>
                      <a:pt x="341" y="557"/>
                    </a:cubicBezTo>
                    <a:cubicBezTo>
                      <a:pt x="352" y="558"/>
                      <a:pt x="362" y="559"/>
                      <a:pt x="372" y="559"/>
                    </a:cubicBezTo>
                    <a:cubicBezTo>
                      <a:pt x="601" y="559"/>
                      <a:pt x="736" y="289"/>
                      <a:pt x="585" y="104"/>
                    </a:cubicBezTo>
                    <a:cubicBezTo>
                      <a:pt x="530" y="36"/>
                      <a:pt x="449" y="1"/>
                      <a:pt x="3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11"/>
              <p:cNvSpPr/>
              <p:nvPr/>
            </p:nvSpPr>
            <p:spPr>
              <a:xfrm>
                <a:off x="4335025" y="3865425"/>
                <a:ext cx="17775" cy="13500"/>
              </a:xfrm>
              <a:custGeom>
                <a:avLst/>
                <a:gdLst/>
                <a:ahLst/>
                <a:cxnLst/>
                <a:rect l="l" t="t" r="r" b="b"/>
                <a:pathLst>
                  <a:path w="711" h="540" extrusionOk="0">
                    <a:moveTo>
                      <a:pt x="357" y="0"/>
                    </a:moveTo>
                    <a:cubicBezTo>
                      <a:pt x="297" y="0"/>
                      <a:pt x="237" y="21"/>
                      <a:pt x="187" y="62"/>
                    </a:cubicBezTo>
                    <a:cubicBezTo>
                      <a:pt x="0" y="210"/>
                      <a:pt x="87" y="512"/>
                      <a:pt x="328" y="538"/>
                    </a:cubicBezTo>
                    <a:cubicBezTo>
                      <a:pt x="338" y="539"/>
                      <a:pt x="349" y="540"/>
                      <a:pt x="359" y="540"/>
                    </a:cubicBezTo>
                    <a:cubicBezTo>
                      <a:pt x="578" y="540"/>
                      <a:pt x="710" y="279"/>
                      <a:pt x="566" y="101"/>
                    </a:cubicBezTo>
                    <a:cubicBezTo>
                      <a:pt x="513" y="35"/>
                      <a:pt x="435"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11"/>
              <p:cNvSpPr/>
              <p:nvPr/>
            </p:nvSpPr>
            <p:spPr>
              <a:xfrm>
                <a:off x="4321675" y="3848875"/>
                <a:ext cx="17250" cy="13100"/>
              </a:xfrm>
              <a:custGeom>
                <a:avLst/>
                <a:gdLst/>
                <a:ahLst/>
                <a:cxnLst/>
                <a:rect l="l" t="t" r="r" b="b"/>
                <a:pathLst>
                  <a:path w="690" h="524" extrusionOk="0">
                    <a:moveTo>
                      <a:pt x="345" y="1"/>
                    </a:moveTo>
                    <a:cubicBezTo>
                      <a:pt x="288" y="1"/>
                      <a:pt x="229" y="20"/>
                      <a:pt x="181" y="59"/>
                    </a:cubicBezTo>
                    <a:cubicBezTo>
                      <a:pt x="1" y="207"/>
                      <a:pt x="88" y="496"/>
                      <a:pt x="319" y="522"/>
                    </a:cubicBezTo>
                    <a:cubicBezTo>
                      <a:pt x="328" y="523"/>
                      <a:pt x="337" y="523"/>
                      <a:pt x="346" y="523"/>
                    </a:cubicBezTo>
                    <a:cubicBezTo>
                      <a:pt x="561" y="523"/>
                      <a:pt x="689" y="270"/>
                      <a:pt x="547" y="98"/>
                    </a:cubicBezTo>
                    <a:cubicBezTo>
                      <a:pt x="496" y="34"/>
                      <a:pt x="421" y="1"/>
                      <a:pt x="3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11"/>
              <p:cNvSpPr/>
              <p:nvPr/>
            </p:nvSpPr>
            <p:spPr>
              <a:xfrm>
                <a:off x="4308425" y="3832400"/>
                <a:ext cx="16575" cy="12550"/>
              </a:xfrm>
              <a:custGeom>
                <a:avLst/>
                <a:gdLst/>
                <a:ahLst/>
                <a:cxnLst/>
                <a:rect l="l" t="t" r="r" b="b"/>
                <a:pathLst>
                  <a:path w="663" h="502" extrusionOk="0">
                    <a:moveTo>
                      <a:pt x="334" y="0"/>
                    </a:moveTo>
                    <a:cubicBezTo>
                      <a:pt x="278" y="0"/>
                      <a:pt x="221" y="18"/>
                      <a:pt x="174" y="56"/>
                    </a:cubicBezTo>
                    <a:cubicBezTo>
                      <a:pt x="0" y="197"/>
                      <a:pt x="84" y="477"/>
                      <a:pt x="306" y="499"/>
                    </a:cubicBezTo>
                    <a:cubicBezTo>
                      <a:pt x="316" y="501"/>
                      <a:pt x="326" y="501"/>
                      <a:pt x="336" y="501"/>
                    </a:cubicBezTo>
                    <a:cubicBezTo>
                      <a:pt x="543" y="501"/>
                      <a:pt x="662" y="257"/>
                      <a:pt x="528" y="91"/>
                    </a:cubicBezTo>
                    <a:cubicBezTo>
                      <a:pt x="478" y="31"/>
                      <a:pt x="407"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11"/>
              <p:cNvSpPr/>
              <p:nvPr/>
            </p:nvSpPr>
            <p:spPr>
              <a:xfrm>
                <a:off x="4295175" y="3815825"/>
                <a:ext cx="15950" cy="12075"/>
              </a:xfrm>
              <a:custGeom>
                <a:avLst/>
                <a:gdLst/>
                <a:ahLst/>
                <a:cxnLst/>
                <a:rect l="l" t="t" r="r" b="b"/>
                <a:pathLst>
                  <a:path w="638" h="483" extrusionOk="0">
                    <a:moveTo>
                      <a:pt x="318" y="0"/>
                    </a:moveTo>
                    <a:cubicBezTo>
                      <a:pt x="265" y="0"/>
                      <a:pt x="211" y="18"/>
                      <a:pt x="167" y="54"/>
                    </a:cubicBezTo>
                    <a:cubicBezTo>
                      <a:pt x="0" y="189"/>
                      <a:pt x="81" y="459"/>
                      <a:pt x="293" y="481"/>
                    </a:cubicBezTo>
                    <a:cubicBezTo>
                      <a:pt x="302" y="482"/>
                      <a:pt x="311" y="483"/>
                      <a:pt x="320" y="483"/>
                    </a:cubicBezTo>
                    <a:cubicBezTo>
                      <a:pt x="519" y="483"/>
                      <a:pt x="637" y="249"/>
                      <a:pt x="508" y="92"/>
                    </a:cubicBezTo>
                    <a:cubicBezTo>
                      <a:pt x="460" y="32"/>
                      <a:pt x="389" y="0"/>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11"/>
              <p:cNvSpPr/>
              <p:nvPr/>
            </p:nvSpPr>
            <p:spPr>
              <a:xfrm>
                <a:off x="4281900" y="3799325"/>
                <a:ext cx="15325" cy="11625"/>
              </a:xfrm>
              <a:custGeom>
                <a:avLst/>
                <a:gdLst/>
                <a:ahLst/>
                <a:cxnLst/>
                <a:rect l="l" t="t" r="r" b="b"/>
                <a:pathLst>
                  <a:path w="613" h="465" extrusionOk="0">
                    <a:moveTo>
                      <a:pt x="306" y="1"/>
                    </a:moveTo>
                    <a:cubicBezTo>
                      <a:pt x="255" y="1"/>
                      <a:pt x="204" y="17"/>
                      <a:pt x="162" y="52"/>
                    </a:cubicBezTo>
                    <a:cubicBezTo>
                      <a:pt x="1" y="183"/>
                      <a:pt x="78" y="444"/>
                      <a:pt x="284" y="463"/>
                    </a:cubicBezTo>
                    <a:cubicBezTo>
                      <a:pt x="293" y="464"/>
                      <a:pt x="302" y="465"/>
                      <a:pt x="311" y="465"/>
                    </a:cubicBezTo>
                    <a:cubicBezTo>
                      <a:pt x="500" y="465"/>
                      <a:pt x="612" y="241"/>
                      <a:pt x="486" y="87"/>
                    </a:cubicBezTo>
                    <a:cubicBezTo>
                      <a:pt x="440" y="30"/>
                      <a:pt x="373" y="1"/>
                      <a:pt x="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11"/>
              <p:cNvSpPr/>
              <p:nvPr/>
            </p:nvSpPr>
            <p:spPr>
              <a:xfrm>
                <a:off x="4268575" y="3782775"/>
                <a:ext cx="14750" cy="11225"/>
              </a:xfrm>
              <a:custGeom>
                <a:avLst/>
                <a:gdLst/>
                <a:ahLst/>
                <a:cxnLst/>
                <a:rect l="l" t="t" r="r" b="b"/>
                <a:pathLst>
                  <a:path w="590" h="449" extrusionOk="0">
                    <a:moveTo>
                      <a:pt x="296" y="0"/>
                    </a:moveTo>
                    <a:cubicBezTo>
                      <a:pt x="246" y="0"/>
                      <a:pt x="196" y="17"/>
                      <a:pt x="155" y="52"/>
                    </a:cubicBezTo>
                    <a:cubicBezTo>
                      <a:pt x="0" y="174"/>
                      <a:pt x="74" y="424"/>
                      <a:pt x="274" y="447"/>
                    </a:cubicBezTo>
                    <a:cubicBezTo>
                      <a:pt x="282" y="448"/>
                      <a:pt x="289" y="448"/>
                      <a:pt x="297" y="448"/>
                    </a:cubicBezTo>
                    <a:cubicBezTo>
                      <a:pt x="482" y="448"/>
                      <a:pt x="590" y="232"/>
                      <a:pt x="470" y="84"/>
                    </a:cubicBezTo>
                    <a:cubicBezTo>
                      <a:pt x="426" y="29"/>
                      <a:pt x="361"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11"/>
              <p:cNvSpPr/>
              <p:nvPr/>
            </p:nvSpPr>
            <p:spPr>
              <a:xfrm>
                <a:off x="4255325" y="3766225"/>
                <a:ext cx="14125" cy="10725"/>
              </a:xfrm>
              <a:custGeom>
                <a:avLst/>
                <a:gdLst/>
                <a:ahLst/>
                <a:cxnLst/>
                <a:rect l="l" t="t" r="r" b="b"/>
                <a:pathLst>
                  <a:path w="565" h="429" extrusionOk="0">
                    <a:moveTo>
                      <a:pt x="284" y="1"/>
                    </a:moveTo>
                    <a:cubicBezTo>
                      <a:pt x="237" y="1"/>
                      <a:pt x="188" y="16"/>
                      <a:pt x="148" y="48"/>
                    </a:cubicBezTo>
                    <a:cubicBezTo>
                      <a:pt x="0" y="167"/>
                      <a:pt x="71" y="408"/>
                      <a:pt x="261" y="428"/>
                    </a:cubicBezTo>
                    <a:cubicBezTo>
                      <a:pt x="268" y="428"/>
                      <a:pt x="276" y="429"/>
                      <a:pt x="284" y="429"/>
                    </a:cubicBezTo>
                    <a:cubicBezTo>
                      <a:pt x="460" y="429"/>
                      <a:pt x="564" y="222"/>
                      <a:pt x="450" y="81"/>
                    </a:cubicBezTo>
                    <a:cubicBezTo>
                      <a:pt x="408" y="28"/>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11"/>
              <p:cNvSpPr/>
              <p:nvPr/>
            </p:nvSpPr>
            <p:spPr>
              <a:xfrm>
                <a:off x="4242050" y="3749725"/>
                <a:ext cx="13500" cy="10200"/>
              </a:xfrm>
              <a:custGeom>
                <a:avLst/>
                <a:gdLst/>
                <a:ahLst/>
                <a:cxnLst/>
                <a:rect l="l" t="t" r="r" b="b"/>
                <a:pathLst>
                  <a:path w="540" h="408" extrusionOk="0">
                    <a:moveTo>
                      <a:pt x="272" y="1"/>
                    </a:moveTo>
                    <a:cubicBezTo>
                      <a:pt x="226" y="1"/>
                      <a:pt x="180" y="16"/>
                      <a:pt x="142" y="46"/>
                    </a:cubicBezTo>
                    <a:cubicBezTo>
                      <a:pt x="1" y="159"/>
                      <a:pt x="68" y="390"/>
                      <a:pt x="252" y="406"/>
                    </a:cubicBezTo>
                    <a:cubicBezTo>
                      <a:pt x="259" y="407"/>
                      <a:pt x="267" y="408"/>
                      <a:pt x="275" y="408"/>
                    </a:cubicBezTo>
                    <a:cubicBezTo>
                      <a:pt x="441" y="408"/>
                      <a:pt x="539" y="211"/>
                      <a:pt x="432" y="75"/>
                    </a:cubicBezTo>
                    <a:cubicBezTo>
                      <a:pt x="392" y="26"/>
                      <a:pt x="332" y="1"/>
                      <a:pt x="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11"/>
              <p:cNvSpPr/>
              <p:nvPr/>
            </p:nvSpPr>
            <p:spPr>
              <a:xfrm>
                <a:off x="4228800" y="3733150"/>
                <a:ext cx="12925" cy="9825"/>
              </a:xfrm>
              <a:custGeom>
                <a:avLst/>
                <a:gdLst/>
                <a:ahLst/>
                <a:cxnLst/>
                <a:rect l="l" t="t" r="r" b="b"/>
                <a:pathLst>
                  <a:path w="517" h="393" extrusionOk="0">
                    <a:moveTo>
                      <a:pt x="259" y="1"/>
                    </a:moveTo>
                    <a:cubicBezTo>
                      <a:pt x="215" y="1"/>
                      <a:pt x="172" y="15"/>
                      <a:pt x="136" y="44"/>
                    </a:cubicBezTo>
                    <a:cubicBezTo>
                      <a:pt x="1" y="157"/>
                      <a:pt x="65" y="372"/>
                      <a:pt x="238" y="391"/>
                    </a:cubicBezTo>
                    <a:cubicBezTo>
                      <a:pt x="246" y="392"/>
                      <a:pt x="254" y="393"/>
                      <a:pt x="261" y="393"/>
                    </a:cubicBezTo>
                    <a:cubicBezTo>
                      <a:pt x="421" y="393"/>
                      <a:pt x="516" y="202"/>
                      <a:pt x="412" y="73"/>
                    </a:cubicBezTo>
                    <a:cubicBezTo>
                      <a:pt x="374" y="26"/>
                      <a:pt x="317"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11"/>
              <p:cNvSpPr/>
              <p:nvPr/>
            </p:nvSpPr>
            <p:spPr>
              <a:xfrm>
                <a:off x="4215550" y="3716675"/>
                <a:ext cx="12200" cy="9350"/>
              </a:xfrm>
              <a:custGeom>
                <a:avLst/>
                <a:gdLst/>
                <a:ahLst/>
                <a:cxnLst/>
                <a:rect l="l" t="t" r="r" b="b"/>
                <a:pathLst>
                  <a:path w="488" h="374" extrusionOk="0">
                    <a:moveTo>
                      <a:pt x="243" y="0"/>
                    </a:moveTo>
                    <a:cubicBezTo>
                      <a:pt x="203" y="0"/>
                      <a:pt x="162" y="14"/>
                      <a:pt x="129" y="41"/>
                    </a:cubicBezTo>
                    <a:cubicBezTo>
                      <a:pt x="0" y="144"/>
                      <a:pt x="61" y="353"/>
                      <a:pt x="225" y="372"/>
                    </a:cubicBezTo>
                    <a:cubicBezTo>
                      <a:pt x="232" y="373"/>
                      <a:pt x="238" y="373"/>
                      <a:pt x="245" y="373"/>
                    </a:cubicBezTo>
                    <a:cubicBezTo>
                      <a:pt x="397" y="373"/>
                      <a:pt x="488" y="193"/>
                      <a:pt x="389" y="70"/>
                    </a:cubicBezTo>
                    <a:cubicBezTo>
                      <a:pt x="352" y="24"/>
                      <a:pt x="298"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11"/>
              <p:cNvSpPr/>
              <p:nvPr/>
            </p:nvSpPr>
            <p:spPr>
              <a:xfrm>
                <a:off x="4202200" y="3700100"/>
                <a:ext cx="11750" cy="8875"/>
              </a:xfrm>
              <a:custGeom>
                <a:avLst/>
                <a:gdLst/>
                <a:ahLst/>
                <a:cxnLst/>
                <a:rect l="l" t="t" r="r" b="b"/>
                <a:pathLst>
                  <a:path w="470" h="355" extrusionOk="0">
                    <a:moveTo>
                      <a:pt x="236" y="1"/>
                    </a:moveTo>
                    <a:cubicBezTo>
                      <a:pt x="196" y="1"/>
                      <a:pt x="156" y="14"/>
                      <a:pt x="123" y="42"/>
                    </a:cubicBezTo>
                    <a:cubicBezTo>
                      <a:pt x="1" y="139"/>
                      <a:pt x="62" y="338"/>
                      <a:pt x="216" y="354"/>
                    </a:cubicBezTo>
                    <a:cubicBezTo>
                      <a:pt x="223" y="355"/>
                      <a:pt x="229" y="355"/>
                      <a:pt x="236" y="355"/>
                    </a:cubicBezTo>
                    <a:cubicBezTo>
                      <a:pt x="382" y="355"/>
                      <a:pt x="469" y="185"/>
                      <a:pt x="374" y="68"/>
                    </a:cubicBezTo>
                    <a:cubicBezTo>
                      <a:pt x="339" y="24"/>
                      <a:pt x="288" y="1"/>
                      <a:pt x="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11"/>
              <p:cNvSpPr/>
              <p:nvPr/>
            </p:nvSpPr>
            <p:spPr>
              <a:xfrm>
                <a:off x="4188950" y="3683575"/>
                <a:ext cx="11100" cy="8375"/>
              </a:xfrm>
              <a:custGeom>
                <a:avLst/>
                <a:gdLst/>
                <a:ahLst/>
                <a:cxnLst/>
                <a:rect l="l" t="t" r="r" b="b"/>
                <a:pathLst>
                  <a:path w="444" h="335" extrusionOk="0">
                    <a:moveTo>
                      <a:pt x="223" y="0"/>
                    </a:moveTo>
                    <a:cubicBezTo>
                      <a:pt x="186" y="0"/>
                      <a:pt x="148" y="13"/>
                      <a:pt x="116" y="38"/>
                    </a:cubicBezTo>
                    <a:cubicBezTo>
                      <a:pt x="1" y="131"/>
                      <a:pt x="55" y="321"/>
                      <a:pt x="206" y="334"/>
                    </a:cubicBezTo>
                    <a:cubicBezTo>
                      <a:pt x="213" y="334"/>
                      <a:pt x="219" y="335"/>
                      <a:pt x="226" y="335"/>
                    </a:cubicBezTo>
                    <a:cubicBezTo>
                      <a:pt x="362" y="335"/>
                      <a:pt x="443" y="174"/>
                      <a:pt x="354" y="64"/>
                    </a:cubicBezTo>
                    <a:cubicBezTo>
                      <a:pt x="320" y="22"/>
                      <a:pt x="271" y="0"/>
                      <a:pt x="2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11"/>
              <p:cNvSpPr/>
              <p:nvPr/>
            </p:nvSpPr>
            <p:spPr>
              <a:xfrm>
                <a:off x="4175700" y="3667075"/>
                <a:ext cx="10450" cy="7925"/>
              </a:xfrm>
              <a:custGeom>
                <a:avLst/>
                <a:gdLst/>
                <a:ahLst/>
                <a:cxnLst/>
                <a:rect l="l" t="t" r="r" b="b"/>
                <a:pathLst>
                  <a:path w="418" h="317" extrusionOk="0">
                    <a:moveTo>
                      <a:pt x="209" y="0"/>
                    </a:moveTo>
                    <a:cubicBezTo>
                      <a:pt x="174" y="0"/>
                      <a:pt x="139" y="12"/>
                      <a:pt x="110" y="36"/>
                    </a:cubicBezTo>
                    <a:cubicBezTo>
                      <a:pt x="0" y="123"/>
                      <a:pt x="52" y="299"/>
                      <a:pt x="193" y="315"/>
                    </a:cubicBezTo>
                    <a:cubicBezTo>
                      <a:pt x="198" y="316"/>
                      <a:pt x="204" y="316"/>
                      <a:pt x="209"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11"/>
              <p:cNvSpPr/>
              <p:nvPr/>
            </p:nvSpPr>
            <p:spPr>
              <a:xfrm>
                <a:off x="4339600" y="3834375"/>
                <a:ext cx="17125" cy="13050"/>
              </a:xfrm>
              <a:custGeom>
                <a:avLst/>
                <a:gdLst/>
                <a:ahLst/>
                <a:cxnLst/>
                <a:rect l="l" t="t" r="r" b="b"/>
                <a:pathLst>
                  <a:path w="685" h="522" extrusionOk="0">
                    <a:moveTo>
                      <a:pt x="342" y="1"/>
                    </a:moveTo>
                    <a:cubicBezTo>
                      <a:pt x="285" y="1"/>
                      <a:pt x="228" y="19"/>
                      <a:pt x="180" y="57"/>
                    </a:cubicBezTo>
                    <a:cubicBezTo>
                      <a:pt x="0" y="202"/>
                      <a:pt x="84" y="494"/>
                      <a:pt x="315" y="520"/>
                    </a:cubicBezTo>
                    <a:cubicBezTo>
                      <a:pt x="326" y="521"/>
                      <a:pt x="336" y="522"/>
                      <a:pt x="346" y="522"/>
                    </a:cubicBezTo>
                    <a:cubicBezTo>
                      <a:pt x="559" y="522"/>
                      <a:pt x="685" y="271"/>
                      <a:pt x="547" y="99"/>
                    </a:cubicBezTo>
                    <a:cubicBezTo>
                      <a:pt x="495" y="34"/>
                      <a:pt x="419" y="1"/>
                      <a:pt x="3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11"/>
              <p:cNvSpPr/>
              <p:nvPr/>
            </p:nvSpPr>
            <p:spPr>
              <a:xfrm>
                <a:off x="4326350" y="3817850"/>
                <a:ext cx="16575" cy="12625"/>
              </a:xfrm>
              <a:custGeom>
                <a:avLst/>
                <a:gdLst/>
                <a:ahLst/>
                <a:cxnLst/>
                <a:rect l="l" t="t" r="r" b="b"/>
                <a:pathLst>
                  <a:path w="663" h="505" extrusionOk="0">
                    <a:moveTo>
                      <a:pt x="331" y="1"/>
                    </a:moveTo>
                    <a:cubicBezTo>
                      <a:pt x="275" y="1"/>
                      <a:pt x="219" y="19"/>
                      <a:pt x="174" y="56"/>
                    </a:cubicBezTo>
                    <a:cubicBezTo>
                      <a:pt x="0" y="198"/>
                      <a:pt x="84" y="477"/>
                      <a:pt x="305" y="503"/>
                    </a:cubicBezTo>
                    <a:cubicBezTo>
                      <a:pt x="315" y="504"/>
                      <a:pt x="324" y="504"/>
                      <a:pt x="333" y="504"/>
                    </a:cubicBezTo>
                    <a:cubicBezTo>
                      <a:pt x="538" y="504"/>
                      <a:pt x="663" y="261"/>
                      <a:pt x="527" y="95"/>
                    </a:cubicBezTo>
                    <a:cubicBezTo>
                      <a:pt x="478" y="33"/>
                      <a:pt x="404" y="1"/>
                      <a:pt x="3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11"/>
              <p:cNvSpPr/>
              <p:nvPr/>
            </p:nvSpPr>
            <p:spPr>
              <a:xfrm>
                <a:off x="4313075" y="3801350"/>
                <a:ext cx="15875" cy="12100"/>
              </a:xfrm>
              <a:custGeom>
                <a:avLst/>
                <a:gdLst/>
                <a:ahLst/>
                <a:cxnLst/>
                <a:rect l="l" t="t" r="r" b="b"/>
                <a:pathLst>
                  <a:path w="635" h="484" extrusionOk="0">
                    <a:moveTo>
                      <a:pt x="320" y="1"/>
                    </a:moveTo>
                    <a:cubicBezTo>
                      <a:pt x="266" y="1"/>
                      <a:pt x="212" y="18"/>
                      <a:pt x="168" y="54"/>
                    </a:cubicBezTo>
                    <a:cubicBezTo>
                      <a:pt x="1" y="189"/>
                      <a:pt x="81" y="459"/>
                      <a:pt x="293" y="482"/>
                    </a:cubicBezTo>
                    <a:cubicBezTo>
                      <a:pt x="303" y="483"/>
                      <a:pt x="312" y="483"/>
                      <a:pt x="321" y="483"/>
                    </a:cubicBezTo>
                    <a:cubicBezTo>
                      <a:pt x="519" y="483"/>
                      <a:pt x="635" y="250"/>
                      <a:pt x="509" y="90"/>
                    </a:cubicBezTo>
                    <a:cubicBezTo>
                      <a:pt x="461" y="31"/>
                      <a:pt x="391" y="1"/>
                      <a:pt x="3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11"/>
              <p:cNvSpPr/>
              <p:nvPr/>
            </p:nvSpPr>
            <p:spPr>
              <a:xfrm>
                <a:off x="4299750" y="3784800"/>
                <a:ext cx="15400" cy="11675"/>
              </a:xfrm>
              <a:custGeom>
                <a:avLst/>
                <a:gdLst/>
                <a:ahLst/>
                <a:cxnLst/>
                <a:rect l="l" t="t" r="r" b="b"/>
                <a:pathLst>
                  <a:path w="616" h="467" extrusionOk="0">
                    <a:moveTo>
                      <a:pt x="310" y="0"/>
                    </a:moveTo>
                    <a:cubicBezTo>
                      <a:pt x="258" y="0"/>
                      <a:pt x="206" y="18"/>
                      <a:pt x="161" y="54"/>
                    </a:cubicBezTo>
                    <a:cubicBezTo>
                      <a:pt x="0" y="183"/>
                      <a:pt x="78" y="443"/>
                      <a:pt x="286" y="466"/>
                    </a:cubicBezTo>
                    <a:cubicBezTo>
                      <a:pt x="294" y="466"/>
                      <a:pt x="302" y="467"/>
                      <a:pt x="310" y="467"/>
                    </a:cubicBezTo>
                    <a:cubicBezTo>
                      <a:pt x="502" y="467"/>
                      <a:pt x="616" y="241"/>
                      <a:pt x="489" y="86"/>
                    </a:cubicBezTo>
                    <a:cubicBezTo>
                      <a:pt x="443" y="30"/>
                      <a:pt x="377" y="0"/>
                      <a:pt x="3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11"/>
              <p:cNvSpPr/>
              <p:nvPr/>
            </p:nvSpPr>
            <p:spPr>
              <a:xfrm>
                <a:off x="4286500" y="3768275"/>
                <a:ext cx="14725" cy="11175"/>
              </a:xfrm>
              <a:custGeom>
                <a:avLst/>
                <a:gdLst/>
                <a:ahLst/>
                <a:cxnLst/>
                <a:rect l="l" t="t" r="r" b="b"/>
                <a:pathLst>
                  <a:path w="589" h="447" extrusionOk="0">
                    <a:moveTo>
                      <a:pt x="295" y="1"/>
                    </a:moveTo>
                    <a:cubicBezTo>
                      <a:pt x="246" y="1"/>
                      <a:pt x="196" y="17"/>
                      <a:pt x="154" y="50"/>
                    </a:cubicBezTo>
                    <a:cubicBezTo>
                      <a:pt x="0" y="175"/>
                      <a:pt x="74" y="426"/>
                      <a:pt x="273" y="445"/>
                    </a:cubicBezTo>
                    <a:cubicBezTo>
                      <a:pt x="282" y="446"/>
                      <a:pt x="291" y="447"/>
                      <a:pt x="300" y="447"/>
                    </a:cubicBezTo>
                    <a:cubicBezTo>
                      <a:pt x="480" y="447"/>
                      <a:pt x="589" y="229"/>
                      <a:pt x="469" y="82"/>
                    </a:cubicBezTo>
                    <a:cubicBezTo>
                      <a:pt x="425" y="29"/>
                      <a:pt x="360"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11"/>
              <p:cNvSpPr/>
              <p:nvPr/>
            </p:nvSpPr>
            <p:spPr>
              <a:xfrm>
                <a:off x="4273225" y="3751725"/>
                <a:ext cx="14125" cy="10775"/>
              </a:xfrm>
              <a:custGeom>
                <a:avLst/>
                <a:gdLst/>
                <a:ahLst/>
                <a:cxnLst/>
                <a:rect l="l" t="t" r="r" b="b"/>
                <a:pathLst>
                  <a:path w="565" h="431" extrusionOk="0">
                    <a:moveTo>
                      <a:pt x="284" y="1"/>
                    </a:moveTo>
                    <a:cubicBezTo>
                      <a:pt x="236" y="1"/>
                      <a:pt x="189" y="17"/>
                      <a:pt x="149" y="50"/>
                    </a:cubicBezTo>
                    <a:cubicBezTo>
                      <a:pt x="1" y="169"/>
                      <a:pt x="72" y="407"/>
                      <a:pt x="261" y="429"/>
                    </a:cubicBezTo>
                    <a:cubicBezTo>
                      <a:pt x="269" y="430"/>
                      <a:pt x="277" y="430"/>
                      <a:pt x="284" y="430"/>
                    </a:cubicBezTo>
                    <a:cubicBezTo>
                      <a:pt x="460" y="430"/>
                      <a:pt x="565" y="224"/>
                      <a:pt x="451" y="82"/>
                    </a:cubicBezTo>
                    <a:cubicBezTo>
                      <a:pt x="409" y="29"/>
                      <a:pt x="347"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11"/>
              <p:cNvSpPr/>
              <p:nvPr/>
            </p:nvSpPr>
            <p:spPr>
              <a:xfrm>
                <a:off x="4259975" y="3735200"/>
                <a:ext cx="13475" cy="10275"/>
              </a:xfrm>
              <a:custGeom>
                <a:avLst/>
                <a:gdLst/>
                <a:ahLst/>
                <a:cxnLst/>
                <a:rect l="l" t="t" r="r" b="b"/>
                <a:pathLst>
                  <a:path w="539" h="411" extrusionOk="0">
                    <a:moveTo>
                      <a:pt x="269" y="0"/>
                    </a:moveTo>
                    <a:cubicBezTo>
                      <a:pt x="224" y="0"/>
                      <a:pt x="179" y="15"/>
                      <a:pt x="142" y="46"/>
                    </a:cubicBezTo>
                    <a:cubicBezTo>
                      <a:pt x="1" y="161"/>
                      <a:pt x="68" y="390"/>
                      <a:pt x="248" y="409"/>
                    </a:cubicBezTo>
                    <a:cubicBezTo>
                      <a:pt x="256" y="410"/>
                      <a:pt x="264" y="410"/>
                      <a:pt x="272" y="410"/>
                    </a:cubicBezTo>
                    <a:cubicBezTo>
                      <a:pt x="441" y="410"/>
                      <a:pt x="539" y="213"/>
                      <a:pt x="428" y="78"/>
                    </a:cubicBezTo>
                    <a:cubicBezTo>
                      <a:pt x="388" y="27"/>
                      <a:pt x="329" y="0"/>
                      <a:pt x="2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11"/>
              <p:cNvSpPr/>
              <p:nvPr/>
            </p:nvSpPr>
            <p:spPr>
              <a:xfrm>
                <a:off x="4246725" y="3718700"/>
                <a:ext cx="12825" cy="9725"/>
              </a:xfrm>
              <a:custGeom>
                <a:avLst/>
                <a:gdLst/>
                <a:ahLst/>
                <a:cxnLst/>
                <a:rect l="l" t="t" r="r" b="b"/>
                <a:pathLst>
                  <a:path w="513" h="389" extrusionOk="0">
                    <a:moveTo>
                      <a:pt x="257" y="0"/>
                    </a:moveTo>
                    <a:cubicBezTo>
                      <a:pt x="215" y="0"/>
                      <a:pt x="171" y="15"/>
                      <a:pt x="135" y="44"/>
                    </a:cubicBezTo>
                    <a:cubicBezTo>
                      <a:pt x="0" y="153"/>
                      <a:pt x="65" y="371"/>
                      <a:pt x="238" y="388"/>
                    </a:cubicBezTo>
                    <a:cubicBezTo>
                      <a:pt x="246" y="388"/>
                      <a:pt x="253" y="389"/>
                      <a:pt x="261" y="389"/>
                    </a:cubicBezTo>
                    <a:cubicBezTo>
                      <a:pt x="418" y="389"/>
                      <a:pt x="513" y="201"/>
                      <a:pt x="408" y="73"/>
                    </a:cubicBezTo>
                    <a:cubicBezTo>
                      <a:pt x="370" y="25"/>
                      <a:pt x="314" y="0"/>
                      <a:pt x="2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11"/>
              <p:cNvSpPr/>
              <p:nvPr/>
            </p:nvSpPr>
            <p:spPr>
              <a:xfrm>
                <a:off x="4233375" y="3702125"/>
                <a:ext cx="12300" cy="9350"/>
              </a:xfrm>
              <a:custGeom>
                <a:avLst/>
                <a:gdLst/>
                <a:ahLst/>
                <a:cxnLst/>
                <a:rect l="l" t="t" r="r" b="b"/>
                <a:pathLst>
                  <a:path w="492" h="374" extrusionOk="0">
                    <a:moveTo>
                      <a:pt x="246" y="1"/>
                    </a:moveTo>
                    <a:cubicBezTo>
                      <a:pt x="205" y="1"/>
                      <a:pt x="164" y="14"/>
                      <a:pt x="129" y="41"/>
                    </a:cubicBezTo>
                    <a:cubicBezTo>
                      <a:pt x="1" y="147"/>
                      <a:pt x="62" y="356"/>
                      <a:pt x="229" y="372"/>
                    </a:cubicBezTo>
                    <a:cubicBezTo>
                      <a:pt x="236" y="373"/>
                      <a:pt x="242" y="373"/>
                      <a:pt x="248" y="373"/>
                    </a:cubicBezTo>
                    <a:cubicBezTo>
                      <a:pt x="401" y="373"/>
                      <a:pt x="492" y="194"/>
                      <a:pt x="393" y="70"/>
                    </a:cubicBezTo>
                    <a:cubicBezTo>
                      <a:pt x="356" y="24"/>
                      <a:pt x="302"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11"/>
              <p:cNvSpPr/>
              <p:nvPr/>
            </p:nvSpPr>
            <p:spPr>
              <a:xfrm>
                <a:off x="4220125" y="3685625"/>
                <a:ext cx="11650" cy="8825"/>
              </a:xfrm>
              <a:custGeom>
                <a:avLst/>
                <a:gdLst/>
                <a:ahLst/>
                <a:cxnLst/>
                <a:rect l="l" t="t" r="r" b="b"/>
                <a:pathLst>
                  <a:path w="466" h="353" extrusionOk="0">
                    <a:moveTo>
                      <a:pt x="234" y="1"/>
                    </a:moveTo>
                    <a:cubicBezTo>
                      <a:pt x="195" y="1"/>
                      <a:pt x="156" y="13"/>
                      <a:pt x="123" y="39"/>
                    </a:cubicBezTo>
                    <a:cubicBezTo>
                      <a:pt x="1" y="139"/>
                      <a:pt x="58" y="335"/>
                      <a:pt x="216" y="351"/>
                    </a:cubicBezTo>
                    <a:cubicBezTo>
                      <a:pt x="224" y="352"/>
                      <a:pt x="231" y="353"/>
                      <a:pt x="239" y="353"/>
                    </a:cubicBezTo>
                    <a:cubicBezTo>
                      <a:pt x="382" y="353"/>
                      <a:pt x="465" y="181"/>
                      <a:pt x="373" y="65"/>
                    </a:cubicBezTo>
                    <a:cubicBezTo>
                      <a:pt x="337" y="23"/>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11"/>
              <p:cNvSpPr/>
              <p:nvPr/>
            </p:nvSpPr>
            <p:spPr>
              <a:xfrm>
                <a:off x="4206875" y="3669100"/>
                <a:ext cx="11075" cy="8400"/>
              </a:xfrm>
              <a:custGeom>
                <a:avLst/>
                <a:gdLst/>
                <a:ahLst/>
                <a:cxnLst/>
                <a:rect l="l" t="t" r="r" b="b"/>
                <a:pathLst>
                  <a:path w="443" h="336" extrusionOk="0">
                    <a:moveTo>
                      <a:pt x="222" y="1"/>
                    </a:moveTo>
                    <a:cubicBezTo>
                      <a:pt x="185" y="1"/>
                      <a:pt x="147" y="13"/>
                      <a:pt x="116" y="38"/>
                    </a:cubicBezTo>
                    <a:cubicBezTo>
                      <a:pt x="0" y="132"/>
                      <a:pt x="55" y="318"/>
                      <a:pt x="203" y="334"/>
                    </a:cubicBezTo>
                    <a:cubicBezTo>
                      <a:pt x="209" y="335"/>
                      <a:pt x="216" y="335"/>
                      <a:pt x="222" y="335"/>
                    </a:cubicBezTo>
                    <a:cubicBezTo>
                      <a:pt x="362" y="335"/>
                      <a:pt x="443" y="172"/>
                      <a:pt x="351" y="61"/>
                    </a:cubicBezTo>
                    <a:cubicBezTo>
                      <a:pt x="318" y="21"/>
                      <a:pt x="270"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11"/>
              <p:cNvSpPr/>
              <p:nvPr/>
            </p:nvSpPr>
            <p:spPr>
              <a:xfrm>
                <a:off x="4193625" y="3652550"/>
                <a:ext cx="10450" cy="7975"/>
              </a:xfrm>
              <a:custGeom>
                <a:avLst/>
                <a:gdLst/>
                <a:ahLst/>
                <a:cxnLst/>
                <a:rect l="l" t="t" r="r" b="b"/>
                <a:pathLst>
                  <a:path w="418" h="319" extrusionOk="0">
                    <a:moveTo>
                      <a:pt x="208" y="0"/>
                    </a:moveTo>
                    <a:cubicBezTo>
                      <a:pt x="173" y="0"/>
                      <a:pt x="138" y="12"/>
                      <a:pt x="109" y="35"/>
                    </a:cubicBezTo>
                    <a:cubicBezTo>
                      <a:pt x="0" y="125"/>
                      <a:pt x="51" y="302"/>
                      <a:pt x="193" y="318"/>
                    </a:cubicBezTo>
                    <a:cubicBezTo>
                      <a:pt x="198" y="318"/>
                      <a:pt x="204" y="319"/>
                      <a:pt x="209" y="319"/>
                    </a:cubicBezTo>
                    <a:cubicBezTo>
                      <a:pt x="341" y="319"/>
                      <a:pt x="418" y="166"/>
                      <a:pt x="331" y="61"/>
                    </a:cubicBezTo>
                    <a:cubicBezTo>
                      <a:pt x="300" y="21"/>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11"/>
              <p:cNvSpPr/>
              <p:nvPr/>
            </p:nvSpPr>
            <p:spPr>
              <a:xfrm>
                <a:off x="4344250" y="3803375"/>
                <a:ext cx="16600" cy="12550"/>
              </a:xfrm>
              <a:custGeom>
                <a:avLst/>
                <a:gdLst/>
                <a:ahLst/>
                <a:cxnLst/>
                <a:rect l="l" t="t" r="r" b="b"/>
                <a:pathLst>
                  <a:path w="664" h="502" extrusionOk="0">
                    <a:moveTo>
                      <a:pt x="333" y="1"/>
                    </a:moveTo>
                    <a:cubicBezTo>
                      <a:pt x="277" y="1"/>
                      <a:pt x="220" y="19"/>
                      <a:pt x="174" y="57"/>
                    </a:cubicBezTo>
                    <a:cubicBezTo>
                      <a:pt x="1" y="198"/>
                      <a:pt x="84" y="478"/>
                      <a:pt x="306" y="500"/>
                    </a:cubicBezTo>
                    <a:cubicBezTo>
                      <a:pt x="315" y="501"/>
                      <a:pt x="324" y="502"/>
                      <a:pt x="333" y="502"/>
                    </a:cubicBezTo>
                    <a:cubicBezTo>
                      <a:pt x="539" y="502"/>
                      <a:pt x="663" y="259"/>
                      <a:pt x="528" y="92"/>
                    </a:cubicBezTo>
                    <a:cubicBezTo>
                      <a:pt x="479" y="32"/>
                      <a:pt x="406"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11"/>
              <p:cNvSpPr/>
              <p:nvPr/>
            </p:nvSpPr>
            <p:spPr>
              <a:xfrm>
                <a:off x="4331000" y="3786825"/>
                <a:ext cx="15875" cy="12075"/>
              </a:xfrm>
              <a:custGeom>
                <a:avLst/>
                <a:gdLst/>
                <a:ahLst/>
                <a:cxnLst/>
                <a:rect l="l" t="t" r="r" b="b"/>
                <a:pathLst>
                  <a:path w="635" h="483" extrusionOk="0">
                    <a:moveTo>
                      <a:pt x="317" y="0"/>
                    </a:moveTo>
                    <a:cubicBezTo>
                      <a:pt x="265" y="0"/>
                      <a:pt x="212" y="18"/>
                      <a:pt x="168" y="54"/>
                    </a:cubicBezTo>
                    <a:cubicBezTo>
                      <a:pt x="1" y="189"/>
                      <a:pt x="81" y="458"/>
                      <a:pt x="293" y="481"/>
                    </a:cubicBezTo>
                    <a:cubicBezTo>
                      <a:pt x="302" y="482"/>
                      <a:pt x="311" y="482"/>
                      <a:pt x="320" y="482"/>
                    </a:cubicBezTo>
                    <a:cubicBezTo>
                      <a:pt x="516" y="482"/>
                      <a:pt x="634" y="249"/>
                      <a:pt x="505" y="92"/>
                    </a:cubicBezTo>
                    <a:cubicBezTo>
                      <a:pt x="457" y="31"/>
                      <a:pt x="387"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11"/>
              <p:cNvSpPr/>
              <p:nvPr/>
            </p:nvSpPr>
            <p:spPr>
              <a:xfrm>
                <a:off x="4317675" y="3770325"/>
                <a:ext cx="15375" cy="11625"/>
              </a:xfrm>
              <a:custGeom>
                <a:avLst/>
                <a:gdLst/>
                <a:ahLst/>
                <a:cxnLst/>
                <a:rect l="l" t="t" r="r" b="b"/>
                <a:pathLst>
                  <a:path w="615" h="465" extrusionOk="0">
                    <a:moveTo>
                      <a:pt x="306" y="0"/>
                    </a:moveTo>
                    <a:cubicBezTo>
                      <a:pt x="255" y="0"/>
                      <a:pt x="203" y="17"/>
                      <a:pt x="161" y="52"/>
                    </a:cubicBezTo>
                    <a:cubicBezTo>
                      <a:pt x="0" y="183"/>
                      <a:pt x="77" y="444"/>
                      <a:pt x="283" y="463"/>
                    </a:cubicBezTo>
                    <a:cubicBezTo>
                      <a:pt x="292" y="464"/>
                      <a:pt x="301" y="464"/>
                      <a:pt x="310" y="464"/>
                    </a:cubicBezTo>
                    <a:cubicBezTo>
                      <a:pt x="503" y="464"/>
                      <a:pt x="614" y="240"/>
                      <a:pt x="489" y="87"/>
                    </a:cubicBezTo>
                    <a:cubicBezTo>
                      <a:pt x="443" y="30"/>
                      <a:pt x="375" y="0"/>
                      <a:pt x="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11"/>
              <p:cNvSpPr/>
              <p:nvPr/>
            </p:nvSpPr>
            <p:spPr>
              <a:xfrm>
                <a:off x="4304400" y="3753775"/>
                <a:ext cx="14775" cy="11200"/>
              </a:xfrm>
              <a:custGeom>
                <a:avLst/>
                <a:gdLst/>
                <a:ahLst/>
                <a:cxnLst/>
                <a:rect l="l" t="t" r="r" b="b"/>
                <a:pathLst>
                  <a:path w="591" h="448" extrusionOk="0">
                    <a:moveTo>
                      <a:pt x="296" y="0"/>
                    </a:moveTo>
                    <a:cubicBezTo>
                      <a:pt x="247" y="0"/>
                      <a:pt x="197" y="17"/>
                      <a:pt x="155" y="52"/>
                    </a:cubicBezTo>
                    <a:cubicBezTo>
                      <a:pt x="1" y="174"/>
                      <a:pt x="75" y="424"/>
                      <a:pt x="274" y="447"/>
                    </a:cubicBezTo>
                    <a:cubicBezTo>
                      <a:pt x="282" y="448"/>
                      <a:pt x="290" y="448"/>
                      <a:pt x="297" y="448"/>
                    </a:cubicBezTo>
                    <a:cubicBezTo>
                      <a:pt x="480" y="448"/>
                      <a:pt x="590" y="232"/>
                      <a:pt x="470" y="84"/>
                    </a:cubicBezTo>
                    <a:cubicBezTo>
                      <a:pt x="426" y="29"/>
                      <a:pt x="362"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11"/>
              <p:cNvSpPr/>
              <p:nvPr/>
            </p:nvSpPr>
            <p:spPr>
              <a:xfrm>
                <a:off x="4291150" y="3737225"/>
                <a:ext cx="14050" cy="10725"/>
              </a:xfrm>
              <a:custGeom>
                <a:avLst/>
                <a:gdLst/>
                <a:ahLst/>
                <a:cxnLst/>
                <a:rect l="l" t="t" r="r" b="b"/>
                <a:pathLst>
                  <a:path w="562" h="429" extrusionOk="0">
                    <a:moveTo>
                      <a:pt x="282" y="1"/>
                    </a:moveTo>
                    <a:cubicBezTo>
                      <a:pt x="235" y="1"/>
                      <a:pt x="187" y="16"/>
                      <a:pt x="148" y="48"/>
                    </a:cubicBezTo>
                    <a:cubicBezTo>
                      <a:pt x="1" y="167"/>
                      <a:pt x="71" y="408"/>
                      <a:pt x="261" y="427"/>
                    </a:cubicBezTo>
                    <a:cubicBezTo>
                      <a:pt x="269" y="428"/>
                      <a:pt x="276" y="429"/>
                      <a:pt x="284" y="429"/>
                    </a:cubicBezTo>
                    <a:cubicBezTo>
                      <a:pt x="457" y="429"/>
                      <a:pt x="561" y="222"/>
                      <a:pt x="447" y="80"/>
                    </a:cubicBezTo>
                    <a:cubicBezTo>
                      <a:pt x="405" y="28"/>
                      <a:pt x="344" y="1"/>
                      <a:pt x="2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11"/>
              <p:cNvSpPr/>
              <p:nvPr/>
            </p:nvSpPr>
            <p:spPr>
              <a:xfrm>
                <a:off x="4277900" y="3720725"/>
                <a:ext cx="13475" cy="10200"/>
              </a:xfrm>
              <a:custGeom>
                <a:avLst/>
                <a:gdLst/>
                <a:ahLst/>
                <a:cxnLst/>
                <a:rect l="l" t="t" r="r" b="b"/>
                <a:pathLst>
                  <a:path w="539" h="408" extrusionOk="0">
                    <a:moveTo>
                      <a:pt x="270" y="1"/>
                    </a:moveTo>
                    <a:cubicBezTo>
                      <a:pt x="225" y="1"/>
                      <a:pt x="179" y="16"/>
                      <a:pt x="142" y="46"/>
                    </a:cubicBezTo>
                    <a:cubicBezTo>
                      <a:pt x="0" y="159"/>
                      <a:pt x="68" y="390"/>
                      <a:pt x="248" y="406"/>
                    </a:cubicBezTo>
                    <a:cubicBezTo>
                      <a:pt x="256" y="407"/>
                      <a:pt x="264" y="407"/>
                      <a:pt x="271" y="407"/>
                    </a:cubicBezTo>
                    <a:cubicBezTo>
                      <a:pt x="440" y="407"/>
                      <a:pt x="538" y="210"/>
                      <a:pt x="428" y="75"/>
                    </a:cubicBezTo>
                    <a:cubicBezTo>
                      <a:pt x="388" y="26"/>
                      <a:pt x="329" y="1"/>
                      <a:pt x="2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11"/>
              <p:cNvSpPr/>
              <p:nvPr/>
            </p:nvSpPr>
            <p:spPr>
              <a:xfrm>
                <a:off x="4264625" y="3704150"/>
                <a:ext cx="12850" cy="9825"/>
              </a:xfrm>
              <a:custGeom>
                <a:avLst/>
                <a:gdLst/>
                <a:ahLst/>
                <a:cxnLst/>
                <a:rect l="l" t="t" r="r" b="b"/>
                <a:pathLst>
                  <a:path w="514" h="393" extrusionOk="0">
                    <a:moveTo>
                      <a:pt x="257" y="1"/>
                    </a:moveTo>
                    <a:cubicBezTo>
                      <a:pt x="214" y="1"/>
                      <a:pt x="170" y="15"/>
                      <a:pt x="133" y="44"/>
                    </a:cubicBezTo>
                    <a:cubicBezTo>
                      <a:pt x="1" y="156"/>
                      <a:pt x="65" y="372"/>
                      <a:pt x="239" y="391"/>
                    </a:cubicBezTo>
                    <a:cubicBezTo>
                      <a:pt x="246" y="392"/>
                      <a:pt x="254" y="392"/>
                      <a:pt x="261" y="392"/>
                    </a:cubicBezTo>
                    <a:cubicBezTo>
                      <a:pt x="418" y="392"/>
                      <a:pt x="514" y="202"/>
                      <a:pt x="409" y="73"/>
                    </a:cubicBezTo>
                    <a:cubicBezTo>
                      <a:pt x="371" y="25"/>
                      <a:pt x="315"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11"/>
              <p:cNvSpPr/>
              <p:nvPr/>
            </p:nvSpPr>
            <p:spPr>
              <a:xfrm>
                <a:off x="4251300" y="3687650"/>
                <a:ext cx="12275" cy="9300"/>
              </a:xfrm>
              <a:custGeom>
                <a:avLst/>
                <a:gdLst/>
                <a:ahLst/>
                <a:cxnLst/>
                <a:rect l="l" t="t" r="r" b="b"/>
                <a:pathLst>
                  <a:path w="491" h="372" extrusionOk="0">
                    <a:moveTo>
                      <a:pt x="247" y="1"/>
                    </a:moveTo>
                    <a:cubicBezTo>
                      <a:pt x="206" y="1"/>
                      <a:pt x="164" y="14"/>
                      <a:pt x="129" y="42"/>
                    </a:cubicBezTo>
                    <a:cubicBezTo>
                      <a:pt x="1" y="145"/>
                      <a:pt x="62" y="354"/>
                      <a:pt x="229" y="370"/>
                    </a:cubicBezTo>
                    <a:cubicBezTo>
                      <a:pt x="236" y="371"/>
                      <a:pt x="244" y="371"/>
                      <a:pt x="252" y="371"/>
                    </a:cubicBezTo>
                    <a:cubicBezTo>
                      <a:pt x="402" y="371"/>
                      <a:pt x="491" y="193"/>
                      <a:pt x="393" y="68"/>
                    </a:cubicBezTo>
                    <a:cubicBezTo>
                      <a:pt x="356" y="24"/>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11"/>
              <p:cNvSpPr/>
              <p:nvPr/>
            </p:nvSpPr>
            <p:spPr>
              <a:xfrm>
                <a:off x="4238050" y="3671100"/>
                <a:ext cx="11650" cy="8875"/>
              </a:xfrm>
              <a:custGeom>
                <a:avLst/>
                <a:gdLst/>
                <a:ahLst/>
                <a:cxnLst/>
                <a:rect l="l" t="t" r="r" b="b"/>
                <a:pathLst>
                  <a:path w="466" h="355" extrusionOk="0">
                    <a:moveTo>
                      <a:pt x="234" y="1"/>
                    </a:moveTo>
                    <a:cubicBezTo>
                      <a:pt x="195" y="1"/>
                      <a:pt x="156" y="14"/>
                      <a:pt x="122" y="42"/>
                    </a:cubicBezTo>
                    <a:cubicBezTo>
                      <a:pt x="0" y="138"/>
                      <a:pt x="58" y="338"/>
                      <a:pt x="216" y="354"/>
                    </a:cubicBezTo>
                    <a:cubicBezTo>
                      <a:pt x="222" y="354"/>
                      <a:pt x="229" y="355"/>
                      <a:pt x="235" y="355"/>
                    </a:cubicBezTo>
                    <a:cubicBezTo>
                      <a:pt x="381" y="355"/>
                      <a:pt x="465" y="185"/>
                      <a:pt x="370" y="68"/>
                    </a:cubicBezTo>
                    <a:cubicBezTo>
                      <a:pt x="335" y="24"/>
                      <a:pt x="285"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11"/>
              <p:cNvSpPr/>
              <p:nvPr/>
            </p:nvSpPr>
            <p:spPr>
              <a:xfrm>
                <a:off x="4224775" y="3654575"/>
                <a:ext cx="11025" cy="8375"/>
              </a:xfrm>
              <a:custGeom>
                <a:avLst/>
                <a:gdLst/>
                <a:ahLst/>
                <a:cxnLst/>
                <a:rect l="l" t="t" r="r" b="b"/>
                <a:pathLst>
                  <a:path w="441" h="335" extrusionOk="0">
                    <a:moveTo>
                      <a:pt x="222" y="0"/>
                    </a:moveTo>
                    <a:cubicBezTo>
                      <a:pt x="185" y="0"/>
                      <a:pt x="147" y="13"/>
                      <a:pt x="117" y="38"/>
                    </a:cubicBezTo>
                    <a:cubicBezTo>
                      <a:pt x="1" y="131"/>
                      <a:pt x="56" y="321"/>
                      <a:pt x="203" y="333"/>
                    </a:cubicBezTo>
                    <a:cubicBezTo>
                      <a:pt x="210" y="334"/>
                      <a:pt x="216" y="334"/>
                      <a:pt x="223" y="334"/>
                    </a:cubicBezTo>
                    <a:cubicBezTo>
                      <a:pt x="359" y="334"/>
                      <a:pt x="440" y="174"/>
                      <a:pt x="351" y="63"/>
                    </a:cubicBezTo>
                    <a:cubicBezTo>
                      <a:pt x="318" y="22"/>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11"/>
              <p:cNvSpPr/>
              <p:nvPr/>
            </p:nvSpPr>
            <p:spPr>
              <a:xfrm>
                <a:off x="4211525" y="3638075"/>
                <a:ext cx="10400" cy="7900"/>
              </a:xfrm>
              <a:custGeom>
                <a:avLst/>
                <a:gdLst/>
                <a:ahLst/>
                <a:cxnLst/>
                <a:rect l="l" t="t" r="r" b="b"/>
                <a:pathLst>
                  <a:path w="416" h="316" extrusionOk="0">
                    <a:moveTo>
                      <a:pt x="210" y="0"/>
                    </a:moveTo>
                    <a:cubicBezTo>
                      <a:pt x="175" y="0"/>
                      <a:pt x="139" y="12"/>
                      <a:pt x="110" y="36"/>
                    </a:cubicBezTo>
                    <a:cubicBezTo>
                      <a:pt x="1" y="122"/>
                      <a:pt x="52" y="299"/>
                      <a:pt x="190" y="315"/>
                    </a:cubicBezTo>
                    <a:cubicBezTo>
                      <a:pt x="196" y="316"/>
                      <a:pt x="201" y="316"/>
                      <a:pt x="206" y="316"/>
                    </a:cubicBezTo>
                    <a:cubicBezTo>
                      <a:pt x="338" y="316"/>
                      <a:pt x="415"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11"/>
              <p:cNvSpPr/>
              <p:nvPr/>
            </p:nvSpPr>
            <p:spPr>
              <a:xfrm>
                <a:off x="4348925" y="3772350"/>
                <a:ext cx="15950" cy="12075"/>
              </a:xfrm>
              <a:custGeom>
                <a:avLst/>
                <a:gdLst/>
                <a:ahLst/>
                <a:cxnLst/>
                <a:rect l="l" t="t" r="r" b="b"/>
                <a:pathLst>
                  <a:path w="638" h="483" extrusionOk="0">
                    <a:moveTo>
                      <a:pt x="318" y="1"/>
                    </a:moveTo>
                    <a:cubicBezTo>
                      <a:pt x="265" y="1"/>
                      <a:pt x="211" y="18"/>
                      <a:pt x="167" y="54"/>
                    </a:cubicBezTo>
                    <a:cubicBezTo>
                      <a:pt x="0" y="192"/>
                      <a:pt x="81" y="459"/>
                      <a:pt x="293" y="482"/>
                    </a:cubicBezTo>
                    <a:cubicBezTo>
                      <a:pt x="302" y="482"/>
                      <a:pt x="311" y="483"/>
                      <a:pt x="320" y="483"/>
                    </a:cubicBezTo>
                    <a:cubicBezTo>
                      <a:pt x="519" y="483"/>
                      <a:pt x="637" y="253"/>
                      <a:pt x="508" y="93"/>
                    </a:cubicBezTo>
                    <a:cubicBezTo>
                      <a:pt x="460" y="32"/>
                      <a:pt x="389" y="1"/>
                      <a:pt x="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11"/>
              <p:cNvSpPr/>
              <p:nvPr/>
            </p:nvSpPr>
            <p:spPr>
              <a:xfrm>
                <a:off x="4335575" y="3755800"/>
                <a:ext cx="15400" cy="11675"/>
              </a:xfrm>
              <a:custGeom>
                <a:avLst/>
                <a:gdLst/>
                <a:ahLst/>
                <a:cxnLst/>
                <a:rect l="l" t="t" r="r" b="b"/>
                <a:pathLst>
                  <a:path w="616" h="467" extrusionOk="0">
                    <a:moveTo>
                      <a:pt x="309" y="0"/>
                    </a:moveTo>
                    <a:cubicBezTo>
                      <a:pt x="257" y="0"/>
                      <a:pt x="205" y="18"/>
                      <a:pt x="161" y="54"/>
                    </a:cubicBezTo>
                    <a:cubicBezTo>
                      <a:pt x="1" y="183"/>
                      <a:pt x="78" y="443"/>
                      <a:pt x="284" y="465"/>
                    </a:cubicBezTo>
                    <a:cubicBezTo>
                      <a:pt x="291" y="466"/>
                      <a:pt x="299" y="467"/>
                      <a:pt x="307" y="467"/>
                    </a:cubicBezTo>
                    <a:cubicBezTo>
                      <a:pt x="499" y="467"/>
                      <a:pt x="616" y="241"/>
                      <a:pt x="489" y="86"/>
                    </a:cubicBezTo>
                    <a:cubicBezTo>
                      <a:pt x="444" y="30"/>
                      <a:pt x="377" y="0"/>
                      <a:pt x="3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11"/>
              <p:cNvSpPr/>
              <p:nvPr/>
            </p:nvSpPr>
            <p:spPr>
              <a:xfrm>
                <a:off x="4322325" y="3739275"/>
                <a:ext cx="14750" cy="11175"/>
              </a:xfrm>
              <a:custGeom>
                <a:avLst/>
                <a:gdLst/>
                <a:ahLst/>
                <a:cxnLst/>
                <a:rect l="l" t="t" r="r" b="b"/>
                <a:pathLst>
                  <a:path w="590" h="447" extrusionOk="0">
                    <a:moveTo>
                      <a:pt x="294" y="1"/>
                    </a:moveTo>
                    <a:cubicBezTo>
                      <a:pt x="245" y="1"/>
                      <a:pt x="196" y="17"/>
                      <a:pt x="155" y="50"/>
                    </a:cubicBezTo>
                    <a:cubicBezTo>
                      <a:pt x="0" y="175"/>
                      <a:pt x="74" y="426"/>
                      <a:pt x="270" y="445"/>
                    </a:cubicBezTo>
                    <a:cubicBezTo>
                      <a:pt x="280" y="446"/>
                      <a:pt x="288" y="447"/>
                      <a:pt x="297" y="447"/>
                    </a:cubicBezTo>
                    <a:cubicBezTo>
                      <a:pt x="481" y="447"/>
                      <a:pt x="589" y="229"/>
                      <a:pt x="470" y="82"/>
                    </a:cubicBezTo>
                    <a:cubicBezTo>
                      <a:pt x="424" y="29"/>
                      <a:pt x="359" y="1"/>
                      <a:pt x="2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11"/>
              <p:cNvSpPr/>
              <p:nvPr/>
            </p:nvSpPr>
            <p:spPr>
              <a:xfrm>
                <a:off x="4309075" y="3722725"/>
                <a:ext cx="14100" cy="10775"/>
              </a:xfrm>
              <a:custGeom>
                <a:avLst/>
                <a:gdLst/>
                <a:ahLst/>
                <a:cxnLst/>
                <a:rect l="l" t="t" r="r" b="b"/>
                <a:pathLst>
                  <a:path w="564" h="431" extrusionOk="0">
                    <a:moveTo>
                      <a:pt x="281" y="1"/>
                    </a:moveTo>
                    <a:cubicBezTo>
                      <a:pt x="234" y="1"/>
                      <a:pt x="187" y="17"/>
                      <a:pt x="148" y="50"/>
                    </a:cubicBezTo>
                    <a:cubicBezTo>
                      <a:pt x="0" y="169"/>
                      <a:pt x="71" y="407"/>
                      <a:pt x="260" y="429"/>
                    </a:cubicBezTo>
                    <a:cubicBezTo>
                      <a:pt x="268" y="430"/>
                      <a:pt x="276" y="430"/>
                      <a:pt x="284" y="430"/>
                    </a:cubicBezTo>
                    <a:cubicBezTo>
                      <a:pt x="460" y="430"/>
                      <a:pt x="564" y="224"/>
                      <a:pt x="447" y="82"/>
                    </a:cubicBezTo>
                    <a:cubicBezTo>
                      <a:pt x="405" y="29"/>
                      <a:pt x="343" y="1"/>
                      <a:pt x="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11"/>
              <p:cNvSpPr/>
              <p:nvPr/>
            </p:nvSpPr>
            <p:spPr>
              <a:xfrm>
                <a:off x="4295725" y="3706200"/>
                <a:ext cx="13575" cy="10250"/>
              </a:xfrm>
              <a:custGeom>
                <a:avLst/>
                <a:gdLst/>
                <a:ahLst/>
                <a:cxnLst/>
                <a:rect l="l" t="t" r="r" b="b"/>
                <a:pathLst>
                  <a:path w="543" h="410" extrusionOk="0">
                    <a:moveTo>
                      <a:pt x="273" y="0"/>
                    </a:moveTo>
                    <a:cubicBezTo>
                      <a:pt x="228" y="0"/>
                      <a:pt x="183" y="15"/>
                      <a:pt x="145" y="46"/>
                    </a:cubicBezTo>
                    <a:cubicBezTo>
                      <a:pt x="1" y="161"/>
                      <a:pt x="71" y="389"/>
                      <a:pt x="251" y="409"/>
                    </a:cubicBezTo>
                    <a:cubicBezTo>
                      <a:pt x="259" y="410"/>
                      <a:pt x="267" y="410"/>
                      <a:pt x="274" y="410"/>
                    </a:cubicBezTo>
                    <a:cubicBezTo>
                      <a:pt x="441" y="410"/>
                      <a:pt x="542" y="213"/>
                      <a:pt x="431" y="78"/>
                    </a:cubicBezTo>
                    <a:cubicBezTo>
                      <a:pt x="391" y="26"/>
                      <a:pt x="332"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11"/>
              <p:cNvSpPr/>
              <p:nvPr/>
            </p:nvSpPr>
            <p:spPr>
              <a:xfrm>
                <a:off x="4282475" y="3689700"/>
                <a:ext cx="12925" cy="9725"/>
              </a:xfrm>
              <a:custGeom>
                <a:avLst/>
                <a:gdLst/>
                <a:ahLst/>
                <a:cxnLst/>
                <a:rect l="l" t="t" r="r" b="b"/>
                <a:pathLst>
                  <a:path w="517" h="389" extrusionOk="0">
                    <a:moveTo>
                      <a:pt x="259" y="0"/>
                    </a:moveTo>
                    <a:cubicBezTo>
                      <a:pt x="215" y="0"/>
                      <a:pt x="171" y="14"/>
                      <a:pt x="135" y="44"/>
                    </a:cubicBezTo>
                    <a:cubicBezTo>
                      <a:pt x="0" y="153"/>
                      <a:pt x="65" y="371"/>
                      <a:pt x="238" y="387"/>
                    </a:cubicBezTo>
                    <a:cubicBezTo>
                      <a:pt x="246" y="388"/>
                      <a:pt x="254" y="389"/>
                      <a:pt x="262" y="389"/>
                    </a:cubicBezTo>
                    <a:cubicBezTo>
                      <a:pt x="421" y="389"/>
                      <a:pt x="516" y="201"/>
                      <a:pt x="412" y="72"/>
                    </a:cubicBezTo>
                    <a:cubicBezTo>
                      <a:pt x="373" y="25"/>
                      <a:pt x="316"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11"/>
              <p:cNvSpPr/>
              <p:nvPr/>
            </p:nvSpPr>
            <p:spPr>
              <a:xfrm>
                <a:off x="4269225" y="3673125"/>
                <a:ext cx="12275" cy="9350"/>
              </a:xfrm>
              <a:custGeom>
                <a:avLst/>
                <a:gdLst/>
                <a:ahLst/>
                <a:cxnLst/>
                <a:rect l="l" t="t" r="r" b="b"/>
                <a:pathLst>
                  <a:path w="491" h="374" extrusionOk="0">
                    <a:moveTo>
                      <a:pt x="245" y="0"/>
                    </a:moveTo>
                    <a:cubicBezTo>
                      <a:pt x="204" y="0"/>
                      <a:pt x="163" y="14"/>
                      <a:pt x="129" y="41"/>
                    </a:cubicBezTo>
                    <a:cubicBezTo>
                      <a:pt x="0" y="147"/>
                      <a:pt x="61" y="356"/>
                      <a:pt x="225" y="372"/>
                    </a:cubicBezTo>
                    <a:cubicBezTo>
                      <a:pt x="232" y="373"/>
                      <a:pt x="238" y="373"/>
                      <a:pt x="245" y="373"/>
                    </a:cubicBezTo>
                    <a:cubicBezTo>
                      <a:pt x="400" y="373"/>
                      <a:pt x="491" y="194"/>
                      <a:pt x="392" y="70"/>
                    </a:cubicBezTo>
                    <a:cubicBezTo>
                      <a:pt x="354"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11"/>
              <p:cNvSpPr/>
              <p:nvPr/>
            </p:nvSpPr>
            <p:spPr>
              <a:xfrm>
                <a:off x="4255875" y="3656625"/>
                <a:ext cx="11725" cy="8825"/>
              </a:xfrm>
              <a:custGeom>
                <a:avLst/>
                <a:gdLst/>
                <a:ahLst/>
                <a:cxnLst/>
                <a:rect l="l" t="t" r="r" b="b"/>
                <a:pathLst>
                  <a:path w="469" h="353" extrusionOk="0">
                    <a:moveTo>
                      <a:pt x="235" y="0"/>
                    </a:moveTo>
                    <a:cubicBezTo>
                      <a:pt x="196" y="0"/>
                      <a:pt x="156" y="13"/>
                      <a:pt x="123" y="39"/>
                    </a:cubicBezTo>
                    <a:cubicBezTo>
                      <a:pt x="1" y="139"/>
                      <a:pt x="62" y="335"/>
                      <a:pt x="216" y="351"/>
                    </a:cubicBezTo>
                    <a:cubicBezTo>
                      <a:pt x="224" y="352"/>
                      <a:pt x="231" y="352"/>
                      <a:pt x="239" y="352"/>
                    </a:cubicBezTo>
                    <a:cubicBezTo>
                      <a:pt x="383" y="352"/>
                      <a:pt x="468" y="181"/>
                      <a:pt x="373" y="65"/>
                    </a:cubicBezTo>
                    <a:cubicBezTo>
                      <a:pt x="339" y="23"/>
                      <a:pt x="287" y="0"/>
                      <a:pt x="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11"/>
              <p:cNvSpPr/>
              <p:nvPr/>
            </p:nvSpPr>
            <p:spPr>
              <a:xfrm>
                <a:off x="4242700" y="3640100"/>
                <a:ext cx="11025" cy="8375"/>
              </a:xfrm>
              <a:custGeom>
                <a:avLst/>
                <a:gdLst/>
                <a:ahLst/>
                <a:cxnLst/>
                <a:rect l="l" t="t" r="r" b="b"/>
                <a:pathLst>
                  <a:path w="441" h="335" extrusionOk="0">
                    <a:moveTo>
                      <a:pt x="222" y="1"/>
                    </a:moveTo>
                    <a:cubicBezTo>
                      <a:pt x="185" y="1"/>
                      <a:pt x="147" y="13"/>
                      <a:pt x="116" y="38"/>
                    </a:cubicBezTo>
                    <a:cubicBezTo>
                      <a:pt x="1" y="131"/>
                      <a:pt x="55" y="318"/>
                      <a:pt x="203" y="334"/>
                    </a:cubicBezTo>
                    <a:cubicBezTo>
                      <a:pt x="210" y="335"/>
                      <a:pt x="216" y="335"/>
                      <a:pt x="222" y="335"/>
                    </a:cubicBezTo>
                    <a:cubicBezTo>
                      <a:pt x="359" y="335"/>
                      <a:pt x="440" y="171"/>
                      <a:pt x="351" y="61"/>
                    </a:cubicBezTo>
                    <a:cubicBezTo>
                      <a:pt x="318" y="21"/>
                      <a:pt x="271" y="1"/>
                      <a:pt x="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11"/>
              <p:cNvSpPr/>
              <p:nvPr/>
            </p:nvSpPr>
            <p:spPr>
              <a:xfrm>
                <a:off x="4229375" y="3623525"/>
                <a:ext cx="10450" cy="7925"/>
              </a:xfrm>
              <a:custGeom>
                <a:avLst/>
                <a:gdLst/>
                <a:ahLst/>
                <a:cxnLst/>
                <a:rect l="l" t="t" r="r" b="b"/>
                <a:pathLst>
                  <a:path w="418" h="317" extrusionOk="0">
                    <a:moveTo>
                      <a:pt x="212" y="1"/>
                    </a:moveTo>
                    <a:cubicBezTo>
                      <a:pt x="176" y="1"/>
                      <a:pt x="140" y="12"/>
                      <a:pt x="109" y="36"/>
                    </a:cubicBezTo>
                    <a:cubicBezTo>
                      <a:pt x="0" y="123"/>
                      <a:pt x="52" y="300"/>
                      <a:pt x="193" y="316"/>
                    </a:cubicBezTo>
                    <a:cubicBezTo>
                      <a:pt x="199" y="316"/>
                      <a:pt x="206" y="317"/>
                      <a:pt x="212" y="317"/>
                    </a:cubicBezTo>
                    <a:cubicBezTo>
                      <a:pt x="342" y="317"/>
                      <a:pt x="417" y="163"/>
                      <a:pt x="334" y="58"/>
                    </a:cubicBezTo>
                    <a:cubicBezTo>
                      <a:pt x="303" y="20"/>
                      <a:pt x="258" y="1"/>
                      <a:pt x="2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11"/>
              <p:cNvSpPr/>
              <p:nvPr/>
            </p:nvSpPr>
            <p:spPr>
              <a:xfrm>
                <a:off x="4340250" y="3724750"/>
                <a:ext cx="14675" cy="11225"/>
              </a:xfrm>
              <a:custGeom>
                <a:avLst/>
                <a:gdLst/>
                <a:ahLst/>
                <a:cxnLst/>
                <a:rect l="l" t="t" r="r" b="b"/>
                <a:pathLst>
                  <a:path w="587" h="449" extrusionOk="0">
                    <a:moveTo>
                      <a:pt x="295" y="1"/>
                    </a:moveTo>
                    <a:cubicBezTo>
                      <a:pt x="246" y="1"/>
                      <a:pt x="196" y="18"/>
                      <a:pt x="154" y="52"/>
                    </a:cubicBezTo>
                    <a:cubicBezTo>
                      <a:pt x="0" y="174"/>
                      <a:pt x="74" y="425"/>
                      <a:pt x="270" y="448"/>
                    </a:cubicBezTo>
                    <a:cubicBezTo>
                      <a:pt x="278" y="448"/>
                      <a:pt x="286" y="449"/>
                      <a:pt x="294" y="449"/>
                    </a:cubicBezTo>
                    <a:cubicBezTo>
                      <a:pt x="479" y="449"/>
                      <a:pt x="587" y="233"/>
                      <a:pt x="469" y="84"/>
                    </a:cubicBezTo>
                    <a:cubicBezTo>
                      <a:pt x="424" y="30"/>
                      <a:pt x="359" y="1"/>
                      <a:pt x="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11"/>
              <p:cNvSpPr/>
              <p:nvPr/>
            </p:nvSpPr>
            <p:spPr>
              <a:xfrm>
                <a:off x="4326975" y="3708225"/>
                <a:ext cx="14050" cy="10725"/>
              </a:xfrm>
              <a:custGeom>
                <a:avLst/>
                <a:gdLst/>
                <a:ahLst/>
                <a:cxnLst/>
                <a:rect l="l" t="t" r="r" b="b"/>
                <a:pathLst>
                  <a:path w="562" h="429" extrusionOk="0">
                    <a:moveTo>
                      <a:pt x="282" y="0"/>
                    </a:moveTo>
                    <a:cubicBezTo>
                      <a:pt x="235" y="0"/>
                      <a:pt x="188" y="16"/>
                      <a:pt x="149" y="48"/>
                    </a:cubicBezTo>
                    <a:cubicBezTo>
                      <a:pt x="1" y="167"/>
                      <a:pt x="72" y="408"/>
                      <a:pt x="258" y="427"/>
                    </a:cubicBezTo>
                    <a:cubicBezTo>
                      <a:pt x="266" y="428"/>
                      <a:pt x="274" y="429"/>
                      <a:pt x="281" y="429"/>
                    </a:cubicBezTo>
                    <a:cubicBezTo>
                      <a:pt x="457" y="429"/>
                      <a:pt x="562" y="222"/>
                      <a:pt x="448" y="80"/>
                    </a:cubicBezTo>
                    <a:cubicBezTo>
                      <a:pt x="406" y="27"/>
                      <a:pt x="344" y="0"/>
                      <a:pt x="2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11"/>
              <p:cNvSpPr/>
              <p:nvPr/>
            </p:nvSpPr>
            <p:spPr>
              <a:xfrm>
                <a:off x="4313725" y="3691725"/>
                <a:ext cx="13475" cy="10200"/>
              </a:xfrm>
              <a:custGeom>
                <a:avLst/>
                <a:gdLst/>
                <a:ahLst/>
                <a:cxnLst/>
                <a:rect l="l" t="t" r="r" b="b"/>
                <a:pathLst>
                  <a:path w="539" h="408" extrusionOk="0">
                    <a:moveTo>
                      <a:pt x="270" y="0"/>
                    </a:moveTo>
                    <a:cubicBezTo>
                      <a:pt x="225" y="0"/>
                      <a:pt x="180" y="15"/>
                      <a:pt x="142" y="46"/>
                    </a:cubicBezTo>
                    <a:cubicBezTo>
                      <a:pt x="1" y="159"/>
                      <a:pt x="68" y="390"/>
                      <a:pt x="248" y="406"/>
                    </a:cubicBezTo>
                    <a:cubicBezTo>
                      <a:pt x="256" y="407"/>
                      <a:pt x="264" y="407"/>
                      <a:pt x="272" y="407"/>
                    </a:cubicBezTo>
                    <a:cubicBezTo>
                      <a:pt x="441" y="407"/>
                      <a:pt x="539" y="210"/>
                      <a:pt x="428" y="75"/>
                    </a:cubicBezTo>
                    <a:cubicBezTo>
                      <a:pt x="388" y="26"/>
                      <a:pt x="329"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11"/>
              <p:cNvSpPr/>
              <p:nvPr/>
            </p:nvSpPr>
            <p:spPr>
              <a:xfrm>
                <a:off x="4300400" y="3675150"/>
                <a:ext cx="12900" cy="9825"/>
              </a:xfrm>
              <a:custGeom>
                <a:avLst/>
                <a:gdLst/>
                <a:ahLst/>
                <a:cxnLst/>
                <a:rect l="l" t="t" r="r" b="b"/>
                <a:pathLst>
                  <a:path w="516" h="393" extrusionOk="0">
                    <a:moveTo>
                      <a:pt x="257" y="1"/>
                    </a:moveTo>
                    <a:cubicBezTo>
                      <a:pt x="214" y="1"/>
                      <a:pt x="171" y="15"/>
                      <a:pt x="135" y="44"/>
                    </a:cubicBezTo>
                    <a:cubicBezTo>
                      <a:pt x="0" y="156"/>
                      <a:pt x="64" y="372"/>
                      <a:pt x="238" y="391"/>
                    </a:cubicBezTo>
                    <a:cubicBezTo>
                      <a:pt x="246" y="392"/>
                      <a:pt x="253" y="392"/>
                      <a:pt x="261" y="392"/>
                    </a:cubicBezTo>
                    <a:cubicBezTo>
                      <a:pt x="421" y="392"/>
                      <a:pt x="516" y="202"/>
                      <a:pt x="411" y="73"/>
                    </a:cubicBezTo>
                    <a:cubicBezTo>
                      <a:pt x="371" y="25"/>
                      <a:pt x="314" y="1"/>
                      <a:pt x="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11"/>
              <p:cNvSpPr/>
              <p:nvPr/>
            </p:nvSpPr>
            <p:spPr>
              <a:xfrm>
                <a:off x="4287125" y="3658650"/>
                <a:ext cx="12275" cy="9275"/>
              </a:xfrm>
              <a:custGeom>
                <a:avLst/>
                <a:gdLst/>
                <a:ahLst/>
                <a:cxnLst/>
                <a:rect l="l" t="t" r="r" b="b"/>
                <a:pathLst>
                  <a:path w="491" h="371" extrusionOk="0">
                    <a:moveTo>
                      <a:pt x="245" y="1"/>
                    </a:moveTo>
                    <a:cubicBezTo>
                      <a:pt x="205" y="1"/>
                      <a:pt x="164" y="14"/>
                      <a:pt x="129" y="42"/>
                    </a:cubicBezTo>
                    <a:cubicBezTo>
                      <a:pt x="1" y="145"/>
                      <a:pt x="62" y="354"/>
                      <a:pt x="226" y="370"/>
                    </a:cubicBezTo>
                    <a:cubicBezTo>
                      <a:pt x="234" y="371"/>
                      <a:pt x="241" y="371"/>
                      <a:pt x="249" y="371"/>
                    </a:cubicBezTo>
                    <a:cubicBezTo>
                      <a:pt x="399" y="371"/>
                      <a:pt x="491" y="193"/>
                      <a:pt x="390" y="71"/>
                    </a:cubicBezTo>
                    <a:cubicBezTo>
                      <a:pt x="353" y="25"/>
                      <a:pt x="299" y="1"/>
                      <a:pt x="2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11"/>
              <p:cNvSpPr/>
              <p:nvPr/>
            </p:nvSpPr>
            <p:spPr>
              <a:xfrm>
                <a:off x="4273875" y="3642100"/>
                <a:ext cx="11650" cy="8875"/>
              </a:xfrm>
              <a:custGeom>
                <a:avLst/>
                <a:gdLst/>
                <a:ahLst/>
                <a:cxnLst/>
                <a:rect l="l" t="t" r="r" b="b"/>
                <a:pathLst>
                  <a:path w="466" h="355" extrusionOk="0">
                    <a:moveTo>
                      <a:pt x="231" y="0"/>
                    </a:moveTo>
                    <a:cubicBezTo>
                      <a:pt x="192" y="0"/>
                      <a:pt x="154" y="13"/>
                      <a:pt x="123" y="39"/>
                    </a:cubicBezTo>
                    <a:cubicBezTo>
                      <a:pt x="1" y="138"/>
                      <a:pt x="58" y="337"/>
                      <a:pt x="216" y="354"/>
                    </a:cubicBezTo>
                    <a:cubicBezTo>
                      <a:pt x="222" y="354"/>
                      <a:pt x="229" y="355"/>
                      <a:pt x="235" y="355"/>
                    </a:cubicBezTo>
                    <a:cubicBezTo>
                      <a:pt x="378" y="355"/>
                      <a:pt x="466" y="184"/>
                      <a:pt x="370" y="68"/>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11"/>
              <p:cNvSpPr/>
              <p:nvPr/>
            </p:nvSpPr>
            <p:spPr>
              <a:xfrm>
                <a:off x="4260550" y="3625575"/>
                <a:ext cx="11075" cy="8375"/>
              </a:xfrm>
              <a:custGeom>
                <a:avLst/>
                <a:gdLst/>
                <a:ahLst/>
                <a:cxnLst/>
                <a:rect l="l" t="t" r="r" b="b"/>
                <a:pathLst>
                  <a:path w="443" h="335" extrusionOk="0">
                    <a:moveTo>
                      <a:pt x="224" y="0"/>
                    </a:moveTo>
                    <a:cubicBezTo>
                      <a:pt x="187" y="0"/>
                      <a:pt x="150" y="13"/>
                      <a:pt x="119" y="38"/>
                    </a:cubicBezTo>
                    <a:cubicBezTo>
                      <a:pt x="0" y="131"/>
                      <a:pt x="58" y="320"/>
                      <a:pt x="206" y="333"/>
                    </a:cubicBezTo>
                    <a:cubicBezTo>
                      <a:pt x="212" y="334"/>
                      <a:pt x="219" y="334"/>
                      <a:pt x="225" y="334"/>
                    </a:cubicBezTo>
                    <a:cubicBezTo>
                      <a:pt x="361" y="334"/>
                      <a:pt x="443" y="174"/>
                      <a:pt x="354" y="63"/>
                    </a:cubicBezTo>
                    <a:cubicBezTo>
                      <a:pt x="321" y="21"/>
                      <a:pt x="273" y="0"/>
                      <a:pt x="2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11"/>
              <p:cNvSpPr/>
              <p:nvPr/>
            </p:nvSpPr>
            <p:spPr>
              <a:xfrm>
                <a:off x="4247275" y="3609075"/>
                <a:ext cx="10475" cy="7900"/>
              </a:xfrm>
              <a:custGeom>
                <a:avLst/>
                <a:gdLst/>
                <a:ahLst/>
                <a:cxnLst/>
                <a:rect l="l" t="t" r="r" b="b"/>
                <a:pathLst>
                  <a:path w="419" h="316" extrusionOk="0">
                    <a:moveTo>
                      <a:pt x="210" y="0"/>
                    </a:moveTo>
                    <a:cubicBezTo>
                      <a:pt x="175" y="0"/>
                      <a:pt x="139" y="12"/>
                      <a:pt x="110" y="36"/>
                    </a:cubicBezTo>
                    <a:cubicBezTo>
                      <a:pt x="1" y="122"/>
                      <a:pt x="55" y="299"/>
                      <a:pt x="194" y="315"/>
                    </a:cubicBezTo>
                    <a:cubicBezTo>
                      <a:pt x="199" y="316"/>
                      <a:pt x="204" y="316"/>
                      <a:pt x="210" y="316"/>
                    </a:cubicBezTo>
                    <a:cubicBezTo>
                      <a:pt x="341" y="316"/>
                      <a:pt x="418" y="163"/>
                      <a:pt x="332" y="58"/>
                    </a:cubicBezTo>
                    <a:cubicBezTo>
                      <a:pt x="301" y="20"/>
                      <a:pt x="256" y="0"/>
                      <a:pt x="2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11"/>
              <p:cNvSpPr/>
              <p:nvPr/>
            </p:nvSpPr>
            <p:spPr>
              <a:xfrm>
                <a:off x="4344825" y="3693725"/>
                <a:ext cx="14125" cy="10775"/>
              </a:xfrm>
              <a:custGeom>
                <a:avLst/>
                <a:gdLst/>
                <a:ahLst/>
                <a:cxnLst/>
                <a:rect l="l" t="t" r="r" b="b"/>
                <a:pathLst>
                  <a:path w="565" h="431" extrusionOk="0">
                    <a:moveTo>
                      <a:pt x="283" y="1"/>
                    </a:moveTo>
                    <a:cubicBezTo>
                      <a:pt x="236" y="1"/>
                      <a:pt x="188" y="16"/>
                      <a:pt x="148" y="50"/>
                    </a:cubicBezTo>
                    <a:cubicBezTo>
                      <a:pt x="0" y="169"/>
                      <a:pt x="71" y="406"/>
                      <a:pt x="261" y="429"/>
                    </a:cubicBezTo>
                    <a:cubicBezTo>
                      <a:pt x="269" y="430"/>
                      <a:pt x="276" y="430"/>
                      <a:pt x="284" y="430"/>
                    </a:cubicBezTo>
                    <a:cubicBezTo>
                      <a:pt x="460" y="430"/>
                      <a:pt x="564" y="223"/>
                      <a:pt x="450" y="82"/>
                    </a:cubicBezTo>
                    <a:cubicBezTo>
                      <a:pt x="408" y="29"/>
                      <a:pt x="346"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11"/>
              <p:cNvSpPr/>
              <p:nvPr/>
            </p:nvSpPr>
            <p:spPr>
              <a:xfrm>
                <a:off x="4331575" y="3677200"/>
                <a:ext cx="13475" cy="10250"/>
              </a:xfrm>
              <a:custGeom>
                <a:avLst/>
                <a:gdLst/>
                <a:ahLst/>
                <a:cxnLst/>
                <a:rect l="l" t="t" r="r" b="b"/>
                <a:pathLst>
                  <a:path w="539" h="410" extrusionOk="0">
                    <a:moveTo>
                      <a:pt x="270" y="0"/>
                    </a:moveTo>
                    <a:cubicBezTo>
                      <a:pt x="224" y="0"/>
                      <a:pt x="179" y="15"/>
                      <a:pt x="141" y="45"/>
                    </a:cubicBezTo>
                    <a:cubicBezTo>
                      <a:pt x="0" y="161"/>
                      <a:pt x="68" y="389"/>
                      <a:pt x="251" y="409"/>
                    </a:cubicBezTo>
                    <a:cubicBezTo>
                      <a:pt x="259" y="409"/>
                      <a:pt x="266" y="410"/>
                      <a:pt x="274" y="410"/>
                    </a:cubicBezTo>
                    <a:cubicBezTo>
                      <a:pt x="440" y="410"/>
                      <a:pt x="538" y="213"/>
                      <a:pt x="431" y="78"/>
                    </a:cubicBezTo>
                    <a:cubicBezTo>
                      <a:pt x="390" y="26"/>
                      <a:pt x="330" y="0"/>
                      <a:pt x="2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11"/>
              <p:cNvSpPr/>
              <p:nvPr/>
            </p:nvSpPr>
            <p:spPr>
              <a:xfrm>
                <a:off x="4318300" y="3660700"/>
                <a:ext cx="12850" cy="9725"/>
              </a:xfrm>
              <a:custGeom>
                <a:avLst/>
                <a:gdLst/>
                <a:ahLst/>
                <a:cxnLst/>
                <a:rect l="l" t="t" r="r" b="b"/>
                <a:pathLst>
                  <a:path w="514" h="389" extrusionOk="0">
                    <a:moveTo>
                      <a:pt x="258" y="0"/>
                    </a:moveTo>
                    <a:cubicBezTo>
                      <a:pt x="215" y="0"/>
                      <a:pt x="172" y="14"/>
                      <a:pt x="136" y="43"/>
                    </a:cubicBezTo>
                    <a:cubicBezTo>
                      <a:pt x="1" y="153"/>
                      <a:pt x="65" y="371"/>
                      <a:pt x="239" y="387"/>
                    </a:cubicBezTo>
                    <a:cubicBezTo>
                      <a:pt x="246" y="388"/>
                      <a:pt x="254" y="389"/>
                      <a:pt x="262" y="389"/>
                    </a:cubicBezTo>
                    <a:cubicBezTo>
                      <a:pt x="421" y="389"/>
                      <a:pt x="513" y="201"/>
                      <a:pt x="409" y="72"/>
                    </a:cubicBezTo>
                    <a:cubicBezTo>
                      <a:pt x="371"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11"/>
              <p:cNvSpPr/>
              <p:nvPr/>
            </p:nvSpPr>
            <p:spPr>
              <a:xfrm>
                <a:off x="4305050" y="3644125"/>
                <a:ext cx="12300" cy="9350"/>
              </a:xfrm>
              <a:custGeom>
                <a:avLst/>
                <a:gdLst/>
                <a:ahLst/>
                <a:cxnLst/>
                <a:rect l="l" t="t" r="r" b="b"/>
                <a:pathLst>
                  <a:path w="492" h="374" extrusionOk="0">
                    <a:moveTo>
                      <a:pt x="245" y="0"/>
                    </a:moveTo>
                    <a:cubicBezTo>
                      <a:pt x="204" y="0"/>
                      <a:pt x="163" y="14"/>
                      <a:pt x="129" y="41"/>
                    </a:cubicBezTo>
                    <a:cubicBezTo>
                      <a:pt x="0" y="147"/>
                      <a:pt x="62" y="356"/>
                      <a:pt x="225"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11"/>
              <p:cNvSpPr/>
              <p:nvPr/>
            </p:nvSpPr>
            <p:spPr>
              <a:xfrm>
                <a:off x="4291800" y="3627625"/>
                <a:ext cx="11575" cy="8800"/>
              </a:xfrm>
              <a:custGeom>
                <a:avLst/>
                <a:gdLst/>
                <a:ahLst/>
                <a:cxnLst/>
                <a:rect l="l" t="t" r="r" b="b"/>
                <a:pathLst>
                  <a:path w="463" h="352" extrusionOk="0">
                    <a:moveTo>
                      <a:pt x="231" y="0"/>
                    </a:moveTo>
                    <a:cubicBezTo>
                      <a:pt x="192" y="0"/>
                      <a:pt x="152" y="13"/>
                      <a:pt x="119" y="39"/>
                    </a:cubicBezTo>
                    <a:cubicBezTo>
                      <a:pt x="0" y="139"/>
                      <a:pt x="58" y="335"/>
                      <a:pt x="212" y="351"/>
                    </a:cubicBezTo>
                    <a:cubicBezTo>
                      <a:pt x="219" y="352"/>
                      <a:pt x="225" y="352"/>
                      <a:pt x="232" y="352"/>
                    </a:cubicBezTo>
                    <a:cubicBezTo>
                      <a:pt x="378" y="352"/>
                      <a:pt x="462" y="182"/>
                      <a:pt x="370" y="65"/>
                    </a:cubicBezTo>
                    <a:cubicBezTo>
                      <a:pt x="335" y="23"/>
                      <a:pt x="283" y="0"/>
                      <a:pt x="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11"/>
              <p:cNvSpPr/>
              <p:nvPr/>
            </p:nvSpPr>
            <p:spPr>
              <a:xfrm>
                <a:off x="4278450" y="3611100"/>
                <a:ext cx="11100" cy="8375"/>
              </a:xfrm>
              <a:custGeom>
                <a:avLst/>
                <a:gdLst/>
                <a:ahLst/>
                <a:cxnLst/>
                <a:rect l="l" t="t" r="r" b="b"/>
                <a:pathLst>
                  <a:path w="444" h="335" extrusionOk="0">
                    <a:moveTo>
                      <a:pt x="226" y="0"/>
                    </a:moveTo>
                    <a:cubicBezTo>
                      <a:pt x="188" y="0"/>
                      <a:pt x="151" y="13"/>
                      <a:pt x="120" y="38"/>
                    </a:cubicBezTo>
                    <a:cubicBezTo>
                      <a:pt x="1" y="131"/>
                      <a:pt x="59" y="318"/>
                      <a:pt x="206" y="334"/>
                    </a:cubicBezTo>
                    <a:cubicBezTo>
                      <a:pt x="213" y="334"/>
                      <a:pt x="219" y="335"/>
                      <a:pt x="225" y="335"/>
                    </a:cubicBezTo>
                    <a:cubicBezTo>
                      <a:pt x="362" y="335"/>
                      <a:pt x="443" y="171"/>
                      <a:pt x="354" y="61"/>
                    </a:cubicBezTo>
                    <a:cubicBezTo>
                      <a:pt x="322" y="21"/>
                      <a:pt x="274" y="0"/>
                      <a:pt x="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11"/>
              <p:cNvSpPr/>
              <p:nvPr/>
            </p:nvSpPr>
            <p:spPr>
              <a:xfrm>
                <a:off x="4265200" y="3594525"/>
                <a:ext cx="10450" cy="7925"/>
              </a:xfrm>
              <a:custGeom>
                <a:avLst/>
                <a:gdLst/>
                <a:ahLst/>
                <a:cxnLst/>
                <a:rect l="l" t="t" r="r" b="b"/>
                <a:pathLst>
                  <a:path w="418" h="317" extrusionOk="0">
                    <a:moveTo>
                      <a:pt x="210" y="1"/>
                    </a:moveTo>
                    <a:cubicBezTo>
                      <a:pt x="174" y="1"/>
                      <a:pt x="139" y="12"/>
                      <a:pt x="110" y="36"/>
                    </a:cubicBezTo>
                    <a:cubicBezTo>
                      <a:pt x="0" y="126"/>
                      <a:pt x="52" y="303"/>
                      <a:pt x="193" y="315"/>
                    </a:cubicBezTo>
                    <a:cubicBezTo>
                      <a:pt x="200" y="316"/>
                      <a:pt x="206" y="317"/>
                      <a:pt x="212" y="317"/>
                    </a:cubicBezTo>
                    <a:cubicBezTo>
                      <a:pt x="342" y="317"/>
                      <a:pt x="417" y="163"/>
                      <a:pt x="331" y="58"/>
                    </a:cubicBezTo>
                    <a:cubicBezTo>
                      <a:pt x="301" y="20"/>
                      <a:pt x="255" y="1"/>
                      <a:pt x="2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11"/>
              <p:cNvSpPr/>
              <p:nvPr/>
            </p:nvSpPr>
            <p:spPr>
              <a:xfrm>
                <a:off x="4336225" y="3646150"/>
                <a:ext cx="12825" cy="9825"/>
              </a:xfrm>
              <a:custGeom>
                <a:avLst/>
                <a:gdLst/>
                <a:ahLst/>
                <a:cxnLst/>
                <a:rect l="l" t="t" r="r" b="b"/>
                <a:pathLst>
                  <a:path w="513" h="393" extrusionOk="0">
                    <a:moveTo>
                      <a:pt x="258" y="0"/>
                    </a:moveTo>
                    <a:cubicBezTo>
                      <a:pt x="215" y="0"/>
                      <a:pt x="171" y="15"/>
                      <a:pt x="135" y="44"/>
                    </a:cubicBezTo>
                    <a:cubicBezTo>
                      <a:pt x="0" y="156"/>
                      <a:pt x="65" y="371"/>
                      <a:pt x="238" y="391"/>
                    </a:cubicBezTo>
                    <a:cubicBezTo>
                      <a:pt x="246" y="392"/>
                      <a:pt x="254" y="392"/>
                      <a:pt x="261" y="392"/>
                    </a:cubicBezTo>
                    <a:cubicBezTo>
                      <a:pt x="421" y="392"/>
                      <a:pt x="513" y="202"/>
                      <a:pt x="409" y="73"/>
                    </a:cubicBezTo>
                    <a:cubicBezTo>
                      <a:pt x="370" y="25"/>
                      <a:pt x="314"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11"/>
              <p:cNvSpPr/>
              <p:nvPr/>
            </p:nvSpPr>
            <p:spPr>
              <a:xfrm>
                <a:off x="4322875" y="3629650"/>
                <a:ext cx="12275" cy="9275"/>
              </a:xfrm>
              <a:custGeom>
                <a:avLst/>
                <a:gdLst/>
                <a:ahLst/>
                <a:cxnLst/>
                <a:rect l="l" t="t" r="r" b="b"/>
                <a:pathLst>
                  <a:path w="491" h="371" extrusionOk="0">
                    <a:moveTo>
                      <a:pt x="247" y="1"/>
                    </a:moveTo>
                    <a:cubicBezTo>
                      <a:pt x="206" y="1"/>
                      <a:pt x="166" y="14"/>
                      <a:pt x="133" y="42"/>
                    </a:cubicBezTo>
                    <a:cubicBezTo>
                      <a:pt x="1" y="145"/>
                      <a:pt x="62" y="353"/>
                      <a:pt x="229" y="369"/>
                    </a:cubicBezTo>
                    <a:cubicBezTo>
                      <a:pt x="237" y="370"/>
                      <a:pt x="245" y="371"/>
                      <a:pt x="252" y="371"/>
                    </a:cubicBezTo>
                    <a:cubicBezTo>
                      <a:pt x="402" y="371"/>
                      <a:pt x="491" y="193"/>
                      <a:pt x="393" y="71"/>
                    </a:cubicBezTo>
                    <a:cubicBezTo>
                      <a:pt x="356" y="25"/>
                      <a:pt x="302" y="1"/>
                      <a:pt x="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11"/>
              <p:cNvSpPr/>
              <p:nvPr/>
            </p:nvSpPr>
            <p:spPr>
              <a:xfrm>
                <a:off x="4309625" y="3613075"/>
                <a:ext cx="11650" cy="8900"/>
              </a:xfrm>
              <a:custGeom>
                <a:avLst/>
                <a:gdLst/>
                <a:ahLst/>
                <a:cxnLst/>
                <a:rect l="l" t="t" r="r" b="b"/>
                <a:pathLst>
                  <a:path w="466" h="356" extrusionOk="0">
                    <a:moveTo>
                      <a:pt x="234" y="1"/>
                    </a:moveTo>
                    <a:cubicBezTo>
                      <a:pt x="195" y="1"/>
                      <a:pt x="156" y="13"/>
                      <a:pt x="123" y="39"/>
                    </a:cubicBezTo>
                    <a:cubicBezTo>
                      <a:pt x="1" y="139"/>
                      <a:pt x="59" y="338"/>
                      <a:pt x="216" y="354"/>
                    </a:cubicBezTo>
                    <a:cubicBezTo>
                      <a:pt x="223" y="355"/>
                      <a:pt x="229" y="355"/>
                      <a:pt x="236" y="355"/>
                    </a:cubicBezTo>
                    <a:cubicBezTo>
                      <a:pt x="381" y="355"/>
                      <a:pt x="466" y="185"/>
                      <a:pt x="373" y="68"/>
                    </a:cubicBezTo>
                    <a:cubicBezTo>
                      <a:pt x="338" y="24"/>
                      <a:pt x="286" y="1"/>
                      <a:pt x="2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11"/>
              <p:cNvSpPr/>
              <p:nvPr/>
            </p:nvSpPr>
            <p:spPr>
              <a:xfrm>
                <a:off x="4296375" y="3596550"/>
                <a:ext cx="11075" cy="8400"/>
              </a:xfrm>
              <a:custGeom>
                <a:avLst/>
                <a:gdLst/>
                <a:ahLst/>
                <a:cxnLst/>
                <a:rect l="l" t="t" r="r" b="b"/>
                <a:pathLst>
                  <a:path w="443" h="336" extrusionOk="0">
                    <a:moveTo>
                      <a:pt x="221" y="1"/>
                    </a:moveTo>
                    <a:cubicBezTo>
                      <a:pt x="184" y="1"/>
                      <a:pt x="147" y="13"/>
                      <a:pt x="116" y="38"/>
                    </a:cubicBezTo>
                    <a:cubicBezTo>
                      <a:pt x="0" y="132"/>
                      <a:pt x="55" y="321"/>
                      <a:pt x="206" y="334"/>
                    </a:cubicBezTo>
                    <a:cubicBezTo>
                      <a:pt x="213" y="335"/>
                      <a:pt x="219" y="335"/>
                      <a:pt x="225" y="335"/>
                    </a:cubicBezTo>
                    <a:cubicBezTo>
                      <a:pt x="362" y="335"/>
                      <a:pt x="443" y="175"/>
                      <a:pt x="351" y="64"/>
                    </a:cubicBezTo>
                    <a:cubicBezTo>
                      <a:pt x="318" y="22"/>
                      <a:pt x="270" y="1"/>
                      <a:pt x="2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11"/>
              <p:cNvSpPr/>
              <p:nvPr/>
            </p:nvSpPr>
            <p:spPr>
              <a:xfrm>
                <a:off x="4283125" y="3580075"/>
                <a:ext cx="10450" cy="7900"/>
              </a:xfrm>
              <a:custGeom>
                <a:avLst/>
                <a:gdLst/>
                <a:ahLst/>
                <a:cxnLst/>
                <a:rect l="l" t="t" r="r" b="b"/>
                <a:pathLst>
                  <a:path w="418" h="316" extrusionOk="0">
                    <a:moveTo>
                      <a:pt x="209" y="0"/>
                    </a:moveTo>
                    <a:cubicBezTo>
                      <a:pt x="174" y="0"/>
                      <a:pt x="139" y="12"/>
                      <a:pt x="109" y="35"/>
                    </a:cubicBezTo>
                    <a:cubicBezTo>
                      <a:pt x="0" y="122"/>
                      <a:pt x="52" y="299"/>
                      <a:pt x="193" y="315"/>
                    </a:cubicBezTo>
                    <a:cubicBezTo>
                      <a:pt x="198" y="315"/>
                      <a:pt x="203" y="316"/>
                      <a:pt x="208" y="316"/>
                    </a:cubicBezTo>
                    <a:cubicBezTo>
                      <a:pt x="338" y="316"/>
                      <a:pt x="418" y="163"/>
                      <a:pt x="331" y="58"/>
                    </a:cubicBezTo>
                    <a:cubicBezTo>
                      <a:pt x="300" y="20"/>
                      <a:pt x="255" y="0"/>
                      <a:pt x="2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11"/>
              <p:cNvSpPr/>
              <p:nvPr/>
            </p:nvSpPr>
            <p:spPr>
              <a:xfrm>
                <a:off x="4340800" y="3615125"/>
                <a:ext cx="12300" cy="9325"/>
              </a:xfrm>
              <a:custGeom>
                <a:avLst/>
                <a:gdLst/>
                <a:ahLst/>
                <a:cxnLst/>
                <a:rect l="l" t="t" r="r" b="b"/>
                <a:pathLst>
                  <a:path w="492" h="373" extrusionOk="0">
                    <a:moveTo>
                      <a:pt x="245" y="0"/>
                    </a:moveTo>
                    <a:cubicBezTo>
                      <a:pt x="204" y="0"/>
                      <a:pt x="164" y="13"/>
                      <a:pt x="129" y="41"/>
                    </a:cubicBezTo>
                    <a:cubicBezTo>
                      <a:pt x="1" y="147"/>
                      <a:pt x="62" y="356"/>
                      <a:pt x="226" y="372"/>
                    </a:cubicBezTo>
                    <a:cubicBezTo>
                      <a:pt x="232" y="373"/>
                      <a:pt x="239" y="373"/>
                      <a:pt x="245" y="373"/>
                    </a:cubicBezTo>
                    <a:cubicBezTo>
                      <a:pt x="398" y="373"/>
                      <a:pt x="491" y="193"/>
                      <a:pt x="389" y="70"/>
                    </a:cubicBezTo>
                    <a:cubicBezTo>
                      <a:pt x="353" y="24"/>
                      <a:pt x="299" y="0"/>
                      <a:pt x="2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11"/>
              <p:cNvSpPr/>
              <p:nvPr/>
            </p:nvSpPr>
            <p:spPr>
              <a:xfrm>
                <a:off x="4327550" y="3598625"/>
                <a:ext cx="11650" cy="8800"/>
              </a:xfrm>
              <a:custGeom>
                <a:avLst/>
                <a:gdLst/>
                <a:ahLst/>
                <a:cxnLst/>
                <a:rect l="l" t="t" r="r" b="b"/>
                <a:pathLst>
                  <a:path w="466" h="352" extrusionOk="0">
                    <a:moveTo>
                      <a:pt x="233" y="0"/>
                    </a:moveTo>
                    <a:cubicBezTo>
                      <a:pt x="195" y="0"/>
                      <a:pt x="156" y="13"/>
                      <a:pt x="122" y="39"/>
                    </a:cubicBezTo>
                    <a:cubicBezTo>
                      <a:pt x="0" y="139"/>
                      <a:pt x="58" y="335"/>
                      <a:pt x="216" y="351"/>
                    </a:cubicBezTo>
                    <a:cubicBezTo>
                      <a:pt x="222" y="351"/>
                      <a:pt x="229" y="352"/>
                      <a:pt x="235" y="352"/>
                    </a:cubicBezTo>
                    <a:cubicBezTo>
                      <a:pt x="381" y="352"/>
                      <a:pt x="465" y="182"/>
                      <a:pt x="370" y="65"/>
                    </a:cubicBezTo>
                    <a:cubicBezTo>
                      <a:pt x="335" y="22"/>
                      <a:pt x="284" y="0"/>
                      <a:pt x="2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11"/>
              <p:cNvSpPr/>
              <p:nvPr/>
            </p:nvSpPr>
            <p:spPr>
              <a:xfrm>
                <a:off x="4314300" y="3582100"/>
                <a:ext cx="11000" cy="8375"/>
              </a:xfrm>
              <a:custGeom>
                <a:avLst/>
                <a:gdLst/>
                <a:ahLst/>
                <a:cxnLst/>
                <a:rect l="l" t="t" r="r" b="b"/>
                <a:pathLst>
                  <a:path w="440" h="335" extrusionOk="0">
                    <a:moveTo>
                      <a:pt x="222" y="0"/>
                    </a:moveTo>
                    <a:cubicBezTo>
                      <a:pt x="184" y="0"/>
                      <a:pt x="147" y="13"/>
                      <a:pt x="116" y="38"/>
                    </a:cubicBezTo>
                    <a:cubicBezTo>
                      <a:pt x="0" y="131"/>
                      <a:pt x="55" y="318"/>
                      <a:pt x="203" y="334"/>
                    </a:cubicBezTo>
                    <a:cubicBezTo>
                      <a:pt x="209" y="334"/>
                      <a:pt x="215" y="335"/>
                      <a:pt x="222" y="335"/>
                    </a:cubicBezTo>
                    <a:cubicBezTo>
                      <a:pt x="358" y="335"/>
                      <a:pt x="440" y="171"/>
                      <a:pt x="350" y="60"/>
                    </a:cubicBezTo>
                    <a:cubicBezTo>
                      <a:pt x="318" y="21"/>
                      <a:pt x="270" y="0"/>
                      <a:pt x="2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11"/>
              <p:cNvSpPr/>
              <p:nvPr/>
            </p:nvSpPr>
            <p:spPr>
              <a:xfrm>
                <a:off x="4301025" y="3565550"/>
                <a:ext cx="10450" cy="7900"/>
              </a:xfrm>
              <a:custGeom>
                <a:avLst/>
                <a:gdLst/>
                <a:ahLst/>
                <a:cxnLst/>
                <a:rect l="l" t="t" r="r" b="b"/>
                <a:pathLst>
                  <a:path w="418" h="316" extrusionOk="0">
                    <a:moveTo>
                      <a:pt x="208" y="0"/>
                    </a:moveTo>
                    <a:cubicBezTo>
                      <a:pt x="173" y="0"/>
                      <a:pt x="139" y="11"/>
                      <a:pt x="110" y="35"/>
                    </a:cubicBezTo>
                    <a:cubicBezTo>
                      <a:pt x="1" y="125"/>
                      <a:pt x="52" y="301"/>
                      <a:pt x="190" y="314"/>
                    </a:cubicBezTo>
                    <a:cubicBezTo>
                      <a:pt x="197" y="315"/>
                      <a:pt x="203" y="315"/>
                      <a:pt x="210" y="315"/>
                    </a:cubicBezTo>
                    <a:cubicBezTo>
                      <a:pt x="340" y="315"/>
                      <a:pt x="418" y="161"/>
                      <a:pt x="332" y="57"/>
                    </a:cubicBezTo>
                    <a:cubicBezTo>
                      <a:pt x="300" y="20"/>
                      <a:pt x="254" y="0"/>
                      <a:pt x="2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22" name="Google Shape;1422;p11"/>
            <p:cNvSpPr/>
            <p:nvPr/>
          </p:nvSpPr>
          <p:spPr>
            <a:xfrm flipH="1">
              <a:off x="-20357" y="3892363"/>
              <a:ext cx="2245086" cy="1279539"/>
            </a:xfrm>
            <a:custGeom>
              <a:avLst/>
              <a:gdLst/>
              <a:ahLst/>
              <a:cxnLst/>
              <a:rect l="l" t="t" r="r" b="b"/>
              <a:pathLst>
                <a:path w="37331" h="21276" extrusionOk="0">
                  <a:moveTo>
                    <a:pt x="37218" y="21247"/>
                  </a:moveTo>
                  <a:lnTo>
                    <a:pt x="37331" y="1"/>
                  </a:lnTo>
                  <a:cubicBezTo>
                    <a:pt x="34220" y="322"/>
                    <a:pt x="28249" y="2074"/>
                    <a:pt x="24232" y="10391"/>
                  </a:cubicBezTo>
                  <a:cubicBezTo>
                    <a:pt x="18977" y="21276"/>
                    <a:pt x="5772" y="13730"/>
                    <a:pt x="0" y="2104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23" name="Google Shape;1423;p11"/>
          <p:cNvSpPr/>
          <p:nvPr/>
        </p:nvSpPr>
        <p:spPr>
          <a:xfrm>
            <a:off x="3190006" y="4713089"/>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11"/>
          <p:cNvSpPr/>
          <p:nvPr/>
        </p:nvSpPr>
        <p:spPr>
          <a:xfrm>
            <a:off x="571410" y="1822077"/>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11"/>
          <p:cNvSpPr/>
          <p:nvPr/>
        </p:nvSpPr>
        <p:spPr>
          <a:xfrm>
            <a:off x="8235106" y="3556706"/>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11"/>
          <p:cNvSpPr/>
          <p:nvPr/>
        </p:nvSpPr>
        <p:spPr>
          <a:xfrm>
            <a:off x="6197934" y="4079013"/>
            <a:ext cx="324757" cy="375100"/>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7" name="Google Shape;1427;p11"/>
          <p:cNvGrpSpPr/>
          <p:nvPr/>
        </p:nvGrpSpPr>
        <p:grpSpPr>
          <a:xfrm>
            <a:off x="2759961" y="412142"/>
            <a:ext cx="402369" cy="316376"/>
            <a:chOff x="1163250" y="1972063"/>
            <a:chExt cx="106800" cy="83975"/>
          </a:xfrm>
        </p:grpSpPr>
        <p:sp>
          <p:nvSpPr>
            <p:cNvPr id="1428" name="Google Shape;1428;p11"/>
            <p:cNvSpPr/>
            <p:nvPr/>
          </p:nvSpPr>
          <p:spPr>
            <a:xfrm>
              <a:off x="1251000" y="2007013"/>
              <a:ext cx="16725" cy="14325"/>
            </a:xfrm>
            <a:custGeom>
              <a:avLst/>
              <a:gdLst/>
              <a:ahLst/>
              <a:cxnLst/>
              <a:rect l="l" t="t" r="r" b="b"/>
              <a:pathLst>
                <a:path w="669" h="573" extrusionOk="0">
                  <a:moveTo>
                    <a:pt x="380" y="1"/>
                  </a:moveTo>
                  <a:cubicBezTo>
                    <a:pt x="310" y="1"/>
                    <a:pt x="238" y="27"/>
                    <a:pt x="180" y="84"/>
                  </a:cubicBezTo>
                  <a:cubicBezTo>
                    <a:pt x="0" y="264"/>
                    <a:pt x="129" y="572"/>
                    <a:pt x="383" y="572"/>
                  </a:cubicBezTo>
                  <a:cubicBezTo>
                    <a:pt x="540" y="572"/>
                    <a:pt x="665" y="444"/>
                    <a:pt x="669" y="286"/>
                  </a:cubicBezTo>
                  <a:cubicBezTo>
                    <a:pt x="669" y="114"/>
                    <a:pt x="527"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11"/>
            <p:cNvSpPr/>
            <p:nvPr/>
          </p:nvSpPr>
          <p:spPr>
            <a:xfrm>
              <a:off x="1253400" y="2041788"/>
              <a:ext cx="16650" cy="14250"/>
            </a:xfrm>
            <a:custGeom>
              <a:avLst/>
              <a:gdLst/>
              <a:ahLst/>
              <a:cxnLst/>
              <a:rect l="l" t="t" r="r" b="b"/>
              <a:pathLst>
                <a:path w="666" h="570" extrusionOk="0">
                  <a:moveTo>
                    <a:pt x="287" y="1"/>
                  </a:moveTo>
                  <a:cubicBezTo>
                    <a:pt x="129" y="1"/>
                    <a:pt x="1" y="126"/>
                    <a:pt x="1" y="283"/>
                  </a:cubicBezTo>
                  <a:cubicBezTo>
                    <a:pt x="1" y="455"/>
                    <a:pt x="142" y="570"/>
                    <a:pt x="288" y="570"/>
                  </a:cubicBezTo>
                  <a:cubicBezTo>
                    <a:pt x="358" y="570"/>
                    <a:pt x="429" y="544"/>
                    <a:pt x="486" y="486"/>
                  </a:cubicBezTo>
                  <a:cubicBezTo>
                    <a:pt x="666" y="306"/>
                    <a:pt x="540"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11"/>
            <p:cNvSpPr/>
            <p:nvPr/>
          </p:nvSpPr>
          <p:spPr>
            <a:xfrm>
              <a:off x="1253400" y="1972363"/>
              <a:ext cx="14325" cy="14425"/>
            </a:xfrm>
            <a:custGeom>
              <a:avLst/>
              <a:gdLst/>
              <a:ahLst/>
              <a:cxnLst/>
              <a:rect l="l" t="t" r="r" b="b"/>
              <a:pathLst>
                <a:path w="573" h="577" extrusionOk="0">
                  <a:moveTo>
                    <a:pt x="287" y="1"/>
                  </a:moveTo>
                  <a:cubicBezTo>
                    <a:pt x="129" y="1"/>
                    <a:pt x="1" y="126"/>
                    <a:pt x="1" y="284"/>
                  </a:cubicBezTo>
                  <a:lnTo>
                    <a:pt x="1" y="287"/>
                  </a:lnTo>
                  <a:lnTo>
                    <a:pt x="1" y="290"/>
                  </a:lnTo>
                  <a:cubicBezTo>
                    <a:pt x="1" y="448"/>
                    <a:pt x="129" y="576"/>
                    <a:pt x="287" y="576"/>
                  </a:cubicBezTo>
                  <a:cubicBezTo>
                    <a:pt x="444" y="576"/>
                    <a:pt x="573" y="448"/>
                    <a:pt x="573" y="290"/>
                  </a:cubicBezTo>
                  <a:lnTo>
                    <a:pt x="573" y="287"/>
                  </a:lnTo>
                  <a:lnTo>
                    <a:pt x="573" y="284"/>
                  </a:lnTo>
                  <a:cubicBezTo>
                    <a:pt x="569" y="126"/>
                    <a:pt x="444" y="1"/>
                    <a:pt x="2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11"/>
            <p:cNvSpPr/>
            <p:nvPr/>
          </p:nvSpPr>
          <p:spPr>
            <a:xfrm>
              <a:off x="1206075" y="2007013"/>
              <a:ext cx="16650" cy="14325"/>
            </a:xfrm>
            <a:custGeom>
              <a:avLst/>
              <a:gdLst/>
              <a:ahLst/>
              <a:cxnLst/>
              <a:rect l="l" t="t" r="r" b="b"/>
              <a:pathLst>
                <a:path w="666" h="573" extrusionOk="0">
                  <a:moveTo>
                    <a:pt x="379" y="1"/>
                  </a:moveTo>
                  <a:cubicBezTo>
                    <a:pt x="310" y="1"/>
                    <a:pt x="239" y="27"/>
                    <a:pt x="181" y="84"/>
                  </a:cubicBezTo>
                  <a:cubicBezTo>
                    <a:pt x="1" y="264"/>
                    <a:pt x="126" y="572"/>
                    <a:pt x="380" y="572"/>
                  </a:cubicBezTo>
                  <a:cubicBezTo>
                    <a:pt x="537" y="572"/>
                    <a:pt x="666" y="444"/>
                    <a:pt x="666" y="286"/>
                  </a:cubicBezTo>
                  <a:cubicBezTo>
                    <a:pt x="666" y="114"/>
                    <a:pt x="526" y="1"/>
                    <a:pt x="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11"/>
            <p:cNvSpPr/>
            <p:nvPr/>
          </p:nvSpPr>
          <p:spPr>
            <a:xfrm>
              <a:off x="1206075" y="2041738"/>
              <a:ext cx="16650" cy="14300"/>
            </a:xfrm>
            <a:custGeom>
              <a:avLst/>
              <a:gdLst/>
              <a:ahLst/>
              <a:cxnLst/>
              <a:rect l="l" t="t" r="r" b="b"/>
              <a:pathLst>
                <a:path w="666" h="572" extrusionOk="0">
                  <a:moveTo>
                    <a:pt x="378" y="0"/>
                  </a:moveTo>
                  <a:cubicBezTo>
                    <a:pt x="308" y="0"/>
                    <a:pt x="238" y="26"/>
                    <a:pt x="181" y="83"/>
                  </a:cubicBezTo>
                  <a:cubicBezTo>
                    <a:pt x="1" y="263"/>
                    <a:pt x="126" y="571"/>
                    <a:pt x="380" y="571"/>
                  </a:cubicBezTo>
                  <a:cubicBezTo>
                    <a:pt x="537" y="571"/>
                    <a:pt x="666" y="443"/>
                    <a:pt x="666" y="285"/>
                  </a:cubicBezTo>
                  <a:cubicBezTo>
                    <a:pt x="666" y="113"/>
                    <a:pt x="524" y="0"/>
                    <a:pt x="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11"/>
            <p:cNvSpPr/>
            <p:nvPr/>
          </p:nvSpPr>
          <p:spPr>
            <a:xfrm>
              <a:off x="1163250" y="2007063"/>
              <a:ext cx="14500" cy="14275"/>
            </a:xfrm>
            <a:custGeom>
              <a:avLst/>
              <a:gdLst/>
              <a:ahLst/>
              <a:cxnLst/>
              <a:rect l="l" t="t" r="r" b="b"/>
              <a:pathLst>
                <a:path w="580" h="571" extrusionOk="0">
                  <a:moveTo>
                    <a:pt x="285" y="1"/>
                  </a:moveTo>
                  <a:cubicBezTo>
                    <a:pt x="129" y="1"/>
                    <a:pt x="1" y="127"/>
                    <a:pt x="1" y="284"/>
                  </a:cubicBezTo>
                  <a:cubicBezTo>
                    <a:pt x="1" y="441"/>
                    <a:pt x="129" y="570"/>
                    <a:pt x="285" y="570"/>
                  </a:cubicBezTo>
                  <a:cubicBezTo>
                    <a:pt x="289" y="570"/>
                    <a:pt x="293" y="570"/>
                    <a:pt x="296" y="570"/>
                  </a:cubicBezTo>
                  <a:cubicBezTo>
                    <a:pt x="454" y="570"/>
                    <a:pt x="579" y="442"/>
                    <a:pt x="579" y="284"/>
                  </a:cubicBezTo>
                  <a:cubicBezTo>
                    <a:pt x="579" y="127"/>
                    <a:pt x="454" y="1"/>
                    <a:pt x="296" y="1"/>
                  </a:cubicBezTo>
                  <a:cubicBezTo>
                    <a:pt x="293" y="1"/>
                    <a:pt x="289" y="1"/>
                    <a:pt x="2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11"/>
            <p:cNvSpPr/>
            <p:nvPr/>
          </p:nvSpPr>
          <p:spPr>
            <a:xfrm>
              <a:off x="1163250" y="2041788"/>
              <a:ext cx="14500" cy="14250"/>
            </a:xfrm>
            <a:custGeom>
              <a:avLst/>
              <a:gdLst/>
              <a:ahLst/>
              <a:cxnLst/>
              <a:rect l="l" t="t" r="r" b="b"/>
              <a:pathLst>
                <a:path w="580" h="570" extrusionOk="0">
                  <a:moveTo>
                    <a:pt x="285" y="0"/>
                  </a:moveTo>
                  <a:cubicBezTo>
                    <a:pt x="129" y="0"/>
                    <a:pt x="1" y="127"/>
                    <a:pt x="1" y="283"/>
                  </a:cubicBezTo>
                  <a:cubicBezTo>
                    <a:pt x="1" y="440"/>
                    <a:pt x="129" y="570"/>
                    <a:pt x="285" y="570"/>
                  </a:cubicBezTo>
                  <a:cubicBezTo>
                    <a:pt x="289" y="570"/>
                    <a:pt x="293" y="570"/>
                    <a:pt x="296" y="569"/>
                  </a:cubicBezTo>
                  <a:cubicBezTo>
                    <a:pt x="454" y="569"/>
                    <a:pt x="579" y="441"/>
                    <a:pt x="579" y="283"/>
                  </a:cubicBezTo>
                  <a:cubicBezTo>
                    <a:pt x="579" y="126"/>
                    <a:pt x="454" y="1"/>
                    <a:pt x="296" y="1"/>
                  </a:cubicBezTo>
                  <a:cubicBezTo>
                    <a:pt x="293" y="0"/>
                    <a:pt x="289"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11"/>
            <p:cNvSpPr/>
            <p:nvPr/>
          </p:nvSpPr>
          <p:spPr>
            <a:xfrm>
              <a:off x="1208325" y="1972063"/>
              <a:ext cx="14575" cy="14950"/>
            </a:xfrm>
            <a:custGeom>
              <a:avLst/>
              <a:gdLst/>
              <a:ahLst/>
              <a:cxnLst/>
              <a:rect l="l" t="t" r="r" b="b"/>
              <a:pathLst>
                <a:path w="583" h="598" extrusionOk="0">
                  <a:moveTo>
                    <a:pt x="290" y="0"/>
                  </a:moveTo>
                  <a:cubicBezTo>
                    <a:pt x="129" y="0"/>
                    <a:pt x="1" y="135"/>
                    <a:pt x="7" y="296"/>
                  </a:cubicBezTo>
                  <a:lnTo>
                    <a:pt x="7" y="302"/>
                  </a:lnTo>
                  <a:cubicBezTo>
                    <a:pt x="1" y="463"/>
                    <a:pt x="129" y="598"/>
                    <a:pt x="290" y="598"/>
                  </a:cubicBezTo>
                  <a:cubicBezTo>
                    <a:pt x="454" y="598"/>
                    <a:pt x="582" y="463"/>
                    <a:pt x="576" y="302"/>
                  </a:cubicBezTo>
                  <a:lnTo>
                    <a:pt x="576" y="299"/>
                  </a:lnTo>
                  <a:lnTo>
                    <a:pt x="576" y="296"/>
                  </a:lnTo>
                  <a:cubicBezTo>
                    <a:pt x="582" y="135"/>
                    <a:pt x="454" y="0"/>
                    <a:pt x="2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11"/>
            <p:cNvSpPr/>
            <p:nvPr/>
          </p:nvSpPr>
          <p:spPr>
            <a:xfrm>
              <a:off x="1163500" y="1972363"/>
              <a:ext cx="14250" cy="14425"/>
            </a:xfrm>
            <a:custGeom>
              <a:avLst/>
              <a:gdLst/>
              <a:ahLst/>
              <a:cxnLst/>
              <a:rect l="l" t="t" r="r" b="b"/>
              <a:pathLst>
                <a:path w="570" h="577" extrusionOk="0">
                  <a:moveTo>
                    <a:pt x="286" y="1"/>
                  </a:moveTo>
                  <a:cubicBezTo>
                    <a:pt x="129" y="1"/>
                    <a:pt x="0" y="126"/>
                    <a:pt x="0" y="284"/>
                  </a:cubicBezTo>
                  <a:lnTo>
                    <a:pt x="0" y="287"/>
                  </a:lnTo>
                  <a:lnTo>
                    <a:pt x="0" y="290"/>
                  </a:lnTo>
                  <a:cubicBezTo>
                    <a:pt x="0" y="448"/>
                    <a:pt x="129" y="576"/>
                    <a:pt x="286" y="576"/>
                  </a:cubicBezTo>
                  <a:cubicBezTo>
                    <a:pt x="444" y="576"/>
                    <a:pt x="569" y="448"/>
                    <a:pt x="569" y="290"/>
                  </a:cubicBezTo>
                  <a:lnTo>
                    <a:pt x="569" y="287"/>
                  </a:lnTo>
                  <a:lnTo>
                    <a:pt x="569" y="284"/>
                  </a:lnTo>
                  <a:cubicBezTo>
                    <a:pt x="569" y="126"/>
                    <a:pt x="444" y="1"/>
                    <a:pt x="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37" name="Google Shape;1437;p11"/>
          <p:cNvSpPr/>
          <p:nvPr/>
        </p:nvSpPr>
        <p:spPr>
          <a:xfrm>
            <a:off x="4396300" y="194088"/>
            <a:ext cx="351394" cy="379120"/>
          </a:xfrm>
          <a:custGeom>
            <a:avLst/>
            <a:gdLst/>
            <a:ahLst/>
            <a:cxnLst/>
            <a:rect l="l" t="t" r="r" b="b"/>
            <a:pathLst>
              <a:path w="4195" h="4526" fill="none" extrusionOk="0">
                <a:moveTo>
                  <a:pt x="4195" y="4526"/>
                </a:moveTo>
                <a:lnTo>
                  <a:pt x="3430" y="1"/>
                </a:lnTo>
                <a:lnTo>
                  <a:pt x="1" y="2655"/>
                </a:lnTo>
                <a:close/>
              </a:path>
            </a:pathLst>
          </a:custGeom>
          <a:solidFill>
            <a:schemeClr val="accent1"/>
          </a:solidFill>
          <a:ln w="28575"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11"/>
          <p:cNvSpPr/>
          <p:nvPr/>
        </p:nvSpPr>
        <p:spPr>
          <a:xfrm>
            <a:off x="6072324" y="840005"/>
            <a:ext cx="450379" cy="450398"/>
          </a:xfrm>
          <a:custGeom>
            <a:avLst/>
            <a:gdLst/>
            <a:ahLst/>
            <a:cxnLst/>
            <a:rect l="l" t="t" r="r" b="b"/>
            <a:pathLst>
              <a:path w="3777" h="3777" extrusionOk="0">
                <a:moveTo>
                  <a:pt x="3777" y="2015"/>
                </a:moveTo>
                <a:lnTo>
                  <a:pt x="3449" y="816"/>
                </a:lnTo>
                <a:lnTo>
                  <a:pt x="2324" y="1125"/>
                </a:lnTo>
                <a:lnTo>
                  <a:pt x="2016" y="0"/>
                </a:lnTo>
                <a:lnTo>
                  <a:pt x="817" y="328"/>
                </a:lnTo>
                <a:lnTo>
                  <a:pt x="1125" y="1453"/>
                </a:lnTo>
                <a:lnTo>
                  <a:pt x="1" y="1761"/>
                </a:lnTo>
                <a:lnTo>
                  <a:pt x="328" y="2957"/>
                </a:lnTo>
                <a:lnTo>
                  <a:pt x="1453" y="2651"/>
                </a:lnTo>
                <a:lnTo>
                  <a:pt x="1762" y="3776"/>
                </a:lnTo>
                <a:lnTo>
                  <a:pt x="2957" y="3448"/>
                </a:lnTo>
                <a:lnTo>
                  <a:pt x="2652" y="232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4.xml"/><Relationship Id="rId1"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16050" y="445025"/>
            <a:ext cx="79119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Paytone One"/>
              <a:buNone/>
              <a:defRPr sz="2800">
                <a:solidFill>
                  <a:schemeClr val="dk1"/>
                </a:solidFill>
                <a:latin typeface="Paytone One"/>
                <a:ea typeface="Paytone One"/>
                <a:cs typeface="Paytone One"/>
                <a:sym typeface="Paytone One"/>
              </a:defRPr>
            </a:lvl1pPr>
            <a:lvl2pPr lvl="1">
              <a:spcBef>
                <a:spcPts val="0"/>
              </a:spcBef>
              <a:spcAft>
                <a:spcPts val="0"/>
              </a:spcAft>
              <a:buClr>
                <a:schemeClr val="dk1"/>
              </a:buClr>
              <a:buSzPts val="2800"/>
              <a:buFont typeface="Paytone One"/>
              <a:buNone/>
              <a:defRPr sz="2800">
                <a:solidFill>
                  <a:schemeClr val="dk1"/>
                </a:solidFill>
                <a:latin typeface="Paytone One"/>
                <a:ea typeface="Paytone One"/>
                <a:cs typeface="Paytone One"/>
                <a:sym typeface="Paytone One"/>
              </a:defRPr>
            </a:lvl2pPr>
            <a:lvl3pPr lvl="2">
              <a:spcBef>
                <a:spcPts val="0"/>
              </a:spcBef>
              <a:spcAft>
                <a:spcPts val="0"/>
              </a:spcAft>
              <a:buClr>
                <a:schemeClr val="dk1"/>
              </a:buClr>
              <a:buSzPts val="2800"/>
              <a:buFont typeface="Paytone One"/>
              <a:buNone/>
              <a:defRPr sz="2800">
                <a:solidFill>
                  <a:schemeClr val="dk1"/>
                </a:solidFill>
                <a:latin typeface="Paytone One"/>
                <a:ea typeface="Paytone One"/>
                <a:cs typeface="Paytone One"/>
                <a:sym typeface="Paytone One"/>
              </a:defRPr>
            </a:lvl3pPr>
            <a:lvl4pPr lvl="3">
              <a:spcBef>
                <a:spcPts val="0"/>
              </a:spcBef>
              <a:spcAft>
                <a:spcPts val="0"/>
              </a:spcAft>
              <a:buClr>
                <a:schemeClr val="dk1"/>
              </a:buClr>
              <a:buSzPts val="2800"/>
              <a:buFont typeface="Paytone One"/>
              <a:buNone/>
              <a:defRPr sz="2800">
                <a:solidFill>
                  <a:schemeClr val="dk1"/>
                </a:solidFill>
                <a:latin typeface="Paytone One"/>
                <a:ea typeface="Paytone One"/>
                <a:cs typeface="Paytone One"/>
                <a:sym typeface="Paytone One"/>
              </a:defRPr>
            </a:lvl4pPr>
            <a:lvl5pPr lvl="4">
              <a:spcBef>
                <a:spcPts val="0"/>
              </a:spcBef>
              <a:spcAft>
                <a:spcPts val="0"/>
              </a:spcAft>
              <a:buClr>
                <a:schemeClr val="dk1"/>
              </a:buClr>
              <a:buSzPts val="2800"/>
              <a:buFont typeface="Paytone One"/>
              <a:buNone/>
              <a:defRPr sz="2800">
                <a:solidFill>
                  <a:schemeClr val="dk1"/>
                </a:solidFill>
                <a:latin typeface="Paytone One"/>
                <a:ea typeface="Paytone One"/>
                <a:cs typeface="Paytone One"/>
                <a:sym typeface="Paytone One"/>
              </a:defRPr>
            </a:lvl5pPr>
            <a:lvl6pPr lvl="5">
              <a:spcBef>
                <a:spcPts val="0"/>
              </a:spcBef>
              <a:spcAft>
                <a:spcPts val="0"/>
              </a:spcAft>
              <a:buClr>
                <a:schemeClr val="dk1"/>
              </a:buClr>
              <a:buSzPts val="2800"/>
              <a:buFont typeface="Paytone One"/>
              <a:buNone/>
              <a:defRPr sz="2800">
                <a:solidFill>
                  <a:schemeClr val="dk1"/>
                </a:solidFill>
                <a:latin typeface="Paytone One"/>
                <a:ea typeface="Paytone One"/>
                <a:cs typeface="Paytone One"/>
                <a:sym typeface="Paytone One"/>
              </a:defRPr>
            </a:lvl6pPr>
            <a:lvl7pPr lvl="6">
              <a:spcBef>
                <a:spcPts val="0"/>
              </a:spcBef>
              <a:spcAft>
                <a:spcPts val="0"/>
              </a:spcAft>
              <a:buClr>
                <a:schemeClr val="dk1"/>
              </a:buClr>
              <a:buSzPts val="2800"/>
              <a:buFont typeface="Paytone One"/>
              <a:buNone/>
              <a:defRPr sz="2800">
                <a:solidFill>
                  <a:schemeClr val="dk1"/>
                </a:solidFill>
                <a:latin typeface="Paytone One"/>
                <a:ea typeface="Paytone One"/>
                <a:cs typeface="Paytone One"/>
                <a:sym typeface="Paytone One"/>
              </a:defRPr>
            </a:lvl7pPr>
            <a:lvl8pPr lvl="7">
              <a:spcBef>
                <a:spcPts val="0"/>
              </a:spcBef>
              <a:spcAft>
                <a:spcPts val="0"/>
              </a:spcAft>
              <a:buClr>
                <a:schemeClr val="dk1"/>
              </a:buClr>
              <a:buSzPts val="2800"/>
              <a:buFont typeface="Paytone One"/>
              <a:buNone/>
              <a:defRPr sz="2800">
                <a:solidFill>
                  <a:schemeClr val="dk1"/>
                </a:solidFill>
                <a:latin typeface="Paytone One"/>
                <a:ea typeface="Paytone One"/>
                <a:cs typeface="Paytone One"/>
                <a:sym typeface="Paytone One"/>
              </a:defRPr>
            </a:lvl8pPr>
            <a:lvl9pPr lvl="8">
              <a:spcBef>
                <a:spcPts val="0"/>
              </a:spcBef>
              <a:spcAft>
                <a:spcPts val="0"/>
              </a:spcAft>
              <a:buClr>
                <a:schemeClr val="dk1"/>
              </a:buClr>
              <a:buSzPts val="2800"/>
              <a:buFont typeface="Paytone One"/>
              <a:buNone/>
              <a:defRPr sz="2800">
                <a:solidFill>
                  <a:schemeClr val="dk1"/>
                </a:solidFill>
                <a:latin typeface="Paytone One"/>
                <a:ea typeface="Paytone One"/>
                <a:cs typeface="Paytone One"/>
                <a:sym typeface="Paytone One"/>
              </a:defRPr>
            </a:lvl9pPr>
          </a:lstStyle>
          <a:p>
            <a:endParaRPr/>
          </a:p>
        </p:txBody>
      </p:sp>
      <p:sp>
        <p:nvSpPr>
          <p:cNvPr id="7" name="Google Shape;7;p1"/>
          <p:cNvSpPr txBox="1">
            <a:spLocks noGrp="1"/>
          </p:cNvSpPr>
          <p:nvPr>
            <p:ph type="body" idx="1"/>
          </p:nvPr>
        </p:nvSpPr>
        <p:spPr>
          <a:xfrm>
            <a:off x="616050" y="1152475"/>
            <a:ext cx="79119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Asap"/>
              <a:buChar char="●"/>
              <a:defRPr sz="1800">
                <a:solidFill>
                  <a:schemeClr val="dk1"/>
                </a:solidFill>
                <a:latin typeface="Asap"/>
                <a:ea typeface="Asap"/>
                <a:cs typeface="Asap"/>
                <a:sym typeface="Asap"/>
              </a:defRPr>
            </a:lvl1pPr>
            <a:lvl2pPr marL="914400" lvl="1" indent="-317500">
              <a:lnSpc>
                <a:spcPct val="115000"/>
              </a:lnSpc>
              <a:spcBef>
                <a:spcPts val="0"/>
              </a:spcBef>
              <a:spcAft>
                <a:spcPts val="0"/>
              </a:spcAft>
              <a:buClr>
                <a:schemeClr val="dk1"/>
              </a:buClr>
              <a:buSzPts val="1400"/>
              <a:buFont typeface="Asap"/>
              <a:buChar char="○"/>
              <a:defRPr>
                <a:solidFill>
                  <a:schemeClr val="dk1"/>
                </a:solidFill>
                <a:latin typeface="Asap"/>
                <a:ea typeface="Asap"/>
                <a:cs typeface="Asap"/>
                <a:sym typeface="Asap"/>
              </a:defRPr>
            </a:lvl2pPr>
            <a:lvl3pPr marL="1371600" lvl="2" indent="-317500">
              <a:lnSpc>
                <a:spcPct val="115000"/>
              </a:lnSpc>
              <a:spcBef>
                <a:spcPts val="0"/>
              </a:spcBef>
              <a:spcAft>
                <a:spcPts val="0"/>
              </a:spcAft>
              <a:buClr>
                <a:schemeClr val="dk1"/>
              </a:buClr>
              <a:buSzPts val="1400"/>
              <a:buFont typeface="Asap"/>
              <a:buChar char="■"/>
              <a:defRPr>
                <a:solidFill>
                  <a:schemeClr val="dk1"/>
                </a:solidFill>
                <a:latin typeface="Asap"/>
                <a:ea typeface="Asap"/>
                <a:cs typeface="Asap"/>
                <a:sym typeface="Asap"/>
              </a:defRPr>
            </a:lvl3pPr>
            <a:lvl4pPr marL="1828800" lvl="3" indent="-317500">
              <a:lnSpc>
                <a:spcPct val="115000"/>
              </a:lnSpc>
              <a:spcBef>
                <a:spcPts val="0"/>
              </a:spcBef>
              <a:spcAft>
                <a:spcPts val="0"/>
              </a:spcAft>
              <a:buClr>
                <a:schemeClr val="dk1"/>
              </a:buClr>
              <a:buSzPts val="1400"/>
              <a:buFont typeface="Asap"/>
              <a:buChar char="●"/>
              <a:defRPr>
                <a:solidFill>
                  <a:schemeClr val="dk1"/>
                </a:solidFill>
                <a:latin typeface="Asap"/>
                <a:ea typeface="Asap"/>
                <a:cs typeface="Asap"/>
                <a:sym typeface="Asap"/>
              </a:defRPr>
            </a:lvl4pPr>
            <a:lvl5pPr marL="2286000" lvl="4" indent="-317500">
              <a:lnSpc>
                <a:spcPct val="115000"/>
              </a:lnSpc>
              <a:spcBef>
                <a:spcPts val="0"/>
              </a:spcBef>
              <a:spcAft>
                <a:spcPts val="0"/>
              </a:spcAft>
              <a:buClr>
                <a:schemeClr val="dk1"/>
              </a:buClr>
              <a:buSzPts val="1400"/>
              <a:buFont typeface="Asap"/>
              <a:buChar char="○"/>
              <a:defRPr>
                <a:solidFill>
                  <a:schemeClr val="dk1"/>
                </a:solidFill>
                <a:latin typeface="Asap"/>
                <a:ea typeface="Asap"/>
                <a:cs typeface="Asap"/>
                <a:sym typeface="Asap"/>
              </a:defRPr>
            </a:lvl5pPr>
            <a:lvl6pPr marL="2743200" lvl="5" indent="-317500">
              <a:lnSpc>
                <a:spcPct val="115000"/>
              </a:lnSpc>
              <a:spcBef>
                <a:spcPts val="0"/>
              </a:spcBef>
              <a:spcAft>
                <a:spcPts val="0"/>
              </a:spcAft>
              <a:buClr>
                <a:schemeClr val="dk1"/>
              </a:buClr>
              <a:buSzPts val="1400"/>
              <a:buFont typeface="Asap"/>
              <a:buChar char="■"/>
              <a:defRPr>
                <a:solidFill>
                  <a:schemeClr val="dk1"/>
                </a:solidFill>
                <a:latin typeface="Asap"/>
                <a:ea typeface="Asap"/>
                <a:cs typeface="Asap"/>
                <a:sym typeface="Asap"/>
              </a:defRPr>
            </a:lvl6pPr>
            <a:lvl7pPr marL="3200400" lvl="6" indent="-317500">
              <a:lnSpc>
                <a:spcPct val="115000"/>
              </a:lnSpc>
              <a:spcBef>
                <a:spcPts val="0"/>
              </a:spcBef>
              <a:spcAft>
                <a:spcPts val="0"/>
              </a:spcAft>
              <a:buClr>
                <a:schemeClr val="dk1"/>
              </a:buClr>
              <a:buSzPts val="1400"/>
              <a:buFont typeface="Asap"/>
              <a:buChar char="●"/>
              <a:defRPr>
                <a:solidFill>
                  <a:schemeClr val="dk1"/>
                </a:solidFill>
                <a:latin typeface="Asap"/>
                <a:ea typeface="Asap"/>
                <a:cs typeface="Asap"/>
                <a:sym typeface="Asap"/>
              </a:defRPr>
            </a:lvl7pPr>
            <a:lvl8pPr marL="3657600" lvl="7" indent="-317500">
              <a:lnSpc>
                <a:spcPct val="115000"/>
              </a:lnSpc>
              <a:spcBef>
                <a:spcPts val="0"/>
              </a:spcBef>
              <a:spcAft>
                <a:spcPts val="0"/>
              </a:spcAft>
              <a:buClr>
                <a:schemeClr val="dk1"/>
              </a:buClr>
              <a:buSzPts val="1400"/>
              <a:buFont typeface="Asap"/>
              <a:buChar char="○"/>
              <a:defRPr>
                <a:solidFill>
                  <a:schemeClr val="dk1"/>
                </a:solidFill>
                <a:latin typeface="Asap"/>
                <a:ea typeface="Asap"/>
                <a:cs typeface="Asap"/>
                <a:sym typeface="Asap"/>
              </a:defRPr>
            </a:lvl8pPr>
            <a:lvl9pPr marL="4114800" lvl="8" indent="-317500">
              <a:lnSpc>
                <a:spcPct val="115000"/>
              </a:lnSpc>
              <a:spcBef>
                <a:spcPts val="0"/>
              </a:spcBef>
              <a:spcAft>
                <a:spcPts val="0"/>
              </a:spcAft>
              <a:buClr>
                <a:schemeClr val="dk1"/>
              </a:buClr>
              <a:buSzPts val="1400"/>
              <a:buFont typeface="Asap"/>
              <a:buChar char="■"/>
              <a:defRPr>
                <a:solidFill>
                  <a:schemeClr val="dk1"/>
                </a:solidFill>
                <a:latin typeface="Asap"/>
                <a:ea typeface="Asap"/>
                <a:cs typeface="Asap"/>
                <a:sym typeface="Asap"/>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4" r:id="rId6"/>
    <p:sldLayoutId id="2147483655" r:id="rId7"/>
    <p:sldLayoutId id="2147483656" r:id="rId8"/>
    <p:sldLayoutId id="2147483657" r:id="rId9"/>
    <p:sldLayoutId id="2147483658" r:id="rId10"/>
    <p:sldLayoutId id="2147483659"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5089"/>
        <p:cNvGrpSpPr/>
        <p:nvPr/>
      </p:nvGrpSpPr>
      <p:grpSpPr>
        <a:xfrm>
          <a:off x="0" y="0"/>
          <a:ext cx="0" cy="0"/>
          <a:chOff x="0" y="0"/>
          <a:chExt cx="0" cy="0"/>
        </a:xfrm>
      </p:grpSpPr>
      <p:sp>
        <p:nvSpPr>
          <p:cNvPr id="5090" name="Google Shape;5090;p35"/>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5091" name="Google Shape;5091;p35"/>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1" r:id="rId1"/>
    <p:sldLayoutId id="2147483682"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4800600"/>
            <a:ext cx="9144000"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4750737"/>
            <a:ext cx="9144001" cy="494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14953"/>
            <a:ext cx="7543800" cy="1088068"/>
          </a:xfrm>
          <a:prstGeom prst="rect">
            <a:avLst/>
          </a:prstGeom>
        </p:spPr>
        <p:txBody>
          <a:bodyPr vert="horz" lIns="91440" tIns="45720" rIns="91440" bIns="45720" rtlCol="0" anchor="b">
            <a:normAutofit/>
          </a:bodyPr>
          <a:lstStyle/>
          <a:p>
            <a:r>
              <a:rPr lang="es-ES"/>
              <a:t>Haga clic para modificar el estilo de título del patrón</a:t>
            </a:r>
            <a:endParaRPr lang="en-US"/>
          </a:p>
        </p:txBody>
      </p:sp>
      <p:sp>
        <p:nvSpPr>
          <p:cNvPr id="3" name="Text Placeholder 2"/>
          <p:cNvSpPr>
            <a:spLocks noGrp="1"/>
          </p:cNvSpPr>
          <p:nvPr>
            <p:ph type="body" idx="1"/>
          </p:nvPr>
        </p:nvSpPr>
        <p:spPr>
          <a:xfrm>
            <a:off x="822960" y="1384301"/>
            <a:ext cx="7543800" cy="3017520"/>
          </a:xfrm>
          <a:prstGeom prst="rect">
            <a:avLst/>
          </a:prstGeom>
        </p:spPr>
        <p:txBody>
          <a:bodyPr vert="horz" lIns="0" tIns="45720" rIns="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2"/>
          </p:nvPr>
        </p:nvSpPr>
        <p:spPr>
          <a:xfrm>
            <a:off x="822961" y="4844839"/>
            <a:ext cx="1854203" cy="273844"/>
          </a:xfrm>
          <a:prstGeom prst="rect">
            <a:avLst/>
          </a:prstGeom>
        </p:spPr>
        <p:txBody>
          <a:bodyPr vert="horz" lIns="91440" tIns="45720" rIns="91440" bIns="45720" rtlCol="0" anchor="ctr"/>
          <a:lstStyle>
            <a:lvl1pPr algn="l">
              <a:defRPr sz="675">
                <a:solidFill>
                  <a:srgbClr val="FFFFFF"/>
                </a:solidFill>
              </a:defRPr>
            </a:lvl1pPr>
          </a:lstStyle>
          <a:p>
            <a:fld id="{19B41424-0C45-4D22-B8F0-1AD1674DC789}" type="datetimeFigureOut">
              <a:rPr lang="es-CO" smtClean="0"/>
              <a:t>31/01/2023</a:t>
            </a:fld>
            <a:endParaRPr lang="es-CO"/>
          </a:p>
        </p:txBody>
      </p:sp>
      <p:sp>
        <p:nvSpPr>
          <p:cNvPr id="5" name="Footer Placeholder 4"/>
          <p:cNvSpPr>
            <a:spLocks noGrp="1"/>
          </p:cNvSpPr>
          <p:nvPr>
            <p:ph type="ftr" sz="quarter" idx="3"/>
          </p:nvPr>
        </p:nvSpPr>
        <p:spPr>
          <a:xfrm>
            <a:off x="2764639" y="4844839"/>
            <a:ext cx="3617103" cy="273844"/>
          </a:xfrm>
          <a:prstGeom prst="rect">
            <a:avLst/>
          </a:prstGeom>
        </p:spPr>
        <p:txBody>
          <a:bodyPr vert="horz" lIns="91440" tIns="45720" rIns="91440" bIns="45720" rtlCol="0" anchor="ctr"/>
          <a:lstStyle>
            <a:lvl1pPr algn="ctr">
              <a:defRPr sz="675" cap="all" baseline="0">
                <a:solidFill>
                  <a:srgbClr val="FFFFFF"/>
                </a:solidFill>
              </a:defRPr>
            </a:lvl1pPr>
          </a:lstStyle>
          <a:p>
            <a:endParaRPr lang="es-CO"/>
          </a:p>
        </p:txBody>
      </p:sp>
      <p:sp>
        <p:nvSpPr>
          <p:cNvPr id="6" name="Slide Number Placeholder 5"/>
          <p:cNvSpPr>
            <a:spLocks noGrp="1"/>
          </p:cNvSpPr>
          <p:nvPr>
            <p:ph type="sldNum" sz="quarter" idx="4"/>
          </p:nvPr>
        </p:nvSpPr>
        <p:spPr>
          <a:xfrm>
            <a:off x="7425344" y="4844839"/>
            <a:ext cx="984019" cy="273844"/>
          </a:xfrm>
          <a:prstGeom prst="rect">
            <a:avLst/>
          </a:prstGeom>
        </p:spPr>
        <p:txBody>
          <a:bodyPr vert="horz" lIns="91440" tIns="45720" rIns="91440" bIns="45720" rtlCol="0" anchor="ctr"/>
          <a:lstStyle>
            <a:lvl1pPr algn="r">
              <a:defRPr sz="788">
                <a:solidFill>
                  <a:srgbClr val="FFFFFF"/>
                </a:solidFill>
              </a:defRPr>
            </a:lvl1pPr>
          </a:lstStyle>
          <a:p>
            <a:fld id="{E13E1923-CAE3-4ACC-9DD5-8F29D4748F41}" type="slidenum">
              <a:rPr lang="es-CO" smtClean="0"/>
              <a:t>‹Nº›</a:t>
            </a:fld>
            <a:endParaRPr lang="es-CO"/>
          </a:p>
        </p:txBody>
      </p:sp>
      <p:cxnSp>
        <p:nvCxnSpPr>
          <p:cNvPr id="10" name="Straight Connector 9"/>
          <p:cNvCxnSpPr/>
          <p:nvPr/>
        </p:nvCxnSpPr>
        <p:spPr>
          <a:xfrm>
            <a:off x="895149" y="1303384"/>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01023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ATH%20-%20BIENESTAR%20HIPERV%202.doc"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7">
            <a:extLst>
              <a:ext uri="{FF2B5EF4-FFF2-40B4-BE49-F238E27FC236}">
                <a16:creationId xmlns:a16="http://schemas.microsoft.com/office/drawing/2014/main" id="{1A190590-988A-3EA6-DEB7-6DED0BB1A60C}"/>
              </a:ext>
            </a:extLst>
          </p:cNvPr>
          <p:cNvPicPr>
            <a:picLocks noChangeAspect="1"/>
          </p:cNvPicPr>
          <p:nvPr/>
        </p:nvPicPr>
        <p:blipFill>
          <a:blip r:embed="rId2"/>
          <a:stretch>
            <a:fillRect/>
          </a:stretch>
        </p:blipFill>
        <p:spPr>
          <a:xfrm>
            <a:off x="5087428" y="4206733"/>
            <a:ext cx="2840248" cy="806017"/>
          </a:xfrm>
          <a:prstGeom prst="rect">
            <a:avLst/>
          </a:prstGeom>
          <a:ln>
            <a:noFill/>
          </a:ln>
          <a:effectLst>
            <a:softEdge rad="112500"/>
          </a:effectLst>
        </p:spPr>
      </p:pic>
      <p:sp>
        <p:nvSpPr>
          <p:cNvPr id="12" name="Subtítulo 2">
            <a:extLst>
              <a:ext uri="{FF2B5EF4-FFF2-40B4-BE49-F238E27FC236}">
                <a16:creationId xmlns:a16="http://schemas.microsoft.com/office/drawing/2014/main" id="{B8E5DEDE-7E10-51DF-AAF7-4C992FC2489B}"/>
              </a:ext>
            </a:extLst>
          </p:cNvPr>
          <p:cNvSpPr>
            <a:spLocks noGrp="1"/>
          </p:cNvSpPr>
          <p:nvPr/>
        </p:nvSpPr>
        <p:spPr>
          <a:xfrm>
            <a:off x="4699022" y="1999274"/>
            <a:ext cx="3816247" cy="1293041"/>
          </a:xfrm>
          <a:prstGeom prst="rect">
            <a:avLst/>
          </a:prstGeom>
        </p:spPr>
        <p:txBody>
          <a:bodyPr vert="horz" lIns="68580" tIns="34290" rIns="68580" bIns="34290" rtlCol="0" anchor="t">
            <a:noAutofit/>
          </a:bodyPr>
          <a:lstStyle>
            <a:lvl1pPr marL="0" indent="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None/>
              <a:defRPr sz="1800" kern="1200" cap="all" spc="150" baseline="0">
                <a:solidFill>
                  <a:schemeClr val="tx2"/>
                </a:solidFill>
                <a:latin typeface="+mj-lt"/>
                <a:ea typeface="+mn-ea"/>
                <a:cs typeface="+mn-cs"/>
              </a:defRPr>
            </a:lvl1pPr>
            <a:lvl2pPr marL="342900" indent="0" algn="ctr" defTabSz="685800" rtl="0" eaLnBrk="1" latinLnBrk="0" hangingPunct="1">
              <a:lnSpc>
                <a:spcPct val="90000"/>
              </a:lnSpc>
              <a:spcBef>
                <a:spcPts val="150"/>
              </a:spcBef>
              <a:spcAft>
                <a:spcPts val="300"/>
              </a:spcAft>
              <a:buClr>
                <a:schemeClr val="accent1"/>
              </a:buClr>
              <a:buFont typeface="Calibri" pitchFamily="34" charset="0"/>
              <a:buNone/>
              <a:defRPr sz="1800" kern="1200">
                <a:solidFill>
                  <a:schemeClr val="tx1">
                    <a:lumMod val="75000"/>
                    <a:lumOff val="25000"/>
                  </a:schemeClr>
                </a:solidFill>
                <a:latin typeface="+mn-lt"/>
                <a:ea typeface="+mn-ea"/>
                <a:cs typeface="+mn-cs"/>
              </a:defRPr>
            </a:lvl2pPr>
            <a:lvl3pPr marL="685800" indent="0" algn="ctr" defTabSz="685800" rtl="0" eaLnBrk="1" latinLnBrk="0" hangingPunct="1">
              <a:lnSpc>
                <a:spcPct val="90000"/>
              </a:lnSpc>
              <a:spcBef>
                <a:spcPts val="150"/>
              </a:spcBef>
              <a:spcAft>
                <a:spcPts val="300"/>
              </a:spcAft>
              <a:buClr>
                <a:schemeClr val="accent1"/>
              </a:buClr>
              <a:buFont typeface="Calibri" pitchFamily="34" charset="0"/>
              <a:buNone/>
              <a:defRPr sz="1800" kern="1200">
                <a:solidFill>
                  <a:schemeClr val="tx1">
                    <a:lumMod val="75000"/>
                    <a:lumOff val="25000"/>
                  </a:schemeClr>
                </a:solidFill>
                <a:latin typeface="+mn-lt"/>
                <a:ea typeface="+mn-ea"/>
                <a:cs typeface="+mn-cs"/>
              </a:defRPr>
            </a:lvl3pPr>
            <a:lvl4pPr marL="1028700" indent="0" algn="ctr" defTabSz="685800" rtl="0" eaLnBrk="1" latinLnBrk="0" hangingPunct="1">
              <a:lnSpc>
                <a:spcPct val="90000"/>
              </a:lnSpc>
              <a:spcBef>
                <a:spcPts val="150"/>
              </a:spcBef>
              <a:spcAft>
                <a:spcPts val="300"/>
              </a:spcAft>
              <a:buClr>
                <a:schemeClr val="accent1"/>
              </a:buClr>
              <a:buFont typeface="Calibri" pitchFamily="34" charset="0"/>
              <a:buNone/>
              <a:defRPr sz="1500" kern="1200">
                <a:solidFill>
                  <a:schemeClr val="tx1">
                    <a:lumMod val="75000"/>
                    <a:lumOff val="25000"/>
                  </a:schemeClr>
                </a:solidFill>
                <a:latin typeface="+mn-lt"/>
                <a:ea typeface="+mn-ea"/>
                <a:cs typeface="+mn-cs"/>
              </a:defRPr>
            </a:lvl4pPr>
            <a:lvl5pPr marL="1371600" indent="0" algn="ctr" defTabSz="685800" rtl="0" eaLnBrk="1" latinLnBrk="0" hangingPunct="1">
              <a:lnSpc>
                <a:spcPct val="90000"/>
              </a:lnSpc>
              <a:spcBef>
                <a:spcPts val="150"/>
              </a:spcBef>
              <a:spcAft>
                <a:spcPts val="300"/>
              </a:spcAft>
              <a:buClr>
                <a:schemeClr val="accent1"/>
              </a:buClr>
              <a:buFont typeface="Calibri" pitchFamily="34" charset="0"/>
              <a:buNone/>
              <a:defRPr sz="1500" kern="1200">
                <a:solidFill>
                  <a:schemeClr val="tx1">
                    <a:lumMod val="75000"/>
                    <a:lumOff val="25000"/>
                  </a:schemeClr>
                </a:solidFill>
                <a:latin typeface="+mn-lt"/>
                <a:ea typeface="+mn-ea"/>
                <a:cs typeface="+mn-cs"/>
              </a:defRPr>
            </a:lvl5pPr>
            <a:lvl6pPr marL="1714500" indent="0" algn="ctr" defTabSz="685800" rtl="0" eaLnBrk="1" latinLnBrk="0" hangingPunct="1">
              <a:lnSpc>
                <a:spcPct val="90000"/>
              </a:lnSpc>
              <a:spcBef>
                <a:spcPts val="150"/>
              </a:spcBef>
              <a:spcAft>
                <a:spcPts val="300"/>
              </a:spcAft>
              <a:buClr>
                <a:schemeClr val="accent1"/>
              </a:buClr>
              <a:buFont typeface="Calibri" pitchFamily="34" charset="0"/>
              <a:buNone/>
              <a:defRPr sz="1500" kern="1200">
                <a:solidFill>
                  <a:schemeClr val="tx1">
                    <a:lumMod val="75000"/>
                    <a:lumOff val="25000"/>
                  </a:schemeClr>
                </a:solidFill>
                <a:latin typeface="+mn-lt"/>
                <a:ea typeface="+mn-ea"/>
                <a:cs typeface="+mn-cs"/>
              </a:defRPr>
            </a:lvl6pPr>
            <a:lvl7pPr marL="2057400" indent="0" algn="ctr" defTabSz="685800" rtl="0" eaLnBrk="1" latinLnBrk="0" hangingPunct="1">
              <a:lnSpc>
                <a:spcPct val="90000"/>
              </a:lnSpc>
              <a:spcBef>
                <a:spcPts val="150"/>
              </a:spcBef>
              <a:spcAft>
                <a:spcPts val="300"/>
              </a:spcAft>
              <a:buClr>
                <a:schemeClr val="accent1"/>
              </a:buClr>
              <a:buFont typeface="Calibri" pitchFamily="34" charset="0"/>
              <a:buNone/>
              <a:defRPr sz="1500" kern="1200">
                <a:solidFill>
                  <a:schemeClr val="tx1">
                    <a:lumMod val="75000"/>
                    <a:lumOff val="25000"/>
                  </a:schemeClr>
                </a:solidFill>
                <a:latin typeface="+mn-lt"/>
                <a:ea typeface="+mn-ea"/>
                <a:cs typeface="+mn-cs"/>
              </a:defRPr>
            </a:lvl7pPr>
            <a:lvl8pPr marL="2400300" indent="0" algn="ctr" defTabSz="685800" rtl="0" eaLnBrk="1" latinLnBrk="0" hangingPunct="1">
              <a:lnSpc>
                <a:spcPct val="90000"/>
              </a:lnSpc>
              <a:spcBef>
                <a:spcPts val="150"/>
              </a:spcBef>
              <a:spcAft>
                <a:spcPts val="300"/>
              </a:spcAft>
              <a:buClr>
                <a:schemeClr val="accent1"/>
              </a:buClr>
              <a:buFont typeface="Calibri" pitchFamily="34" charset="0"/>
              <a:buNone/>
              <a:defRPr sz="1500" kern="1200">
                <a:solidFill>
                  <a:schemeClr val="tx1">
                    <a:lumMod val="75000"/>
                    <a:lumOff val="25000"/>
                  </a:schemeClr>
                </a:solidFill>
                <a:latin typeface="+mn-lt"/>
                <a:ea typeface="+mn-ea"/>
                <a:cs typeface="+mn-cs"/>
              </a:defRPr>
            </a:lvl8pPr>
            <a:lvl9pPr marL="2743200" indent="0" algn="ctr" defTabSz="685800" rtl="0" eaLnBrk="1" latinLnBrk="0" hangingPunct="1">
              <a:lnSpc>
                <a:spcPct val="90000"/>
              </a:lnSpc>
              <a:spcBef>
                <a:spcPts val="150"/>
              </a:spcBef>
              <a:spcAft>
                <a:spcPts val="300"/>
              </a:spcAft>
              <a:buClr>
                <a:schemeClr val="accent1"/>
              </a:buClr>
              <a:buFont typeface="Calibri" pitchFamily="34" charset="0"/>
              <a:buNone/>
              <a:defRPr sz="1500" kern="1200">
                <a:solidFill>
                  <a:schemeClr val="tx1">
                    <a:lumMod val="75000"/>
                    <a:lumOff val="25000"/>
                  </a:schemeClr>
                </a:solidFill>
                <a:latin typeface="+mn-lt"/>
                <a:ea typeface="+mn-ea"/>
                <a:cs typeface="+mn-cs"/>
              </a:defRPr>
            </a:lvl9pPr>
          </a:lstStyle>
          <a:p>
            <a:pPr algn="ctr">
              <a:lnSpc>
                <a:spcPct val="100000"/>
              </a:lnSpc>
            </a:pPr>
            <a:r>
              <a:rPr lang="es-ES" sz="1100" b="1" dirty="0">
                <a:solidFill>
                  <a:srgbClr val="578069"/>
                </a:solidFill>
              </a:rPr>
              <a:t>INSTITUTO NACIONAL DE VIAS</a:t>
            </a:r>
            <a:endParaRPr lang="es-ES" sz="1100" b="1" dirty="0">
              <a:solidFill>
                <a:srgbClr val="578069"/>
              </a:solidFill>
              <a:cs typeface="Arial"/>
            </a:endParaRPr>
          </a:p>
          <a:p>
            <a:pPr algn="ctr">
              <a:lnSpc>
                <a:spcPct val="100000"/>
              </a:lnSpc>
            </a:pPr>
            <a:r>
              <a:rPr lang="es-ES" sz="1100" b="1" dirty="0">
                <a:solidFill>
                  <a:srgbClr val="578069"/>
                </a:solidFill>
              </a:rPr>
              <a:t>Grupo de bienestar </a:t>
            </a:r>
          </a:p>
        </p:txBody>
      </p:sp>
      <p:sp>
        <p:nvSpPr>
          <p:cNvPr id="13" name="CuadroTexto 12">
            <a:extLst>
              <a:ext uri="{FF2B5EF4-FFF2-40B4-BE49-F238E27FC236}">
                <a16:creationId xmlns:a16="http://schemas.microsoft.com/office/drawing/2014/main" id="{4D476CF5-A6FB-7CD1-4572-022A2EA25249}"/>
              </a:ext>
            </a:extLst>
          </p:cNvPr>
          <p:cNvSpPr txBox="1"/>
          <p:nvPr/>
        </p:nvSpPr>
        <p:spPr>
          <a:xfrm>
            <a:off x="2042445" y="168734"/>
            <a:ext cx="632060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1" algn="ctr"/>
            <a:r>
              <a:rPr lang="es-ES" sz="2800" b="1" dirty="0"/>
              <a:t>PROGRAMA BIENESTAR 2023</a:t>
            </a:r>
          </a:p>
        </p:txBody>
      </p:sp>
      <p:pic>
        <p:nvPicPr>
          <p:cNvPr id="7" name="Imagen 6">
            <a:extLst>
              <a:ext uri="{FF2B5EF4-FFF2-40B4-BE49-F238E27FC236}">
                <a16:creationId xmlns:a16="http://schemas.microsoft.com/office/drawing/2014/main" id="{5CF1E1BB-70EB-4DBE-A334-B3E7E64903CF}"/>
              </a:ext>
            </a:extLst>
          </p:cNvPr>
          <p:cNvPicPr>
            <a:picLocks noChangeAspect="1"/>
          </p:cNvPicPr>
          <p:nvPr/>
        </p:nvPicPr>
        <p:blipFill rotWithShape="1">
          <a:blip r:embed="rId3"/>
          <a:srcRect b="4282"/>
          <a:stretch/>
        </p:blipFill>
        <p:spPr>
          <a:xfrm>
            <a:off x="855571" y="1265103"/>
            <a:ext cx="4057312" cy="2551649"/>
          </a:xfrm>
          <a:prstGeom prst="rect">
            <a:avLst/>
          </a:prstGeom>
          <a:ln>
            <a:noFill/>
          </a:ln>
          <a:effectLst>
            <a:softEdge rad="112500"/>
          </a:effectLst>
        </p:spPr>
      </p:pic>
    </p:spTree>
    <p:extLst>
      <p:ext uri="{BB962C8B-B14F-4D97-AF65-F5344CB8AC3E}">
        <p14:creationId xmlns:p14="http://schemas.microsoft.com/office/powerpoint/2010/main" val="3836972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573"/>
        <p:cNvGrpSpPr/>
        <p:nvPr/>
      </p:nvGrpSpPr>
      <p:grpSpPr>
        <a:xfrm>
          <a:off x="0" y="0"/>
          <a:ext cx="0" cy="0"/>
          <a:chOff x="0" y="0"/>
          <a:chExt cx="0" cy="0"/>
        </a:xfrm>
      </p:grpSpPr>
      <p:sp>
        <p:nvSpPr>
          <p:cNvPr id="5575" name="Google Shape;5575;p42"/>
          <p:cNvSpPr txBox="1">
            <a:spLocks noGrp="1"/>
          </p:cNvSpPr>
          <p:nvPr>
            <p:ph type="subTitle" idx="1"/>
          </p:nvPr>
        </p:nvSpPr>
        <p:spPr>
          <a:xfrm>
            <a:off x="2351613" y="1346117"/>
            <a:ext cx="6265833" cy="559764"/>
          </a:xfrm>
          <a:prstGeom prst="rect">
            <a:avLst/>
          </a:prstGeom>
        </p:spPr>
        <p:txBody>
          <a:bodyPr spcFirstLastPara="1" wrap="square" lIns="91425" tIns="91425" rIns="91425" bIns="91425" anchor="ctr" anchorCtr="0">
            <a:noAutofit/>
          </a:bodyPr>
          <a:lstStyle/>
          <a:p>
            <a:pPr algn="l">
              <a:spcBef>
                <a:spcPct val="0"/>
              </a:spcBef>
            </a:pPr>
            <a:r>
              <a:rPr lang="es-CO" altLang="es-CO" dirty="0">
                <a:solidFill>
                  <a:schemeClr val="bg1">
                    <a:lumMod val="10000"/>
                  </a:schemeClr>
                </a:solidFill>
                <a:latin typeface="+mj-lt"/>
              </a:rPr>
              <a:t>Según lo establecido Decreto 1083 de 2015, cada año se seleccionan los mejores funcionarios de cada nivel jerárquico</a:t>
            </a:r>
          </a:p>
          <a:p>
            <a:pPr>
              <a:spcBef>
                <a:spcPct val="0"/>
              </a:spcBef>
            </a:pPr>
            <a:endParaRPr lang="es-CO" altLang="es-CO" dirty="0">
              <a:latin typeface="Candara" panose="020E0502030303020204" pitchFamily="34" charset="0"/>
            </a:endParaRPr>
          </a:p>
        </p:txBody>
      </p:sp>
      <p:grpSp>
        <p:nvGrpSpPr>
          <p:cNvPr id="5577" name="Google Shape;5577;p42"/>
          <p:cNvGrpSpPr/>
          <p:nvPr/>
        </p:nvGrpSpPr>
        <p:grpSpPr>
          <a:xfrm>
            <a:off x="0" y="-6401"/>
            <a:ext cx="3386674" cy="1823447"/>
            <a:chOff x="0" y="-6412"/>
            <a:chExt cx="3634161" cy="1956698"/>
          </a:xfrm>
        </p:grpSpPr>
        <p:grpSp>
          <p:nvGrpSpPr>
            <p:cNvPr id="5578" name="Google Shape;5578;p42"/>
            <p:cNvGrpSpPr/>
            <p:nvPr/>
          </p:nvGrpSpPr>
          <p:grpSpPr>
            <a:xfrm rot="-7442972" flipH="1">
              <a:off x="760587" y="343653"/>
              <a:ext cx="952352" cy="1100480"/>
              <a:chOff x="341650" y="1947263"/>
              <a:chExt cx="334000" cy="385950"/>
            </a:xfrm>
          </p:grpSpPr>
          <p:sp>
            <p:nvSpPr>
              <p:cNvPr id="5579" name="Google Shape;5579;p42"/>
              <p:cNvSpPr/>
              <p:nvPr/>
            </p:nvSpPr>
            <p:spPr>
              <a:xfrm>
                <a:off x="462150" y="1947263"/>
                <a:ext cx="213500" cy="192550"/>
              </a:xfrm>
              <a:custGeom>
                <a:avLst/>
                <a:gdLst/>
                <a:ahLst/>
                <a:cxnLst/>
                <a:rect l="l" t="t" r="r" b="b"/>
                <a:pathLst>
                  <a:path w="8540" h="7702" extrusionOk="0">
                    <a:moveTo>
                      <a:pt x="820" y="0"/>
                    </a:moveTo>
                    <a:cubicBezTo>
                      <a:pt x="547" y="0"/>
                      <a:pt x="274" y="14"/>
                      <a:pt x="1" y="43"/>
                    </a:cubicBezTo>
                    <a:lnTo>
                      <a:pt x="8540" y="7701"/>
                    </a:lnTo>
                    <a:cubicBezTo>
                      <a:pt x="8536" y="7238"/>
                      <a:pt x="8495" y="6779"/>
                      <a:pt x="8411" y="6322"/>
                    </a:cubicBezTo>
                    <a:lnTo>
                      <a:pt x="1386" y="20"/>
                    </a:lnTo>
                    <a:cubicBezTo>
                      <a:pt x="1198" y="7"/>
                      <a:pt x="1009" y="0"/>
                      <a:pt x="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0" name="Google Shape;5580;p42"/>
              <p:cNvSpPr/>
              <p:nvPr/>
            </p:nvSpPr>
            <p:spPr>
              <a:xfrm>
                <a:off x="527000" y="1952413"/>
                <a:ext cx="137650" cy="123425"/>
              </a:xfrm>
              <a:custGeom>
                <a:avLst/>
                <a:gdLst/>
                <a:ahLst/>
                <a:cxnLst/>
                <a:rect l="l" t="t" r="r" b="b"/>
                <a:pathLst>
                  <a:path w="5506" h="4937" extrusionOk="0">
                    <a:moveTo>
                      <a:pt x="0" y="1"/>
                    </a:moveTo>
                    <a:lnTo>
                      <a:pt x="5505" y="4937"/>
                    </a:lnTo>
                    <a:cubicBezTo>
                      <a:pt x="5075" y="3719"/>
                      <a:pt x="4342" y="2629"/>
                      <a:pt x="3381" y="1768"/>
                    </a:cubicBezTo>
                    <a:cubicBezTo>
                      <a:pt x="2420" y="904"/>
                      <a:pt x="1257" y="293"/>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1" name="Google Shape;5581;p42"/>
              <p:cNvSpPr/>
              <p:nvPr/>
            </p:nvSpPr>
            <p:spPr>
              <a:xfrm>
                <a:off x="385100" y="2125713"/>
                <a:ext cx="204100" cy="187800"/>
              </a:xfrm>
              <a:custGeom>
                <a:avLst/>
                <a:gdLst/>
                <a:ahLst/>
                <a:cxnLst/>
                <a:rect l="l" t="t" r="r" b="b"/>
                <a:pathLst>
                  <a:path w="8164" h="7512" extrusionOk="0">
                    <a:moveTo>
                      <a:pt x="341" y="1"/>
                    </a:moveTo>
                    <a:lnTo>
                      <a:pt x="1" y="958"/>
                    </a:lnTo>
                    <a:lnTo>
                      <a:pt x="7306" y="7511"/>
                    </a:lnTo>
                    <a:cubicBezTo>
                      <a:pt x="7601" y="7366"/>
                      <a:pt x="7890" y="7199"/>
                      <a:pt x="8164" y="7019"/>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2" name="Google Shape;5582;p42"/>
              <p:cNvSpPr/>
              <p:nvPr/>
            </p:nvSpPr>
            <p:spPr>
              <a:xfrm>
                <a:off x="399725" y="2084738"/>
                <a:ext cx="220900" cy="206350"/>
              </a:xfrm>
              <a:custGeom>
                <a:avLst/>
                <a:gdLst/>
                <a:ahLst/>
                <a:cxnLst/>
                <a:rect l="l" t="t" r="r" b="b"/>
                <a:pathLst>
                  <a:path w="8836" h="8254" extrusionOk="0">
                    <a:moveTo>
                      <a:pt x="341" y="1"/>
                    </a:moveTo>
                    <a:lnTo>
                      <a:pt x="1" y="958"/>
                    </a:lnTo>
                    <a:lnTo>
                      <a:pt x="8131" y="8253"/>
                    </a:lnTo>
                    <a:cubicBezTo>
                      <a:pt x="8379" y="8057"/>
                      <a:pt x="8613" y="7845"/>
                      <a:pt x="8835" y="7617"/>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3" name="Google Shape;5583;p42"/>
              <p:cNvSpPr/>
              <p:nvPr/>
            </p:nvSpPr>
            <p:spPr>
              <a:xfrm>
                <a:off x="414275" y="2043688"/>
                <a:ext cx="231400" cy="219050"/>
              </a:xfrm>
              <a:custGeom>
                <a:avLst/>
                <a:gdLst/>
                <a:ahLst/>
                <a:cxnLst/>
                <a:rect l="l" t="t" r="r" b="b"/>
                <a:pathLst>
                  <a:path w="9256" h="8762" extrusionOk="0">
                    <a:moveTo>
                      <a:pt x="344" y="0"/>
                    </a:moveTo>
                    <a:lnTo>
                      <a:pt x="0" y="958"/>
                    </a:lnTo>
                    <a:lnTo>
                      <a:pt x="8700" y="8761"/>
                    </a:lnTo>
                    <a:cubicBezTo>
                      <a:pt x="8899" y="8517"/>
                      <a:pt x="9086" y="8263"/>
                      <a:pt x="9256" y="7996"/>
                    </a:cubicBezTo>
                    <a:lnTo>
                      <a:pt x="3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4" name="Google Shape;5584;p42"/>
              <p:cNvSpPr/>
              <p:nvPr/>
            </p:nvSpPr>
            <p:spPr>
              <a:xfrm>
                <a:off x="370575" y="2166688"/>
                <a:ext cx="180225" cy="162000"/>
              </a:xfrm>
              <a:custGeom>
                <a:avLst/>
                <a:gdLst/>
                <a:ahLst/>
                <a:cxnLst/>
                <a:rect l="l" t="t" r="r" b="b"/>
                <a:pathLst>
                  <a:path w="7209" h="6480" extrusionOk="0">
                    <a:moveTo>
                      <a:pt x="341" y="1"/>
                    </a:moveTo>
                    <a:lnTo>
                      <a:pt x="0" y="962"/>
                    </a:lnTo>
                    <a:lnTo>
                      <a:pt x="6148" y="6479"/>
                    </a:lnTo>
                    <a:cubicBezTo>
                      <a:pt x="6508" y="6399"/>
                      <a:pt x="6865" y="6293"/>
                      <a:pt x="7208" y="6165"/>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5" name="Google Shape;5585;p42"/>
              <p:cNvSpPr/>
              <p:nvPr/>
            </p:nvSpPr>
            <p:spPr>
              <a:xfrm>
                <a:off x="443425" y="1961663"/>
                <a:ext cx="231100" cy="226825"/>
              </a:xfrm>
              <a:custGeom>
                <a:avLst/>
                <a:gdLst/>
                <a:ahLst/>
                <a:cxnLst/>
                <a:rect l="l" t="t" r="r" b="b"/>
                <a:pathLst>
                  <a:path w="9244" h="9073" extrusionOk="0">
                    <a:moveTo>
                      <a:pt x="342" y="0"/>
                    </a:moveTo>
                    <a:lnTo>
                      <a:pt x="1" y="958"/>
                    </a:lnTo>
                    <a:lnTo>
                      <a:pt x="9044" y="9073"/>
                    </a:lnTo>
                    <a:cubicBezTo>
                      <a:pt x="9138" y="8713"/>
                      <a:pt x="9202" y="8349"/>
                      <a:pt x="9244" y="7983"/>
                    </a:cubicBezTo>
                    <a:lnTo>
                      <a:pt x="3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6" name="Google Shape;5586;p42"/>
              <p:cNvSpPr/>
              <p:nvPr/>
            </p:nvSpPr>
            <p:spPr>
              <a:xfrm>
                <a:off x="428900" y="2002638"/>
                <a:ext cx="235275" cy="226100"/>
              </a:xfrm>
              <a:custGeom>
                <a:avLst/>
                <a:gdLst/>
                <a:ahLst/>
                <a:cxnLst/>
                <a:rect l="l" t="t" r="r" b="b"/>
                <a:pathLst>
                  <a:path w="9411" h="9044" extrusionOk="0">
                    <a:moveTo>
                      <a:pt x="341" y="0"/>
                    </a:moveTo>
                    <a:lnTo>
                      <a:pt x="0" y="961"/>
                    </a:lnTo>
                    <a:lnTo>
                      <a:pt x="9012" y="9044"/>
                    </a:lnTo>
                    <a:cubicBezTo>
                      <a:pt x="9163" y="8751"/>
                      <a:pt x="9294" y="8446"/>
                      <a:pt x="9410" y="8137"/>
                    </a:cubicBezTo>
                    <a:lnTo>
                      <a:pt x="3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7" name="Google Shape;5587;p42"/>
              <p:cNvSpPr/>
              <p:nvPr/>
            </p:nvSpPr>
            <p:spPr>
              <a:xfrm>
                <a:off x="356025" y="2207738"/>
                <a:ext cx="147125" cy="125475"/>
              </a:xfrm>
              <a:custGeom>
                <a:avLst/>
                <a:gdLst/>
                <a:ahLst/>
                <a:cxnLst/>
                <a:rect l="l" t="t" r="r" b="b"/>
                <a:pathLst>
                  <a:path w="5885" h="5019" extrusionOk="0">
                    <a:moveTo>
                      <a:pt x="341" y="1"/>
                    </a:moveTo>
                    <a:lnTo>
                      <a:pt x="0" y="959"/>
                    </a:lnTo>
                    <a:lnTo>
                      <a:pt x="4500" y="4998"/>
                    </a:lnTo>
                    <a:cubicBezTo>
                      <a:pt x="4689" y="5011"/>
                      <a:pt x="4879" y="5018"/>
                      <a:pt x="5068" y="5018"/>
                    </a:cubicBezTo>
                    <a:cubicBezTo>
                      <a:pt x="5341" y="5018"/>
                      <a:pt x="5613" y="5004"/>
                      <a:pt x="5885" y="4976"/>
                    </a:cubicBezTo>
                    <a:lnTo>
                      <a:pt x="3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8" name="Google Shape;5588;p42"/>
              <p:cNvSpPr/>
              <p:nvPr/>
            </p:nvSpPr>
            <p:spPr>
              <a:xfrm>
                <a:off x="341650" y="2248713"/>
                <a:ext cx="96675" cy="79325"/>
              </a:xfrm>
              <a:custGeom>
                <a:avLst/>
                <a:gdLst/>
                <a:ahLst/>
                <a:cxnLst/>
                <a:rect l="l" t="t" r="r" b="b"/>
                <a:pathLst>
                  <a:path w="3867" h="3173" extrusionOk="0">
                    <a:moveTo>
                      <a:pt x="331" y="1"/>
                    </a:moveTo>
                    <a:lnTo>
                      <a:pt x="0" y="926"/>
                    </a:lnTo>
                    <a:cubicBezTo>
                      <a:pt x="154" y="1094"/>
                      <a:pt x="315" y="1251"/>
                      <a:pt x="485" y="1405"/>
                    </a:cubicBezTo>
                    <a:cubicBezTo>
                      <a:pt x="1446" y="2270"/>
                      <a:pt x="2610" y="2877"/>
                      <a:pt x="3866" y="3173"/>
                    </a:cubicBezTo>
                    <a:lnTo>
                      <a:pt x="3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89" name="Google Shape;5589;p42"/>
            <p:cNvSpPr/>
            <p:nvPr/>
          </p:nvSpPr>
          <p:spPr>
            <a:xfrm rot="10800000" flipH="1">
              <a:off x="0" y="-6394"/>
              <a:ext cx="3634161" cy="1956680"/>
            </a:xfrm>
            <a:custGeom>
              <a:avLst/>
              <a:gdLst/>
              <a:ahLst/>
              <a:cxnLst/>
              <a:rect l="l" t="t" r="r" b="b"/>
              <a:pathLst>
                <a:path w="42073" h="22652" extrusionOk="0">
                  <a:moveTo>
                    <a:pt x="1" y="22651"/>
                  </a:moveTo>
                  <a:lnTo>
                    <a:pt x="1" y="1"/>
                  </a:lnTo>
                  <a:cubicBezTo>
                    <a:pt x="9607" y="1855"/>
                    <a:pt x="9218" y="22388"/>
                    <a:pt x="21244" y="19572"/>
                  </a:cubicBezTo>
                  <a:cubicBezTo>
                    <a:pt x="30657" y="17368"/>
                    <a:pt x="38469" y="20659"/>
                    <a:pt x="42072" y="2265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0" name="Google Shape;5590;p42"/>
            <p:cNvSpPr/>
            <p:nvPr/>
          </p:nvSpPr>
          <p:spPr>
            <a:xfrm rot="10800000" flipH="1">
              <a:off x="0" y="-6412"/>
              <a:ext cx="2401437" cy="1401714"/>
            </a:xfrm>
            <a:custGeom>
              <a:avLst/>
              <a:gdLst/>
              <a:ahLst/>
              <a:cxnLst/>
              <a:rect l="l" t="t" r="r" b="b"/>
              <a:pathLst>
                <a:path w="33402" h="19496" extrusionOk="0">
                  <a:moveTo>
                    <a:pt x="1" y="19495"/>
                  </a:moveTo>
                  <a:lnTo>
                    <a:pt x="1" y="1"/>
                  </a:lnTo>
                  <a:cubicBezTo>
                    <a:pt x="2453" y="16275"/>
                    <a:pt x="13103" y="11972"/>
                    <a:pt x="24345" y="14623"/>
                  </a:cubicBezTo>
                  <a:cubicBezTo>
                    <a:pt x="28806" y="15677"/>
                    <a:pt x="31624" y="17522"/>
                    <a:pt x="33401" y="194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Google Shape;8430;p66">
            <a:extLst>
              <a:ext uri="{FF2B5EF4-FFF2-40B4-BE49-F238E27FC236}">
                <a16:creationId xmlns:a16="http://schemas.microsoft.com/office/drawing/2014/main" id="{D9BA39B1-111E-B37D-1C1A-99108CB41666}"/>
              </a:ext>
            </a:extLst>
          </p:cNvPr>
          <p:cNvSpPr txBox="1">
            <a:spLocks noGrp="1"/>
          </p:cNvSpPr>
          <p:nvPr/>
        </p:nvSpPr>
        <p:spPr>
          <a:xfrm>
            <a:off x="2351613" y="696030"/>
            <a:ext cx="3569753" cy="374656"/>
          </a:xfrm>
          <a:prstGeom prst="rect">
            <a:avLst/>
          </a:prstGeom>
          <a:solidFill>
            <a:schemeClr val="tx2">
              <a:lumMod val="20000"/>
              <a:lumOff val="80000"/>
            </a:schemeClr>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Paytone One"/>
              <a:buNone/>
              <a:defRPr sz="3200" b="0" i="0" u="none" strike="noStrike" cap="none">
                <a:solidFill>
                  <a:srgbClr val="191919"/>
                </a:solidFill>
                <a:latin typeface="Paytone One"/>
                <a:ea typeface="Paytone One"/>
                <a:cs typeface="Paytone One"/>
                <a:sym typeface="Paytone One"/>
              </a:defRPr>
            </a:lvl1pPr>
            <a:lvl2pPr marR="0" lvl="1"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2pPr>
            <a:lvl3pPr marR="0" lvl="2"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3pPr>
            <a:lvl4pPr marR="0" lvl="3"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4pPr>
            <a:lvl5pPr marR="0" lvl="4"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5pPr>
            <a:lvl6pPr marR="0" lvl="5"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6pPr>
            <a:lvl7pPr marR="0" lvl="6"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7pPr>
            <a:lvl8pPr marR="0" lvl="7"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8pPr>
            <a:lvl9pPr marR="0" lvl="8"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9pPr>
          </a:lstStyle>
          <a:p>
            <a:pPr algn="ctr"/>
            <a:r>
              <a:rPr lang="es-CO" altLang="es-CO" sz="2400" b="1" dirty="0">
                <a:latin typeface="Candara" panose="020E0502030303020204" pitchFamily="34" charset="0"/>
              </a:rPr>
              <a:t>MEJORES FUNCIONARIOS</a:t>
            </a:r>
            <a:endParaRPr lang="en-US" sz="2800" b="1" dirty="0">
              <a:solidFill>
                <a:schemeClr val="accent2"/>
              </a:solidFill>
            </a:endParaRPr>
          </a:p>
        </p:txBody>
      </p:sp>
      <p:pic>
        <p:nvPicPr>
          <p:cNvPr id="34" name="Google Shape;5614;p45">
            <a:extLst>
              <a:ext uri="{FF2B5EF4-FFF2-40B4-BE49-F238E27FC236}">
                <a16:creationId xmlns:a16="http://schemas.microsoft.com/office/drawing/2014/main" id="{675EE121-43AE-E551-3CD6-6E95655DCCA4}"/>
              </a:ext>
            </a:extLst>
          </p:cNvPr>
          <p:cNvPicPr preferRelativeResize="0"/>
          <p:nvPr/>
        </p:nvPicPr>
        <p:blipFill rotWithShape="1">
          <a:blip r:embed="rId3">
            <a:alphaModFix/>
          </a:blip>
          <a:srcRect l="11161" t="7994" r="10178" b="7581"/>
          <a:stretch/>
        </p:blipFill>
        <p:spPr>
          <a:xfrm>
            <a:off x="151819" y="2191784"/>
            <a:ext cx="1831217" cy="1756150"/>
          </a:xfrm>
          <a:prstGeom prst="rect">
            <a:avLst/>
          </a:prstGeom>
          <a:noFill/>
          <a:ln>
            <a:noFill/>
          </a:ln>
        </p:spPr>
      </p:pic>
      <p:sp>
        <p:nvSpPr>
          <p:cNvPr id="39" name="Google Shape;8430;p66">
            <a:extLst>
              <a:ext uri="{FF2B5EF4-FFF2-40B4-BE49-F238E27FC236}">
                <a16:creationId xmlns:a16="http://schemas.microsoft.com/office/drawing/2014/main" id="{28039A07-1F96-442A-B577-DFEDB519407A}"/>
              </a:ext>
            </a:extLst>
          </p:cNvPr>
          <p:cNvSpPr txBox="1">
            <a:spLocks noGrp="1"/>
          </p:cNvSpPr>
          <p:nvPr/>
        </p:nvSpPr>
        <p:spPr>
          <a:xfrm>
            <a:off x="3772810" y="141723"/>
            <a:ext cx="4297113" cy="374656"/>
          </a:xfrm>
          <a:prstGeom prst="rect">
            <a:avLst/>
          </a:prstGeom>
          <a:solidFill>
            <a:schemeClr val="tx2">
              <a:lumMod val="20000"/>
              <a:lumOff val="80000"/>
            </a:schemeClr>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Paytone One"/>
              <a:buNone/>
              <a:defRPr sz="3200" b="0" i="0" u="none" strike="noStrike" cap="none">
                <a:solidFill>
                  <a:srgbClr val="191919"/>
                </a:solidFill>
                <a:latin typeface="Paytone One"/>
                <a:ea typeface="Paytone One"/>
                <a:cs typeface="Paytone One"/>
                <a:sym typeface="Paytone One"/>
              </a:defRPr>
            </a:lvl1pPr>
            <a:lvl2pPr marR="0" lvl="1"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2pPr>
            <a:lvl3pPr marR="0" lvl="2"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3pPr>
            <a:lvl4pPr marR="0" lvl="3"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4pPr>
            <a:lvl5pPr marR="0" lvl="4"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5pPr>
            <a:lvl6pPr marR="0" lvl="5"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6pPr>
            <a:lvl7pPr marR="0" lvl="6"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7pPr>
            <a:lvl8pPr marR="0" lvl="7"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8pPr>
            <a:lvl9pPr marR="0" lvl="8"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9pPr>
          </a:lstStyle>
          <a:p>
            <a:pPr>
              <a:spcBef>
                <a:spcPct val="0"/>
              </a:spcBef>
            </a:pPr>
            <a:r>
              <a:rPr lang="es-CO" altLang="es-CO" sz="2800" b="1" dirty="0">
                <a:solidFill>
                  <a:schemeClr val="tx1">
                    <a:lumMod val="95000"/>
                    <a:lumOff val="5000"/>
                  </a:schemeClr>
                </a:solidFill>
                <a:latin typeface="Candara" panose="020E0502030303020204" pitchFamily="34" charset="0"/>
                <a:hlinkClick r:id="rId4" action="ppaction://hlinkfile"/>
              </a:rPr>
              <a:t>Plan Anual de Incentivos </a:t>
            </a:r>
            <a:endParaRPr lang="es-CO" altLang="es-CO" sz="2800" b="1" dirty="0">
              <a:solidFill>
                <a:srgbClr val="0070C0"/>
              </a:solidFill>
              <a:latin typeface="Candara" panose="020E0502030303020204" pitchFamily="34" charset="0"/>
            </a:endParaRPr>
          </a:p>
        </p:txBody>
      </p:sp>
      <p:sp>
        <p:nvSpPr>
          <p:cNvPr id="40" name="Google Shape;8430;p66">
            <a:extLst>
              <a:ext uri="{FF2B5EF4-FFF2-40B4-BE49-F238E27FC236}">
                <a16:creationId xmlns:a16="http://schemas.microsoft.com/office/drawing/2014/main" id="{5150053C-4FD9-4693-827F-EA12477B1E93}"/>
              </a:ext>
            </a:extLst>
          </p:cNvPr>
          <p:cNvSpPr txBox="1">
            <a:spLocks noGrp="1"/>
          </p:cNvSpPr>
          <p:nvPr/>
        </p:nvSpPr>
        <p:spPr>
          <a:xfrm>
            <a:off x="2351613" y="1900424"/>
            <a:ext cx="4612281" cy="374656"/>
          </a:xfrm>
          <a:prstGeom prst="rect">
            <a:avLst/>
          </a:prstGeom>
          <a:solidFill>
            <a:schemeClr val="tx2">
              <a:lumMod val="20000"/>
              <a:lumOff val="80000"/>
            </a:schemeClr>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Paytone One"/>
              <a:buNone/>
              <a:defRPr sz="3200" b="0" i="0" u="none" strike="noStrike" cap="none">
                <a:solidFill>
                  <a:srgbClr val="191919"/>
                </a:solidFill>
                <a:latin typeface="Paytone One"/>
                <a:ea typeface="Paytone One"/>
                <a:cs typeface="Paytone One"/>
                <a:sym typeface="Paytone One"/>
              </a:defRPr>
            </a:lvl1pPr>
            <a:lvl2pPr marR="0" lvl="1"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2pPr>
            <a:lvl3pPr marR="0" lvl="2"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3pPr>
            <a:lvl4pPr marR="0" lvl="3"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4pPr>
            <a:lvl5pPr marR="0" lvl="4"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5pPr>
            <a:lvl6pPr marR="0" lvl="5"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6pPr>
            <a:lvl7pPr marR="0" lvl="6"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7pPr>
            <a:lvl8pPr marR="0" lvl="7"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8pPr>
            <a:lvl9pPr marR="0" lvl="8"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9pPr>
          </a:lstStyle>
          <a:p>
            <a:pPr algn="ctr"/>
            <a:r>
              <a:rPr lang="es-CO" altLang="es-CO" sz="2400" b="1" dirty="0">
                <a:latin typeface="Candara" panose="020E0502030303020204" pitchFamily="34" charset="0"/>
              </a:rPr>
              <a:t>MEJORES EQUIPOS DE TRABAJO</a:t>
            </a:r>
            <a:endParaRPr lang="en-US" sz="2800" b="1" dirty="0">
              <a:solidFill>
                <a:schemeClr val="accent2"/>
              </a:solidFill>
            </a:endParaRPr>
          </a:p>
        </p:txBody>
      </p:sp>
      <p:sp>
        <p:nvSpPr>
          <p:cNvPr id="4" name="Rectángulo 3">
            <a:extLst>
              <a:ext uri="{FF2B5EF4-FFF2-40B4-BE49-F238E27FC236}">
                <a16:creationId xmlns:a16="http://schemas.microsoft.com/office/drawing/2014/main" id="{26383389-4E63-48D3-9C06-98697D9C8827}"/>
              </a:ext>
            </a:extLst>
          </p:cNvPr>
          <p:cNvSpPr/>
          <p:nvPr/>
        </p:nvSpPr>
        <p:spPr>
          <a:xfrm>
            <a:off x="2311544" y="2460188"/>
            <a:ext cx="7054129" cy="523220"/>
          </a:xfrm>
          <a:prstGeom prst="rect">
            <a:avLst/>
          </a:prstGeom>
        </p:spPr>
        <p:txBody>
          <a:bodyPr wrap="square">
            <a:spAutoFit/>
          </a:bodyPr>
          <a:lstStyle/>
          <a:p>
            <a:pPr>
              <a:spcBef>
                <a:spcPct val="0"/>
              </a:spcBef>
            </a:pPr>
            <a:r>
              <a:rPr lang="es-CO" altLang="es-CO" dirty="0">
                <a:solidFill>
                  <a:schemeClr val="bg1">
                    <a:lumMod val="10000"/>
                  </a:schemeClr>
                </a:solidFill>
                <a:latin typeface="+mj-lt"/>
                <a:sym typeface="Asap"/>
              </a:rPr>
              <a:t>Se  premian  los mejores equipos de trabajo que hayan realizado proyectos especiales en la entidad y que cumplan las condiciones establecidas en la convocatoria. </a:t>
            </a:r>
            <a:r>
              <a:rPr lang="es-CO" altLang="es-CO" dirty="0">
                <a:solidFill>
                  <a:schemeClr val="dk1"/>
                </a:solidFill>
                <a:latin typeface="+mj-lt"/>
                <a:sym typeface="Asap"/>
              </a:rPr>
              <a:t>  </a:t>
            </a:r>
          </a:p>
        </p:txBody>
      </p:sp>
      <p:sp>
        <p:nvSpPr>
          <p:cNvPr id="42" name="Google Shape;8430;p66">
            <a:extLst>
              <a:ext uri="{FF2B5EF4-FFF2-40B4-BE49-F238E27FC236}">
                <a16:creationId xmlns:a16="http://schemas.microsoft.com/office/drawing/2014/main" id="{0942D78E-90DB-4A0C-B554-CF01CA5C5C69}"/>
              </a:ext>
            </a:extLst>
          </p:cNvPr>
          <p:cNvSpPr txBox="1">
            <a:spLocks noGrp="1"/>
          </p:cNvSpPr>
          <p:nvPr/>
        </p:nvSpPr>
        <p:spPr>
          <a:xfrm>
            <a:off x="2351614" y="3069859"/>
            <a:ext cx="3938352" cy="374656"/>
          </a:xfrm>
          <a:prstGeom prst="rect">
            <a:avLst/>
          </a:prstGeom>
          <a:solidFill>
            <a:schemeClr val="tx2">
              <a:lumMod val="20000"/>
              <a:lumOff val="80000"/>
            </a:schemeClr>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Paytone One"/>
              <a:buNone/>
              <a:defRPr sz="3200" b="0" i="0" u="none" strike="noStrike" cap="none">
                <a:solidFill>
                  <a:srgbClr val="191919"/>
                </a:solidFill>
                <a:latin typeface="Paytone One"/>
                <a:ea typeface="Paytone One"/>
                <a:cs typeface="Paytone One"/>
                <a:sym typeface="Paytone One"/>
              </a:defRPr>
            </a:lvl1pPr>
            <a:lvl2pPr marR="0" lvl="1"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2pPr>
            <a:lvl3pPr marR="0" lvl="2"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3pPr>
            <a:lvl4pPr marR="0" lvl="3"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4pPr>
            <a:lvl5pPr marR="0" lvl="4"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5pPr>
            <a:lvl6pPr marR="0" lvl="5"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6pPr>
            <a:lvl7pPr marR="0" lvl="6"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7pPr>
            <a:lvl8pPr marR="0" lvl="7"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8pPr>
            <a:lvl9pPr marR="0" lvl="8"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9pPr>
          </a:lstStyle>
          <a:p>
            <a:pPr algn="ctr"/>
            <a:r>
              <a:rPr lang="es-CO" altLang="es-CO" sz="2400" b="1" dirty="0">
                <a:latin typeface="Candara" panose="020E0502030303020204" pitchFamily="34" charset="0"/>
              </a:rPr>
              <a:t>INCENTIVO DE FIN  DE AÑO</a:t>
            </a:r>
            <a:endParaRPr lang="en-US" sz="2800" b="1" dirty="0">
              <a:solidFill>
                <a:schemeClr val="accent2"/>
              </a:solidFill>
            </a:endParaRPr>
          </a:p>
        </p:txBody>
      </p:sp>
      <p:sp>
        <p:nvSpPr>
          <p:cNvPr id="6" name="Rectángulo 5">
            <a:extLst>
              <a:ext uri="{FF2B5EF4-FFF2-40B4-BE49-F238E27FC236}">
                <a16:creationId xmlns:a16="http://schemas.microsoft.com/office/drawing/2014/main" id="{2EDF6E54-390F-465C-A3B7-00D94FEFECE0}"/>
              </a:ext>
            </a:extLst>
          </p:cNvPr>
          <p:cNvSpPr/>
          <p:nvPr/>
        </p:nvSpPr>
        <p:spPr>
          <a:xfrm>
            <a:off x="2311544" y="3529553"/>
            <a:ext cx="6832456" cy="523220"/>
          </a:xfrm>
          <a:prstGeom prst="rect">
            <a:avLst/>
          </a:prstGeom>
        </p:spPr>
        <p:txBody>
          <a:bodyPr wrap="square">
            <a:spAutoFit/>
          </a:bodyPr>
          <a:lstStyle/>
          <a:p>
            <a:pPr>
              <a:spcBef>
                <a:spcPct val="0"/>
              </a:spcBef>
            </a:pPr>
            <a:r>
              <a:rPr lang="es-CO" altLang="es-CO" dirty="0">
                <a:solidFill>
                  <a:schemeClr val="bg1">
                    <a:lumMod val="10000"/>
                  </a:schemeClr>
                </a:solidFill>
                <a:latin typeface="+mj-lt"/>
              </a:rPr>
              <a:t>Se  otorgarán incentivos a los funcionarios de carrera administrativa y Libre Nombramiento y Remoción según disponibilidad presupuestal</a:t>
            </a:r>
          </a:p>
        </p:txBody>
      </p:sp>
      <p:sp>
        <p:nvSpPr>
          <p:cNvPr id="45" name="Google Shape;8430;p66">
            <a:extLst>
              <a:ext uri="{FF2B5EF4-FFF2-40B4-BE49-F238E27FC236}">
                <a16:creationId xmlns:a16="http://schemas.microsoft.com/office/drawing/2014/main" id="{90FCA309-8424-4963-9364-FDE2E95B9264}"/>
              </a:ext>
            </a:extLst>
          </p:cNvPr>
          <p:cNvSpPr txBox="1">
            <a:spLocks noGrp="1"/>
          </p:cNvSpPr>
          <p:nvPr/>
        </p:nvSpPr>
        <p:spPr>
          <a:xfrm>
            <a:off x="2311545" y="4113685"/>
            <a:ext cx="3978420" cy="374656"/>
          </a:xfrm>
          <a:prstGeom prst="rect">
            <a:avLst/>
          </a:prstGeom>
          <a:solidFill>
            <a:schemeClr val="tx2">
              <a:lumMod val="20000"/>
              <a:lumOff val="80000"/>
            </a:schemeClr>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Paytone One"/>
              <a:buNone/>
              <a:defRPr sz="3200" b="0" i="0" u="none" strike="noStrike" cap="none">
                <a:solidFill>
                  <a:srgbClr val="191919"/>
                </a:solidFill>
                <a:latin typeface="Paytone One"/>
                <a:ea typeface="Paytone One"/>
                <a:cs typeface="Paytone One"/>
                <a:sym typeface="Paytone One"/>
              </a:defRPr>
            </a:lvl1pPr>
            <a:lvl2pPr marR="0" lvl="1"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2pPr>
            <a:lvl3pPr marR="0" lvl="2"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3pPr>
            <a:lvl4pPr marR="0" lvl="3"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4pPr>
            <a:lvl5pPr marR="0" lvl="4"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5pPr>
            <a:lvl6pPr marR="0" lvl="5"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6pPr>
            <a:lvl7pPr marR="0" lvl="6"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7pPr>
            <a:lvl8pPr marR="0" lvl="7"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8pPr>
            <a:lvl9pPr marR="0" lvl="8"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9pPr>
          </a:lstStyle>
          <a:p>
            <a:pPr algn="ctr"/>
            <a:r>
              <a:rPr lang="es-CO" altLang="es-CO" sz="2400" b="1" dirty="0">
                <a:latin typeface="Candara" panose="020E0502030303020204" pitchFamily="34" charset="0"/>
              </a:rPr>
              <a:t>INCENTIVO DE FIN  DE AÑO</a:t>
            </a:r>
            <a:endParaRPr lang="en-US" sz="2800" b="1" dirty="0">
              <a:solidFill>
                <a:schemeClr val="accent2"/>
              </a:solidFill>
            </a:endParaRPr>
          </a:p>
        </p:txBody>
      </p:sp>
      <p:sp>
        <p:nvSpPr>
          <p:cNvPr id="15" name="Rectángulo 14">
            <a:extLst>
              <a:ext uri="{FF2B5EF4-FFF2-40B4-BE49-F238E27FC236}">
                <a16:creationId xmlns:a16="http://schemas.microsoft.com/office/drawing/2014/main" id="{6920CD8F-7CD7-46AE-9DF5-8B8456587041}"/>
              </a:ext>
            </a:extLst>
          </p:cNvPr>
          <p:cNvSpPr/>
          <p:nvPr/>
        </p:nvSpPr>
        <p:spPr>
          <a:xfrm>
            <a:off x="2180063" y="4478557"/>
            <a:ext cx="6285064" cy="523220"/>
          </a:xfrm>
          <a:prstGeom prst="rect">
            <a:avLst/>
          </a:prstGeom>
        </p:spPr>
        <p:txBody>
          <a:bodyPr wrap="square">
            <a:spAutoFit/>
          </a:bodyPr>
          <a:lstStyle/>
          <a:p>
            <a:r>
              <a:rPr lang="es-CO" dirty="0">
                <a:solidFill>
                  <a:schemeClr val="bg1">
                    <a:lumMod val="10000"/>
                  </a:schemeClr>
                </a:solidFill>
                <a:latin typeface="+mj-lt"/>
              </a:rPr>
              <a:t>Por la labor especial de grupos de valor ( Grupo de atención al ciudadano)  y -Para hijos con discapacidad</a:t>
            </a:r>
          </a:p>
        </p:txBody>
      </p:sp>
    </p:spTree>
    <p:extLst>
      <p:ext uri="{BB962C8B-B14F-4D97-AF65-F5344CB8AC3E}">
        <p14:creationId xmlns:p14="http://schemas.microsoft.com/office/powerpoint/2010/main" val="2370317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8430;p66">
            <a:extLst>
              <a:ext uri="{FF2B5EF4-FFF2-40B4-BE49-F238E27FC236}">
                <a16:creationId xmlns:a16="http://schemas.microsoft.com/office/drawing/2014/main" id="{B52854D5-1A28-4BB7-B310-C7F164CA02CC}"/>
              </a:ext>
            </a:extLst>
          </p:cNvPr>
          <p:cNvSpPr txBox="1">
            <a:spLocks noGrp="1"/>
          </p:cNvSpPr>
          <p:nvPr/>
        </p:nvSpPr>
        <p:spPr>
          <a:xfrm>
            <a:off x="1323621" y="120843"/>
            <a:ext cx="5902641" cy="349509"/>
          </a:xfrm>
          <a:prstGeom prst="rect">
            <a:avLst/>
          </a:prstGeom>
          <a:solidFill>
            <a:schemeClr val="tx2">
              <a:lumMod val="20000"/>
              <a:lumOff val="80000"/>
            </a:schemeClr>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Paytone One"/>
              <a:buNone/>
              <a:defRPr sz="3200" b="0" i="0" u="none" strike="noStrike" cap="none">
                <a:solidFill>
                  <a:srgbClr val="191919"/>
                </a:solidFill>
                <a:latin typeface="Paytone One"/>
                <a:ea typeface="Paytone One"/>
                <a:cs typeface="Paytone One"/>
                <a:sym typeface="Paytone One"/>
              </a:defRPr>
            </a:lvl1pPr>
            <a:lvl2pPr marR="0" lvl="1"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2pPr>
            <a:lvl3pPr marR="0" lvl="2"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3pPr>
            <a:lvl4pPr marR="0" lvl="3"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4pPr>
            <a:lvl5pPr marR="0" lvl="4"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5pPr>
            <a:lvl6pPr marR="0" lvl="5"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6pPr>
            <a:lvl7pPr marR="0" lvl="6"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7pPr>
            <a:lvl8pPr marR="0" lvl="7"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8pPr>
            <a:lvl9pPr marR="0" lvl="8"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9pPr>
          </a:lstStyle>
          <a:p>
            <a:pPr>
              <a:defRPr/>
            </a:pPr>
            <a:r>
              <a:rPr lang="es-ES" sz="2000" b="1" u="sng" dirty="0">
                <a:solidFill>
                  <a:schemeClr val="bg2"/>
                </a:solidFill>
                <a:latin typeface="Candara" panose="020E0502030303020204" pitchFamily="34" charset="0"/>
                <a:cs typeface="Arial" pitchFamily="34" charset="0"/>
              </a:rPr>
              <a:t>PROGRAMA DE PROTECCION Y SERVICIOS SOCIALES</a:t>
            </a:r>
            <a:endParaRPr lang="en-US" sz="2000" b="1" dirty="0">
              <a:solidFill>
                <a:schemeClr val="bg2"/>
              </a:solidFill>
            </a:endParaRPr>
          </a:p>
        </p:txBody>
      </p:sp>
      <p:sp>
        <p:nvSpPr>
          <p:cNvPr id="14" name="Rectángulo 13">
            <a:extLst>
              <a:ext uri="{FF2B5EF4-FFF2-40B4-BE49-F238E27FC236}">
                <a16:creationId xmlns:a16="http://schemas.microsoft.com/office/drawing/2014/main" id="{E8CF7A49-A176-443D-8E05-9E18CAE59ADF}"/>
              </a:ext>
            </a:extLst>
          </p:cNvPr>
          <p:cNvSpPr/>
          <p:nvPr/>
        </p:nvSpPr>
        <p:spPr>
          <a:xfrm>
            <a:off x="492640" y="560616"/>
            <a:ext cx="8158720" cy="738664"/>
          </a:xfrm>
          <a:prstGeom prst="rect">
            <a:avLst/>
          </a:prstGeom>
        </p:spPr>
        <p:txBody>
          <a:bodyPr wrap="square">
            <a:spAutoFit/>
          </a:bodyPr>
          <a:lstStyle/>
          <a:p>
            <a:pPr>
              <a:defRPr/>
            </a:pPr>
            <a:r>
              <a:rPr lang="es-ES" dirty="0">
                <a:latin typeface="+mj-lt"/>
                <a:cs typeface="Arial" pitchFamily="34" charset="0"/>
              </a:rPr>
              <a:t>Estos integran acciones, proyectos, programas y estrategias que contribuyan simultáneamente a la satisfacción  de sus necesidades materiales y espirituales, recreativas, vocacionales y  de promoción social. </a:t>
            </a:r>
          </a:p>
        </p:txBody>
      </p:sp>
      <p:sp>
        <p:nvSpPr>
          <p:cNvPr id="15" name="Rectángulo 14">
            <a:extLst>
              <a:ext uri="{FF2B5EF4-FFF2-40B4-BE49-F238E27FC236}">
                <a16:creationId xmlns:a16="http://schemas.microsoft.com/office/drawing/2014/main" id="{29114947-5939-49F4-96D2-26234C4C5CC7}"/>
              </a:ext>
            </a:extLst>
          </p:cNvPr>
          <p:cNvSpPr/>
          <p:nvPr/>
        </p:nvSpPr>
        <p:spPr>
          <a:xfrm>
            <a:off x="591308" y="1389544"/>
            <a:ext cx="4836201" cy="830997"/>
          </a:xfrm>
          <a:prstGeom prst="rect">
            <a:avLst/>
          </a:prstGeom>
        </p:spPr>
        <p:txBody>
          <a:bodyPr wrap="square">
            <a:spAutoFit/>
          </a:bodyPr>
          <a:lstStyle/>
          <a:p>
            <a:pPr>
              <a:defRPr/>
            </a:pPr>
            <a:r>
              <a:rPr lang="es-CO" sz="1200" b="1" dirty="0">
                <a:solidFill>
                  <a:srgbClr val="002060"/>
                </a:solidFill>
                <a:latin typeface="+mj-lt"/>
                <a:cs typeface="Arial" pitchFamily="34" charset="0"/>
              </a:rPr>
              <a:t>ACTIVIDADES RECREATIVAS PARA HIJOS DE FUNCIONARIOS</a:t>
            </a:r>
          </a:p>
          <a:p>
            <a:pPr>
              <a:defRPr/>
            </a:pPr>
            <a:r>
              <a:rPr lang="es-ES" sz="1200" dirty="0">
                <a:latin typeface="+mj-lt"/>
                <a:cs typeface="Arial" pitchFamily="34" charset="0"/>
              </a:rPr>
              <a:t>Día del niño: abril-Octubre</a:t>
            </a:r>
            <a:endParaRPr lang="es-ES" sz="1200" b="1" dirty="0">
              <a:latin typeface="+mj-lt"/>
              <a:cs typeface="Arial" pitchFamily="34" charset="0"/>
            </a:endParaRPr>
          </a:p>
          <a:p>
            <a:pPr>
              <a:defRPr/>
            </a:pPr>
            <a:r>
              <a:rPr lang="es-ES" sz="1200" dirty="0">
                <a:latin typeface="+mj-lt"/>
                <a:cs typeface="Arial" pitchFamily="34" charset="0"/>
              </a:rPr>
              <a:t> Realizar actividades recreativas para los hijos en junio y diciembre </a:t>
            </a:r>
          </a:p>
          <a:p>
            <a:pPr>
              <a:defRPr/>
            </a:pPr>
            <a:r>
              <a:rPr lang="es-ES" sz="1200" dirty="0">
                <a:latin typeface="+mj-lt"/>
                <a:cs typeface="Arial" pitchFamily="34" charset="0"/>
              </a:rPr>
              <a:t>      Día de la familia</a:t>
            </a:r>
          </a:p>
        </p:txBody>
      </p:sp>
      <p:sp>
        <p:nvSpPr>
          <p:cNvPr id="16" name="Rectángulo 15">
            <a:extLst>
              <a:ext uri="{FF2B5EF4-FFF2-40B4-BE49-F238E27FC236}">
                <a16:creationId xmlns:a16="http://schemas.microsoft.com/office/drawing/2014/main" id="{084ED834-0136-4465-80E2-9D14EF551B41}"/>
              </a:ext>
            </a:extLst>
          </p:cNvPr>
          <p:cNvSpPr/>
          <p:nvPr/>
        </p:nvSpPr>
        <p:spPr>
          <a:xfrm>
            <a:off x="591308" y="2220541"/>
            <a:ext cx="4572000" cy="954107"/>
          </a:xfrm>
          <a:prstGeom prst="rect">
            <a:avLst/>
          </a:prstGeom>
        </p:spPr>
        <p:txBody>
          <a:bodyPr>
            <a:spAutoFit/>
          </a:bodyPr>
          <a:lstStyle/>
          <a:p>
            <a:pPr>
              <a:defRPr/>
            </a:pPr>
            <a:r>
              <a:rPr lang="es-CO" b="1" dirty="0">
                <a:solidFill>
                  <a:srgbClr val="002060"/>
                </a:solidFill>
                <a:latin typeface="Candara" panose="020E0502030303020204" pitchFamily="34" charset="0"/>
                <a:cs typeface="Arial" pitchFamily="34" charset="0"/>
              </a:rPr>
              <a:t>DEPORTES Y RECREACION</a:t>
            </a:r>
            <a:r>
              <a:rPr lang="es-CO" b="1" dirty="0">
                <a:solidFill>
                  <a:srgbClr val="003399"/>
                </a:solidFill>
                <a:latin typeface="Candara" panose="020E0502030303020204" pitchFamily="34" charset="0"/>
                <a:cs typeface="Arial" pitchFamily="34" charset="0"/>
              </a:rPr>
              <a:t>:</a:t>
            </a:r>
          </a:p>
          <a:p>
            <a:pPr>
              <a:defRPr/>
            </a:pPr>
            <a:r>
              <a:rPr lang="es-CO" dirty="0">
                <a:latin typeface="Candara" panose="020E0502030303020204" pitchFamily="34" charset="0"/>
                <a:cs typeface="Arial" pitchFamily="34" charset="0"/>
              </a:rPr>
              <a:t>Practicas de Disciplinas Deportivas: Fortalecer las destrezas deportivas de los funcionarios incluyen </a:t>
            </a:r>
            <a:r>
              <a:rPr lang="es-CO" dirty="0">
                <a:latin typeface="Candara" panose="020E0502030303020204" pitchFamily="34" charset="0"/>
              </a:rPr>
              <a:t>Cancha, Instructores y uniformes. Inscripción a Torneos</a:t>
            </a:r>
          </a:p>
        </p:txBody>
      </p:sp>
      <p:sp>
        <p:nvSpPr>
          <p:cNvPr id="25" name="Rectángulo 24">
            <a:extLst>
              <a:ext uri="{FF2B5EF4-FFF2-40B4-BE49-F238E27FC236}">
                <a16:creationId xmlns:a16="http://schemas.microsoft.com/office/drawing/2014/main" id="{9D9FCEA6-BC0A-4965-AB64-E0E746DA2B72}"/>
              </a:ext>
            </a:extLst>
          </p:cNvPr>
          <p:cNvSpPr/>
          <p:nvPr/>
        </p:nvSpPr>
        <p:spPr>
          <a:xfrm>
            <a:off x="1799254" y="3205195"/>
            <a:ext cx="2097433" cy="1954381"/>
          </a:xfrm>
          <a:prstGeom prst="rect">
            <a:avLst/>
          </a:prstGeom>
        </p:spPr>
        <p:txBody>
          <a:bodyPr wrap="square">
            <a:spAutoFit/>
          </a:bodyPr>
          <a:lstStyle/>
          <a:p>
            <a:pPr>
              <a:defRPr/>
            </a:pPr>
            <a:r>
              <a:rPr lang="es-ES" sz="1100" b="1" u="sng" dirty="0">
                <a:latin typeface="+mj-lt"/>
                <a:cs typeface="Arial" pitchFamily="34" charset="0"/>
              </a:rPr>
              <a:t>PLANTA CENTRAL:</a:t>
            </a:r>
          </a:p>
          <a:p>
            <a:pPr>
              <a:defRPr/>
            </a:pPr>
            <a:r>
              <a:rPr lang="es-ES" sz="1100" b="1" dirty="0">
                <a:latin typeface="+mj-lt"/>
                <a:cs typeface="Arial" pitchFamily="34" charset="0"/>
              </a:rPr>
              <a:t>GIMNASIO Y NATACION</a:t>
            </a:r>
          </a:p>
          <a:p>
            <a:pPr>
              <a:defRPr/>
            </a:pPr>
            <a:r>
              <a:rPr lang="es-ES" sz="1100" b="1" dirty="0">
                <a:latin typeface="+mj-lt"/>
                <a:cs typeface="Arial" pitchFamily="34" charset="0"/>
              </a:rPr>
              <a:t>DISCIPLINAS DEPORTIVAS</a:t>
            </a:r>
          </a:p>
          <a:p>
            <a:pPr>
              <a:defRPr/>
            </a:pPr>
            <a:r>
              <a:rPr lang="es-ES" sz="1100" dirty="0">
                <a:latin typeface="+mj-lt"/>
                <a:cs typeface="Arial" pitchFamily="34" charset="0"/>
              </a:rPr>
              <a:t>Futbol: Femenino y Masculino</a:t>
            </a:r>
            <a:r>
              <a:rPr lang="es-CO" sz="1100" dirty="0">
                <a:latin typeface="+mj-lt"/>
                <a:cs typeface="Arial" pitchFamily="34" charset="0"/>
              </a:rPr>
              <a:t> </a:t>
            </a:r>
          </a:p>
          <a:p>
            <a:pPr>
              <a:defRPr/>
            </a:pPr>
            <a:r>
              <a:rPr lang="es-ES" sz="1100" baseline="-25000" dirty="0">
                <a:latin typeface="+mj-lt"/>
              </a:rPr>
              <a:t> </a:t>
            </a:r>
            <a:r>
              <a:rPr lang="es-ES" sz="1100" dirty="0">
                <a:latin typeface="+mj-lt"/>
              </a:rPr>
              <a:t>Baloncesto </a:t>
            </a:r>
          </a:p>
          <a:p>
            <a:pPr>
              <a:defRPr/>
            </a:pPr>
            <a:r>
              <a:rPr lang="es-ES" sz="1100" dirty="0">
                <a:latin typeface="+mj-lt"/>
              </a:rPr>
              <a:t>Voleibol</a:t>
            </a:r>
          </a:p>
          <a:p>
            <a:pPr>
              <a:defRPr/>
            </a:pPr>
            <a:r>
              <a:rPr lang="es-ES" sz="1100" dirty="0">
                <a:latin typeface="+mj-lt"/>
              </a:rPr>
              <a:t>Tenis de mesa</a:t>
            </a:r>
          </a:p>
          <a:p>
            <a:pPr>
              <a:defRPr/>
            </a:pPr>
            <a:r>
              <a:rPr lang="es-ES" sz="1100" dirty="0">
                <a:latin typeface="+mj-lt"/>
              </a:rPr>
              <a:t>Acondicionamiento físico</a:t>
            </a:r>
          </a:p>
          <a:p>
            <a:pPr>
              <a:defRPr/>
            </a:pPr>
            <a:r>
              <a:rPr lang="es-ES" sz="1100" dirty="0">
                <a:latin typeface="+mj-lt"/>
              </a:rPr>
              <a:t>Caminata </a:t>
            </a:r>
          </a:p>
          <a:p>
            <a:pPr>
              <a:defRPr/>
            </a:pPr>
            <a:r>
              <a:rPr lang="es-ES" sz="1100" dirty="0">
                <a:latin typeface="+mj-lt"/>
              </a:rPr>
              <a:t>Teatro-cine</a:t>
            </a:r>
          </a:p>
          <a:p>
            <a:pPr>
              <a:defRPr/>
            </a:pPr>
            <a:r>
              <a:rPr lang="es-ES" sz="1100" dirty="0">
                <a:latin typeface="+mj-lt"/>
              </a:rPr>
              <a:t>Yoga.</a:t>
            </a:r>
          </a:p>
        </p:txBody>
      </p:sp>
      <p:sp>
        <p:nvSpPr>
          <p:cNvPr id="26" name="Rectángulo 25">
            <a:extLst>
              <a:ext uri="{FF2B5EF4-FFF2-40B4-BE49-F238E27FC236}">
                <a16:creationId xmlns:a16="http://schemas.microsoft.com/office/drawing/2014/main" id="{57715C31-B1E9-4637-A189-087D90CADA13}"/>
              </a:ext>
            </a:extLst>
          </p:cNvPr>
          <p:cNvSpPr/>
          <p:nvPr/>
        </p:nvSpPr>
        <p:spPr>
          <a:xfrm>
            <a:off x="4378223" y="3136334"/>
            <a:ext cx="4176117" cy="1446550"/>
          </a:xfrm>
          <a:prstGeom prst="rect">
            <a:avLst/>
          </a:prstGeom>
        </p:spPr>
        <p:txBody>
          <a:bodyPr wrap="square">
            <a:spAutoFit/>
          </a:bodyPr>
          <a:lstStyle/>
          <a:p>
            <a:pPr>
              <a:defRPr/>
            </a:pPr>
            <a:r>
              <a:rPr lang="es-ES" sz="1100" b="1" dirty="0">
                <a:latin typeface="+mj-lt"/>
                <a:cs typeface="Arial" pitchFamily="34" charset="0"/>
              </a:rPr>
              <a:t>TORNEOS INTERNOS INVIAS </a:t>
            </a:r>
          </a:p>
          <a:p>
            <a:pPr>
              <a:defRPr/>
            </a:pPr>
            <a:endParaRPr lang="es-ES" sz="1100" b="1" dirty="0">
              <a:latin typeface="+mj-lt"/>
              <a:cs typeface="Arial" pitchFamily="34" charset="0"/>
            </a:endParaRPr>
          </a:p>
          <a:p>
            <a:pPr>
              <a:defRPr/>
            </a:pPr>
            <a:r>
              <a:rPr lang="es-ES" sz="1100" b="1" dirty="0">
                <a:latin typeface="+mj-lt"/>
                <a:cs typeface="Arial" pitchFamily="34" charset="0"/>
              </a:rPr>
              <a:t>TORNEOS EXTERNOS</a:t>
            </a:r>
          </a:p>
          <a:p>
            <a:pPr>
              <a:defRPr/>
            </a:pPr>
            <a:r>
              <a:rPr lang="es-ES" sz="1100" b="1" dirty="0">
                <a:latin typeface="+mj-lt"/>
                <a:cs typeface="Arial" pitchFamily="34" charset="0"/>
              </a:rPr>
              <a:t>COMPENSAR, MINISTERIO DE TRANSPORTE</a:t>
            </a:r>
          </a:p>
          <a:p>
            <a:pPr>
              <a:defRPr/>
            </a:pPr>
            <a:endParaRPr lang="es-ES" sz="1100" dirty="0">
              <a:latin typeface="+mj-lt"/>
              <a:cs typeface="Arial" pitchFamily="34" charset="0"/>
            </a:endParaRPr>
          </a:p>
          <a:p>
            <a:pPr>
              <a:defRPr/>
            </a:pPr>
            <a:r>
              <a:rPr lang="es-ES" sz="1100" b="1" u="sng" dirty="0">
                <a:latin typeface="+mj-lt"/>
                <a:cs typeface="Arial" pitchFamily="34" charset="0"/>
              </a:rPr>
              <a:t>DIRECCIONES TERRITORIALES</a:t>
            </a:r>
            <a:r>
              <a:rPr lang="es-ES" sz="1100" b="1" dirty="0">
                <a:latin typeface="+mj-lt"/>
                <a:cs typeface="Arial" pitchFamily="34" charset="0"/>
              </a:rPr>
              <a:t>: CAJAS  DE COMPENSACION </a:t>
            </a:r>
          </a:p>
          <a:p>
            <a:pPr>
              <a:defRPr/>
            </a:pPr>
            <a:r>
              <a:rPr lang="es-ES" sz="1100" dirty="0">
                <a:latin typeface="+mj-lt"/>
                <a:cs typeface="Arial" pitchFamily="34" charset="0"/>
              </a:rPr>
              <a:t>Acondicionamiento físico</a:t>
            </a:r>
          </a:p>
        </p:txBody>
      </p:sp>
      <p:pic>
        <p:nvPicPr>
          <p:cNvPr id="27" name="Picture 4" descr="Actividades Deportivas, Recreativas y de Entretenimiento – Servicities Blog">
            <a:extLst>
              <a:ext uri="{FF2B5EF4-FFF2-40B4-BE49-F238E27FC236}">
                <a16:creationId xmlns:a16="http://schemas.microsoft.com/office/drawing/2014/main" id="{B509EDED-438E-4559-B747-7240F2B598E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136"/>
          <a:stretch/>
        </p:blipFill>
        <p:spPr bwMode="auto">
          <a:xfrm>
            <a:off x="5838679" y="1228240"/>
            <a:ext cx="2568692" cy="1779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647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573"/>
        <p:cNvGrpSpPr/>
        <p:nvPr/>
      </p:nvGrpSpPr>
      <p:grpSpPr>
        <a:xfrm>
          <a:off x="0" y="0"/>
          <a:ext cx="0" cy="0"/>
          <a:chOff x="0" y="0"/>
          <a:chExt cx="0" cy="0"/>
        </a:xfrm>
      </p:grpSpPr>
      <p:sp>
        <p:nvSpPr>
          <p:cNvPr id="16" name="Rectángulo 15">
            <a:extLst>
              <a:ext uri="{FF2B5EF4-FFF2-40B4-BE49-F238E27FC236}">
                <a16:creationId xmlns:a16="http://schemas.microsoft.com/office/drawing/2014/main" id="{A30AED4F-84BD-491C-B434-56914A9A123F}"/>
              </a:ext>
            </a:extLst>
          </p:cNvPr>
          <p:cNvSpPr/>
          <p:nvPr/>
        </p:nvSpPr>
        <p:spPr>
          <a:xfrm>
            <a:off x="1700847" y="957739"/>
            <a:ext cx="3386674" cy="4185761"/>
          </a:xfrm>
          <a:prstGeom prst="rect">
            <a:avLst/>
          </a:prstGeom>
        </p:spPr>
        <p:txBody>
          <a:bodyPr wrap="square">
            <a:spAutoFit/>
          </a:bodyPr>
          <a:lstStyle/>
          <a:p>
            <a:pPr>
              <a:defRPr/>
            </a:pPr>
            <a:r>
              <a:rPr lang="es-CO" b="1" u="sng" dirty="0">
                <a:solidFill>
                  <a:srgbClr val="003399"/>
                </a:solidFill>
                <a:latin typeface="Candara" panose="020E0502030303020204" pitchFamily="34" charset="0"/>
                <a:cs typeface="Arial" pitchFamily="34" charset="0"/>
              </a:rPr>
              <a:t>RECONOCIMIENTO ESPECIAL PROFESIONES Y OFICIOS </a:t>
            </a:r>
          </a:p>
          <a:p>
            <a:pPr>
              <a:defRPr/>
            </a:pPr>
            <a:br>
              <a:rPr lang="es-CO" u="sng" dirty="0">
                <a:latin typeface="Candara" panose="020E0502030303020204" pitchFamily="34" charset="0"/>
                <a:cs typeface="Arial" pitchFamily="34" charset="0"/>
              </a:rPr>
            </a:br>
            <a:r>
              <a:rPr lang="es-CO" dirty="0">
                <a:latin typeface="Candara" panose="020E0502030303020204" pitchFamily="34" charset="0"/>
                <a:cs typeface="Arial" pitchFamily="34" charset="0"/>
              </a:rPr>
              <a:t>Día del periodista</a:t>
            </a:r>
            <a:br>
              <a:rPr lang="es-CO" dirty="0">
                <a:latin typeface="Candara" panose="020E0502030303020204" pitchFamily="34" charset="0"/>
                <a:cs typeface="Arial" pitchFamily="34" charset="0"/>
              </a:rPr>
            </a:br>
            <a:r>
              <a:rPr lang="es-CO" dirty="0">
                <a:latin typeface="Candara" panose="020E0502030303020204" pitchFamily="34" charset="0"/>
                <a:cs typeface="Arial" pitchFamily="34" charset="0"/>
              </a:rPr>
              <a:t>Día de la mujer</a:t>
            </a:r>
            <a:br>
              <a:rPr lang="es-CO" i="1" dirty="0">
                <a:latin typeface="Candara" panose="020E0502030303020204" pitchFamily="34" charset="0"/>
                <a:cs typeface="Arial" pitchFamily="34" charset="0"/>
              </a:rPr>
            </a:br>
            <a:r>
              <a:rPr lang="es-CO" dirty="0">
                <a:latin typeface="Candara" panose="020E0502030303020204" pitchFamily="34" charset="0"/>
                <a:cs typeface="Arial" pitchFamily="34" charset="0"/>
              </a:rPr>
              <a:t>Secretaria</a:t>
            </a:r>
            <a:br>
              <a:rPr lang="es-CO" dirty="0">
                <a:latin typeface="Candara" panose="020E0502030303020204" pitchFamily="34" charset="0"/>
                <a:cs typeface="Arial" pitchFamily="34" charset="0"/>
              </a:rPr>
            </a:br>
            <a:r>
              <a:rPr lang="es-CO" dirty="0">
                <a:latin typeface="Candara" panose="020E0502030303020204" pitchFamily="34" charset="0"/>
                <a:cs typeface="Arial" pitchFamily="34" charset="0"/>
              </a:rPr>
              <a:t>Geólogo</a:t>
            </a:r>
            <a:br>
              <a:rPr lang="es-CO" dirty="0">
                <a:latin typeface="Candara" panose="020E0502030303020204" pitchFamily="34" charset="0"/>
                <a:cs typeface="Arial" pitchFamily="34" charset="0"/>
              </a:rPr>
            </a:br>
            <a:r>
              <a:rPr lang="es-CO" dirty="0">
                <a:latin typeface="Candara" panose="020E0502030303020204" pitchFamily="34" charset="0"/>
                <a:cs typeface="Arial" pitchFamily="34" charset="0"/>
              </a:rPr>
              <a:t>Abogado</a:t>
            </a:r>
            <a:br>
              <a:rPr lang="es-CO" dirty="0">
                <a:latin typeface="Candara" panose="020E0502030303020204" pitchFamily="34" charset="0"/>
                <a:cs typeface="Arial" pitchFamily="34" charset="0"/>
              </a:rPr>
            </a:br>
            <a:r>
              <a:rPr lang="es-CO" dirty="0">
                <a:latin typeface="Candara" panose="020E0502030303020204" pitchFamily="34" charset="0"/>
                <a:cs typeface="Arial" pitchFamily="34" charset="0"/>
              </a:rPr>
              <a:t>Economista</a:t>
            </a:r>
            <a:br>
              <a:rPr lang="es-CO" dirty="0">
                <a:latin typeface="Candara" panose="020E0502030303020204" pitchFamily="34" charset="0"/>
                <a:cs typeface="Arial" pitchFamily="34" charset="0"/>
              </a:rPr>
            </a:br>
            <a:r>
              <a:rPr lang="es-CO" dirty="0">
                <a:latin typeface="Candara" panose="020E0502030303020204" pitchFamily="34" charset="0"/>
                <a:cs typeface="Arial" pitchFamily="34" charset="0"/>
              </a:rPr>
              <a:t>Día del servidor público </a:t>
            </a:r>
          </a:p>
          <a:p>
            <a:pPr>
              <a:defRPr/>
            </a:pPr>
            <a:r>
              <a:rPr lang="es-CO" dirty="0">
                <a:latin typeface="Candara" panose="020E0502030303020204" pitchFamily="34" charset="0"/>
                <a:cs typeface="Arial" pitchFamily="34" charset="0"/>
              </a:rPr>
              <a:t>Conductor </a:t>
            </a:r>
          </a:p>
          <a:p>
            <a:pPr>
              <a:defRPr/>
            </a:pPr>
            <a:r>
              <a:rPr lang="es-CO" dirty="0">
                <a:latin typeface="Candara" panose="020E0502030303020204" pitchFamily="34" charset="0"/>
                <a:cs typeface="Arial" pitchFamily="34" charset="0"/>
              </a:rPr>
              <a:t>Día del Ingeniero </a:t>
            </a:r>
          </a:p>
          <a:p>
            <a:pPr>
              <a:defRPr/>
            </a:pPr>
            <a:r>
              <a:rPr lang="es-CO" dirty="0">
                <a:latin typeface="Candara" panose="020E0502030303020204" pitchFamily="34" charset="0"/>
                <a:cs typeface="Arial" pitchFamily="34" charset="0"/>
              </a:rPr>
              <a:t>Contador</a:t>
            </a:r>
            <a:br>
              <a:rPr lang="es-CO" dirty="0">
                <a:latin typeface="Candara" panose="020E0502030303020204" pitchFamily="34" charset="0"/>
                <a:cs typeface="Arial" pitchFamily="34" charset="0"/>
              </a:rPr>
            </a:br>
            <a:r>
              <a:rPr lang="es-CO" dirty="0">
                <a:latin typeface="Candara" panose="020E0502030303020204" pitchFamily="34" charset="0"/>
                <a:cs typeface="Arial" pitchFamily="34" charset="0"/>
              </a:rPr>
              <a:t>Archivista</a:t>
            </a:r>
            <a:br>
              <a:rPr lang="es-CO" dirty="0">
                <a:latin typeface="Candara" panose="020E0502030303020204" pitchFamily="34" charset="0"/>
                <a:cs typeface="Arial" pitchFamily="34" charset="0"/>
              </a:rPr>
            </a:br>
            <a:r>
              <a:rPr lang="es-CO" dirty="0">
                <a:latin typeface="Candara" panose="020E0502030303020204" pitchFamily="34" charset="0"/>
                <a:cs typeface="Arial" pitchFamily="34" charset="0"/>
              </a:rPr>
              <a:t>Trabajador social</a:t>
            </a:r>
          </a:p>
          <a:p>
            <a:pPr>
              <a:defRPr/>
            </a:pPr>
            <a:r>
              <a:rPr lang="es-CO" dirty="0">
                <a:latin typeface="Candara" panose="020E0502030303020204" pitchFamily="34" charset="0"/>
                <a:cs typeface="Arial" pitchFamily="34" charset="0"/>
              </a:rPr>
              <a:t>Administrador</a:t>
            </a:r>
            <a:br>
              <a:rPr lang="es-CO" dirty="0">
                <a:latin typeface="Candara" panose="020E0502030303020204" pitchFamily="34" charset="0"/>
                <a:cs typeface="Arial" pitchFamily="34" charset="0"/>
              </a:rPr>
            </a:br>
            <a:r>
              <a:rPr lang="es-CO" dirty="0">
                <a:latin typeface="Candara" panose="020E0502030303020204" pitchFamily="34" charset="0"/>
                <a:cs typeface="Arial" pitchFamily="34" charset="0"/>
              </a:rPr>
              <a:t>Arquitecto</a:t>
            </a:r>
            <a:br>
              <a:rPr lang="es-CO" dirty="0">
                <a:latin typeface="Candara" panose="020E0502030303020204" pitchFamily="34" charset="0"/>
                <a:cs typeface="Arial" pitchFamily="34" charset="0"/>
              </a:rPr>
            </a:br>
            <a:r>
              <a:rPr lang="es-CO" dirty="0">
                <a:latin typeface="Candara" panose="020E0502030303020204" pitchFamily="34" charset="0"/>
                <a:cs typeface="Arial" pitchFamily="34" charset="0"/>
              </a:rPr>
              <a:t>Psicólogo</a:t>
            </a:r>
          </a:p>
          <a:p>
            <a:pPr>
              <a:defRPr/>
            </a:pPr>
            <a:r>
              <a:rPr lang="es-CO" dirty="0">
                <a:latin typeface="Candara" panose="020E0502030303020204" pitchFamily="34" charset="0"/>
                <a:cs typeface="Arial" pitchFamily="34" charset="0"/>
              </a:rPr>
              <a:t>Celebración de Cumpleaños</a:t>
            </a:r>
          </a:p>
        </p:txBody>
      </p:sp>
      <p:sp>
        <p:nvSpPr>
          <p:cNvPr id="17" name="Rectángulo 16">
            <a:extLst>
              <a:ext uri="{FF2B5EF4-FFF2-40B4-BE49-F238E27FC236}">
                <a16:creationId xmlns:a16="http://schemas.microsoft.com/office/drawing/2014/main" id="{AD1E229E-9421-4918-B22C-0E7C8AB26063}"/>
              </a:ext>
            </a:extLst>
          </p:cNvPr>
          <p:cNvSpPr/>
          <p:nvPr/>
        </p:nvSpPr>
        <p:spPr>
          <a:xfrm>
            <a:off x="4367605" y="1171877"/>
            <a:ext cx="4572000" cy="738664"/>
          </a:xfrm>
          <a:prstGeom prst="rect">
            <a:avLst/>
          </a:prstGeom>
        </p:spPr>
        <p:txBody>
          <a:bodyPr>
            <a:spAutoFit/>
          </a:bodyPr>
          <a:lstStyle/>
          <a:p>
            <a:pPr>
              <a:defRPr/>
            </a:pPr>
            <a:r>
              <a:rPr lang="es-CO" dirty="0">
                <a:solidFill>
                  <a:srgbClr val="003399"/>
                </a:solidFill>
                <a:latin typeface="Candara" panose="020E0502030303020204" pitchFamily="34" charset="0"/>
                <a:cs typeface="Arial" pitchFamily="34" charset="0"/>
              </a:rPr>
              <a:t>. </a:t>
            </a:r>
            <a:r>
              <a:rPr lang="es-ES" b="1" u="sng" dirty="0">
                <a:solidFill>
                  <a:srgbClr val="003399"/>
                </a:solidFill>
                <a:latin typeface="Candara" panose="020E0502030303020204" pitchFamily="34" charset="0"/>
                <a:cs typeface="Arial" pitchFamily="34" charset="0"/>
              </a:rPr>
              <a:t>BALANCE  DE GESTION DE FIN DE AÑO </a:t>
            </a:r>
            <a:endParaRPr lang="es-ES" dirty="0">
              <a:latin typeface="Candara" panose="020E0502030303020204" pitchFamily="34" charset="0"/>
              <a:cs typeface="Arial" pitchFamily="34" charset="0"/>
            </a:endParaRPr>
          </a:p>
          <a:p>
            <a:pPr>
              <a:defRPr/>
            </a:pPr>
            <a:r>
              <a:rPr lang="es-ES" dirty="0">
                <a:latin typeface="Candara" panose="020E0502030303020204" pitchFamily="34" charset="0"/>
                <a:cs typeface="Arial" pitchFamily="34" charset="0"/>
              </a:rPr>
              <a:t>Realizar reuniones de cierre en planta central y territoriales</a:t>
            </a:r>
          </a:p>
        </p:txBody>
      </p:sp>
      <p:sp>
        <p:nvSpPr>
          <p:cNvPr id="19" name="Rectángulo 18">
            <a:extLst>
              <a:ext uri="{FF2B5EF4-FFF2-40B4-BE49-F238E27FC236}">
                <a16:creationId xmlns:a16="http://schemas.microsoft.com/office/drawing/2014/main" id="{23A783C5-3FFF-47B2-A88B-9528F39D50F5}"/>
              </a:ext>
            </a:extLst>
          </p:cNvPr>
          <p:cNvSpPr/>
          <p:nvPr/>
        </p:nvSpPr>
        <p:spPr>
          <a:xfrm>
            <a:off x="4367605" y="1987947"/>
            <a:ext cx="4572000" cy="1815882"/>
          </a:xfrm>
          <a:prstGeom prst="rect">
            <a:avLst/>
          </a:prstGeom>
        </p:spPr>
        <p:txBody>
          <a:bodyPr>
            <a:spAutoFit/>
          </a:bodyPr>
          <a:lstStyle/>
          <a:p>
            <a:pPr>
              <a:defRPr/>
            </a:pPr>
            <a:r>
              <a:rPr lang="es-MX" b="1" u="sng" dirty="0">
                <a:solidFill>
                  <a:srgbClr val="003399"/>
                </a:solidFill>
                <a:latin typeface="Candara" panose="020E0502030303020204" pitchFamily="34" charset="0"/>
                <a:cs typeface="Arial" pitchFamily="34" charset="0"/>
              </a:rPr>
              <a:t>PROGRAMA SERVIMOS </a:t>
            </a:r>
          </a:p>
          <a:p>
            <a:pPr>
              <a:defRPr/>
            </a:pPr>
            <a:r>
              <a:rPr lang="es-MX" dirty="0">
                <a:latin typeface="Candara" panose="020E0502030303020204" pitchFamily="34" charset="0"/>
              </a:rPr>
              <a:t>Busca enaltecer la labor del Servidor Público por medio de la generación de diferentes alianzas mixtas y privadas, con el fin de otorgar bienes y servicios con una atención especial para todos los servidores públicos, sin importar su forma de vinculación con el Estado</a:t>
            </a:r>
            <a:endParaRPr lang="es-ES" b="1" dirty="0">
              <a:solidFill>
                <a:srgbClr val="002060"/>
              </a:solidFill>
              <a:latin typeface="Candara" panose="020E0502030303020204" pitchFamily="34" charset="0"/>
              <a:cs typeface="Arial" pitchFamily="34" charset="0"/>
            </a:endParaRPr>
          </a:p>
          <a:p>
            <a:pPr>
              <a:defRPr/>
            </a:pPr>
            <a:r>
              <a:rPr lang="es-ES" dirty="0">
                <a:latin typeface="Candara" panose="020E0502030303020204" pitchFamily="34" charset="0"/>
                <a:cs typeface="Arial" pitchFamily="34" charset="0"/>
              </a:rPr>
              <a:t>Divulgación servicios caja de compensación</a:t>
            </a:r>
          </a:p>
          <a:p>
            <a:pPr>
              <a:defRPr/>
            </a:pPr>
            <a:r>
              <a:rPr lang="es-ES" dirty="0">
                <a:latin typeface="Candara" panose="020E0502030303020204" pitchFamily="34" charset="0"/>
                <a:cs typeface="Arial" pitchFamily="34" charset="0"/>
              </a:rPr>
              <a:t>Divulgación servicios  Fondo del Ahorro</a:t>
            </a:r>
          </a:p>
        </p:txBody>
      </p:sp>
    </p:spTree>
    <p:extLst>
      <p:ext uri="{BB962C8B-B14F-4D97-AF65-F5344CB8AC3E}">
        <p14:creationId xmlns:p14="http://schemas.microsoft.com/office/powerpoint/2010/main" val="4020252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DBD1BFEA-EDEA-4250-9AF3-020B031838BA}"/>
              </a:ext>
            </a:extLst>
          </p:cNvPr>
          <p:cNvSpPr>
            <a:spLocks noGrp="1"/>
          </p:cNvSpPr>
          <p:nvPr>
            <p:ph type="title" idx="6"/>
          </p:nvPr>
        </p:nvSpPr>
        <p:spPr>
          <a:xfrm>
            <a:off x="383963" y="98039"/>
            <a:ext cx="6425628" cy="381901"/>
          </a:xfrm>
        </p:spPr>
        <p:txBody>
          <a:bodyPr/>
          <a:lstStyle/>
          <a:p>
            <a:pPr algn="ctr"/>
            <a:br>
              <a:rPr lang="es-CO" dirty="0">
                <a:solidFill>
                  <a:schemeClr val="tx1"/>
                </a:solidFill>
              </a:rPr>
            </a:br>
            <a:r>
              <a:rPr lang="es-CO" b="1" dirty="0">
                <a:solidFill>
                  <a:schemeClr val="tx1"/>
                </a:solidFill>
              </a:rPr>
              <a:t>OTROS PROGRAMAS Y BENEFICIOS </a:t>
            </a:r>
            <a:br>
              <a:rPr lang="es-CO" dirty="0">
                <a:solidFill>
                  <a:schemeClr val="tx1"/>
                </a:solidFill>
              </a:rPr>
            </a:br>
            <a:endParaRPr lang="es-CO" dirty="0"/>
          </a:p>
        </p:txBody>
      </p:sp>
      <p:sp>
        <p:nvSpPr>
          <p:cNvPr id="17" name="Rectángulo 16">
            <a:extLst>
              <a:ext uri="{FF2B5EF4-FFF2-40B4-BE49-F238E27FC236}">
                <a16:creationId xmlns:a16="http://schemas.microsoft.com/office/drawing/2014/main" id="{537FAB5D-533E-4861-85FB-07A6140BAABB}"/>
              </a:ext>
            </a:extLst>
          </p:cNvPr>
          <p:cNvSpPr/>
          <p:nvPr/>
        </p:nvSpPr>
        <p:spPr>
          <a:xfrm>
            <a:off x="551206" y="769213"/>
            <a:ext cx="2392200" cy="738664"/>
          </a:xfrm>
          <a:prstGeom prst="rect">
            <a:avLst/>
          </a:prstGeom>
        </p:spPr>
        <p:txBody>
          <a:bodyPr wrap="square">
            <a:spAutoFit/>
          </a:bodyPr>
          <a:lstStyle/>
          <a:p>
            <a:r>
              <a:rPr lang="es-CO" dirty="0">
                <a:solidFill>
                  <a:schemeClr val="bg2"/>
                </a:solidFill>
              </a:rPr>
              <a:t>HORARIO FLEXIBLE</a:t>
            </a:r>
            <a:endParaRPr lang="es-CO" dirty="0">
              <a:solidFill>
                <a:schemeClr val="tx1"/>
              </a:solidFill>
            </a:endParaRPr>
          </a:p>
          <a:p>
            <a:r>
              <a:rPr lang="es-CO" dirty="0">
                <a:solidFill>
                  <a:schemeClr val="tx1"/>
                </a:solidFill>
              </a:rPr>
              <a:t>Resolución No 6172 del 3 de septiembre de 2015</a:t>
            </a:r>
          </a:p>
        </p:txBody>
      </p:sp>
      <p:sp>
        <p:nvSpPr>
          <p:cNvPr id="18" name="Rectángulo 17">
            <a:extLst>
              <a:ext uri="{FF2B5EF4-FFF2-40B4-BE49-F238E27FC236}">
                <a16:creationId xmlns:a16="http://schemas.microsoft.com/office/drawing/2014/main" id="{44428890-8CE3-49E1-8239-8F702A8FD76A}"/>
              </a:ext>
            </a:extLst>
          </p:cNvPr>
          <p:cNvSpPr/>
          <p:nvPr/>
        </p:nvSpPr>
        <p:spPr>
          <a:xfrm>
            <a:off x="3526416" y="702357"/>
            <a:ext cx="3344938" cy="954107"/>
          </a:xfrm>
          <a:prstGeom prst="rect">
            <a:avLst/>
          </a:prstGeom>
        </p:spPr>
        <p:txBody>
          <a:bodyPr wrap="square">
            <a:spAutoFit/>
          </a:bodyPr>
          <a:lstStyle/>
          <a:p>
            <a:r>
              <a:rPr lang="es-CO" dirty="0">
                <a:solidFill>
                  <a:schemeClr val="bg2"/>
                </a:solidFill>
              </a:rPr>
              <a:t>PROMOCION Y USO DE LA BICICLETA</a:t>
            </a:r>
            <a:endParaRPr lang="es-CO" dirty="0">
              <a:solidFill>
                <a:schemeClr val="tx1"/>
              </a:solidFill>
            </a:endParaRPr>
          </a:p>
          <a:p>
            <a:r>
              <a:rPr lang="es-CO" dirty="0">
                <a:solidFill>
                  <a:schemeClr val="tx1"/>
                </a:solidFill>
              </a:rPr>
              <a:t>Resolución No 08571 DEL 3  de noviembre de 2017 </a:t>
            </a:r>
          </a:p>
        </p:txBody>
      </p:sp>
      <p:sp>
        <p:nvSpPr>
          <p:cNvPr id="19" name="Rectángulo 18">
            <a:extLst>
              <a:ext uri="{FF2B5EF4-FFF2-40B4-BE49-F238E27FC236}">
                <a16:creationId xmlns:a16="http://schemas.microsoft.com/office/drawing/2014/main" id="{03C6BDA3-B815-4FA8-BD11-181BF860D1F0}"/>
              </a:ext>
            </a:extLst>
          </p:cNvPr>
          <p:cNvSpPr/>
          <p:nvPr/>
        </p:nvSpPr>
        <p:spPr>
          <a:xfrm>
            <a:off x="551206" y="1638682"/>
            <a:ext cx="2823882" cy="738664"/>
          </a:xfrm>
          <a:prstGeom prst="rect">
            <a:avLst/>
          </a:prstGeom>
        </p:spPr>
        <p:txBody>
          <a:bodyPr wrap="square">
            <a:spAutoFit/>
          </a:bodyPr>
          <a:lstStyle/>
          <a:p>
            <a:r>
              <a:rPr lang="es-ES" dirty="0">
                <a:solidFill>
                  <a:schemeClr val="bg2"/>
                </a:solidFill>
              </a:rPr>
              <a:t>DISFRUTE DIA DE CUMPLEAÑOS</a:t>
            </a:r>
            <a:r>
              <a:rPr lang="es-ES" dirty="0">
                <a:solidFill>
                  <a:schemeClr val="tx1"/>
                </a:solidFill>
              </a:rPr>
              <a:t>: Resolución No 313 del 29 de enero de 2019</a:t>
            </a:r>
          </a:p>
        </p:txBody>
      </p:sp>
      <p:sp>
        <p:nvSpPr>
          <p:cNvPr id="20" name="Rectángulo 19">
            <a:extLst>
              <a:ext uri="{FF2B5EF4-FFF2-40B4-BE49-F238E27FC236}">
                <a16:creationId xmlns:a16="http://schemas.microsoft.com/office/drawing/2014/main" id="{B526229B-0A5C-40E6-9090-AB12EFDDB002}"/>
              </a:ext>
            </a:extLst>
          </p:cNvPr>
          <p:cNvSpPr/>
          <p:nvPr/>
        </p:nvSpPr>
        <p:spPr>
          <a:xfrm>
            <a:off x="3526416" y="1722392"/>
            <a:ext cx="4572000" cy="523220"/>
          </a:xfrm>
          <a:prstGeom prst="rect">
            <a:avLst/>
          </a:prstGeom>
        </p:spPr>
        <p:txBody>
          <a:bodyPr>
            <a:spAutoFit/>
          </a:bodyPr>
          <a:lstStyle/>
          <a:p>
            <a:r>
              <a:rPr lang="es-ES" dirty="0">
                <a:solidFill>
                  <a:schemeClr val="tx1"/>
                </a:solidFill>
              </a:rPr>
              <a:t>DISFRUTE DIAS POR ANTIGÜEDAD Y  DIAS ADICIONALES POR LUTO</a:t>
            </a:r>
          </a:p>
        </p:txBody>
      </p:sp>
      <p:sp>
        <p:nvSpPr>
          <p:cNvPr id="21" name="Rectángulo 20">
            <a:extLst>
              <a:ext uri="{FF2B5EF4-FFF2-40B4-BE49-F238E27FC236}">
                <a16:creationId xmlns:a16="http://schemas.microsoft.com/office/drawing/2014/main" id="{DE893E9D-5246-4AF8-840B-98C62B5D143F}"/>
              </a:ext>
            </a:extLst>
          </p:cNvPr>
          <p:cNvSpPr/>
          <p:nvPr/>
        </p:nvSpPr>
        <p:spPr>
          <a:xfrm>
            <a:off x="551206" y="2535814"/>
            <a:ext cx="2737476" cy="738664"/>
          </a:xfrm>
          <a:prstGeom prst="rect">
            <a:avLst/>
          </a:prstGeom>
        </p:spPr>
        <p:txBody>
          <a:bodyPr wrap="square">
            <a:spAutoFit/>
          </a:bodyPr>
          <a:lstStyle/>
          <a:p>
            <a:r>
              <a:rPr lang="es-ES" dirty="0">
                <a:solidFill>
                  <a:schemeClr val="tx1"/>
                </a:solidFill>
              </a:rPr>
              <a:t>PROTECCION POLIZA DE VIDA PARA LOS SERVIDORES PUBLICOS </a:t>
            </a:r>
            <a:endParaRPr lang="es-CO" dirty="0"/>
          </a:p>
        </p:txBody>
      </p:sp>
      <p:sp>
        <p:nvSpPr>
          <p:cNvPr id="22" name="Rectángulo 21">
            <a:extLst>
              <a:ext uri="{FF2B5EF4-FFF2-40B4-BE49-F238E27FC236}">
                <a16:creationId xmlns:a16="http://schemas.microsoft.com/office/drawing/2014/main" id="{A89043D5-BDF8-41E8-B4EF-2B3378F93137}"/>
              </a:ext>
            </a:extLst>
          </p:cNvPr>
          <p:cNvSpPr/>
          <p:nvPr/>
        </p:nvSpPr>
        <p:spPr>
          <a:xfrm>
            <a:off x="3596777" y="2497714"/>
            <a:ext cx="4572000" cy="523220"/>
          </a:xfrm>
          <a:prstGeom prst="rect">
            <a:avLst/>
          </a:prstGeom>
        </p:spPr>
        <p:txBody>
          <a:bodyPr>
            <a:spAutoFit/>
          </a:bodyPr>
          <a:lstStyle/>
          <a:p>
            <a:r>
              <a:rPr lang="es-CO" dirty="0">
                <a:solidFill>
                  <a:schemeClr val="bg2"/>
                </a:solidFill>
              </a:rPr>
              <a:t>PRESTAR EL SERVICIO DE TRANSPORTE </a:t>
            </a:r>
            <a:r>
              <a:rPr lang="es-CO" dirty="0">
                <a:solidFill>
                  <a:schemeClr val="tx1"/>
                </a:solidFill>
              </a:rPr>
              <a:t>: Divulgación rutas y recorridos </a:t>
            </a:r>
            <a:endParaRPr lang="es-CO" dirty="0"/>
          </a:p>
        </p:txBody>
      </p:sp>
      <p:sp>
        <p:nvSpPr>
          <p:cNvPr id="23" name="Rectángulo 22">
            <a:extLst>
              <a:ext uri="{FF2B5EF4-FFF2-40B4-BE49-F238E27FC236}">
                <a16:creationId xmlns:a16="http://schemas.microsoft.com/office/drawing/2014/main" id="{58061116-D5F4-4C40-8B6E-796C4000B718}"/>
              </a:ext>
            </a:extLst>
          </p:cNvPr>
          <p:cNvSpPr/>
          <p:nvPr/>
        </p:nvSpPr>
        <p:spPr>
          <a:xfrm>
            <a:off x="551206" y="3432946"/>
            <a:ext cx="4012602" cy="523220"/>
          </a:xfrm>
          <a:prstGeom prst="rect">
            <a:avLst/>
          </a:prstGeom>
        </p:spPr>
        <p:txBody>
          <a:bodyPr wrap="square">
            <a:spAutoFit/>
          </a:bodyPr>
          <a:lstStyle/>
          <a:p>
            <a:r>
              <a:rPr lang="es-ES" dirty="0">
                <a:solidFill>
                  <a:schemeClr val="tx1"/>
                </a:solidFill>
              </a:rPr>
              <a:t>DOTACION PARA LOS FUNCIONARIOS QUE POR LEY TIENEN DERECHO</a:t>
            </a:r>
            <a:endParaRPr lang="es-CO" dirty="0"/>
          </a:p>
        </p:txBody>
      </p:sp>
      <p:sp>
        <p:nvSpPr>
          <p:cNvPr id="24" name="Rectángulo 23">
            <a:extLst>
              <a:ext uri="{FF2B5EF4-FFF2-40B4-BE49-F238E27FC236}">
                <a16:creationId xmlns:a16="http://schemas.microsoft.com/office/drawing/2014/main" id="{34988DE4-E767-45EA-AAAD-ECBC572F294A}"/>
              </a:ext>
            </a:extLst>
          </p:cNvPr>
          <p:cNvSpPr/>
          <p:nvPr/>
        </p:nvSpPr>
        <p:spPr>
          <a:xfrm>
            <a:off x="3966758" y="3758505"/>
            <a:ext cx="5177242" cy="1384995"/>
          </a:xfrm>
          <a:prstGeom prst="rect">
            <a:avLst/>
          </a:prstGeom>
          <a:solidFill>
            <a:schemeClr val="tx2">
              <a:lumMod val="20000"/>
              <a:lumOff val="80000"/>
            </a:schemeClr>
          </a:solidFill>
        </p:spPr>
        <p:txBody>
          <a:bodyPr wrap="square">
            <a:spAutoFit/>
          </a:bodyPr>
          <a:lstStyle/>
          <a:p>
            <a:pPr>
              <a:defRPr/>
            </a:pPr>
            <a:r>
              <a:rPr lang="es-ES" sz="1200" b="1" dirty="0">
                <a:solidFill>
                  <a:schemeClr val="tx1"/>
                </a:solidFill>
              </a:rPr>
              <a:t>Nota:</a:t>
            </a:r>
          </a:p>
          <a:p>
            <a:pPr>
              <a:defRPr/>
            </a:pPr>
            <a:r>
              <a:rPr lang="es-ES" sz="1200" b="1" dirty="0">
                <a:solidFill>
                  <a:schemeClr val="tx1"/>
                </a:solidFill>
              </a:rPr>
              <a:t>Otros Incentivos planteados en el Decreto 1567 de 2008, como encargos, comisiones, traslados; se realizan según lo establecido en el Decreto 1083 de 2015, se brindan de manera transversal  como parte de los programas de Talento Humano, al igual que fortalecimiento de las  TICS en los programas del PIC-Oficina de Planeación.</a:t>
            </a:r>
            <a:endParaRPr lang="es-CO" sz="1200" b="1" dirty="0"/>
          </a:p>
        </p:txBody>
      </p:sp>
    </p:spTree>
    <p:extLst>
      <p:ext uri="{BB962C8B-B14F-4D97-AF65-F5344CB8AC3E}">
        <p14:creationId xmlns:p14="http://schemas.microsoft.com/office/powerpoint/2010/main" val="2372117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ctrTitle"/>
          </p:nvPr>
        </p:nvSpPr>
        <p:spPr>
          <a:xfrm>
            <a:off x="5350616" y="2429899"/>
            <a:ext cx="3152677" cy="852797"/>
          </a:xfrm>
        </p:spPr>
        <p:txBody>
          <a:bodyPr anchor="b">
            <a:normAutofit/>
          </a:bodyPr>
          <a:lstStyle/>
          <a:p>
            <a:r>
              <a:rPr lang="es-ES" sz="2750" dirty="0">
                <a:solidFill>
                  <a:schemeClr val="tx1"/>
                </a:solidFill>
              </a:rPr>
              <a:t>     </a:t>
            </a:r>
            <a:r>
              <a:rPr lang="es-ES" sz="4900" dirty="0">
                <a:solidFill>
                  <a:schemeClr val="tx1"/>
                </a:solidFill>
              </a:rPr>
              <a:t>GRACIAS</a:t>
            </a:r>
            <a:endParaRPr lang="es-ES" sz="4900" dirty="0">
              <a:solidFill>
                <a:schemeClr val="tx1"/>
              </a:solidFill>
              <a:cs typeface="Calibri Light"/>
            </a:endParaRPr>
          </a:p>
        </p:txBody>
      </p:sp>
      <p:sp>
        <p:nvSpPr>
          <p:cNvPr id="7" name="Subtítulo 2"/>
          <p:cNvSpPr>
            <a:spLocks noGrp="1"/>
          </p:cNvSpPr>
          <p:nvPr>
            <p:ph type="subTitle" idx="1"/>
          </p:nvPr>
        </p:nvSpPr>
        <p:spPr>
          <a:xfrm>
            <a:off x="5345863" y="3287186"/>
            <a:ext cx="3146177" cy="659526"/>
          </a:xfrm>
        </p:spPr>
        <p:txBody>
          <a:bodyPr vert="horz" lIns="68580" tIns="34290" rIns="68580" bIns="34290" rtlCol="0" anchor="t">
            <a:noAutofit/>
          </a:bodyPr>
          <a:lstStyle/>
          <a:p>
            <a:pPr algn="ctr">
              <a:lnSpc>
                <a:spcPct val="100000"/>
              </a:lnSpc>
            </a:pPr>
            <a:r>
              <a:rPr lang="es-ES" sz="900" b="1" dirty="0"/>
              <a:t>INSTITUTO NACIONAL DE VIAS</a:t>
            </a:r>
            <a:endParaRPr lang="es-ES" sz="900" b="1" dirty="0">
              <a:cs typeface="Calibri Light"/>
            </a:endParaRPr>
          </a:p>
          <a:p>
            <a:pPr algn="ctr">
              <a:lnSpc>
                <a:spcPct val="100000"/>
              </a:lnSpc>
            </a:pPr>
            <a:r>
              <a:rPr lang="es-ES" sz="900" b="1" dirty="0">
                <a:cs typeface="Calibri Light"/>
              </a:rPr>
              <a:t>Grupo de bienestar</a:t>
            </a:r>
          </a:p>
        </p:txBody>
      </p:sp>
      <p:pic>
        <p:nvPicPr>
          <p:cNvPr id="4" name="Picture 7">
            <a:extLst>
              <a:ext uri="{FF2B5EF4-FFF2-40B4-BE49-F238E27FC236}">
                <a16:creationId xmlns:a16="http://schemas.microsoft.com/office/drawing/2014/main" id="{B27C29FC-B871-69BF-DD64-4A25A0DE9FCA}"/>
              </a:ext>
            </a:extLst>
          </p:cNvPr>
          <p:cNvPicPr>
            <a:picLocks noChangeAspect="1"/>
          </p:cNvPicPr>
          <p:nvPr/>
        </p:nvPicPr>
        <p:blipFill>
          <a:blip r:embed="rId2"/>
          <a:stretch>
            <a:fillRect/>
          </a:stretch>
        </p:blipFill>
        <p:spPr>
          <a:xfrm>
            <a:off x="6198562" y="3945368"/>
            <a:ext cx="2743200" cy="784451"/>
          </a:xfrm>
          <a:prstGeom prst="rect">
            <a:avLst/>
          </a:prstGeom>
        </p:spPr>
      </p:pic>
      <p:pic>
        <p:nvPicPr>
          <p:cNvPr id="2" name="Imagen 1">
            <a:extLst>
              <a:ext uri="{FF2B5EF4-FFF2-40B4-BE49-F238E27FC236}">
                <a16:creationId xmlns:a16="http://schemas.microsoft.com/office/drawing/2014/main" id="{94DF4091-22F4-4ADA-8E41-8B96044782C4}"/>
              </a:ext>
            </a:extLst>
          </p:cNvPr>
          <p:cNvPicPr>
            <a:picLocks noChangeAspect="1"/>
          </p:cNvPicPr>
          <p:nvPr/>
        </p:nvPicPr>
        <p:blipFill rotWithShape="1">
          <a:blip r:embed="rId3"/>
          <a:srcRect b="4282"/>
          <a:stretch/>
        </p:blipFill>
        <p:spPr>
          <a:xfrm>
            <a:off x="906350" y="355002"/>
            <a:ext cx="4606954" cy="2897319"/>
          </a:xfrm>
          <a:prstGeom prst="rect">
            <a:avLst/>
          </a:prstGeom>
          <a:ln>
            <a:noFill/>
          </a:ln>
          <a:effectLst>
            <a:softEdge rad="112500"/>
          </a:effectLst>
        </p:spPr>
      </p:pic>
    </p:spTree>
    <p:extLst>
      <p:ext uri="{BB962C8B-B14F-4D97-AF65-F5344CB8AC3E}">
        <p14:creationId xmlns:p14="http://schemas.microsoft.com/office/powerpoint/2010/main" val="3031344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497"/>
        <p:cNvGrpSpPr/>
        <p:nvPr/>
      </p:nvGrpSpPr>
      <p:grpSpPr>
        <a:xfrm>
          <a:off x="0" y="0"/>
          <a:ext cx="0" cy="0"/>
          <a:chOff x="0" y="0"/>
          <a:chExt cx="0" cy="0"/>
        </a:xfrm>
      </p:grpSpPr>
      <p:sp>
        <p:nvSpPr>
          <p:cNvPr id="5498" name="Google Shape;5498;p39"/>
          <p:cNvSpPr txBox="1">
            <a:spLocks noGrp="1"/>
          </p:cNvSpPr>
          <p:nvPr>
            <p:ph type="title"/>
          </p:nvPr>
        </p:nvSpPr>
        <p:spPr>
          <a:xfrm>
            <a:off x="105974" y="266645"/>
            <a:ext cx="7477783" cy="773824"/>
          </a:xfrm>
          <a:prstGeom prst="rect">
            <a:avLst/>
          </a:prstGeom>
        </p:spPr>
        <p:txBody>
          <a:bodyPr spcFirstLastPara="1" wrap="square" lIns="91425" tIns="91425" rIns="91425" bIns="91425" anchor="ctr" anchorCtr="0">
            <a:noAutofit/>
          </a:bodyPr>
          <a:lstStyle/>
          <a:p>
            <a:pPr lvl="0">
              <a:defRPr/>
            </a:pPr>
            <a:r>
              <a:rPr lang="es-CO" b="1" dirty="0">
                <a:solidFill>
                  <a:schemeClr val="tx1"/>
                </a:solidFill>
                <a:effectLst>
                  <a:outerShdw blurRad="38100" dist="38100" dir="2700000" algn="tl">
                    <a:srgbClr val="C0C0C0"/>
                  </a:outerShdw>
                </a:effectLst>
                <a:hlinkClick r:id="" action="ppaction://noaction">
                  <a:extLst>
                    <a:ext uri="{A12FA001-AC4F-418D-AE19-62706E023703}">
                      <ahyp:hlinkClr xmlns:ahyp="http://schemas.microsoft.com/office/drawing/2018/hyperlinkcolor" val="tx"/>
                    </a:ext>
                  </a:extLst>
                </a:hlinkClick>
              </a:rPr>
              <a:t>POLITICA DEL  TALENTO HUMANO-MIPG</a:t>
            </a:r>
          </a:p>
        </p:txBody>
      </p:sp>
      <p:sp>
        <p:nvSpPr>
          <p:cNvPr id="5499" name="Google Shape;5499;p39"/>
          <p:cNvSpPr txBox="1">
            <a:spLocks noGrp="1"/>
          </p:cNvSpPr>
          <p:nvPr>
            <p:ph type="body" idx="1"/>
          </p:nvPr>
        </p:nvSpPr>
        <p:spPr>
          <a:xfrm>
            <a:off x="480127" y="1139322"/>
            <a:ext cx="8410485" cy="4027697"/>
          </a:xfrm>
          <a:prstGeom prst="rect">
            <a:avLst/>
          </a:prstGeom>
        </p:spPr>
        <p:txBody>
          <a:bodyPr spcFirstLastPara="1" wrap="square" lIns="91425" tIns="91425" rIns="91425" bIns="91425" anchor="t" anchorCtr="0">
            <a:noAutofit/>
          </a:bodyPr>
          <a:lstStyle/>
          <a:p>
            <a:pPr marL="152400" indent="0" algn="just">
              <a:buNone/>
              <a:defRPr/>
            </a:pPr>
            <a:r>
              <a:rPr lang="es-CO" sz="1800" dirty="0">
                <a:latin typeface="Arial" panose="020B0604020202020204" pitchFamily="34" charset="0"/>
                <a:cs typeface="Arial" panose="020B0604020202020204" pitchFamily="34" charset="0"/>
              </a:rPr>
              <a:t>Su principal objetivo “Enaltecer al servidor público y apoyado en las rutas de creación de valor”, pues reconoce que esto genera resultados en términos de la eficacia en la prestación de los servicios para ir en sintonía con los avances del país en materia de infraestructura, servicios, desarrollo, educación y progreso social, es decir, bienestar para los ciudadanos.</a:t>
            </a:r>
            <a:endParaRPr lang="es-ES" sz="1800" dirty="0">
              <a:latin typeface="Arial" panose="020B0604020202020204" pitchFamily="34" charset="0"/>
              <a:cs typeface="Arial" panose="020B0604020202020204" pitchFamily="34" charset="0"/>
            </a:endParaRPr>
          </a:p>
          <a:p>
            <a:pPr marL="0" lvl="0" indent="0" algn="l" rtl="0">
              <a:spcBef>
                <a:spcPts val="0"/>
              </a:spcBef>
              <a:spcAft>
                <a:spcPts val="0"/>
              </a:spcAft>
              <a:buClr>
                <a:schemeClr val="dk1"/>
              </a:buClr>
              <a:buSzPts val="1100"/>
              <a:buFont typeface="Arial"/>
              <a:buNone/>
            </a:pPr>
            <a:endParaRPr dirty="0"/>
          </a:p>
        </p:txBody>
      </p:sp>
      <p:sp>
        <p:nvSpPr>
          <p:cNvPr id="5504" name="Google Shape;5504;p39"/>
          <p:cNvSpPr/>
          <p:nvPr/>
        </p:nvSpPr>
        <p:spPr>
          <a:xfrm>
            <a:off x="387985" y="1709952"/>
            <a:ext cx="92142" cy="8368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26" name="Picture 2" descr="Qué es la gestión del talento humano en una empresa? | The Biz Nation">
            <a:extLst>
              <a:ext uri="{FF2B5EF4-FFF2-40B4-BE49-F238E27FC236}">
                <a16:creationId xmlns:a16="http://schemas.microsoft.com/office/drawing/2014/main" id="{00BA10A0-077E-4B61-9C0F-A8DEC9FF1F1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604"/>
          <a:stretch/>
        </p:blipFill>
        <p:spPr bwMode="auto">
          <a:xfrm>
            <a:off x="2542512" y="2818504"/>
            <a:ext cx="4125414" cy="20927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49"/>
        <p:cNvGrpSpPr/>
        <p:nvPr/>
      </p:nvGrpSpPr>
      <p:grpSpPr>
        <a:xfrm>
          <a:off x="0" y="0"/>
          <a:ext cx="0" cy="0"/>
          <a:chOff x="0" y="0"/>
          <a:chExt cx="0" cy="0"/>
        </a:xfrm>
      </p:grpSpPr>
      <p:sp>
        <p:nvSpPr>
          <p:cNvPr id="5553" name="Google Shape;5553;p41"/>
          <p:cNvSpPr/>
          <p:nvPr/>
        </p:nvSpPr>
        <p:spPr>
          <a:xfrm>
            <a:off x="423127" y="743356"/>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rgbClr val="ED7D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1</a:t>
            </a:r>
            <a:endParaRPr sz="1600" b="1" dirty="0"/>
          </a:p>
        </p:txBody>
      </p:sp>
      <p:sp>
        <p:nvSpPr>
          <p:cNvPr id="5567" name="Google Shape;5567;p41"/>
          <p:cNvSpPr/>
          <p:nvPr/>
        </p:nvSpPr>
        <p:spPr>
          <a:xfrm>
            <a:off x="8079565" y="2129595"/>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8" name="Google Shape;5568;p41"/>
          <p:cNvSpPr/>
          <p:nvPr/>
        </p:nvSpPr>
        <p:spPr>
          <a:xfrm>
            <a:off x="3845223" y="2912641"/>
            <a:ext cx="237951" cy="274804"/>
          </a:xfrm>
          <a:custGeom>
            <a:avLst/>
            <a:gdLst/>
            <a:ahLst/>
            <a:cxnLst/>
            <a:rect l="l" t="t" r="r" b="b"/>
            <a:pathLst>
              <a:path w="3877" h="4478" extrusionOk="0">
                <a:moveTo>
                  <a:pt x="868" y="1"/>
                </a:moveTo>
                <a:lnTo>
                  <a:pt x="0" y="4478"/>
                </a:lnTo>
                <a:lnTo>
                  <a:pt x="3876" y="3427"/>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5510;p40">
            <a:extLst>
              <a:ext uri="{FF2B5EF4-FFF2-40B4-BE49-F238E27FC236}">
                <a16:creationId xmlns:a16="http://schemas.microsoft.com/office/drawing/2014/main" id="{901A557C-962F-480D-E773-576B98B0305F}"/>
              </a:ext>
            </a:extLst>
          </p:cNvPr>
          <p:cNvSpPr txBox="1">
            <a:spLocks/>
          </p:cNvSpPr>
          <p:nvPr/>
        </p:nvSpPr>
        <p:spPr>
          <a:xfrm>
            <a:off x="423127" y="81563"/>
            <a:ext cx="7531000" cy="4719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900"/>
              <a:buFont typeface="Paytone One"/>
              <a:buNone/>
              <a:defRPr sz="3200" b="0" i="0" u="none" strike="noStrike" cap="none">
                <a:solidFill>
                  <a:schemeClr val="accent2"/>
                </a:solidFill>
                <a:latin typeface="Paytone One"/>
                <a:ea typeface="Paytone One"/>
                <a:cs typeface="Paytone One"/>
                <a:sym typeface="Paytone One"/>
              </a:defRPr>
            </a:lvl1pPr>
            <a:lvl2pPr marR="0" lvl="1"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2pPr>
            <a:lvl3pPr marR="0" lvl="2"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3pPr>
            <a:lvl4pPr marR="0" lvl="3"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4pPr>
            <a:lvl5pPr marR="0" lvl="4"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5pPr>
            <a:lvl6pPr marR="0" lvl="5"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6pPr>
            <a:lvl7pPr marR="0" lvl="6"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7pPr>
            <a:lvl8pPr marR="0" lvl="7"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8pPr>
            <a:lvl9pPr marR="0" lvl="8"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9pPr>
          </a:lstStyle>
          <a:p>
            <a:pPr algn="l"/>
            <a:r>
              <a:rPr lang="es-CO" sz="2000" b="1" dirty="0">
                <a:solidFill>
                  <a:schemeClr val="tx1"/>
                </a:solidFill>
              </a:rPr>
              <a:t>PROGRAMA DE BIENESTAR INVIAS DECRETO 1083 DE 2015</a:t>
            </a:r>
          </a:p>
        </p:txBody>
      </p:sp>
      <p:sp>
        <p:nvSpPr>
          <p:cNvPr id="7" name="Google Shape;5553;p41">
            <a:extLst>
              <a:ext uri="{FF2B5EF4-FFF2-40B4-BE49-F238E27FC236}">
                <a16:creationId xmlns:a16="http://schemas.microsoft.com/office/drawing/2014/main" id="{32EC9F10-03E0-D96B-16BC-60802FD207CD}"/>
              </a:ext>
            </a:extLst>
          </p:cNvPr>
          <p:cNvSpPr/>
          <p:nvPr/>
        </p:nvSpPr>
        <p:spPr>
          <a:xfrm>
            <a:off x="460897" y="1372478"/>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2</a:t>
            </a:r>
            <a:endParaRPr sz="1600" b="1" dirty="0"/>
          </a:p>
        </p:txBody>
      </p:sp>
      <p:sp>
        <p:nvSpPr>
          <p:cNvPr id="9" name="CuadroTexto 8">
            <a:extLst>
              <a:ext uri="{FF2B5EF4-FFF2-40B4-BE49-F238E27FC236}">
                <a16:creationId xmlns:a16="http://schemas.microsoft.com/office/drawing/2014/main" id="{4109C6BA-5553-80D8-C87C-21F8F6787FD0}"/>
              </a:ext>
            </a:extLst>
          </p:cNvPr>
          <p:cNvSpPr txBox="1"/>
          <p:nvPr/>
        </p:nvSpPr>
        <p:spPr>
          <a:xfrm>
            <a:off x="1062014" y="1256945"/>
            <a:ext cx="3021160" cy="903645"/>
          </a:xfrm>
          <a:prstGeom prst="rect">
            <a:avLst/>
          </a:prstGeom>
          <a:noFill/>
        </p:spPr>
        <p:txBody>
          <a:bodyPr wrap="square">
            <a:spAutoFit/>
          </a:bodyPr>
          <a:lstStyle/>
          <a:p>
            <a:pPr algn="just">
              <a:lnSpc>
                <a:spcPct val="107000"/>
              </a:lnSpc>
              <a:spcAft>
                <a:spcPts val="800"/>
              </a:spcAft>
            </a:pPr>
            <a:r>
              <a:rPr lang="es-ES" sz="1000" dirty="0"/>
              <a:t>Evaluar la adaptación al cambio organizacional y adelantar acciones de preparación frente al cambio y de desvinculación laboral asistida o readaptación laboral cuando se den procesos de reforma organizacional.</a:t>
            </a:r>
            <a:endParaRPr lang="es-CO" sz="900" dirty="0"/>
          </a:p>
        </p:txBody>
      </p:sp>
      <p:sp>
        <p:nvSpPr>
          <p:cNvPr id="18" name="Google Shape;5553;p41">
            <a:extLst>
              <a:ext uri="{FF2B5EF4-FFF2-40B4-BE49-F238E27FC236}">
                <a16:creationId xmlns:a16="http://schemas.microsoft.com/office/drawing/2014/main" id="{908ABBC6-D859-7FE4-FB71-D0EA61A888FB}"/>
              </a:ext>
            </a:extLst>
          </p:cNvPr>
          <p:cNvSpPr/>
          <p:nvPr/>
        </p:nvSpPr>
        <p:spPr>
          <a:xfrm>
            <a:off x="460897" y="2154766"/>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rgbClr val="ED7D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3</a:t>
            </a:r>
            <a:endParaRPr sz="1600" b="1" dirty="0"/>
          </a:p>
        </p:txBody>
      </p:sp>
      <p:sp>
        <p:nvSpPr>
          <p:cNvPr id="30" name="CuadroTexto 29">
            <a:extLst>
              <a:ext uri="{FF2B5EF4-FFF2-40B4-BE49-F238E27FC236}">
                <a16:creationId xmlns:a16="http://schemas.microsoft.com/office/drawing/2014/main" id="{720B79D0-8849-97AE-D300-3859E1405270}"/>
              </a:ext>
            </a:extLst>
          </p:cNvPr>
          <p:cNvSpPr txBox="1"/>
          <p:nvPr/>
        </p:nvSpPr>
        <p:spPr>
          <a:xfrm>
            <a:off x="1067527" y="2185884"/>
            <a:ext cx="2846346" cy="409664"/>
          </a:xfrm>
          <a:prstGeom prst="rect">
            <a:avLst/>
          </a:prstGeom>
          <a:noFill/>
        </p:spPr>
        <p:txBody>
          <a:bodyPr wrap="square">
            <a:spAutoFit/>
          </a:bodyPr>
          <a:lstStyle/>
          <a:p>
            <a:pPr algn="just">
              <a:lnSpc>
                <a:spcPct val="107000"/>
              </a:lnSpc>
              <a:spcAft>
                <a:spcPts val="800"/>
              </a:spcAft>
            </a:pPr>
            <a:r>
              <a:rPr lang="es-ES" sz="1000" dirty="0"/>
              <a:t>Preparar a los prepensionados para el retiro del servicio.</a:t>
            </a:r>
            <a:endParaRPr lang="es-CO" sz="900" dirty="0"/>
          </a:p>
        </p:txBody>
      </p:sp>
      <p:sp>
        <p:nvSpPr>
          <p:cNvPr id="31" name="Google Shape;5553;p41">
            <a:extLst>
              <a:ext uri="{FF2B5EF4-FFF2-40B4-BE49-F238E27FC236}">
                <a16:creationId xmlns:a16="http://schemas.microsoft.com/office/drawing/2014/main" id="{8B9D3CBB-A40F-3C49-EBE0-9ACE1066A144}"/>
              </a:ext>
            </a:extLst>
          </p:cNvPr>
          <p:cNvSpPr/>
          <p:nvPr/>
        </p:nvSpPr>
        <p:spPr>
          <a:xfrm>
            <a:off x="483156" y="2697268"/>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a:t>4</a:t>
            </a:r>
            <a:endParaRPr sz="1600" b="1"/>
          </a:p>
        </p:txBody>
      </p:sp>
      <p:sp>
        <p:nvSpPr>
          <p:cNvPr id="33" name="CuadroTexto 32">
            <a:extLst>
              <a:ext uri="{FF2B5EF4-FFF2-40B4-BE49-F238E27FC236}">
                <a16:creationId xmlns:a16="http://schemas.microsoft.com/office/drawing/2014/main" id="{8D15BCB8-0D98-2BCF-B75D-8490EDC627B3}"/>
              </a:ext>
            </a:extLst>
          </p:cNvPr>
          <p:cNvSpPr txBox="1"/>
          <p:nvPr/>
        </p:nvSpPr>
        <p:spPr>
          <a:xfrm>
            <a:off x="1094487" y="2640001"/>
            <a:ext cx="2688230" cy="574324"/>
          </a:xfrm>
          <a:prstGeom prst="rect">
            <a:avLst/>
          </a:prstGeom>
          <a:noFill/>
        </p:spPr>
        <p:txBody>
          <a:bodyPr wrap="square">
            <a:spAutoFit/>
          </a:bodyPr>
          <a:lstStyle/>
          <a:p>
            <a:pPr algn="just">
              <a:lnSpc>
                <a:spcPct val="107000"/>
              </a:lnSpc>
              <a:spcAft>
                <a:spcPts val="800"/>
              </a:spcAft>
            </a:pPr>
            <a:r>
              <a:rPr lang="es-ES" sz="1000" dirty="0"/>
              <a:t>Identificar la cultura organizacional y definir los procesos para la consolidación de la cultura deseada.</a:t>
            </a:r>
            <a:endParaRPr lang="es-CO" sz="1000" dirty="0"/>
          </a:p>
        </p:txBody>
      </p:sp>
      <p:sp>
        <p:nvSpPr>
          <p:cNvPr id="35" name="CuadroTexto 34">
            <a:extLst>
              <a:ext uri="{FF2B5EF4-FFF2-40B4-BE49-F238E27FC236}">
                <a16:creationId xmlns:a16="http://schemas.microsoft.com/office/drawing/2014/main" id="{78C3C9B5-E509-8FA7-7388-4D60E25C9FDF}"/>
              </a:ext>
            </a:extLst>
          </p:cNvPr>
          <p:cNvSpPr txBox="1"/>
          <p:nvPr/>
        </p:nvSpPr>
        <p:spPr>
          <a:xfrm>
            <a:off x="1104443" y="3330011"/>
            <a:ext cx="2668318" cy="245003"/>
          </a:xfrm>
          <a:prstGeom prst="rect">
            <a:avLst/>
          </a:prstGeom>
          <a:noFill/>
        </p:spPr>
        <p:txBody>
          <a:bodyPr wrap="square">
            <a:spAutoFit/>
          </a:bodyPr>
          <a:lstStyle/>
          <a:p>
            <a:pPr algn="just">
              <a:lnSpc>
                <a:spcPct val="107000"/>
              </a:lnSpc>
              <a:spcAft>
                <a:spcPts val="800"/>
              </a:spcAft>
            </a:pPr>
            <a:r>
              <a:rPr lang="es-ES" sz="1000" dirty="0"/>
              <a:t>Fortalecer el trabajo en equipo.</a:t>
            </a:r>
            <a:endParaRPr lang="es-CO" sz="1000" dirty="0"/>
          </a:p>
        </p:txBody>
      </p:sp>
      <p:sp>
        <p:nvSpPr>
          <p:cNvPr id="36" name="Google Shape;5553;p41">
            <a:extLst>
              <a:ext uri="{FF2B5EF4-FFF2-40B4-BE49-F238E27FC236}">
                <a16:creationId xmlns:a16="http://schemas.microsoft.com/office/drawing/2014/main" id="{40A17B19-DB01-309D-13ED-E5214B64B28C}"/>
              </a:ext>
            </a:extLst>
          </p:cNvPr>
          <p:cNvSpPr/>
          <p:nvPr/>
        </p:nvSpPr>
        <p:spPr>
          <a:xfrm>
            <a:off x="488177" y="3254489"/>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rgbClr val="ED7D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5</a:t>
            </a:r>
            <a:endParaRPr sz="1600" b="1" dirty="0"/>
          </a:p>
        </p:txBody>
      </p:sp>
      <p:sp>
        <p:nvSpPr>
          <p:cNvPr id="38" name="CuadroTexto 37">
            <a:extLst>
              <a:ext uri="{FF2B5EF4-FFF2-40B4-BE49-F238E27FC236}">
                <a16:creationId xmlns:a16="http://schemas.microsoft.com/office/drawing/2014/main" id="{EEF7FFBC-D028-41E3-40BE-067AA09E4699}"/>
              </a:ext>
            </a:extLst>
          </p:cNvPr>
          <p:cNvSpPr txBox="1"/>
          <p:nvPr/>
        </p:nvSpPr>
        <p:spPr>
          <a:xfrm>
            <a:off x="1094487" y="3886555"/>
            <a:ext cx="2742824" cy="246221"/>
          </a:xfrm>
          <a:prstGeom prst="rect">
            <a:avLst/>
          </a:prstGeom>
          <a:noFill/>
        </p:spPr>
        <p:txBody>
          <a:bodyPr wrap="square">
            <a:spAutoFit/>
          </a:bodyPr>
          <a:lstStyle/>
          <a:p>
            <a:pPr>
              <a:defRPr/>
            </a:pPr>
            <a:r>
              <a:rPr lang="es-ES" sz="1000" dirty="0"/>
              <a:t>Adelantar programas de incentivos</a:t>
            </a:r>
            <a:r>
              <a:rPr lang="es-ES" sz="900" dirty="0"/>
              <a:t>.</a:t>
            </a:r>
            <a:endParaRPr lang="es-ES" sz="900" dirty="0">
              <a:latin typeface="Arial" panose="020B0604020202020204" pitchFamily="34" charset="0"/>
              <a:cs typeface="Arial" panose="020B0604020202020204" pitchFamily="34" charset="0"/>
            </a:endParaRPr>
          </a:p>
        </p:txBody>
      </p:sp>
      <p:sp>
        <p:nvSpPr>
          <p:cNvPr id="39" name="Google Shape;5553;p41">
            <a:extLst>
              <a:ext uri="{FF2B5EF4-FFF2-40B4-BE49-F238E27FC236}">
                <a16:creationId xmlns:a16="http://schemas.microsoft.com/office/drawing/2014/main" id="{D2244992-B443-2E15-5CC8-5DA1D4EBA0D5}"/>
              </a:ext>
            </a:extLst>
          </p:cNvPr>
          <p:cNvSpPr/>
          <p:nvPr/>
        </p:nvSpPr>
        <p:spPr>
          <a:xfrm>
            <a:off x="516582" y="3821646"/>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6</a:t>
            </a:r>
            <a:endParaRPr sz="1600" b="1" dirty="0"/>
          </a:p>
        </p:txBody>
      </p:sp>
      <p:sp>
        <p:nvSpPr>
          <p:cNvPr id="43" name="Google Shape;5553;p41">
            <a:extLst>
              <a:ext uri="{FF2B5EF4-FFF2-40B4-BE49-F238E27FC236}">
                <a16:creationId xmlns:a16="http://schemas.microsoft.com/office/drawing/2014/main" id="{FEF99264-1A86-DB52-D200-A2D5D9D9D0D9}"/>
              </a:ext>
            </a:extLst>
          </p:cNvPr>
          <p:cNvSpPr/>
          <p:nvPr/>
        </p:nvSpPr>
        <p:spPr>
          <a:xfrm>
            <a:off x="4329146" y="617874"/>
            <a:ext cx="548825" cy="459559"/>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1</a:t>
            </a:r>
            <a:endParaRPr sz="1600" b="1" dirty="0"/>
          </a:p>
        </p:txBody>
      </p:sp>
      <p:sp>
        <p:nvSpPr>
          <p:cNvPr id="45" name="CuadroTexto 44">
            <a:extLst>
              <a:ext uri="{FF2B5EF4-FFF2-40B4-BE49-F238E27FC236}">
                <a16:creationId xmlns:a16="http://schemas.microsoft.com/office/drawing/2014/main" id="{570A97B1-B300-A89D-DB8E-D353F7A6C17A}"/>
              </a:ext>
            </a:extLst>
          </p:cNvPr>
          <p:cNvSpPr txBox="1"/>
          <p:nvPr/>
        </p:nvSpPr>
        <p:spPr>
          <a:xfrm>
            <a:off x="5000172" y="687346"/>
            <a:ext cx="3425897" cy="307777"/>
          </a:xfrm>
          <a:prstGeom prst="rect">
            <a:avLst/>
          </a:prstGeom>
          <a:noFill/>
        </p:spPr>
        <p:txBody>
          <a:bodyPr wrap="square">
            <a:spAutoFit/>
          </a:bodyPr>
          <a:lstStyle/>
          <a:p>
            <a:r>
              <a:rPr lang="es-CO" dirty="0"/>
              <a:t> </a:t>
            </a:r>
            <a:r>
              <a:rPr lang="es-CO" sz="1000" dirty="0"/>
              <a:t>Deportivos, recreativos y vacacionales</a:t>
            </a:r>
            <a:r>
              <a:rPr lang="es-CO" dirty="0"/>
              <a:t>.</a:t>
            </a:r>
            <a:endParaRPr lang="es-CO" sz="1200" dirty="0"/>
          </a:p>
        </p:txBody>
      </p:sp>
      <p:sp>
        <p:nvSpPr>
          <p:cNvPr id="46" name="Google Shape;5553;p41">
            <a:extLst>
              <a:ext uri="{FF2B5EF4-FFF2-40B4-BE49-F238E27FC236}">
                <a16:creationId xmlns:a16="http://schemas.microsoft.com/office/drawing/2014/main" id="{939AFFFE-0374-8C71-FE64-C633F152DC49}"/>
              </a:ext>
            </a:extLst>
          </p:cNvPr>
          <p:cNvSpPr/>
          <p:nvPr/>
        </p:nvSpPr>
        <p:spPr>
          <a:xfrm>
            <a:off x="4352314" y="1282341"/>
            <a:ext cx="548825" cy="455033"/>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rgbClr val="ED7D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2</a:t>
            </a:r>
            <a:endParaRPr sz="1600" b="1" dirty="0"/>
          </a:p>
        </p:txBody>
      </p:sp>
      <p:sp>
        <p:nvSpPr>
          <p:cNvPr id="48" name="CuadroTexto 47">
            <a:extLst>
              <a:ext uri="{FF2B5EF4-FFF2-40B4-BE49-F238E27FC236}">
                <a16:creationId xmlns:a16="http://schemas.microsoft.com/office/drawing/2014/main" id="{41C43487-7BDD-8887-95FF-EF4DD8A477CE}"/>
              </a:ext>
            </a:extLst>
          </p:cNvPr>
          <p:cNvSpPr txBox="1"/>
          <p:nvPr/>
        </p:nvSpPr>
        <p:spPr>
          <a:xfrm>
            <a:off x="5055538" y="1343001"/>
            <a:ext cx="1780988" cy="246221"/>
          </a:xfrm>
          <a:prstGeom prst="rect">
            <a:avLst/>
          </a:prstGeom>
          <a:noFill/>
        </p:spPr>
        <p:txBody>
          <a:bodyPr wrap="square">
            <a:spAutoFit/>
          </a:bodyPr>
          <a:lstStyle/>
          <a:p>
            <a:pPr>
              <a:defRPr/>
            </a:pPr>
            <a:r>
              <a:rPr lang="es-CO" sz="1000" dirty="0"/>
              <a:t>Artísticos y culturales</a:t>
            </a:r>
            <a:endParaRPr lang="es-CO" sz="1200" dirty="0"/>
          </a:p>
        </p:txBody>
      </p:sp>
      <p:sp>
        <p:nvSpPr>
          <p:cNvPr id="51" name="Google Shape;5553;p41">
            <a:extLst>
              <a:ext uri="{FF2B5EF4-FFF2-40B4-BE49-F238E27FC236}">
                <a16:creationId xmlns:a16="http://schemas.microsoft.com/office/drawing/2014/main" id="{97F0A6DA-91CE-AF18-23B5-BC8886790456}"/>
              </a:ext>
            </a:extLst>
          </p:cNvPr>
          <p:cNvSpPr/>
          <p:nvPr/>
        </p:nvSpPr>
        <p:spPr>
          <a:xfrm>
            <a:off x="4345497" y="1940012"/>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3</a:t>
            </a:r>
            <a:endParaRPr sz="1600" b="1" dirty="0"/>
          </a:p>
        </p:txBody>
      </p:sp>
      <p:sp>
        <p:nvSpPr>
          <p:cNvPr id="53" name="CuadroTexto 52">
            <a:extLst>
              <a:ext uri="{FF2B5EF4-FFF2-40B4-BE49-F238E27FC236}">
                <a16:creationId xmlns:a16="http://schemas.microsoft.com/office/drawing/2014/main" id="{1BA7A674-BF03-F0D4-4C77-E7FC74D7B234}"/>
              </a:ext>
            </a:extLst>
          </p:cNvPr>
          <p:cNvSpPr txBox="1"/>
          <p:nvPr/>
        </p:nvSpPr>
        <p:spPr>
          <a:xfrm>
            <a:off x="4966033" y="1946224"/>
            <a:ext cx="3041821" cy="307777"/>
          </a:xfrm>
          <a:prstGeom prst="rect">
            <a:avLst/>
          </a:prstGeom>
          <a:noFill/>
        </p:spPr>
        <p:txBody>
          <a:bodyPr wrap="square">
            <a:spAutoFit/>
          </a:bodyPr>
          <a:lstStyle/>
          <a:p>
            <a:r>
              <a:rPr lang="es-CO" sz="1000" dirty="0"/>
              <a:t>Promoción y prevención de la salud</a:t>
            </a:r>
            <a:r>
              <a:rPr lang="es-CO" dirty="0"/>
              <a:t>.</a:t>
            </a:r>
            <a:endParaRPr lang="es-CO" sz="1200" dirty="0"/>
          </a:p>
        </p:txBody>
      </p:sp>
      <p:sp>
        <p:nvSpPr>
          <p:cNvPr id="4" name="Google Shape;5553;p41">
            <a:extLst>
              <a:ext uri="{FF2B5EF4-FFF2-40B4-BE49-F238E27FC236}">
                <a16:creationId xmlns:a16="http://schemas.microsoft.com/office/drawing/2014/main" id="{4A94F7C2-F36B-D230-92EA-0AC14BCDC36F}"/>
              </a:ext>
            </a:extLst>
          </p:cNvPr>
          <p:cNvSpPr/>
          <p:nvPr/>
        </p:nvSpPr>
        <p:spPr>
          <a:xfrm>
            <a:off x="4329146" y="2578142"/>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rgbClr val="ED7D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4</a:t>
            </a:r>
            <a:endParaRPr sz="1600" b="1" dirty="0"/>
          </a:p>
        </p:txBody>
      </p:sp>
      <p:sp>
        <p:nvSpPr>
          <p:cNvPr id="6" name="Google Shape;5555;p41">
            <a:extLst>
              <a:ext uri="{FF2B5EF4-FFF2-40B4-BE49-F238E27FC236}">
                <a16:creationId xmlns:a16="http://schemas.microsoft.com/office/drawing/2014/main" id="{8C1018C9-E42A-D195-F42C-073942E30C24}"/>
              </a:ext>
            </a:extLst>
          </p:cNvPr>
          <p:cNvSpPr txBox="1">
            <a:spLocks/>
          </p:cNvSpPr>
          <p:nvPr/>
        </p:nvSpPr>
        <p:spPr>
          <a:xfrm>
            <a:off x="4901139" y="2472762"/>
            <a:ext cx="3408517" cy="87975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1800"/>
              <a:buFont typeface="Asap"/>
              <a:buNone/>
              <a:defRPr sz="1400" b="0" i="0" u="none" strike="noStrike" cap="none">
                <a:solidFill>
                  <a:schemeClr val="dk1"/>
                </a:solidFill>
                <a:latin typeface="Asap"/>
                <a:ea typeface="Asap"/>
                <a:cs typeface="Asap"/>
                <a:sym typeface="Asap"/>
              </a:defRPr>
            </a:lvl1pPr>
            <a:lvl2pPr marL="914400" marR="0" lvl="1" indent="-317500" algn="l"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2pPr>
            <a:lvl3pPr marL="1371600" marR="0" lvl="2" indent="-317500" algn="l"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3pPr>
            <a:lvl4pPr marL="1828800" marR="0" lvl="3" indent="-317500" algn="l"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4pPr>
            <a:lvl5pPr marL="2286000" marR="0" lvl="4" indent="-317500" algn="l"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5pPr>
            <a:lvl6pPr marL="2743200" marR="0" lvl="5" indent="-317500" algn="l"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6pPr>
            <a:lvl7pPr marL="3200400" marR="0" lvl="6" indent="-317500" algn="l"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7pPr>
            <a:lvl8pPr marL="3657600" marR="0" lvl="7" indent="-317500" algn="l"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8pPr>
            <a:lvl9pPr marL="4114800" marR="0" lvl="8" indent="-317500" algn="l"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9pPr>
          </a:lstStyle>
          <a:p>
            <a:pPr marL="0" indent="0">
              <a:defRPr/>
            </a:pPr>
            <a:r>
              <a:rPr lang="es-CO" sz="1000" dirty="0">
                <a:solidFill>
                  <a:srgbClr val="000000"/>
                </a:solidFill>
                <a:latin typeface="Arial"/>
                <a:cs typeface="Arial"/>
                <a:sym typeface="Arial"/>
              </a:rPr>
              <a:t>Capacitación informal en artes y artesanías u otras modalidades que conlleven la recreación y el bienestar del empleado y que puedan ser gestionadas en convenio con Cajas de Compensación u otros organismos que faciliten subsidios o ayudas económicas.</a:t>
            </a:r>
          </a:p>
          <a:p>
            <a:pPr marL="0" indent="0">
              <a:defRPr/>
            </a:pPr>
            <a:endParaRPr lang="es-ES" dirty="0">
              <a:solidFill>
                <a:schemeClr val="bg1">
                  <a:lumMod val="10000"/>
                </a:schemeClr>
              </a:solidFill>
              <a:latin typeface="Arial"/>
              <a:cs typeface="Arial"/>
            </a:endParaRPr>
          </a:p>
        </p:txBody>
      </p:sp>
      <p:sp>
        <p:nvSpPr>
          <p:cNvPr id="10" name="Google Shape;5553;p41">
            <a:extLst>
              <a:ext uri="{FF2B5EF4-FFF2-40B4-BE49-F238E27FC236}">
                <a16:creationId xmlns:a16="http://schemas.microsoft.com/office/drawing/2014/main" id="{28EC16F3-C048-055B-4317-1E8C91D13665}"/>
              </a:ext>
            </a:extLst>
          </p:cNvPr>
          <p:cNvSpPr/>
          <p:nvPr/>
        </p:nvSpPr>
        <p:spPr>
          <a:xfrm>
            <a:off x="4326728" y="3316043"/>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5</a:t>
            </a:r>
            <a:endParaRPr sz="1600" b="1" dirty="0"/>
          </a:p>
        </p:txBody>
      </p:sp>
      <p:sp>
        <p:nvSpPr>
          <p:cNvPr id="12" name="CuadroTexto 8">
            <a:extLst>
              <a:ext uri="{FF2B5EF4-FFF2-40B4-BE49-F238E27FC236}">
                <a16:creationId xmlns:a16="http://schemas.microsoft.com/office/drawing/2014/main" id="{24BE8019-A212-EB28-25F5-4E7BF2748865}"/>
              </a:ext>
            </a:extLst>
          </p:cNvPr>
          <p:cNvSpPr txBox="1"/>
          <p:nvPr/>
        </p:nvSpPr>
        <p:spPr>
          <a:xfrm>
            <a:off x="4894322" y="3230396"/>
            <a:ext cx="3653066" cy="1015663"/>
          </a:xfrm>
          <a:prstGeom prst="rect">
            <a:avLst/>
          </a:prstGeom>
          <a:noFill/>
        </p:spPr>
        <p:txBody>
          <a:bodyPr wrap="square">
            <a:spAutoFit/>
          </a:bodyPr>
          <a:lstStyle/>
          <a:p>
            <a:r>
              <a:rPr lang="es-CO" sz="1000" dirty="0"/>
              <a:t>Promoción de programas de vivienda ofrecidos por el Fondo Nacional del Ahorro, los Fondos de Cesantías, las Cajas de Compensación Familiar u otras entidades que hagan sus veces, facilitando los trámites, la información pertinente y presentando ante dichos organismos las necesidades de vivienda de los empleados.</a:t>
            </a:r>
          </a:p>
        </p:txBody>
      </p:sp>
      <p:sp>
        <p:nvSpPr>
          <p:cNvPr id="34" name="CuadroTexto 33">
            <a:extLst>
              <a:ext uri="{FF2B5EF4-FFF2-40B4-BE49-F238E27FC236}">
                <a16:creationId xmlns:a16="http://schemas.microsoft.com/office/drawing/2014/main" id="{46A856F0-FF1E-49D7-B4B1-0784BFD82CED}"/>
              </a:ext>
            </a:extLst>
          </p:cNvPr>
          <p:cNvSpPr txBox="1"/>
          <p:nvPr/>
        </p:nvSpPr>
        <p:spPr>
          <a:xfrm>
            <a:off x="1040041" y="642552"/>
            <a:ext cx="3021160" cy="574324"/>
          </a:xfrm>
          <a:prstGeom prst="rect">
            <a:avLst/>
          </a:prstGeom>
          <a:noFill/>
        </p:spPr>
        <p:txBody>
          <a:bodyPr wrap="square">
            <a:spAutoFit/>
          </a:bodyPr>
          <a:lstStyle/>
          <a:p>
            <a:pPr algn="just">
              <a:lnSpc>
                <a:spcPct val="107000"/>
              </a:lnSpc>
              <a:spcAft>
                <a:spcPts val="800"/>
              </a:spcAft>
            </a:pPr>
            <a:r>
              <a:rPr lang="es-ES" sz="1000" dirty="0"/>
              <a:t>Medir el clima laboral, por lo menos cada dos años y definir, ejecutar y evaluar estrategias de intervención.</a:t>
            </a:r>
            <a:endParaRPr lang="es-CO" sz="900" dirty="0"/>
          </a:p>
        </p:txBody>
      </p:sp>
      <p:sp>
        <p:nvSpPr>
          <p:cNvPr id="3" name="Rectángulo 2">
            <a:extLst>
              <a:ext uri="{FF2B5EF4-FFF2-40B4-BE49-F238E27FC236}">
                <a16:creationId xmlns:a16="http://schemas.microsoft.com/office/drawing/2014/main" id="{199134B6-B410-4626-9076-CAEA8B7C6461}"/>
              </a:ext>
            </a:extLst>
          </p:cNvPr>
          <p:cNvSpPr/>
          <p:nvPr/>
        </p:nvSpPr>
        <p:spPr>
          <a:xfrm>
            <a:off x="971952" y="4338747"/>
            <a:ext cx="3416320" cy="373757"/>
          </a:xfrm>
          <a:prstGeom prst="rect">
            <a:avLst/>
          </a:prstGeom>
        </p:spPr>
        <p:txBody>
          <a:bodyPr wrap="none">
            <a:spAutoFit/>
          </a:bodyPr>
          <a:lstStyle/>
          <a:p>
            <a:pPr algn="just">
              <a:lnSpc>
                <a:spcPct val="107000"/>
              </a:lnSpc>
              <a:spcAft>
                <a:spcPts val="800"/>
              </a:spcAft>
            </a:pPr>
            <a:r>
              <a:rPr lang="es-CO" sz="1800" b="1" dirty="0"/>
              <a:t>CALIDAD DE VIDA LABORAL</a:t>
            </a:r>
            <a:endParaRPr lang="es-CO" sz="160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a:extLst>
              <a:ext uri="{FF2B5EF4-FFF2-40B4-BE49-F238E27FC236}">
                <a16:creationId xmlns:a16="http://schemas.microsoft.com/office/drawing/2014/main" id="{E80473A5-AAEC-459B-8425-02AD3B146B1D}"/>
              </a:ext>
            </a:extLst>
          </p:cNvPr>
          <p:cNvSpPr/>
          <p:nvPr/>
        </p:nvSpPr>
        <p:spPr>
          <a:xfrm>
            <a:off x="5040474" y="4245174"/>
            <a:ext cx="3999813" cy="342466"/>
          </a:xfrm>
          <a:prstGeom prst="rect">
            <a:avLst/>
          </a:prstGeom>
        </p:spPr>
        <p:txBody>
          <a:bodyPr wrap="none">
            <a:spAutoFit/>
          </a:bodyPr>
          <a:lstStyle/>
          <a:p>
            <a:pPr algn="just">
              <a:lnSpc>
                <a:spcPct val="107000"/>
              </a:lnSpc>
              <a:spcAft>
                <a:spcPts val="800"/>
              </a:spcAft>
            </a:pPr>
            <a:r>
              <a:rPr lang="es-CO" sz="1600" b="1" dirty="0">
                <a:solidFill>
                  <a:schemeClr val="bg2"/>
                </a:solidFill>
              </a:rPr>
              <a:t>PROTECCION Y SERVICIOS SOCIALES</a:t>
            </a:r>
            <a:endParaRPr lang="es-CO" b="1" dirty="0">
              <a:solidFill>
                <a:schemeClr val="bg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2960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96"/>
        <p:cNvGrpSpPr/>
        <p:nvPr/>
      </p:nvGrpSpPr>
      <p:grpSpPr>
        <a:xfrm>
          <a:off x="0" y="0"/>
          <a:ext cx="0" cy="0"/>
          <a:chOff x="0" y="0"/>
          <a:chExt cx="0" cy="0"/>
        </a:xfrm>
      </p:grpSpPr>
      <p:sp>
        <p:nvSpPr>
          <p:cNvPr id="7" name="CuadroTexto 6">
            <a:extLst>
              <a:ext uri="{FF2B5EF4-FFF2-40B4-BE49-F238E27FC236}">
                <a16:creationId xmlns:a16="http://schemas.microsoft.com/office/drawing/2014/main" id="{A2D437FA-EBC2-4508-B44A-EB7E76EC5079}"/>
              </a:ext>
            </a:extLst>
          </p:cNvPr>
          <p:cNvSpPr txBox="1"/>
          <p:nvPr/>
        </p:nvSpPr>
        <p:spPr>
          <a:xfrm>
            <a:off x="1084010" y="0"/>
            <a:ext cx="7437689" cy="3724096"/>
          </a:xfrm>
          <a:prstGeom prst="rect">
            <a:avLst/>
          </a:prstGeom>
          <a:noFill/>
        </p:spPr>
        <p:txBody>
          <a:bodyPr wrap="square" rtlCol="0" anchor="t">
            <a:spAutoFit/>
          </a:bodyPr>
          <a:lstStyle/>
          <a:p>
            <a:pPr algn="ctr"/>
            <a:r>
              <a:rPr lang="es-CO" sz="1600" b="1" dirty="0"/>
              <a:t>PROGRAMA DE BIENESTAR INVIAS</a:t>
            </a:r>
          </a:p>
          <a:p>
            <a:pPr algn="ctr"/>
            <a:r>
              <a:rPr lang="es-CO" sz="1600" b="1" u="sng" dirty="0"/>
              <a:t> EJES TEMATICOS </a:t>
            </a:r>
          </a:p>
          <a:p>
            <a:pPr algn="ctr"/>
            <a:endParaRPr lang="es-CO" sz="1600" b="1" u="sng" dirty="0"/>
          </a:p>
          <a:p>
            <a:pPr algn="ctr"/>
            <a:endParaRPr lang="es-CO" sz="1600" b="1" u="sng" dirty="0"/>
          </a:p>
          <a:p>
            <a:endParaRPr lang="es-CO" sz="1200" b="1" dirty="0"/>
          </a:p>
          <a:p>
            <a:endParaRPr lang="es-CO" sz="1600" b="1" dirty="0"/>
          </a:p>
          <a:p>
            <a:endParaRPr lang="es-CO" sz="1600" b="1" dirty="0"/>
          </a:p>
          <a:p>
            <a:endParaRPr lang="es-CO" sz="1600" b="1" dirty="0"/>
          </a:p>
          <a:p>
            <a:endParaRPr lang="es-CO" sz="1600" b="1" dirty="0"/>
          </a:p>
          <a:p>
            <a:endParaRPr lang="es-CO" sz="1600" b="1" dirty="0"/>
          </a:p>
          <a:p>
            <a:pPr algn="ctr"/>
            <a:endParaRPr lang="es-CO" sz="1600" b="1" dirty="0"/>
          </a:p>
          <a:p>
            <a:pPr algn="ctr"/>
            <a:endParaRPr lang="es-CO" sz="1600" b="1" dirty="0"/>
          </a:p>
          <a:p>
            <a:pPr algn="ctr"/>
            <a:endParaRPr lang="es-CO" sz="1600" b="1" dirty="0"/>
          </a:p>
          <a:p>
            <a:pPr algn="ctr"/>
            <a:endParaRPr lang="es-CO" sz="1600" b="1" dirty="0"/>
          </a:p>
          <a:p>
            <a:endParaRPr lang="es-CO" sz="1600" dirty="0"/>
          </a:p>
        </p:txBody>
      </p:sp>
      <p:sp>
        <p:nvSpPr>
          <p:cNvPr id="8" name="Cuadro de texto 1">
            <a:extLst>
              <a:ext uri="{FF2B5EF4-FFF2-40B4-BE49-F238E27FC236}">
                <a16:creationId xmlns:a16="http://schemas.microsoft.com/office/drawing/2014/main" id="{0FF0CA9E-6DCE-4410-A8EC-BCAD10C12777}"/>
              </a:ext>
            </a:extLst>
          </p:cNvPr>
          <p:cNvSpPr txBox="1">
            <a:spLocks noChangeArrowheads="1"/>
          </p:cNvSpPr>
          <p:nvPr/>
        </p:nvSpPr>
        <p:spPr bwMode="auto">
          <a:xfrm>
            <a:off x="1084010" y="1346269"/>
            <a:ext cx="1285875" cy="762000"/>
          </a:xfrm>
          <a:prstGeom prst="rect">
            <a:avLst/>
          </a:prstGeom>
          <a:solidFill>
            <a:schemeClr val="tx2">
              <a:lumMod val="20000"/>
              <a:lumOff val="80000"/>
            </a:schemeClr>
          </a:soli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0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Eje 1. Bienestar y equilibrio psicosocial</a:t>
            </a:r>
            <a:endParaRPr kumimoji="0" lang="es-CO" altLang="es-CO"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9" name="Cuadro de texto 2">
            <a:extLst>
              <a:ext uri="{FF2B5EF4-FFF2-40B4-BE49-F238E27FC236}">
                <a16:creationId xmlns:a16="http://schemas.microsoft.com/office/drawing/2014/main" id="{833A0737-3F53-4926-90A8-E2D2456E371A}"/>
              </a:ext>
            </a:extLst>
          </p:cNvPr>
          <p:cNvSpPr txBox="1">
            <a:spLocks noChangeArrowheads="1"/>
          </p:cNvSpPr>
          <p:nvPr/>
        </p:nvSpPr>
        <p:spPr bwMode="auto">
          <a:xfrm>
            <a:off x="3231708" y="949458"/>
            <a:ext cx="1952625" cy="1552575"/>
          </a:xfrm>
          <a:prstGeom prst="rect">
            <a:avLst/>
          </a:prstGeom>
          <a:gradFill rotWithShape="1">
            <a:gsLst>
              <a:gs pos="0">
                <a:srgbClr val="D2D2D2"/>
              </a:gs>
              <a:gs pos="50000">
                <a:srgbClr val="C8C8C8"/>
              </a:gs>
              <a:gs pos="100000">
                <a:srgbClr val="C0C0C0"/>
              </a:gs>
            </a:gsLst>
            <a:lin ang="5400000"/>
          </a:gra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tabLst/>
            </a:pPr>
            <a:r>
              <a:rPr kumimoji="0" lang="es-CO" altLang="es-CO" sz="1000" b="0" i="0" u="none" strike="noStrike" cap="none" normalizeH="0" baseline="0" dirty="0">
                <a:ln>
                  <a:noFill/>
                </a:ln>
                <a:solidFill>
                  <a:schemeClr val="tx1"/>
                </a:solidFill>
                <a:effectLst/>
                <a:latin typeface="Arial" panose="020B0604020202020204" pitchFamily="34" charset="0"/>
              </a:rPr>
              <a:t>Actividades relacionadas con el equilibrio </a:t>
            </a:r>
          </a:p>
          <a:p>
            <a:pPr marL="0" marR="0" lvl="0" indent="0" algn="l" defTabSz="914400" rtl="0" eaLnBrk="0" fontAlgn="base" latinLnBrk="0" hangingPunct="0">
              <a:lnSpc>
                <a:spcPct val="100000"/>
              </a:lnSpc>
              <a:spcBef>
                <a:spcPct val="0"/>
              </a:spcBef>
              <a:spcAft>
                <a:spcPct val="0"/>
              </a:spcAft>
              <a:buClrTx/>
              <a:buSzTx/>
              <a:tabLst/>
            </a:pPr>
            <a:endParaRPr lang="es-CO" altLang="es-CO" sz="1000" dirty="0">
              <a:latin typeface="Arial" panose="020B060402020202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s-CO" altLang="es-CO" sz="1000" dirty="0">
                <a:latin typeface="Arial" panose="020B0604020202020204" pitchFamily="34" charset="0"/>
              </a:rPr>
              <a:t>Psicosocial</a:t>
            </a: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s-CO" altLang="es-CO" sz="1000" b="0" i="0" u="none" strike="noStrike" cap="none" normalizeH="0" baseline="0" dirty="0">
                <a:ln>
                  <a:noFill/>
                </a:ln>
                <a:solidFill>
                  <a:schemeClr val="tx1"/>
                </a:solidFill>
                <a:effectLst/>
                <a:latin typeface="Arial" panose="020B0604020202020204" pitchFamily="34" charset="0"/>
              </a:rPr>
              <a:t>Vida laboral y familiar</a:t>
            </a: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s-CO" altLang="es-CO" sz="1000" dirty="0">
                <a:latin typeface="Arial" panose="020B0604020202020204" pitchFamily="34" charset="0"/>
              </a:rPr>
              <a:t>Calidad de vida laboral</a:t>
            </a:r>
            <a:endParaRPr kumimoji="0" lang="es-CO" altLang="es-CO" sz="1000" b="0" i="0" u="none" strike="noStrike" cap="none" normalizeH="0" baseline="0" dirty="0">
              <a:ln>
                <a:noFill/>
              </a:ln>
              <a:solidFill>
                <a:schemeClr val="tx1"/>
              </a:solidFill>
              <a:effectLst/>
              <a:latin typeface="Arial" panose="020B0604020202020204" pitchFamily="34" charset="0"/>
            </a:endParaRPr>
          </a:p>
        </p:txBody>
      </p:sp>
      <p:sp>
        <p:nvSpPr>
          <p:cNvPr id="10" name="Cuadro de texto 10">
            <a:extLst>
              <a:ext uri="{FF2B5EF4-FFF2-40B4-BE49-F238E27FC236}">
                <a16:creationId xmlns:a16="http://schemas.microsoft.com/office/drawing/2014/main" id="{F70620C7-F904-471E-9442-CCC306661CFD}"/>
              </a:ext>
            </a:extLst>
          </p:cNvPr>
          <p:cNvSpPr txBox="1">
            <a:spLocks noChangeArrowheads="1"/>
          </p:cNvSpPr>
          <p:nvPr/>
        </p:nvSpPr>
        <p:spPr bwMode="auto">
          <a:xfrm>
            <a:off x="6096956" y="950979"/>
            <a:ext cx="2695575" cy="1552575"/>
          </a:xfrm>
          <a:prstGeom prst="rect">
            <a:avLst/>
          </a:prstGeom>
          <a:solidFill>
            <a:schemeClr val="tx2">
              <a:lumMod val="20000"/>
              <a:lumOff val="80000"/>
            </a:schemeClr>
          </a:soli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s-CO" altLang="es-CO" sz="1000" b="0" i="0" u="none" strike="noStrike" cap="none" normalizeH="0" baseline="0" dirty="0">
                <a:ln>
                  <a:noFill/>
                </a:ln>
                <a:solidFill>
                  <a:schemeClr val="tx1"/>
                </a:solidFill>
                <a:effectLst/>
                <a:latin typeface="Arial" panose="020B0604020202020204" pitchFamily="34" charset="0"/>
              </a:rPr>
              <a:t>Teletrajo </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s-CO" altLang="es-CO" sz="1000" dirty="0">
                <a:latin typeface="Arial" panose="020B0604020202020204" pitchFamily="34" charset="0"/>
              </a:rPr>
              <a:t>Bienestar espiritual</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s-CO" altLang="es-CO" sz="1000" b="0" i="0" u="none" strike="noStrike" cap="none" normalizeH="0" baseline="0" dirty="0">
                <a:ln>
                  <a:noFill/>
                </a:ln>
                <a:solidFill>
                  <a:schemeClr val="tx1"/>
                </a:solidFill>
                <a:effectLst/>
                <a:latin typeface="Arial" panose="020B0604020202020204" pitchFamily="34" charset="0"/>
              </a:rPr>
              <a:t>Eventos recreacionales , deportivos ,artísticos, culturales y presenciales</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s-CO" altLang="es-CO" sz="1000" dirty="0">
                <a:latin typeface="Arial" panose="020B0604020202020204" pitchFamily="34" charset="0"/>
              </a:rPr>
              <a:t>Celebraciones : Dia Nacional del servidor Publico ,Trabajo decente, cumpleaños ,día de la familia , de la niñez, del abuelo</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s-CO" altLang="es-CO" sz="1000" dirty="0">
                <a:latin typeface="Arial" panose="020B0604020202020204" pitchFamily="34" charset="0"/>
              </a:rPr>
              <a:t>Desvinculación laboral </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endParaRPr kumimoji="0" lang="es-CO" altLang="es-CO" sz="1000" b="0" i="0" u="none" strike="noStrike" cap="none" normalizeH="0" baseline="0" dirty="0">
              <a:ln>
                <a:noFill/>
              </a:ln>
              <a:solidFill>
                <a:schemeClr val="tx1"/>
              </a:solidFill>
              <a:effectLst/>
              <a:latin typeface="Arial" panose="020B0604020202020204" pitchFamily="34" charset="0"/>
            </a:endParaRPr>
          </a:p>
        </p:txBody>
      </p:sp>
      <p:cxnSp>
        <p:nvCxnSpPr>
          <p:cNvPr id="11" name="Conector recto de flecha 10">
            <a:extLst>
              <a:ext uri="{FF2B5EF4-FFF2-40B4-BE49-F238E27FC236}">
                <a16:creationId xmlns:a16="http://schemas.microsoft.com/office/drawing/2014/main" id="{3F5F12E8-C7ED-403F-9CA9-E040B557EC8C}"/>
              </a:ext>
            </a:extLst>
          </p:cNvPr>
          <p:cNvCxnSpPr>
            <a:cxnSpLocks/>
          </p:cNvCxnSpPr>
          <p:nvPr/>
        </p:nvCxnSpPr>
        <p:spPr>
          <a:xfrm>
            <a:off x="2540000" y="1725745"/>
            <a:ext cx="485914"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3" name="Conector recto de flecha 12">
            <a:extLst>
              <a:ext uri="{FF2B5EF4-FFF2-40B4-BE49-F238E27FC236}">
                <a16:creationId xmlns:a16="http://schemas.microsoft.com/office/drawing/2014/main" id="{B7366EAB-81FB-4643-BAE9-72ADE8593F57}"/>
              </a:ext>
            </a:extLst>
          </p:cNvPr>
          <p:cNvCxnSpPr>
            <a:cxnSpLocks/>
          </p:cNvCxnSpPr>
          <p:nvPr/>
        </p:nvCxnSpPr>
        <p:spPr>
          <a:xfrm>
            <a:off x="5308600" y="1634932"/>
            <a:ext cx="66135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6" name="Cuadro de texto 4">
            <a:extLst>
              <a:ext uri="{FF2B5EF4-FFF2-40B4-BE49-F238E27FC236}">
                <a16:creationId xmlns:a16="http://schemas.microsoft.com/office/drawing/2014/main" id="{512EF010-9085-4BC9-8F21-C4A73AF87998}"/>
              </a:ext>
            </a:extLst>
          </p:cNvPr>
          <p:cNvSpPr txBox="1">
            <a:spLocks noChangeArrowheads="1"/>
          </p:cNvSpPr>
          <p:nvPr/>
        </p:nvSpPr>
        <p:spPr bwMode="auto">
          <a:xfrm>
            <a:off x="1084009" y="3179555"/>
            <a:ext cx="1285875" cy="762000"/>
          </a:xfrm>
          <a:prstGeom prst="rect">
            <a:avLst/>
          </a:prstGeom>
          <a:solidFill>
            <a:schemeClr val="tx2">
              <a:lumMod val="20000"/>
              <a:lumOff val="80000"/>
            </a:schemeClr>
          </a:soli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0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Eje 2. </a:t>
            </a:r>
            <a:r>
              <a:rPr lang="es-CO" altLang="es-CO" sz="1000" dirty="0">
                <a:latin typeface="Arial" panose="020B0604020202020204" pitchFamily="34" charset="0"/>
                <a:ea typeface="Calibri" panose="020F0502020204030204" pitchFamily="34" charset="0"/>
                <a:cs typeface="Arial" panose="020B0604020202020204" pitchFamily="34" charset="0"/>
              </a:rPr>
              <a:t>B</a:t>
            </a:r>
            <a:r>
              <a:rPr kumimoji="0" lang="es-CO" altLang="es-CO" sz="10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ienestar y salud mental </a:t>
            </a:r>
            <a:endParaRPr kumimoji="0" lang="es-CO" altLang="es-CO"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
        <p:nvSpPr>
          <p:cNvPr id="17" name="Cuadro de texto 3">
            <a:extLst>
              <a:ext uri="{FF2B5EF4-FFF2-40B4-BE49-F238E27FC236}">
                <a16:creationId xmlns:a16="http://schemas.microsoft.com/office/drawing/2014/main" id="{BE0EA2A5-C4AE-480C-ADD2-034BD1B24B98}"/>
              </a:ext>
            </a:extLst>
          </p:cNvPr>
          <p:cNvSpPr txBox="1">
            <a:spLocks noChangeArrowheads="1"/>
          </p:cNvSpPr>
          <p:nvPr/>
        </p:nvSpPr>
        <p:spPr bwMode="auto">
          <a:xfrm>
            <a:off x="3231708" y="2908171"/>
            <a:ext cx="1952625" cy="1285871"/>
          </a:xfrm>
          <a:prstGeom prst="rect">
            <a:avLst/>
          </a:prstGeom>
          <a:gradFill rotWithShape="1">
            <a:gsLst>
              <a:gs pos="0">
                <a:srgbClr val="D2D2D2"/>
              </a:gs>
              <a:gs pos="50000">
                <a:srgbClr val="C8C8C8"/>
              </a:gs>
              <a:gs pos="100000">
                <a:srgbClr val="C0C0C0"/>
              </a:gs>
            </a:gsLst>
            <a:lin ang="5400000"/>
          </a:gra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ct val="0"/>
              </a:spcBef>
              <a:spcAft>
                <a:spcPct val="0"/>
              </a:spcAft>
              <a:buClrTx/>
              <a:buSzTx/>
              <a:tabLst/>
            </a:pPr>
            <a:r>
              <a:rPr lang="es-CO" altLang="es-CO" sz="1000" dirty="0">
                <a:latin typeface="Arial" panose="020B0604020202020204" pitchFamily="34" charset="0"/>
                <a:cs typeface="Arial" panose="020B0604020202020204" pitchFamily="34" charset="0"/>
              </a:rPr>
              <a:t>Actividades relacionadas con:</a:t>
            </a: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s-CO" altLang="es-CO" sz="1000" dirty="0">
                <a:latin typeface="Arial" panose="020B0604020202020204" pitchFamily="34" charset="0"/>
                <a:cs typeface="Arial" panose="020B0604020202020204" pitchFamily="34" charset="0"/>
              </a:rPr>
              <a:t>Salud Mental</a:t>
            </a: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s-CO" altLang="es-CO" sz="1000" dirty="0">
                <a:latin typeface="Arial" panose="020B0604020202020204" pitchFamily="34" charset="0"/>
                <a:cs typeface="Arial" panose="020B0604020202020204" pitchFamily="34" charset="0"/>
              </a:rPr>
              <a:t>Prevención de nuevos riesgos a la salud y efectos post pandemia  </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endParaRPr kumimoji="0" lang="es-CO" altLang="es-CO" sz="1000" b="0" i="0" u="none" strike="noStrike" cap="none" normalizeH="0" baseline="0" dirty="0">
              <a:ln>
                <a:noFill/>
              </a:ln>
              <a:solidFill>
                <a:schemeClr val="tx1"/>
              </a:solidFill>
              <a:effectLst/>
              <a:latin typeface="Arial" panose="020B0604020202020204" pitchFamily="34" charset="0"/>
            </a:endParaRPr>
          </a:p>
        </p:txBody>
      </p:sp>
      <p:sp>
        <p:nvSpPr>
          <p:cNvPr id="18" name="Cuadro de texto 11">
            <a:extLst>
              <a:ext uri="{FF2B5EF4-FFF2-40B4-BE49-F238E27FC236}">
                <a16:creationId xmlns:a16="http://schemas.microsoft.com/office/drawing/2014/main" id="{8842082F-9A82-453D-9D10-2A2C88F6E6F0}"/>
              </a:ext>
            </a:extLst>
          </p:cNvPr>
          <p:cNvSpPr txBox="1">
            <a:spLocks noChangeArrowheads="1"/>
          </p:cNvSpPr>
          <p:nvPr/>
        </p:nvSpPr>
        <p:spPr bwMode="auto">
          <a:xfrm>
            <a:off x="6096955" y="2906646"/>
            <a:ext cx="2695575" cy="1285875"/>
          </a:xfrm>
          <a:prstGeom prst="rect">
            <a:avLst/>
          </a:prstGeom>
          <a:solidFill>
            <a:schemeClr val="tx2">
              <a:lumMod val="20000"/>
              <a:lumOff val="80000"/>
            </a:schemeClr>
          </a:soli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s-CO" altLang="es-CO" sz="1000" b="0" i="0" u="none" strike="noStrike" cap="none" normalizeH="0" baseline="0" dirty="0">
                <a:ln>
                  <a:noFill/>
                </a:ln>
                <a:solidFill>
                  <a:schemeClr val="tx1"/>
                </a:solidFill>
                <a:effectLst/>
                <a:latin typeface="Arial" panose="020B0604020202020204" pitchFamily="34" charset="0"/>
              </a:rPr>
              <a:t>Estrategias de trabajo bajo presión</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s-CO" altLang="es-CO" sz="1000" dirty="0">
                <a:latin typeface="Arial" panose="020B0604020202020204" pitchFamily="34" charset="0"/>
              </a:rPr>
              <a:t>Tele orientación Psicológica, Telemedicina</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s-CO" altLang="es-CO" sz="1000" dirty="0">
                <a:latin typeface="Arial" panose="020B0604020202020204" pitchFamily="34" charset="0"/>
              </a:rPr>
              <a:t>Manejo de la ansiedad y la depresión </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s-CO" altLang="es-CO" sz="1000" dirty="0">
                <a:latin typeface="Arial" panose="020B0604020202020204" pitchFamily="34" charset="0"/>
              </a:rPr>
              <a:t>Promoción del uso de la lectura en familia </a:t>
            </a:r>
            <a:endParaRPr kumimoji="0" lang="es-CO" altLang="es-CO" sz="1000" b="0" i="0" u="none" strike="noStrike" cap="none" normalizeH="0" baseline="0" dirty="0">
              <a:ln>
                <a:noFill/>
              </a:ln>
              <a:solidFill>
                <a:schemeClr val="tx1"/>
              </a:solidFill>
              <a:effectLst/>
              <a:latin typeface="Arial" panose="020B0604020202020204" pitchFamily="34" charset="0"/>
            </a:endParaRPr>
          </a:p>
        </p:txBody>
      </p:sp>
      <p:cxnSp>
        <p:nvCxnSpPr>
          <p:cNvPr id="19" name="Conector recto de flecha 18">
            <a:extLst>
              <a:ext uri="{FF2B5EF4-FFF2-40B4-BE49-F238E27FC236}">
                <a16:creationId xmlns:a16="http://schemas.microsoft.com/office/drawing/2014/main" id="{AD43C89D-37F1-422B-97EA-0CE0B189BF5A}"/>
              </a:ext>
            </a:extLst>
          </p:cNvPr>
          <p:cNvCxnSpPr>
            <a:cxnSpLocks/>
          </p:cNvCxnSpPr>
          <p:nvPr/>
        </p:nvCxnSpPr>
        <p:spPr>
          <a:xfrm>
            <a:off x="2540000" y="3549583"/>
            <a:ext cx="570972"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Conector recto de flecha 21">
            <a:extLst>
              <a:ext uri="{FF2B5EF4-FFF2-40B4-BE49-F238E27FC236}">
                <a16:creationId xmlns:a16="http://schemas.microsoft.com/office/drawing/2014/main" id="{88710139-49E7-43A9-A108-AE0A1C2D67CE}"/>
              </a:ext>
            </a:extLst>
          </p:cNvPr>
          <p:cNvCxnSpPr>
            <a:cxnSpLocks/>
          </p:cNvCxnSpPr>
          <p:nvPr/>
        </p:nvCxnSpPr>
        <p:spPr>
          <a:xfrm>
            <a:off x="5305069" y="3508568"/>
            <a:ext cx="664887"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508"/>
        <p:cNvGrpSpPr/>
        <p:nvPr/>
      </p:nvGrpSpPr>
      <p:grpSpPr>
        <a:xfrm>
          <a:off x="0" y="0"/>
          <a:ext cx="0" cy="0"/>
          <a:chOff x="0" y="0"/>
          <a:chExt cx="0" cy="0"/>
        </a:xfrm>
      </p:grpSpPr>
      <p:sp>
        <p:nvSpPr>
          <p:cNvPr id="5545" name="Google Shape;5545;p40"/>
          <p:cNvSpPr/>
          <p:nvPr/>
        </p:nvSpPr>
        <p:spPr>
          <a:xfrm flipH="1">
            <a:off x="5718441" y="1969131"/>
            <a:ext cx="190482" cy="190398"/>
          </a:xfrm>
          <a:custGeom>
            <a:avLst/>
            <a:gdLst/>
            <a:ahLst/>
            <a:cxnLst/>
            <a:rect l="l" t="t" r="r" b="b"/>
            <a:pathLst>
              <a:path w="2274" h="2273" fill="none" extrusionOk="0">
                <a:moveTo>
                  <a:pt x="2273" y="971"/>
                </a:moveTo>
                <a:cubicBezTo>
                  <a:pt x="2273" y="1839"/>
                  <a:pt x="1225" y="2273"/>
                  <a:pt x="612" y="1659"/>
                </a:cubicBezTo>
                <a:cubicBezTo>
                  <a:pt x="1" y="1048"/>
                  <a:pt x="435" y="1"/>
                  <a:pt x="1299" y="1"/>
                </a:cubicBezTo>
                <a:cubicBezTo>
                  <a:pt x="1836" y="1"/>
                  <a:pt x="2273" y="435"/>
                  <a:pt x="2273" y="971"/>
                </a:cubicBezTo>
                <a:close/>
              </a:path>
            </a:pathLst>
          </a:custGeom>
          <a:solidFill>
            <a:schemeClr val="accent1"/>
          </a:solidFill>
          <a:ln w="19050" cap="flat" cmpd="sng">
            <a:solidFill>
              <a:schemeClr val="accent1"/>
            </a:solidFill>
            <a:prstDash val="solid"/>
            <a:miter lim="32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CuadroTexto 6">
            <a:extLst>
              <a:ext uri="{FF2B5EF4-FFF2-40B4-BE49-F238E27FC236}">
                <a16:creationId xmlns:a16="http://schemas.microsoft.com/office/drawing/2014/main" id="{94A8531E-0BDE-4A10-8C37-328DBBD087BB}"/>
              </a:ext>
            </a:extLst>
          </p:cNvPr>
          <p:cNvSpPr txBox="1"/>
          <p:nvPr/>
        </p:nvSpPr>
        <p:spPr>
          <a:xfrm>
            <a:off x="685818" y="68809"/>
            <a:ext cx="7188200" cy="830997"/>
          </a:xfrm>
          <a:prstGeom prst="rect">
            <a:avLst/>
          </a:prstGeom>
          <a:noFill/>
        </p:spPr>
        <p:txBody>
          <a:bodyPr wrap="square" rtlCol="0" anchor="t">
            <a:spAutoFit/>
          </a:bodyPr>
          <a:lstStyle/>
          <a:p>
            <a:pPr algn="ctr"/>
            <a:r>
              <a:rPr lang="es-CO" sz="1600" b="1" dirty="0"/>
              <a:t>PROGRAMA DE BIENESTAR INVIAS</a:t>
            </a:r>
          </a:p>
          <a:p>
            <a:pPr algn="ctr"/>
            <a:r>
              <a:rPr lang="es-CO" sz="1600" b="1" u="sng" dirty="0"/>
              <a:t>EJES TEMATICOS </a:t>
            </a:r>
            <a:endParaRPr lang="es-CO" sz="1600" b="1" dirty="0"/>
          </a:p>
          <a:p>
            <a:endParaRPr lang="es-CO" sz="1600" dirty="0"/>
          </a:p>
        </p:txBody>
      </p:sp>
      <p:sp>
        <p:nvSpPr>
          <p:cNvPr id="8" name="Cuadro de texto 1">
            <a:extLst>
              <a:ext uri="{FF2B5EF4-FFF2-40B4-BE49-F238E27FC236}">
                <a16:creationId xmlns:a16="http://schemas.microsoft.com/office/drawing/2014/main" id="{29CCC5D9-3308-4543-932E-7E4E75166490}"/>
              </a:ext>
            </a:extLst>
          </p:cNvPr>
          <p:cNvSpPr txBox="1">
            <a:spLocks noChangeArrowheads="1"/>
          </p:cNvSpPr>
          <p:nvPr/>
        </p:nvSpPr>
        <p:spPr bwMode="auto">
          <a:xfrm>
            <a:off x="1192775" y="1195357"/>
            <a:ext cx="1285875" cy="762000"/>
          </a:xfrm>
          <a:prstGeom prst="rect">
            <a:avLst/>
          </a:prstGeom>
          <a:gradFill rotWithShape="1">
            <a:gsLst>
              <a:gs pos="0">
                <a:srgbClr val="D2D2D2"/>
              </a:gs>
              <a:gs pos="50000">
                <a:srgbClr val="C8C8C8"/>
              </a:gs>
              <a:gs pos="100000">
                <a:srgbClr val="C0C0C0"/>
              </a:gs>
            </a:gsLst>
            <a:lin ang="5400000"/>
          </a:gra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Eje 3. Convivencia </a:t>
            </a:r>
            <a:endParaRPr kumimoji="0" lang="es-CO" altLang="es-CO"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Social</a:t>
            </a: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
        <p:nvSpPr>
          <p:cNvPr id="9" name="Cuadro de texto 2">
            <a:extLst>
              <a:ext uri="{FF2B5EF4-FFF2-40B4-BE49-F238E27FC236}">
                <a16:creationId xmlns:a16="http://schemas.microsoft.com/office/drawing/2014/main" id="{D3CECC74-292C-4B74-882D-A8FB5008675F}"/>
              </a:ext>
            </a:extLst>
          </p:cNvPr>
          <p:cNvSpPr txBox="1">
            <a:spLocks noChangeArrowheads="1"/>
          </p:cNvSpPr>
          <p:nvPr/>
        </p:nvSpPr>
        <p:spPr bwMode="auto">
          <a:xfrm>
            <a:off x="3425559" y="926672"/>
            <a:ext cx="1952625" cy="1552575"/>
          </a:xfrm>
          <a:prstGeom prst="rect">
            <a:avLst/>
          </a:prstGeom>
          <a:solidFill>
            <a:schemeClr val="tx2">
              <a:lumMod val="20000"/>
              <a:lumOff val="80000"/>
            </a:schemeClr>
          </a:soli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Fomento de inclusión, diversidad, y representatividad</a:t>
            </a:r>
            <a:endParaRPr kumimoji="0" lang="es-CO" altLang="es-CO"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Prevención de situaciones asociadas al acoso laboral, sexual y abuso de poder </a:t>
            </a: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
        <p:nvSpPr>
          <p:cNvPr id="11" name="Cuadro de texto 10">
            <a:extLst>
              <a:ext uri="{FF2B5EF4-FFF2-40B4-BE49-F238E27FC236}">
                <a16:creationId xmlns:a16="http://schemas.microsoft.com/office/drawing/2014/main" id="{08EFA22F-C844-4AEA-858E-4510E69A007B}"/>
              </a:ext>
            </a:extLst>
          </p:cNvPr>
          <p:cNvSpPr txBox="1">
            <a:spLocks noChangeArrowheads="1"/>
          </p:cNvSpPr>
          <p:nvPr/>
        </p:nvSpPr>
        <p:spPr bwMode="auto">
          <a:xfrm>
            <a:off x="6087175" y="926671"/>
            <a:ext cx="2695575" cy="1552575"/>
          </a:xfrm>
          <a:prstGeom prst="rect">
            <a:avLst/>
          </a:prstGeom>
          <a:gradFill rotWithShape="1">
            <a:gsLst>
              <a:gs pos="0">
                <a:srgbClr val="D2D2D2"/>
              </a:gs>
              <a:gs pos="50000">
                <a:srgbClr val="C8C8C8"/>
              </a:gs>
              <a:gs pos="100000">
                <a:srgbClr val="C0C0C0"/>
              </a:gs>
            </a:gsLst>
            <a:lin ang="5400000"/>
          </a:gra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Acciones para la inclusión laboral, diversidad y equidad</a:t>
            </a:r>
            <a:endParaRPr kumimoji="0" lang="es-CO" altLang="es-CO"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Prevención de la discriminación </a:t>
            </a:r>
            <a:endParaRPr kumimoji="0" lang="es-CO" altLang="es-CO"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Actividades para respetar derechos civiles, políticos, económicos, sociales, culturales</a:t>
            </a:r>
            <a:endParaRPr kumimoji="0" lang="es-CO" altLang="es-CO"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Actividades de detección de acoso laboral, sexual, ciberacoso, Sexting</a:t>
            </a: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
        <p:nvSpPr>
          <p:cNvPr id="13" name="Cuadro de texto 3">
            <a:extLst>
              <a:ext uri="{FF2B5EF4-FFF2-40B4-BE49-F238E27FC236}">
                <a16:creationId xmlns:a16="http://schemas.microsoft.com/office/drawing/2014/main" id="{1B653E53-5AD7-428B-AD28-8BE351BB668A}"/>
              </a:ext>
            </a:extLst>
          </p:cNvPr>
          <p:cNvSpPr txBox="1">
            <a:spLocks noChangeArrowheads="1"/>
          </p:cNvSpPr>
          <p:nvPr/>
        </p:nvSpPr>
        <p:spPr bwMode="auto">
          <a:xfrm>
            <a:off x="3425559" y="2821852"/>
            <a:ext cx="1952625" cy="600075"/>
          </a:xfrm>
          <a:prstGeom prst="rect">
            <a:avLst/>
          </a:prstGeom>
          <a:solidFill>
            <a:schemeClr val="tx2">
              <a:lumMod val="20000"/>
              <a:lumOff val="80000"/>
            </a:schemeClr>
          </a:soli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coordinación interinstitucional </a:t>
            </a: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
        <p:nvSpPr>
          <p:cNvPr id="14" name="Cuadro de texto 4">
            <a:extLst>
              <a:ext uri="{FF2B5EF4-FFF2-40B4-BE49-F238E27FC236}">
                <a16:creationId xmlns:a16="http://schemas.microsoft.com/office/drawing/2014/main" id="{13C84526-CB8C-4A64-A5B8-18001F92C437}"/>
              </a:ext>
            </a:extLst>
          </p:cNvPr>
          <p:cNvSpPr txBox="1">
            <a:spLocks noChangeArrowheads="1"/>
          </p:cNvSpPr>
          <p:nvPr/>
        </p:nvSpPr>
        <p:spPr bwMode="auto">
          <a:xfrm>
            <a:off x="1192775" y="2798325"/>
            <a:ext cx="1285875" cy="762000"/>
          </a:xfrm>
          <a:prstGeom prst="rect">
            <a:avLst/>
          </a:prstGeom>
          <a:gradFill rotWithShape="1">
            <a:gsLst>
              <a:gs pos="0">
                <a:srgbClr val="D2D2D2"/>
              </a:gs>
              <a:gs pos="50000">
                <a:srgbClr val="C8C8C8"/>
              </a:gs>
              <a:gs pos="100000">
                <a:srgbClr val="C0C0C0"/>
              </a:gs>
            </a:gsLst>
            <a:lin ang="5400000"/>
          </a:gra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Eje 4. Alianzas interinstitucionales</a:t>
            </a:r>
            <a:endParaRPr kumimoji="0" lang="es-CO" altLang="es-CO"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
        <p:nvSpPr>
          <p:cNvPr id="16" name="Cuadro de texto 11">
            <a:extLst>
              <a:ext uri="{FF2B5EF4-FFF2-40B4-BE49-F238E27FC236}">
                <a16:creationId xmlns:a16="http://schemas.microsoft.com/office/drawing/2014/main" id="{E1240720-D026-47D0-B406-1DE576DB7449}"/>
              </a:ext>
            </a:extLst>
          </p:cNvPr>
          <p:cNvSpPr txBox="1">
            <a:spLocks noChangeArrowheads="1"/>
          </p:cNvSpPr>
          <p:nvPr/>
        </p:nvSpPr>
        <p:spPr bwMode="auto">
          <a:xfrm>
            <a:off x="6087175" y="2778989"/>
            <a:ext cx="2695575" cy="1285875"/>
          </a:xfrm>
          <a:prstGeom prst="rect">
            <a:avLst/>
          </a:prstGeom>
          <a:gradFill rotWithShape="1">
            <a:gsLst>
              <a:gs pos="0">
                <a:srgbClr val="D2D2D2"/>
              </a:gs>
              <a:gs pos="50000">
                <a:srgbClr val="C8C8C8"/>
              </a:gs>
              <a:gs pos="100000">
                <a:srgbClr val="C0C0C0"/>
              </a:gs>
            </a:gsLst>
            <a:lin ang="5400000"/>
          </a:gradFill>
          <a:ln w="6350">
            <a:solidFill>
              <a:srgbClr val="A5A5A5"/>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celebración de convenios</a:t>
            </a:r>
            <a:endParaRPr kumimoji="0" lang="es-CO" altLang="es-CO"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creación del BANCO Nacional de experiencias </a:t>
            </a:r>
            <a:endParaRPr kumimoji="0" lang="es-CO" altLang="es-CO"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Reconocimiento de la gestión en materia de bienestar </a:t>
            </a: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pic>
        <p:nvPicPr>
          <p:cNvPr id="18" name="image18.jpeg">
            <a:extLst>
              <a:ext uri="{FF2B5EF4-FFF2-40B4-BE49-F238E27FC236}">
                <a16:creationId xmlns:a16="http://schemas.microsoft.com/office/drawing/2014/main" id="{78608FF9-0BB4-4889-8F8A-1C5C249E2FA6}"/>
              </a:ext>
            </a:extLst>
          </p:cNvPr>
          <p:cNvPicPr/>
          <p:nvPr/>
        </p:nvPicPr>
        <p:blipFill rotWithShape="1">
          <a:blip r:embed="rId3" cstate="print"/>
          <a:srcRect b="46304"/>
          <a:stretch/>
        </p:blipFill>
        <p:spPr bwMode="auto">
          <a:xfrm>
            <a:off x="2141558" y="3927857"/>
            <a:ext cx="3333926" cy="1146834"/>
          </a:xfrm>
          <a:prstGeom prst="rect">
            <a:avLst/>
          </a:prstGeom>
          <a:ln>
            <a:noFill/>
          </a:ln>
          <a:extLst>
            <a:ext uri="{53640926-AAD7-44D8-BBD7-CCE9431645EC}">
              <a14:shadowObscured xmlns:a14="http://schemas.microsoft.com/office/drawing/2010/main"/>
            </a:ext>
          </a:extLst>
        </p:spPr>
      </p:pic>
      <p:cxnSp>
        <p:nvCxnSpPr>
          <p:cNvPr id="19" name="Conector recto de flecha 18">
            <a:extLst>
              <a:ext uri="{FF2B5EF4-FFF2-40B4-BE49-F238E27FC236}">
                <a16:creationId xmlns:a16="http://schemas.microsoft.com/office/drawing/2014/main" id="{506DFB2B-9CDC-4C73-A775-7A8633FF393E}"/>
              </a:ext>
            </a:extLst>
          </p:cNvPr>
          <p:cNvCxnSpPr>
            <a:cxnSpLocks/>
          </p:cNvCxnSpPr>
          <p:nvPr/>
        </p:nvCxnSpPr>
        <p:spPr>
          <a:xfrm>
            <a:off x="2667000" y="1573345"/>
            <a:ext cx="485914"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Conector recto de flecha 19">
            <a:extLst>
              <a:ext uri="{FF2B5EF4-FFF2-40B4-BE49-F238E27FC236}">
                <a16:creationId xmlns:a16="http://schemas.microsoft.com/office/drawing/2014/main" id="{557B0C0E-6BDA-476F-8547-4C59C0524483}"/>
              </a:ext>
            </a:extLst>
          </p:cNvPr>
          <p:cNvCxnSpPr>
            <a:cxnSpLocks/>
          </p:cNvCxnSpPr>
          <p:nvPr/>
        </p:nvCxnSpPr>
        <p:spPr>
          <a:xfrm>
            <a:off x="5475484" y="1597290"/>
            <a:ext cx="485914"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1" name="Conector recto de flecha 20">
            <a:extLst>
              <a:ext uri="{FF2B5EF4-FFF2-40B4-BE49-F238E27FC236}">
                <a16:creationId xmlns:a16="http://schemas.microsoft.com/office/drawing/2014/main" id="{EE3210D7-FA62-45B1-93D8-EA544706A882}"/>
              </a:ext>
            </a:extLst>
          </p:cNvPr>
          <p:cNvCxnSpPr>
            <a:cxnSpLocks/>
          </p:cNvCxnSpPr>
          <p:nvPr/>
        </p:nvCxnSpPr>
        <p:spPr>
          <a:xfrm>
            <a:off x="2667000" y="3122745"/>
            <a:ext cx="485914"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Conector recto de flecha 21">
            <a:extLst>
              <a:ext uri="{FF2B5EF4-FFF2-40B4-BE49-F238E27FC236}">
                <a16:creationId xmlns:a16="http://schemas.microsoft.com/office/drawing/2014/main" id="{29617320-20F9-4DDB-9594-D40B04F50121}"/>
              </a:ext>
            </a:extLst>
          </p:cNvPr>
          <p:cNvCxnSpPr>
            <a:cxnSpLocks/>
          </p:cNvCxnSpPr>
          <p:nvPr/>
        </p:nvCxnSpPr>
        <p:spPr>
          <a:xfrm>
            <a:off x="5475484" y="3122745"/>
            <a:ext cx="485914"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oogle Shape;8430;p66">
            <a:extLst>
              <a:ext uri="{FF2B5EF4-FFF2-40B4-BE49-F238E27FC236}">
                <a16:creationId xmlns:a16="http://schemas.microsoft.com/office/drawing/2014/main" id="{7DE4CA13-B2EC-4381-84B5-CA0F6907B747}"/>
              </a:ext>
            </a:extLst>
          </p:cNvPr>
          <p:cNvSpPr txBox="1">
            <a:spLocks noGrp="1"/>
          </p:cNvSpPr>
          <p:nvPr/>
        </p:nvSpPr>
        <p:spPr>
          <a:xfrm>
            <a:off x="2793668" y="146091"/>
            <a:ext cx="2009632" cy="393818"/>
          </a:xfrm>
          <a:prstGeom prst="rect">
            <a:avLst/>
          </a:prstGeom>
          <a:solidFill>
            <a:schemeClr val="accent1">
              <a:lumMod val="40000"/>
              <a:lumOff val="60000"/>
            </a:schemeClr>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Paytone One"/>
              <a:buNone/>
              <a:defRPr sz="3200" b="0" i="0" u="none" strike="noStrike" cap="none">
                <a:solidFill>
                  <a:srgbClr val="191919"/>
                </a:solidFill>
                <a:latin typeface="Paytone One"/>
                <a:ea typeface="Paytone One"/>
                <a:cs typeface="Paytone One"/>
                <a:sym typeface="Paytone One"/>
              </a:defRPr>
            </a:lvl1pPr>
            <a:lvl2pPr marR="0" lvl="1"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2pPr>
            <a:lvl3pPr marR="0" lvl="2"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3pPr>
            <a:lvl4pPr marR="0" lvl="3"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4pPr>
            <a:lvl5pPr marR="0" lvl="4"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5pPr>
            <a:lvl6pPr marR="0" lvl="5"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6pPr>
            <a:lvl7pPr marR="0" lvl="6"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7pPr>
            <a:lvl8pPr marR="0" lvl="7"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8pPr>
            <a:lvl9pPr marR="0" lvl="8" algn="l" rtl="0">
              <a:lnSpc>
                <a:spcPct val="100000"/>
              </a:lnSpc>
              <a:spcBef>
                <a:spcPts val="0"/>
              </a:spcBef>
              <a:spcAft>
                <a:spcPts val="0"/>
              </a:spcAft>
              <a:buClr>
                <a:schemeClr val="dk1"/>
              </a:buClr>
              <a:buSzPts val="2800"/>
              <a:buFont typeface="Paytone One"/>
              <a:buNone/>
              <a:defRPr sz="2800" b="0" i="0" u="none" strike="noStrike" cap="none">
                <a:solidFill>
                  <a:schemeClr val="dk1"/>
                </a:solidFill>
                <a:latin typeface="Paytone One"/>
                <a:ea typeface="Paytone One"/>
                <a:cs typeface="Paytone One"/>
                <a:sym typeface="Paytone One"/>
              </a:defRPr>
            </a:lvl9pPr>
          </a:lstStyle>
          <a:p>
            <a:pPr algn="ctr">
              <a:defRPr/>
            </a:pPr>
            <a:r>
              <a:rPr lang="es-CO" sz="1800" b="1" dirty="0">
                <a:solidFill>
                  <a:schemeClr val="bg2"/>
                </a:solidFill>
                <a:latin typeface="Arial"/>
                <a:cs typeface="Arial"/>
              </a:rPr>
              <a:t>OBJETIVOS </a:t>
            </a:r>
            <a:endParaRPr lang="es-CO" sz="1800" b="1" dirty="0">
              <a:latin typeface="Arial"/>
              <a:cs typeface="Arial"/>
            </a:endParaRPr>
          </a:p>
        </p:txBody>
      </p:sp>
      <p:sp>
        <p:nvSpPr>
          <p:cNvPr id="26" name="Google Shape;5575;p42">
            <a:extLst>
              <a:ext uri="{FF2B5EF4-FFF2-40B4-BE49-F238E27FC236}">
                <a16:creationId xmlns:a16="http://schemas.microsoft.com/office/drawing/2014/main" id="{5F427468-4660-4591-BD41-F0748D50CD99}"/>
              </a:ext>
            </a:extLst>
          </p:cNvPr>
          <p:cNvSpPr txBox="1">
            <a:spLocks/>
          </p:cNvSpPr>
          <p:nvPr/>
        </p:nvSpPr>
        <p:spPr>
          <a:xfrm>
            <a:off x="687513" y="742160"/>
            <a:ext cx="6417211" cy="65612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1"/>
              </a:buClr>
              <a:buSzPts val="1800"/>
              <a:buFont typeface="Asap"/>
              <a:buNone/>
              <a:defRPr sz="1400" b="0" i="0" u="none" strike="noStrike" cap="none">
                <a:solidFill>
                  <a:schemeClr val="dk1"/>
                </a:solidFill>
                <a:latin typeface="Asap"/>
                <a:ea typeface="Asap"/>
                <a:cs typeface="Asap"/>
                <a:sym typeface="Asap"/>
              </a:defRPr>
            </a:lvl1pPr>
            <a:lvl2pPr marL="914400" marR="0" lvl="1" indent="-317500" algn="ctr"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2pPr>
            <a:lvl3pPr marL="1371600" marR="0" lvl="2" indent="-317500" algn="ctr"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3pPr>
            <a:lvl4pPr marL="1828800" marR="0" lvl="3" indent="-317500" algn="ctr"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4pPr>
            <a:lvl5pPr marL="2286000" marR="0" lvl="4" indent="-317500" algn="ctr"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5pPr>
            <a:lvl6pPr marL="2743200" marR="0" lvl="5" indent="-317500" algn="ctr"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6pPr>
            <a:lvl7pPr marL="3200400" marR="0" lvl="6" indent="-317500" algn="ctr"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7pPr>
            <a:lvl8pPr marL="3657600" marR="0" lvl="7" indent="-317500" algn="ctr"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8pPr>
            <a:lvl9pPr marL="4114800" marR="0" lvl="8" indent="-317500" algn="ctr" rtl="0">
              <a:lnSpc>
                <a:spcPct val="115000"/>
              </a:lnSpc>
              <a:spcBef>
                <a:spcPts val="0"/>
              </a:spcBef>
              <a:spcAft>
                <a:spcPts val="0"/>
              </a:spcAft>
              <a:buClr>
                <a:schemeClr val="dk1"/>
              </a:buClr>
              <a:buSzPts val="1400"/>
              <a:buFont typeface="Asap"/>
              <a:buNone/>
              <a:defRPr sz="1400" b="0" i="0" u="none" strike="noStrike" cap="none">
                <a:solidFill>
                  <a:schemeClr val="dk1"/>
                </a:solidFill>
                <a:latin typeface="Asap"/>
                <a:ea typeface="Asap"/>
                <a:cs typeface="Asap"/>
                <a:sym typeface="Asap"/>
              </a:defRPr>
            </a:lvl9pPr>
          </a:lstStyle>
          <a:p>
            <a:pPr algn="l"/>
            <a:r>
              <a:rPr lang="es-MX" altLang="es-CO">
                <a:solidFill>
                  <a:srgbClr val="000000"/>
                </a:solidFill>
                <a:latin typeface="Arial"/>
                <a:cs typeface="Arial"/>
                <a:sym typeface="Arial"/>
              </a:rPr>
              <a:t>Propiciar condiciones laborales que contribuyan al desarrollo  del potencial personal y profesional  de los empleados y el mejoramiento de  la calidad de vida de sus familias.</a:t>
            </a:r>
            <a:endParaRPr lang="es-MX" altLang="es-CO" dirty="0">
              <a:solidFill>
                <a:srgbClr val="000000"/>
              </a:solidFill>
              <a:latin typeface="Arial"/>
              <a:cs typeface="Arial"/>
              <a:sym typeface="Arial"/>
            </a:endParaRPr>
          </a:p>
        </p:txBody>
      </p:sp>
      <p:sp>
        <p:nvSpPr>
          <p:cNvPr id="27" name="Rectángulo 26">
            <a:extLst>
              <a:ext uri="{FF2B5EF4-FFF2-40B4-BE49-F238E27FC236}">
                <a16:creationId xmlns:a16="http://schemas.microsoft.com/office/drawing/2014/main" id="{CBB57A13-FF8E-48B4-A046-35477E1AE86A}"/>
              </a:ext>
            </a:extLst>
          </p:cNvPr>
          <p:cNvSpPr/>
          <p:nvPr/>
        </p:nvSpPr>
        <p:spPr>
          <a:xfrm>
            <a:off x="779458" y="1486738"/>
            <a:ext cx="4572000" cy="738664"/>
          </a:xfrm>
          <a:prstGeom prst="rect">
            <a:avLst/>
          </a:prstGeom>
        </p:spPr>
        <p:txBody>
          <a:bodyPr>
            <a:spAutoFit/>
          </a:bodyPr>
          <a:lstStyle/>
          <a:p>
            <a:pPr>
              <a:buClr>
                <a:schemeClr val="dk1"/>
              </a:buClr>
              <a:buSzPts val="2800"/>
              <a:defRPr/>
            </a:pPr>
            <a:r>
              <a:rPr lang="es-CO" sz="1800" b="1" dirty="0">
                <a:solidFill>
                  <a:schemeClr val="bg2"/>
                </a:solidFill>
                <a:sym typeface="Paytone One"/>
              </a:rPr>
              <a:t>ALCANCE:</a:t>
            </a:r>
          </a:p>
          <a:p>
            <a:r>
              <a:rPr lang="es-CO" sz="1200" dirty="0">
                <a:sym typeface="Asap"/>
              </a:rPr>
              <a:t>Las actividades de bienestar, incentivos y estímulos son para todos los funcionarios de Planta y Direcciones Territoriales</a:t>
            </a:r>
          </a:p>
        </p:txBody>
      </p:sp>
      <p:sp>
        <p:nvSpPr>
          <p:cNvPr id="28" name="Rectángulo 27">
            <a:extLst>
              <a:ext uri="{FF2B5EF4-FFF2-40B4-BE49-F238E27FC236}">
                <a16:creationId xmlns:a16="http://schemas.microsoft.com/office/drawing/2014/main" id="{CD2E4A2D-B33C-4552-8830-F3DECA46674D}"/>
              </a:ext>
            </a:extLst>
          </p:cNvPr>
          <p:cNvSpPr/>
          <p:nvPr/>
        </p:nvSpPr>
        <p:spPr>
          <a:xfrm>
            <a:off x="847826" y="2385404"/>
            <a:ext cx="4572000" cy="2015936"/>
          </a:xfrm>
          <a:prstGeom prst="rect">
            <a:avLst/>
          </a:prstGeom>
        </p:spPr>
        <p:txBody>
          <a:bodyPr>
            <a:spAutoFit/>
          </a:bodyPr>
          <a:lstStyle/>
          <a:p>
            <a:r>
              <a:rPr lang="es-CO" sz="1250" dirty="0"/>
              <a:t>El diseño y formulación del Plan de Bienestar del Instituto Nacional de Vías, se prioriza a través de los siguientes elementos:</a:t>
            </a:r>
          </a:p>
          <a:p>
            <a:endParaRPr lang="es-CO" sz="1250" dirty="0"/>
          </a:p>
          <a:p>
            <a:pPr marL="342900" lvl="0" indent="-342900">
              <a:buFont typeface="Wingdings" panose="05000000000000000000" pitchFamily="2" charset="2"/>
              <a:buChar char="ü"/>
            </a:pPr>
            <a:r>
              <a:rPr lang="es-CO" sz="1250" dirty="0"/>
              <a:t>Resultados de las sugerencias  de los funcionarios de cada dependencia y las Direcciones Territoriales </a:t>
            </a:r>
          </a:p>
          <a:p>
            <a:pPr marL="342900" lvl="0" indent="-342900">
              <a:buFont typeface="Wingdings" panose="05000000000000000000" pitchFamily="2" charset="2"/>
              <a:buChar char="ü"/>
            </a:pPr>
            <a:endParaRPr lang="es-CO" sz="1250" dirty="0"/>
          </a:p>
          <a:p>
            <a:pPr marL="342900" indent="-342900">
              <a:buFont typeface="Wingdings" panose="05000000000000000000" pitchFamily="2" charset="2"/>
              <a:buChar char="ü"/>
            </a:pPr>
            <a:r>
              <a:rPr lang="es-CO" sz="1250" dirty="0"/>
              <a:t>Resultados de la evaluación de actividades</a:t>
            </a:r>
          </a:p>
          <a:p>
            <a:pPr marL="342900" indent="-342900">
              <a:buFont typeface="Wingdings" panose="05000000000000000000" pitchFamily="2" charset="2"/>
              <a:buChar char="ü"/>
            </a:pPr>
            <a:endParaRPr lang="es-CO" sz="1250" dirty="0"/>
          </a:p>
          <a:p>
            <a:pPr marL="342900" indent="-342900">
              <a:buFont typeface="Wingdings" panose="05000000000000000000" pitchFamily="2" charset="2"/>
              <a:buChar char="ü"/>
            </a:pPr>
            <a:r>
              <a:rPr lang="es-CO" sz="1250" dirty="0"/>
              <a:t>Análisis Normatividad vigente y presupuesto asignado</a:t>
            </a:r>
          </a:p>
        </p:txBody>
      </p:sp>
      <p:pic>
        <p:nvPicPr>
          <p:cNvPr id="29" name="Google Shape;5576;p42">
            <a:extLst>
              <a:ext uri="{FF2B5EF4-FFF2-40B4-BE49-F238E27FC236}">
                <a16:creationId xmlns:a16="http://schemas.microsoft.com/office/drawing/2014/main" id="{80A3D430-7C78-4795-9664-C94E1BF2D38D}"/>
              </a:ext>
            </a:extLst>
          </p:cNvPr>
          <p:cNvPicPr preferRelativeResize="0"/>
          <p:nvPr/>
        </p:nvPicPr>
        <p:blipFill rotWithShape="1">
          <a:blip r:embed="rId2">
            <a:alphaModFix/>
          </a:blip>
          <a:srcRect l="5151" t="6614" r="2691" b="4843"/>
          <a:stretch/>
        </p:blipFill>
        <p:spPr>
          <a:xfrm>
            <a:off x="5985774" y="1486738"/>
            <a:ext cx="2237899" cy="2585586"/>
          </a:xfrm>
          <a:prstGeom prst="rect">
            <a:avLst/>
          </a:prstGeom>
          <a:noFill/>
          <a:ln>
            <a:noFill/>
          </a:ln>
        </p:spPr>
      </p:pic>
    </p:spTree>
    <p:extLst>
      <p:ext uri="{BB962C8B-B14F-4D97-AF65-F5344CB8AC3E}">
        <p14:creationId xmlns:p14="http://schemas.microsoft.com/office/powerpoint/2010/main" val="78319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5575;p42">
            <a:extLst>
              <a:ext uri="{FF2B5EF4-FFF2-40B4-BE49-F238E27FC236}">
                <a16:creationId xmlns:a16="http://schemas.microsoft.com/office/drawing/2014/main" id="{8D35CB2F-844F-498F-960F-0BA78AEAB0C9}"/>
              </a:ext>
            </a:extLst>
          </p:cNvPr>
          <p:cNvSpPr txBox="1">
            <a:spLocks noGrp="1"/>
          </p:cNvSpPr>
          <p:nvPr>
            <p:ph type="subTitle" idx="1"/>
          </p:nvPr>
        </p:nvSpPr>
        <p:spPr>
          <a:xfrm>
            <a:off x="749028" y="257898"/>
            <a:ext cx="6030546" cy="1005265"/>
          </a:xfrm>
          <a:prstGeom prst="rect">
            <a:avLst/>
          </a:prstGeom>
        </p:spPr>
        <p:txBody>
          <a:bodyPr spcFirstLastPara="1" wrap="square" lIns="91425" tIns="91425" rIns="91425" bIns="91425" anchor="ctr" anchorCtr="0">
            <a:noAutofit/>
          </a:bodyPr>
          <a:lstStyle/>
          <a:p>
            <a:pPr algn="l">
              <a:defRPr/>
            </a:pPr>
            <a:r>
              <a:rPr lang="es-CO" sz="1100" dirty="0">
                <a:solidFill>
                  <a:srgbClr val="000000"/>
                </a:solidFill>
                <a:latin typeface="+mj-lt"/>
                <a:cs typeface="Arial" pitchFamily="34" charset="0"/>
                <a:sym typeface="Arial"/>
              </a:rPr>
              <a:t>Decreto  1083  de 2015 (1227/ 2005):</a:t>
            </a:r>
          </a:p>
          <a:p>
            <a:pPr algn="l">
              <a:defRPr/>
            </a:pPr>
            <a:endParaRPr lang="es-ES" sz="1100" dirty="0">
              <a:solidFill>
                <a:srgbClr val="000000"/>
              </a:solidFill>
              <a:latin typeface="+mj-lt"/>
              <a:cs typeface="Arial" pitchFamily="34" charset="0"/>
              <a:sym typeface="Arial"/>
            </a:endParaRPr>
          </a:p>
          <a:p>
            <a:pPr algn="l">
              <a:defRPr/>
            </a:pPr>
            <a:r>
              <a:rPr lang="es-ES" sz="1100" dirty="0">
                <a:solidFill>
                  <a:srgbClr val="000000"/>
                </a:solidFill>
                <a:latin typeface="+mj-lt"/>
                <a:cs typeface="Arial" pitchFamily="34" charset="0"/>
                <a:sym typeface="Arial"/>
              </a:rPr>
              <a:t>Estos programas se ocupan de problemas y condiciones de la vida laboral de los empleados de manera que permitan la satisfacción de sus necesidades personales y profesionales como: </a:t>
            </a:r>
          </a:p>
        </p:txBody>
      </p:sp>
      <p:sp>
        <p:nvSpPr>
          <p:cNvPr id="15" name="Rectángulo 14">
            <a:extLst>
              <a:ext uri="{FF2B5EF4-FFF2-40B4-BE49-F238E27FC236}">
                <a16:creationId xmlns:a16="http://schemas.microsoft.com/office/drawing/2014/main" id="{84188F5C-5886-4E88-8971-8BBF8A9B7FFE}"/>
              </a:ext>
            </a:extLst>
          </p:cNvPr>
          <p:cNvSpPr/>
          <p:nvPr/>
        </p:nvSpPr>
        <p:spPr>
          <a:xfrm>
            <a:off x="1038083" y="1435602"/>
            <a:ext cx="4572000" cy="3739485"/>
          </a:xfrm>
          <a:prstGeom prst="rect">
            <a:avLst/>
          </a:prstGeom>
        </p:spPr>
        <p:txBody>
          <a:bodyPr>
            <a:spAutoFit/>
          </a:bodyPr>
          <a:lstStyle/>
          <a:p>
            <a:pPr>
              <a:defRPr/>
            </a:pPr>
            <a:r>
              <a:rPr lang="es-ES" b="1" u="sng" dirty="0">
                <a:solidFill>
                  <a:schemeClr val="tx2"/>
                </a:solidFill>
                <a:latin typeface="Candara" panose="020E0502030303020204" pitchFamily="34" charset="0"/>
                <a:cs typeface="Arial" pitchFamily="34" charset="0"/>
              </a:rPr>
              <a:t>1.</a:t>
            </a:r>
            <a:r>
              <a:rPr lang="es-ES" sz="1100" b="1" u="sng" dirty="0">
                <a:solidFill>
                  <a:schemeClr val="tx2"/>
                </a:solidFill>
                <a:latin typeface="+mj-lt"/>
                <a:cs typeface="Arial" pitchFamily="34" charset="0"/>
              </a:rPr>
              <a:t>CLIMA LABORAL  </a:t>
            </a:r>
          </a:p>
          <a:p>
            <a:pPr>
              <a:defRPr/>
            </a:pPr>
            <a:endParaRPr lang="es-ES" sz="1100" b="1" u="sng" dirty="0">
              <a:solidFill>
                <a:schemeClr val="tx2"/>
              </a:solidFill>
              <a:latin typeface="+mj-lt"/>
              <a:cs typeface="Arial" pitchFamily="34" charset="0"/>
            </a:endParaRPr>
          </a:p>
          <a:p>
            <a:pPr>
              <a:defRPr/>
            </a:pPr>
            <a:r>
              <a:rPr lang="es-ES" sz="1100" dirty="0">
                <a:latin typeface="+mj-lt"/>
                <a:cs typeface="Arial" pitchFamily="34" charset="0"/>
              </a:rPr>
              <a:t>Realizar intervención según diagnostico de Clima Laboral a todos los funcionarios y contratistas </a:t>
            </a:r>
          </a:p>
          <a:p>
            <a:pPr>
              <a:defRPr/>
            </a:pPr>
            <a:endParaRPr lang="es-ES" sz="1100" b="1" dirty="0">
              <a:solidFill>
                <a:schemeClr val="tx2"/>
              </a:solidFill>
              <a:latin typeface="+mj-lt"/>
              <a:cs typeface="Arial" pitchFamily="34" charset="0"/>
            </a:endParaRPr>
          </a:p>
          <a:p>
            <a:pPr>
              <a:defRPr/>
            </a:pPr>
            <a:r>
              <a:rPr lang="es-ES" sz="1100" b="1" u="sng" dirty="0">
                <a:solidFill>
                  <a:schemeClr val="tx2"/>
                </a:solidFill>
                <a:latin typeface="+mj-lt"/>
                <a:cs typeface="Arial" pitchFamily="34" charset="0"/>
              </a:rPr>
              <a:t>2.FORTALECIMIENTO DE LA CULTURA DE BUEN GOBERNO E INTEGRIDAD Y VALORES INSTITUCIONALES</a:t>
            </a:r>
          </a:p>
          <a:p>
            <a:pPr>
              <a:defRPr/>
            </a:pPr>
            <a:endParaRPr lang="es-ES" sz="1100" u="sng" dirty="0">
              <a:solidFill>
                <a:srgbClr val="002060"/>
              </a:solidFill>
              <a:latin typeface="+mj-lt"/>
              <a:cs typeface="Arial" pitchFamily="34" charset="0"/>
            </a:endParaRPr>
          </a:p>
          <a:p>
            <a:pPr>
              <a:defRPr/>
            </a:pPr>
            <a:r>
              <a:rPr lang="es-ES" sz="1100" dirty="0">
                <a:latin typeface="+mj-lt"/>
                <a:cs typeface="Arial" pitchFamily="34" charset="0"/>
              </a:rPr>
              <a:t>Fortalecimiento de la Cultura de Integridad (MIPG) </a:t>
            </a:r>
          </a:p>
          <a:p>
            <a:pPr>
              <a:defRPr/>
            </a:pPr>
            <a:r>
              <a:rPr lang="es-ES" sz="1100" dirty="0">
                <a:latin typeface="+mj-lt"/>
                <a:cs typeface="Arial" pitchFamily="34" charset="0"/>
              </a:rPr>
              <a:t>Afianzar nuestros valores nuevo código de integridad, carteleras, intranet, metodología caja de herramientas </a:t>
            </a:r>
          </a:p>
          <a:p>
            <a:pPr algn="just"/>
            <a:endParaRPr lang="es-CO" sz="1100" b="1" dirty="0">
              <a:solidFill>
                <a:schemeClr val="tx2"/>
              </a:solidFill>
              <a:latin typeface="+mj-lt"/>
              <a:cs typeface="Arial" panose="020B0604020202020204" pitchFamily="34" charset="0"/>
            </a:endParaRPr>
          </a:p>
          <a:p>
            <a:pPr algn="just"/>
            <a:r>
              <a:rPr lang="es-CO" sz="1100" b="1" dirty="0">
                <a:solidFill>
                  <a:schemeClr val="tx2"/>
                </a:solidFill>
                <a:latin typeface="+mj-lt"/>
                <a:cs typeface="Arial" panose="020B0604020202020204" pitchFamily="34" charset="0"/>
              </a:rPr>
              <a:t>3.BIENESTAR TRANSFORMANDO VIDAS</a:t>
            </a:r>
          </a:p>
          <a:p>
            <a:pPr algn="just"/>
            <a:endParaRPr lang="es-CO" sz="1100" b="1" dirty="0">
              <a:solidFill>
                <a:schemeClr val="tx2"/>
              </a:solidFill>
              <a:latin typeface="+mj-lt"/>
              <a:cs typeface="Arial" panose="020B0604020202020204" pitchFamily="34" charset="0"/>
            </a:endParaRPr>
          </a:p>
          <a:p>
            <a:pPr algn="just"/>
            <a:r>
              <a:rPr lang="es-CO" sz="1100" dirty="0">
                <a:latin typeface="+mj-lt"/>
                <a:cs typeface="Arial" pitchFamily="34" charset="0"/>
              </a:rPr>
              <a:t>Desarrollar actividades que permitan la transformación y autoconocimiento y la transformación para potenciar sus proyectos de vida y mejorar la calidad de vida a través de charlas transformadoras, encuentros, Izadas de bandera  eucaristías, talleres, formación para cuidadores, padres y madres cabeza de familia) </a:t>
            </a:r>
          </a:p>
          <a:p>
            <a:pPr>
              <a:defRPr/>
            </a:pPr>
            <a:endParaRPr lang="es-ES" sz="1100" dirty="0">
              <a:latin typeface="+mj-lt"/>
              <a:cs typeface="Arial" pitchFamily="34" charset="0"/>
            </a:endParaRPr>
          </a:p>
          <a:p>
            <a:pPr>
              <a:defRPr/>
            </a:pPr>
            <a:endParaRPr lang="es-ES" dirty="0">
              <a:latin typeface="Candara" panose="020E0502030303020204" pitchFamily="34" charset="0"/>
              <a:cs typeface="Arial" pitchFamily="34" charset="0"/>
            </a:endParaRPr>
          </a:p>
        </p:txBody>
      </p:sp>
      <p:pic>
        <p:nvPicPr>
          <p:cNvPr id="16" name="Picture 4">
            <a:extLst>
              <a:ext uri="{FF2B5EF4-FFF2-40B4-BE49-F238E27FC236}">
                <a16:creationId xmlns:a16="http://schemas.microsoft.com/office/drawing/2014/main" id="{95ED8C39-3A46-4D3E-AD35-B4D3DF0572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8183" y="1435602"/>
            <a:ext cx="2686766" cy="2583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674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602"/>
        <p:cNvGrpSpPr/>
        <p:nvPr/>
      </p:nvGrpSpPr>
      <p:grpSpPr>
        <a:xfrm>
          <a:off x="0" y="0"/>
          <a:ext cx="0" cy="0"/>
          <a:chOff x="0" y="0"/>
          <a:chExt cx="0" cy="0"/>
        </a:xfrm>
      </p:grpSpPr>
      <p:pic>
        <p:nvPicPr>
          <p:cNvPr id="5603" name="Google Shape;5603;p44"/>
          <p:cNvPicPr preferRelativeResize="0"/>
          <p:nvPr/>
        </p:nvPicPr>
        <p:blipFill rotWithShape="1">
          <a:blip r:embed="rId3">
            <a:alphaModFix/>
          </a:blip>
          <a:srcRect l="15110" t="29278" r="17910" b="26693"/>
          <a:stretch/>
        </p:blipFill>
        <p:spPr>
          <a:xfrm>
            <a:off x="7781614" y="2982607"/>
            <a:ext cx="1039656" cy="1027718"/>
          </a:xfrm>
          <a:prstGeom prst="rect">
            <a:avLst/>
          </a:prstGeom>
          <a:noFill/>
          <a:ln>
            <a:noFill/>
          </a:ln>
        </p:spPr>
      </p:pic>
      <p:sp>
        <p:nvSpPr>
          <p:cNvPr id="5606" name="Google Shape;5606;p44"/>
          <p:cNvSpPr txBox="1">
            <a:spLocks noGrp="1"/>
          </p:cNvSpPr>
          <p:nvPr>
            <p:ph type="title" idx="2"/>
          </p:nvPr>
        </p:nvSpPr>
        <p:spPr>
          <a:xfrm>
            <a:off x="1342748" y="326634"/>
            <a:ext cx="7190068" cy="33855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1" wrap="square" lIns="91425" tIns="91425" rIns="91425" bIns="91425" anchor="ctr" anchorCtr="0">
            <a:noAutofit/>
          </a:bodyPr>
          <a:lstStyle/>
          <a:p>
            <a:r>
              <a:rPr lang="es-ES" sz="2400" b="1" dirty="0">
                <a:solidFill>
                  <a:schemeClr val="bg2"/>
                </a:solidFill>
              </a:rPr>
              <a:t>PROGRAMA EQUIDAD DE GENERO </a:t>
            </a:r>
            <a:endParaRPr sz="2400" b="1" dirty="0">
              <a:solidFill>
                <a:schemeClr val="bg2"/>
              </a:solidFill>
            </a:endParaRPr>
          </a:p>
        </p:txBody>
      </p:sp>
      <p:sp>
        <p:nvSpPr>
          <p:cNvPr id="5" name="Rectángulo 4">
            <a:extLst>
              <a:ext uri="{FF2B5EF4-FFF2-40B4-BE49-F238E27FC236}">
                <a16:creationId xmlns:a16="http://schemas.microsoft.com/office/drawing/2014/main" id="{F3B7F439-4384-4E7A-B36E-3A32FB7BFA52}"/>
              </a:ext>
            </a:extLst>
          </p:cNvPr>
          <p:cNvSpPr/>
          <p:nvPr/>
        </p:nvSpPr>
        <p:spPr>
          <a:xfrm>
            <a:off x="1697687" y="1031340"/>
            <a:ext cx="6863508" cy="338554"/>
          </a:xfrm>
          <a:prstGeom prst="rect">
            <a:avLst/>
          </a:prstGeom>
        </p:spPr>
        <p:txBody>
          <a:bodyPr wrap="square">
            <a:spAutoFit/>
          </a:bodyPr>
          <a:lstStyle/>
          <a:p>
            <a:pPr lvl="0">
              <a:defRPr/>
            </a:pPr>
            <a:r>
              <a:rPr lang="es-CO" sz="1600" dirty="0">
                <a:latin typeface="+mj-lt"/>
                <a:ea typeface="Calibri" panose="020F0502020204030204" pitchFamily="34" charset="0"/>
                <a:cs typeface="Times New Roman" panose="02020603050405020304" pitchFamily="18" charset="0"/>
              </a:rPr>
              <a:t>Programa de certificación del sello equipares publico  a través de PNUD</a:t>
            </a:r>
            <a:endParaRPr lang="es-ES" sz="1600" b="1" u="sng" dirty="0">
              <a:solidFill>
                <a:srgbClr val="F79646">
                  <a:lumMod val="75000"/>
                </a:srgbClr>
              </a:solidFill>
              <a:latin typeface="+mj-lt"/>
              <a:cs typeface="Arial" pitchFamily="34" charset="0"/>
            </a:endParaRPr>
          </a:p>
        </p:txBody>
      </p:sp>
      <p:pic>
        <p:nvPicPr>
          <p:cNvPr id="11" name="Imagen 10">
            <a:extLst>
              <a:ext uri="{FF2B5EF4-FFF2-40B4-BE49-F238E27FC236}">
                <a16:creationId xmlns:a16="http://schemas.microsoft.com/office/drawing/2014/main" id="{66DF2000-D8F6-4096-889D-77178AA649C1}"/>
              </a:ext>
            </a:extLst>
          </p:cNvPr>
          <p:cNvPicPr>
            <a:picLocks noChangeAspect="1"/>
          </p:cNvPicPr>
          <p:nvPr/>
        </p:nvPicPr>
        <p:blipFill>
          <a:blip r:embed="rId4"/>
          <a:stretch>
            <a:fillRect/>
          </a:stretch>
        </p:blipFill>
        <p:spPr>
          <a:xfrm>
            <a:off x="2350324" y="1471544"/>
            <a:ext cx="5174916" cy="3644565"/>
          </a:xfrm>
          <a:prstGeom prst="rect">
            <a:avLst/>
          </a:prstGeom>
          <a:ln>
            <a:solidFill>
              <a:srgbClr val="18496B"/>
            </a:solidFill>
          </a:ln>
        </p:spPr>
      </p:pic>
    </p:spTree>
    <p:extLst>
      <p:ext uri="{BB962C8B-B14F-4D97-AF65-F5344CB8AC3E}">
        <p14:creationId xmlns:p14="http://schemas.microsoft.com/office/powerpoint/2010/main" val="2410118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549"/>
        <p:cNvGrpSpPr/>
        <p:nvPr/>
      </p:nvGrpSpPr>
      <p:grpSpPr>
        <a:xfrm>
          <a:off x="0" y="0"/>
          <a:ext cx="0" cy="0"/>
          <a:chOff x="0" y="0"/>
          <a:chExt cx="0" cy="0"/>
        </a:xfrm>
      </p:grpSpPr>
      <p:sp>
        <p:nvSpPr>
          <p:cNvPr id="5553" name="Google Shape;5553;p41"/>
          <p:cNvSpPr/>
          <p:nvPr/>
        </p:nvSpPr>
        <p:spPr>
          <a:xfrm>
            <a:off x="735310" y="574180"/>
            <a:ext cx="548825" cy="49941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rgbClr val="ED7D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1</a:t>
            </a:r>
            <a:endParaRPr sz="1600" b="1" dirty="0"/>
          </a:p>
        </p:txBody>
      </p:sp>
      <p:sp>
        <p:nvSpPr>
          <p:cNvPr id="5567" name="Google Shape;5567;p41"/>
          <p:cNvSpPr/>
          <p:nvPr/>
        </p:nvSpPr>
        <p:spPr>
          <a:xfrm>
            <a:off x="8079565" y="2129595"/>
            <a:ext cx="198691" cy="198691"/>
          </a:xfrm>
          <a:custGeom>
            <a:avLst/>
            <a:gdLst/>
            <a:ahLst/>
            <a:cxnLst/>
            <a:rect l="l" t="t" r="r" b="b"/>
            <a:pathLst>
              <a:path w="2372" h="2372" extrusionOk="0">
                <a:moveTo>
                  <a:pt x="1591" y="0"/>
                </a:moveTo>
                <a:lnTo>
                  <a:pt x="771" y="3"/>
                </a:lnTo>
                <a:lnTo>
                  <a:pt x="775" y="778"/>
                </a:lnTo>
                <a:lnTo>
                  <a:pt x="0" y="781"/>
                </a:lnTo>
                <a:lnTo>
                  <a:pt x="3" y="1604"/>
                </a:lnTo>
                <a:lnTo>
                  <a:pt x="778" y="1601"/>
                </a:lnTo>
                <a:lnTo>
                  <a:pt x="781" y="2372"/>
                </a:lnTo>
                <a:lnTo>
                  <a:pt x="1601" y="2369"/>
                </a:lnTo>
                <a:lnTo>
                  <a:pt x="1601" y="1594"/>
                </a:lnTo>
                <a:lnTo>
                  <a:pt x="2372" y="1591"/>
                </a:lnTo>
                <a:lnTo>
                  <a:pt x="2369" y="771"/>
                </a:lnTo>
                <a:lnTo>
                  <a:pt x="1597" y="775"/>
                </a:lnTo>
                <a:lnTo>
                  <a:pt x="15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5510;p40">
            <a:extLst>
              <a:ext uri="{FF2B5EF4-FFF2-40B4-BE49-F238E27FC236}">
                <a16:creationId xmlns:a16="http://schemas.microsoft.com/office/drawing/2014/main" id="{901A557C-962F-480D-E773-576B98B0305F}"/>
              </a:ext>
            </a:extLst>
          </p:cNvPr>
          <p:cNvSpPr txBox="1">
            <a:spLocks/>
          </p:cNvSpPr>
          <p:nvPr/>
        </p:nvSpPr>
        <p:spPr>
          <a:xfrm>
            <a:off x="369139" y="79735"/>
            <a:ext cx="7531000" cy="52270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900"/>
              <a:buFont typeface="Paytone One"/>
              <a:buNone/>
              <a:defRPr sz="3200" b="0" i="0" u="none" strike="noStrike" cap="none">
                <a:solidFill>
                  <a:schemeClr val="accent2"/>
                </a:solidFill>
                <a:latin typeface="Paytone One"/>
                <a:ea typeface="Paytone One"/>
                <a:cs typeface="Paytone One"/>
                <a:sym typeface="Paytone One"/>
              </a:defRPr>
            </a:lvl1pPr>
            <a:lvl2pPr marR="0" lvl="1"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2pPr>
            <a:lvl3pPr marR="0" lvl="2"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3pPr>
            <a:lvl4pPr marR="0" lvl="3"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4pPr>
            <a:lvl5pPr marR="0" lvl="4"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5pPr>
            <a:lvl6pPr marR="0" lvl="5"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6pPr>
            <a:lvl7pPr marR="0" lvl="6"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7pPr>
            <a:lvl8pPr marR="0" lvl="7"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8pPr>
            <a:lvl9pPr marR="0" lvl="8" algn="ctr" rtl="0">
              <a:lnSpc>
                <a:spcPct val="100000"/>
              </a:lnSpc>
              <a:spcBef>
                <a:spcPts val="0"/>
              </a:spcBef>
              <a:spcAft>
                <a:spcPts val="0"/>
              </a:spcAft>
              <a:buClr>
                <a:schemeClr val="dk1"/>
              </a:buClr>
              <a:buSzPts val="3900"/>
              <a:buFont typeface="Paytone One"/>
              <a:buNone/>
              <a:defRPr sz="3900" b="0" i="0" u="none" strike="noStrike" cap="none">
                <a:solidFill>
                  <a:schemeClr val="dk1"/>
                </a:solidFill>
                <a:latin typeface="Paytone One"/>
                <a:ea typeface="Paytone One"/>
                <a:cs typeface="Paytone One"/>
                <a:sym typeface="Paytone One"/>
              </a:defRPr>
            </a:lvl9pPr>
          </a:lstStyle>
          <a:p>
            <a:pPr lvl="0">
              <a:defRPr/>
            </a:pPr>
            <a:r>
              <a:rPr lang="es-CO" sz="2000" b="1" dirty="0">
                <a:solidFill>
                  <a:schemeClr val="bg2"/>
                </a:solidFill>
                <a:latin typeface="Calibri" panose="020F0502020204030204" pitchFamily="34" charset="0"/>
                <a:ea typeface="Calibri" panose="020F0502020204030204" pitchFamily="34" charset="0"/>
                <a:cs typeface="Times New Roman" panose="02020603050405020304" pitchFamily="18" charset="0"/>
              </a:rPr>
              <a:t>PROGRAMA EQUIDAD DE GENERO</a:t>
            </a:r>
          </a:p>
        </p:txBody>
      </p:sp>
      <p:sp>
        <p:nvSpPr>
          <p:cNvPr id="7" name="Google Shape;5553;p41">
            <a:extLst>
              <a:ext uri="{FF2B5EF4-FFF2-40B4-BE49-F238E27FC236}">
                <a16:creationId xmlns:a16="http://schemas.microsoft.com/office/drawing/2014/main" id="{32EC9F10-03E0-D96B-16BC-60802FD207CD}"/>
              </a:ext>
            </a:extLst>
          </p:cNvPr>
          <p:cNvSpPr/>
          <p:nvPr/>
        </p:nvSpPr>
        <p:spPr>
          <a:xfrm>
            <a:off x="698565" y="1204859"/>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a:t>2</a:t>
            </a:r>
            <a:endParaRPr sz="1600" b="1"/>
          </a:p>
        </p:txBody>
      </p:sp>
      <p:sp>
        <p:nvSpPr>
          <p:cNvPr id="9" name="CuadroTexto 8">
            <a:extLst>
              <a:ext uri="{FF2B5EF4-FFF2-40B4-BE49-F238E27FC236}">
                <a16:creationId xmlns:a16="http://schemas.microsoft.com/office/drawing/2014/main" id="{4109C6BA-5553-80D8-C87C-21F8F6787FD0}"/>
              </a:ext>
            </a:extLst>
          </p:cNvPr>
          <p:cNvSpPr txBox="1"/>
          <p:nvPr/>
        </p:nvSpPr>
        <p:spPr>
          <a:xfrm>
            <a:off x="1247390" y="1218250"/>
            <a:ext cx="6795430" cy="646331"/>
          </a:xfrm>
          <a:prstGeom prst="rect">
            <a:avLst/>
          </a:prstGeom>
          <a:noFill/>
        </p:spPr>
        <p:txBody>
          <a:bodyPr wrap="square">
            <a:spAutoFit/>
          </a:bodyPr>
          <a:lstStyle/>
          <a:p>
            <a:pPr algn="just">
              <a:lnSpc>
                <a:spcPct val="90000"/>
              </a:lnSpc>
            </a:pPr>
            <a:r>
              <a:rPr lang="en-US" sz="1000" dirty="0">
                <a:latin typeface="Arial" panose="020B0604020202020204" pitchFamily="34" charset="0"/>
              </a:rPr>
              <a:t>Además de participar en las actividades propuestas por el Ministerio de Transporte y realizar las </a:t>
            </a:r>
            <a:r>
              <a:rPr lang="en-US" sz="1000" dirty="0" err="1">
                <a:latin typeface="Arial" panose="020B0604020202020204" pitchFamily="34" charset="0"/>
              </a:rPr>
              <a:t>acciones</a:t>
            </a:r>
            <a:r>
              <a:rPr lang="en-US" sz="1000" dirty="0">
                <a:latin typeface="Arial" panose="020B0604020202020204" pitchFamily="34" charset="0"/>
              </a:rPr>
              <a:t> necesarias para lograr la caracterización de la población de la Entidad, se proponen las siguientes actividades como complemento del programa. </a:t>
            </a:r>
          </a:p>
          <a:p>
            <a:pPr indent="-228600" algn="just">
              <a:lnSpc>
                <a:spcPct val="90000"/>
              </a:lnSpc>
              <a:buFont typeface="Arial" panose="020B0604020202020204" pitchFamily="34" charset="0"/>
              <a:buChar char="•"/>
            </a:pPr>
            <a:endParaRPr lang="en-US" sz="1000" dirty="0">
              <a:latin typeface="Arial" panose="020B0604020202020204" pitchFamily="34" charset="0"/>
            </a:endParaRPr>
          </a:p>
        </p:txBody>
      </p:sp>
      <p:sp>
        <p:nvSpPr>
          <p:cNvPr id="18" name="Google Shape;5553;p41">
            <a:extLst>
              <a:ext uri="{FF2B5EF4-FFF2-40B4-BE49-F238E27FC236}">
                <a16:creationId xmlns:a16="http://schemas.microsoft.com/office/drawing/2014/main" id="{908ABBC6-D859-7FE4-FB71-D0EA61A888FB}"/>
              </a:ext>
            </a:extLst>
          </p:cNvPr>
          <p:cNvSpPr/>
          <p:nvPr/>
        </p:nvSpPr>
        <p:spPr>
          <a:xfrm>
            <a:off x="698564" y="1714199"/>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rgbClr val="ED7D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3</a:t>
            </a:r>
            <a:endParaRPr sz="1600" b="1" dirty="0"/>
          </a:p>
        </p:txBody>
      </p:sp>
      <p:sp>
        <p:nvSpPr>
          <p:cNvPr id="30" name="CuadroTexto 29">
            <a:extLst>
              <a:ext uri="{FF2B5EF4-FFF2-40B4-BE49-F238E27FC236}">
                <a16:creationId xmlns:a16="http://schemas.microsoft.com/office/drawing/2014/main" id="{720B79D0-8849-97AE-D300-3859E1405270}"/>
              </a:ext>
            </a:extLst>
          </p:cNvPr>
          <p:cNvSpPr txBox="1"/>
          <p:nvPr/>
        </p:nvSpPr>
        <p:spPr>
          <a:xfrm>
            <a:off x="1264090" y="1810687"/>
            <a:ext cx="6989667" cy="369332"/>
          </a:xfrm>
          <a:prstGeom prst="rect">
            <a:avLst/>
          </a:prstGeom>
          <a:noFill/>
        </p:spPr>
        <p:txBody>
          <a:bodyPr wrap="square">
            <a:spAutoFit/>
          </a:bodyPr>
          <a:lstStyle/>
          <a:p>
            <a:pPr algn="just">
              <a:lnSpc>
                <a:spcPct val="90000"/>
              </a:lnSpc>
            </a:pPr>
            <a:r>
              <a:rPr lang="en-US" sz="1000" dirty="0">
                <a:latin typeface="Arial" panose="020B0604020202020204" pitchFamily="34" charset="0"/>
              </a:rPr>
              <a:t>Mensualmente se propone la realización de uno de los cursos de la plataforma ONU </a:t>
            </a:r>
            <a:r>
              <a:rPr lang="en-US" sz="1000" dirty="0" err="1">
                <a:latin typeface="Arial" panose="020B0604020202020204" pitchFamily="34" charset="0"/>
              </a:rPr>
              <a:t>mujeres</a:t>
            </a:r>
            <a:r>
              <a:rPr lang="en-US" sz="1000" dirty="0">
                <a:latin typeface="Arial" panose="020B0604020202020204" pitchFamily="34" charset="0"/>
              </a:rPr>
              <a:t> y se </a:t>
            </a:r>
            <a:r>
              <a:rPr lang="en-US" sz="1000" dirty="0" err="1">
                <a:latin typeface="Arial" panose="020B0604020202020204" pitchFamily="34" charset="0"/>
              </a:rPr>
              <a:t>brinda</a:t>
            </a:r>
            <a:r>
              <a:rPr lang="en-US" sz="1000" dirty="0">
                <a:latin typeface="Arial" panose="020B0604020202020204" pitchFamily="34" charset="0"/>
              </a:rPr>
              <a:t> </a:t>
            </a:r>
            <a:r>
              <a:rPr lang="en-US" sz="1000" dirty="0" err="1">
                <a:latin typeface="Arial" panose="020B0604020202020204" pitchFamily="34" charset="0"/>
              </a:rPr>
              <a:t>capacitación</a:t>
            </a:r>
            <a:r>
              <a:rPr lang="en-US" sz="1000" dirty="0">
                <a:latin typeface="Arial" panose="020B0604020202020204" pitchFamily="34" charset="0"/>
              </a:rPr>
              <a:t> para el </a:t>
            </a:r>
            <a:r>
              <a:rPr lang="en-US" sz="1000" dirty="0" err="1">
                <a:latin typeface="Arial" panose="020B0604020202020204" pitchFamily="34" charset="0"/>
              </a:rPr>
              <a:t>ingreso</a:t>
            </a:r>
            <a:r>
              <a:rPr lang="en-US" sz="1000" dirty="0">
                <a:latin typeface="Arial" panose="020B0604020202020204" pitchFamily="34" charset="0"/>
              </a:rPr>
              <a:t> y </a:t>
            </a:r>
            <a:r>
              <a:rPr lang="en-US" sz="1000" dirty="0" err="1">
                <a:latin typeface="Arial" panose="020B0604020202020204" pitchFamily="34" charset="0"/>
              </a:rPr>
              <a:t>uso</a:t>
            </a:r>
            <a:r>
              <a:rPr lang="en-US" sz="1000" dirty="0">
                <a:latin typeface="Arial" panose="020B0604020202020204" pitchFamily="34" charset="0"/>
              </a:rPr>
              <a:t> de </a:t>
            </a:r>
            <a:r>
              <a:rPr lang="en-US" sz="1000" dirty="0" err="1">
                <a:latin typeface="Arial" panose="020B0604020202020204" pitchFamily="34" charset="0"/>
              </a:rPr>
              <a:t>esta</a:t>
            </a:r>
            <a:r>
              <a:rPr lang="en-US" sz="1000" dirty="0">
                <a:latin typeface="Arial" panose="020B0604020202020204" pitchFamily="34" charset="0"/>
              </a:rPr>
              <a:t> </a:t>
            </a:r>
            <a:r>
              <a:rPr lang="en-US" sz="1000" dirty="0" err="1">
                <a:latin typeface="Arial" panose="020B0604020202020204" pitchFamily="34" charset="0"/>
              </a:rPr>
              <a:t>herramienta</a:t>
            </a:r>
            <a:r>
              <a:rPr lang="en-US" sz="1000" dirty="0">
                <a:latin typeface="Arial" panose="020B0604020202020204" pitchFamily="34" charset="0"/>
              </a:rPr>
              <a:t>.</a:t>
            </a:r>
          </a:p>
        </p:txBody>
      </p:sp>
      <p:sp>
        <p:nvSpPr>
          <p:cNvPr id="31" name="Google Shape;5553;p41">
            <a:extLst>
              <a:ext uri="{FF2B5EF4-FFF2-40B4-BE49-F238E27FC236}">
                <a16:creationId xmlns:a16="http://schemas.microsoft.com/office/drawing/2014/main" id="{8B9D3CBB-A40F-3C49-EBE0-9ACE1066A144}"/>
              </a:ext>
            </a:extLst>
          </p:cNvPr>
          <p:cNvSpPr/>
          <p:nvPr/>
        </p:nvSpPr>
        <p:spPr>
          <a:xfrm>
            <a:off x="715265" y="2265223"/>
            <a:ext cx="548825" cy="44237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4</a:t>
            </a:r>
            <a:endParaRPr sz="1600" b="1" dirty="0"/>
          </a:p>
        </p:txBody>
      </p:sp>
      <p:sp>
        <p:nvSpPr>
          <p:cNvPr id="33" name="CuadroTexto 32">
            <a:extLst>
              <a:ext uri="{FF2B5EF4-FFF2-40B4-BE49-F238E27FC236}">
                <a16:creationId xmlns:a16="http://schemas.microsoft.com/office/drawing/2014/main" id="{8D15BCB8-0D98-2BCF-B75D-8490EDC627B3}"/>
              </a:ext>
            </a:extLst>
          </p:cNvPr>
          <p:cNvSpPr txBox="1"/>
          <p:nvPr/>
        </p:nvSpPr>
        <p:spPr>
          <a:xfrm>
            <a:off x="1264090" y="2267774"/>
            <a:ext cx="6989667" cy="507831"/>
          </a:xfrm>
          <a:prstGeom prst="rect">
            <a:avLst/>
          </a:prstGeom>
          <a:noFill/>
        </p:spPr>
        <p:txBody>
          <a:bodyPr wrap="square">
            <a:spAutoFit/>
          </a:bodyPr>
          <a:lstStyle/>
          <a:p>
            <a:pPr algn="just">
              <a:lnSpc>
                <a:spcPct val="90000"/>
              </a:lnSpc>
            </a:pPr>
            <a:r>
              <a:rPr lang="en-US" sz="1000" dirty="0">
                <a:latin typeface="Arial" panose="020B0604020202020204" pitchFamily="34" charset="0"/>
              </a:rPr>
              <a:t>Actividades en </a:t>
            </a:r>
            <a:r>
              <a:rPr lang="en-US" sz="1000" dirty="0" err="1">
                <a:latin typeface="Arial" panose="020B0604020202020204" pitchFamily="34" charset="0"/>
              </a:rPr>
              <a:t>fechas</a:t>
            </a:r>
            <a:r>
              <a:rPr lang="en-US" sz="1000" dirty="0">
                <a:latin typeface="Arial" panose="020B0604020202020204" pitchFamily="34" charset="0"/>
              </a:rPr>
              <a:t> </a:t>
            </a:r>
            <a:r>
              <a:rPr lang="en-US" sz="1000" dirty="0" err="1">
                <a:latin typeface="Arial" panose="020B0604020202020204" pitchFamily="34" charset="0"/>
              </a:rPr>
              <a:t>emblemáticas</a:t>
            </a:r>
            <a:r>
              <a:rPr lang="en-US" sz="1000" dirty="0">
                <a:latin typeface="Arial" panose="020B0604020202020204" pitchFamily="34" charset="0"/>
              </a:rPr>
              <a:t> y </a:t>
            </a:r>
            <a:r>
              <a:rPr lang="en-US" sz="1000" dirty="0" err="1">
                <a:latin typeface="Arial" panose="020B0604020202020204" pitchFamily="34" charset="0"/>
              </a:rPr>
              <a:t>reconocidas</a:t>
            </a:r>
            <a:r>
              <a:rPr lang="en-US" sz="1000" dirty="0">
                <a:latin typeface="Arial" panose="020B0604020202020204" pitchFamily="34" charset="0"/>
              </a:rPr>
              <a:t> como </a:t>
            </a:r>
            <a:r>
              <a:rPr lang="en-US" sz="1000" dirty="0" err="1">
                <a:latin typeface="Arial" panose="020B0604020202020204" pitchFamily="34" charset="0"/>
              </a:rPr>
              <a:t>día</a:t>
            </a:r>
            <a:r>
              <a:rPr lang="en-US" sz="1000" dirty="0">
                <a:latin typeface="Arial" panose="020B0604020202020204" pitchFamily="34" charset="0"/>
              </a:rPr>
              <a:t> de la </a:t>
            </a:r>
            <a:r>
              <a:rPr lang="en-US" sz="1000" dirty="0" err="1">
                <a:latin typeface="Arial" panose="020B0604020202020204" pitchFamily="34" charset="0"/>
              </a:rPr>
              <a:t>mujer</a:t>
            </a:r>
            <a:r>
              <a:rPr lang="en-US" sz="1000" dirty="0">
                <a:latin typeface="Arial" panose="020B0604020202020204" pitchFamily="34" charset="0"/>
              </a:rPr>
              <a:t>, </a:t>
            </a:r>
            <a:r>
              <a:rPr lang="en-US" sz="1000" dirty="0" err="1">
                <a:latin typeface="Arial" panose="020B0604020202020204" pitchFamily="34" charset="0"/>
              </a:rPr>
              <a:t>día</a:t>
            </a:r>
            <a:r>
              <a:rPr lang="en-US" sz="1000" dirty="0">
                <a:latin typeface="Arial" panose="020B0604020202020204" pitchFamily="34" charset="0"/>
              </a:rPr>
              <a:t> del hombre, </a:t>
            </a:r>
            <a:r>
              <a:rPr lang="en-US" sz="1000" dirty="0" err="1">
                <a:latin typeface="Arial" panose="020B0604020202020204" pitchFamily="34" charset="0"/>
              </a:rPr>
              <a:t>día</a:t>
            </a:r>
            <a:r>
              <a:rPr lang="en-US" sz="1000" dirty="0">
                <a:latin typeface="Arial" panose="020B0604020202020204" pitchFamily="34" charset="0"/>
              </a:rPr>
              <a:t> del </a:t>
            </a:r>
            <a:r>
              <a:rPr lang="en-US" sz="1000" dirty="0" err="1">
                <a:latin typeface="Arial" panose="020B0604020202020204" pitchFamily="34" charset="0"/>
              </a:rPr>
              <a:t>niño</a:t>
            </a:r>
            <a:r>
              <a:rPr lang="en-US" sz="1000" dirty="0">
                <a:latin typeface="Arial" panose="020B0604020202020204" pitchFamily="34" charset="0"/>
              </a:rPr>
              <a:t>, </a:t>
            </a:r>
            <a:r>
              <a:rPr lang="en-US" sz="1000" dirty="0" err="1">
                <a:latin typeface="Arial" panose="020B0604020202020204" pitchFamily="34" charset="0"/>
              </a:rPr>
              <a:t>dia</a:t>
            </a:r>
            <a:r>
              <a:rPr lang="en-US" sz="1000" dirty="0">
                <a:latin typeface="Arial" panose="020B0604020202020204" pitchFamily="34" charset="0"/>
              </a:rPr>
              <a:t> de la </a:t>
            </a:r>
            <a:r>
              <a:rPr lang="en-US" sz="1000" dirty="0" err="1">
                <a:latin typeface="Arial" panose="020B0604020202020204" pitchFamily="34" charset="0"/>
              </a:rPr>
              <a:t>familia</a:t>
            </a:r>
            <a:r>
              <a:rPr lang="en-US" sz="1000" dirty="0">
                <a:latin typeface="Arial" panose="020B0604020202020204" pitchFamily="34" charset="0"/>
              </a:rPr>
              <a:t>, </a:t>
            </a:r>
            <a:r>
              <a:rPr lang="en-US" sz="1000" dirty="0" err="1">
                <a:latin typeface="Arial" panose="020B0604020202020204" pitchFamily="34" charset="0"/>
              </a:rPr>
              <a:t>dia</a:t>
            </a:r>
            <a:r>
              <a:rPr lang="en-US" sz="1000" dirty="0">
                <a:latin typeface="Arial" panose="020B0604020202020204" pitchFamily="34" charset="0"/>
              </a:rPr>
              <a:t> 25N </a:t>
            </a:r>
            <a:r>
              <a:rPr lang="en-US" sz="1000" dirty="0" err="1">
                <a:latin typeface="Arial" panose="020B0604020202020204" pitchFamily="34" charset="0"/>
              </a:rPr>
              <a:t>cun</a:t>
            </a:r>
            <a:r>
              <a:rPr lang="en-US" sz="1000" dirty="0">
                <a:latin typeface="Arial" panose="020B0604020202020204" pitchFamily="34" charset="0"/>
              </a:rPr>
              <a:t> una </a:t>
            </a:r>
            <a:r>
              <a:rPr lang="en-US" sz="1000" dirty="0" err="1">
                <a:latin typeface="Arial" panose="020B0604020202020204" pitchFamily="34" charset="0"/>
              </a:rPr>
              <a:t>semana</a:t>
            </a:r>
            <a:r>
              <a:rPr lang="en-US" sz="1000" dirty="0">
                <a:latin typeface="Arial" panose="020B0604020202020204" pitchFamily="34" charset="0"/>
              </a:rPr>
              <a:t> previa de </a:t>
            </a:r>
            <a:r>
              <a:rPr lang="en-US" sz="1000" dirty="0" err="1">
                <a:latin typeface="Arial" panose="020B0604020202020204" pitchFamily="34" charset="0"/>
              </a:rPr>
              <a:t>activacion</a:t>
            </a:r>
            <a:r>
              <a:rPr lang="en-US" sz="1000" dirty="0">
                <a:latin typeface="Arial" panose="020B0604020202020204" pitchFamily="34" charset="0"/>
              </a:rPr>
              <a:t>, o </a:t>
            </a:r>
            <a:r>
              <a:rPr lang="en-US" sz="1000" dirty="0" err="1">
                <a:latin typeface="Arial" panose="020B0604020202020204" pitchFamily="34" charset="0"/>
              </a:rPr>
              <a:t>destacar</a:t>
            </a:r>
            <a:r>
              <a:rPr lang="en-US" sz="1000" dirty="0">
                <a:latin typeface="Arial" panose="020B0604020202020204" pitchFamily="34" charset="0"/>
              </a:rPr>
              <a:t> </a:t>
            </a:r>
            <a:r>
              <a:rPr lang="en-US" sz="1000" dirty="0" err="1">
                <a:latin typeface="Arial" panose="020B0604020202020204" pitchFamily="34" charset="0"/>
              </a:rPr>
              <a:t>fechas</a:t>
            </a:r>
            <a:r>
              <a:rPr lang="en-US" sz="1000" dirty="0">
                <a:latin typeface="Arial" panose="020B0604020202020204" pitchFamily="34" charset="0"/>
              </a:rPr>
              <a:t> </a:t>
            </a:r>
            <a:r>
              <a:rPr lang="en-US" sz="1000" dirty="0" err="1">
                <a:latin typeface="Arial" panose="020B0604020202020204" pitchFamily="34" charset="0"/>
              </a:rPr>
              <a:t>importantes</a:t>
            </a:r>
            <a:r>
              <a:rPr lang="en-US" sz="1000" dirty="0">
                <a:latin typeface="Arial" panose="020B0604020202020204" pitchFamily="34" charset="0"/>
              </a:rPr>
              <a:t> con </a:t>
            </a:r>
            <a:r>
              <a:rPr lang="en-US" sz="1000" dirty="0" err="1">
                <a:latin typeface="Arial" panose="020B0604020202020204" pitchFamily="34" charset="0"/>
              </a:rPr>
              <a:t>conversatorios</a:t>
            </a:r>
            <a:r>
              <a:rPr lang="en-US" sz="1000" dirty="0">
                <a:latin typeface="Arial" panose="020B0604020202020204" pitchFamily="34" charset="0"/>
              </a:rPr>
              <a:t> como </a:t>
            </a:r>
            <a:r>
              <a:rPr lang="en-US" sz="1000" dirty="0" err="1">
                <a:latin typeface="Arial" panose="020B0604020202020204" pitchFamily="34" charset="0"/>
              </a:rPr>
              <a:t>mujeres</a:t>
            </a:r>
            <a:r>
              <a:rPr lang="en-US" sz="1000" dirty="0">
                <a:latin typeface="Arial" panose="020B0604020202020204" pitchFamily="34" charset="0"/>
              </a:rPr>
              <a:t> en la </a:t>
            </a:r>
            <a:r>
              <a:rPr lang="en-US" sz="1000" dirty="0" err="1">
                <a:latin typeface="Arial" panose="020B0604020202020204" pitchFamily="34" charset="0"/>
              </a:rPr>
              <a:t>ingenieria</a:t>
            </a:r>
            <a:r>
              <a:rPr lang="en-US" sz="1000" dirty="0">
                <a:latin typeface="Arial" panose="020B0604020202020204" pitchFamily="34" charset="0"/>
              </a:rPr>
              <a:t>.</a:t>
            </a:r>
          </a:p>
        </p:txBody>
      </p:sp>
      <p:sp>
        <p:nvSpPr>
          <p:cNvPr id="35" name="CuadroTexto 34">
            <a:extLst>
              <a:ext uri="{FF2B5EF4-FFF2-40B4-BE49-F238E27FC236}">
                <a16:creationId xmlns:a16="http://schemas.microsoft.com/office/drawing/2014/main" id="{78C3C9B5-E509-8FA7-7388-4D60E25C9FDF}"/>
              </a:ext>
            </a:extLst>
          </p:cNvPr>
          <p:cNvSpPr txBox="1"/>
          <p:nvPr/>
        </p:nvSpPr>
        <p:spPr>
          <a:xfrm>
            <a:off x="1239591" y="2819588"/>
            <a:ext cx="7631243" cy="369332"/>
          </a:xfrm>
          <a:prstGeom prst="rect">
            <a:avLst/>
          </a:prstGeom>
          <a:noFill/>
        </p:spPr>
        <p:txBody>
          <a:bodyPr wrap="square">
            <a:spAutoFit/>
          </a:bodyPr>
          <a:lstStyle/>
          <a:p>
            <a:pPr algn="just">
              <a:lnSpc>
                <a:spcPct val="90000"/>
              </a:lnSpc>
            </a:pPr>
            <a:r>
              <a:rPr lang="en-US" sz="1000" dirty="0" err="1">
                <a:latin typeface="Arial" panose="020B0604020202020204" pitchFamily="34" charset="0"/>
              </a:rPr>
              <a:t>Sugerir</a:t>
            </a:r>
            <a:r>
              <a:rPr lang="en-US" sz="1000" dirty="0">
                <a:latin typeface="Arial" panose="020B0604020202020204" pitchFamily="34" charset="0"/>
              </a:rPr>
              <a:t> </a:t>
            </a:r>
            <a:r>
              <a:rPr lang="en-US" sz="1000" dirty="0" err="1">
                <a:latin typeface="Arial" panose="020B0604020202020204" pitchFamily="34" charset="0"/>
              </a:rPr>
              <a:t>espacios</a:t>
            </a:r>
            <a:r>
              <a:rPr lang="en-US" sz="1000" dirty="0">
                <a:latin typeface="Arial" panose="020B0604020202020204" pitchFamily="34" charset="0"/>
              </a:rPr>
              <a:t> </a:t>
            </a:r>
            <a:r>
              <a:rPr lang="en-US" sz="1000" dirty="0" err="1">
                <a:latin typeface="Arial" panose="020B0604020202020204" pitchFamily="34" charset="0"/>
              </a:rPr>
              <a:t>culturales</a:t>
            </a:r>
            <a:r>
              <a:rPr lang="en-US" sz="1000" dirty="0">
                <a:latin typeface="Arial" panose="020B0604020202020204" pitchFamily="34" charset="0"/>
              </a:rPr>
              <a:t> con </a:t>
            </a:r>
            <a:r>
              <a:rPr lang="en-US" sz="1000" dirty="0" err="1">
                <a:latin typeface="Arial" panose="020B0604020202020204" pitchFamily="34" charset="0"/>
              </a:rPr>
              <a:t>película</a:t>
            </a:r>
            <a:r>
              <a:rPr lang="en-US" sz="1000" dirty="0">
                <a:latin typeface="Arial" panose="020B0604020202020204" pitchFamily="34" charset="0"/>
              </a:rPr>
              <a:t> </a:t>
            </a:r>
            <a:r>
              <a:rPr lang="en-US" sz="1000" dirty="0" err="1">
                <a:latin typeface="Arial" panose="020B0604020202020204" pitchFamily="34" charset="0"/>
              </a:rPr>
              <a:t>relacionadas</a:t>
            </a:r>
            <a:r>
              <a:rPr lang="en-US" sz="1000" dirty="0">
                <a:latin typeface="Arial" panose="020B0604020202020204" pitchFamily="34" charset="0"/>
              </a:rPr>
              <a:t> con </a:t>
            </a:r>
            <a:r>
              <a:rPr lang="en-US" sz="1000" dirty="0" err="1">
                <a:latin typeface="Arial" panose="020B0604020202020204" pitchFamily="34" charset="0"/>
              </a:rPr>
              <a:t>temas</a:t>
            </a:r>
            <a:r>
              <a:rPr lang="en-US" sz="1000" dirty="0">
                <a:latin typeface="Arial" panose="020B0604020202020204" pitchFamily="34" charset="0"/>
              </a:rPr>
              <a:t> de </a:t>
            </a:r>
            <a:r>
              <a:rPr lang="en-US" sz="1000" dirty="0" err="1">
                <a:latin typeface="Arial" panose="020B0604020202020204" pitchFamily="34" charset="0"/>
              </a:rPr>
              <a:t>genero</a:t>
            </a:r>
            <a:r>
              <a:rPr lang="en-US" sz="1000" dirty="0">
                <a:latin typeface="Arial" panose="020B0604020202020204" pitchFamily="34" charset="0"/>
              </a:rPr>
              <a:t>, </a:t>
            </a:r>
            <a:r>
              <a:rPr lang="en-US" sz="1000" dirty="0" err="1">
                <a:latin typeface="Arial" panose="020B0604020202020204" pitchFamily="34" charset="0"/>
              </a:rPr>
              <a:t>equidad</a:t>
            </a:r>
            <a:r>
              <a:rPr lang="en-US" sz="1000" dirty="0">
                <a:latin typeface="Arial" panose="020B0604020202020204" pitchFamily="34" charset="0"/>
              </a:rPr>
              <a:t> e inclusion, </a:t>
            </a:r>
            <a:r>
              <a:rPr lang="en-US" sz="1000" dirty="0" err="1">
                <a:latin typeface="Arial" panose="020B0604020202020204" pitchFamily="34" charset="0"/>
              </a:rPr>
              <a:t>asi</a:t>
            </a:r>
            <a:r>
              <a:rPr lang="en-US" sz="1000" dirty="0">
                <a:latin typeface="Arial" panose="020B0604020202020204" pitchFamily="34" charset="0"/>
              </a:rPr>
              <a:t> como </a:t>
            </a:r>
            <a:r>
              <a:rPr lang="en-US" sz="1000" dirty="0" err="1">
                <a:latin typeface="Arial" panose="020B0604020202020204" pitchFamily="34" charset="0"/>
              </a:rPr>
              <a:t>charlas</a:t>
            </a:r>
            <a:r>
              <a:rPr lang="en-US" sz="1000" dirty="0">
                <a:latin typeface="Arial" panose="020B0604020202020204" pitchFamily="34" charset="0"/>
              </a:rPr>
              <a:t> con </a:t>
            </a:r>
            <a:r>
              <a:rPr lang="en-US" sz="1000" dirty="0" err="1">
                <a:latin typeface="Arial" panose="020B0604020202020204" pitchFamily="34" charset="0"/>
              </a:rPr>
              <a:t>expertos</a:t>
            </a:r>
            <a:r>
              <a:rPr lang="en-US" sz="1000" dirty="0">
                <a:latin typeface="Arial" panose="020B0604020202020204" pitchFamily="34" charset="0"/>
              </a:rPr>
              <a:t> y la </a:t>
            </a:r>
            <a:r>
              <a:rPr lang="en-US" sz="1000" dirty="0" err="1">
                <a:latin typeface="Arial" panose="020B0604020202020204" pitchFamily="34" charset="0"/>
              </a:rPr>
              <a:t>posibilidad</a:t>
            </a:r>
            <a:r>
              <a:rPr lang="en-US" sz="1000" dirty="0">
                <a:latin typeface="Arial" panose="020B0604020202020204" pitchFamily="34" charset="0"/>
              </a:rPr>
              <a:t> de </a:t>
            </a:r>
            <a:r>
              <a:rPr lang="en-US" sz="1000" dirty="0" err="1">
                <a:latin typeface="Arial" panose="020B0604020202020204" pitchFamily="34" charset="0"/>
              </a:rPr>
              <a:t>brindar</a:t>
            </a:r>
            <a:r>
              <a:rPr lang="en-US" sz="1000" dirty="0">
                <a:latin typeface="Arial" panose="020B0604020202020204" pitchFamily="34" charset="0"/>
              </a:rPr>
              <a:t> </a:t>
            </a:r>
            <a:r>
              <a:rPr lang="en-US" sz="1000" dirty="0" err="1">
                <a:latin typeface="Arial" panose="020B0604020202020204" pitchFamily="34" charset="0"/>
              </a:rPr>
              <a:t>nuevos</a:t>
            </a:r>
            <a:r>
              <a:rPr lang="en-US" sz="1000" dirty="0">
                <a:latin typeface="Arial" panose="020B0604020202020204" pitchFamily="34" charset="0"/>
              </a:rPr>
              <a:t> </a:t>
            </a:r>
            <a:r>
              <a:rPr lang="en-US" sz="1000" dirty="0" err="1">
                <a:latin typeface="Arial" panose="020B0604020202020204" pitchFamily="34" charset="0"/>
              </a:rPr>
              <a:t>espacios</a:t>
            </a:r>
            <a:r>
              <a:rPr lang="en-US" sz="1000" dirty="0">
                <a:latin typeface="Arial" panose="020B0604020202020204" pitchFamily="34" charset="0"/>
              </a:rPr>
              <a:t> de </a:t>
            </a:r>
            <a:r>
              <a:rPr lang="en-US" sz="1000" dirty="0" err="1">
                <a:latin typeface="Arial" panose="020B0604020202020204" pitchFamily="34" charset="0"/>
              </a:rPr>
              <a:t>aprendizaje</a:t>
            </a:r>
            <a:r>
              <a:rPr lang="en-US" sz="1000" dirty="0">
                <a:latin typeface="Arial" panose="020B0604020202020204" pitchFamily="34" charset="0"/>
              </a:rPr>
              <a:t> y </a:t>
            </a:r>
            <a:r>
              <a:rPr lang="en-US" sz="1000" dirty="0" err="1">
                <a:latin typeface="Arial" panose="020B0604020202020204" pitchFamily="34" charset="0"/>
              </a:rPr>
              <a:t>conocimiento</a:t>
            </a:r>
            <a:r>
              <a:rPr lang="en-US" sz="1000" dirty="0">
                <a:latin typeface="Arial" panose="020B0604020202020204" pitchFamily="34" charset="0"/>
              </a:rPr>
              <a:t>.</a:t>
            </a:r>
          </a:p>
        </p:txBody>
      </p:sp>
      <p:sp>
        <p:nvSpPr>
          <p:cNvPr id="36" name="Google Shape;5553;p41">
            <a:extLst>
              <a:ext uri="{FF2B5EF4-FFF2-40B4-BE49-F238E27FC236}">
                <a16:creationId xmlns:a16="http://schemas.microsoft.com/office/drawing/2014/main" id="{40A17B19-DB01-309D-13ED-E5214B64B28C}"/>
              </a:ext>
            </a:extLst>
          </p:cNvPr>
          <p:cNvSpPr/>
          <p:nvPr/>
        </p:nvSpPr>
        <p:spPr>
          <a:xfrm>
            <a:off x="690766" y="2772293"/>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rgbClr val="ED7D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5</a:t>
            </a:r>
            <a:endParaRPr sz="1600" b="1" dirty="0"/>
          </a:p>
        </p:txBody>
      </p:sp>
      <p:sp>
        <p:nvSpPr>
          <p:cNvPr id="38" name="CuadroTexto 37">
            <a:extLst>
              <a:ext uri="{FF2B5EF4-FFF2-40B4-BE49-F238E27FC236}">
                <a16:creationId xmlns:a16="http://schemas.microsoft.com/office/drawing/2014/main" id="{EEF7FFBC-D028-41E3-40BE-067AA09E4699}"/>
              </a:ext>
            </a:extLst>
          </p:cNvPr>
          <p:cNvSpPr txBox="1"/>
          <p:nvPr/>
        </p:nvSpPr>
        <p:spPr>
          <a:xfrm>
            <a:off x="1284135" y="3285265"/>
            <a:ext cx="7274840" cy="369332"/>
          </a:xfrm>
          <a:prstGeom prst="rect">
            <a:avLst/>
          </a:prstGeom>
          <a:noFill/>
        </p:spPr>
        <p:txBody>
          <a:bodyPr wrap="square">
            <a:spAutoFit/>
          </a:bodyPr>
          <a:lstStyle/>
          <a:p>
            <a:pPr algn="just">
              <a:lnSpc>
                <a:spcPct val="90000"/>
              </a:lnSpc>
            </a:pPr>
            <a:r>
              <a:rPr lang="en-US" sz="1000">
                <a:latin typeface="Arial" panose="020B0604020202020204" pitchFamily="34" charset="0"/>
              </a:rPr>
              <a:t>Incentivar el uso de lenguaje adecuado con términos relacionados en género e inclusión  a través de piezas de comunicación y apoyos POP y sketch., que ser alizarin de forma mensual cada 15 dias. </a:t>
            </a:r>
            <a:endParaRPr lang="en-US" sz="1000" dirty="0">
              <a:latin typeface="Arial" panose="020B0604020202020204" pitchFamily="34" charset="0"/>
            </a:endParaRPr>
          </a:p>
        </p:txBody>
      </p:sp>
      <p:sp>
        <p:nvSpPr>
          <p:cNvPr id="39" name="Google Shape;5553;p41">
            <a:extLst>
              <a:ext uri="{FF2B5EF4-FFF2-40B4-BE49-F238E27FC236}">
                <a16:creationId xmlns:a16="http://schemas.microsoft.com/office/drawing/2014/main" id="{D2244992-B443-2E15-5CC8-5DA1D4EBA0D5}"/>
              </a:ext>
            </a:extLst>
          </p:cNvPr>
          <p:cNvSpPr/>
          <p:nvPr/>
        </p:nvSpPr>
        <p:spPr>
          <a:xfrm>
            <a:off x="706983" y="3269670"/>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6</a:t>
            </a:r>
            <a:endParaRPr sz="1600" b="1" dirty="0"/>
          </a:p>
        </p:txBody>
      </p:sp>
      <p:sp>
        <p:nvSpPr>
          <p:cNvPr id="34" name="CuadroTexto 33">
            <a:extLst>
              <a:ext uri="{FF2B5EF4-FFF2-40B4-BE49-F238E27FC236}">
                <a16:creationId xmlns:a16="http://schemas.microsoft.com/office/drawing/2014/main" id="{46A856F0-FF1E-49D7-B4B1-0784BFD82CED}"/>
              </a:ext>
            </a:extLst>
          </p:cNvPr>
          <p:cNvSpPr txBox="1"/>
          <p:nvPr/>
        </p:nvSpPr>
        <p:spPr>
          <a:xfrm>
            <a:off x="1255808" y="605097"/>
            <a:ext cx="6804884" cy="646331"/>
          </a:xfrm>
          <a:prstGeom prst="rect">
            <a:avLst/>
          </a:prstGeom>
          <a:noFill/>
        </p:spPr>
        <p:txBody>
          <a:bodyPr wrap="square">
            <a:spAutoFit/>
          </a:bodyPr>
          <a:lstStyle/>
          <a:p>
            <a:pPr algn="just">
              <a:lnSpc>
                <a:spcPct val="90000"/>
              </a:lnSpc>
            </a:pPr>
            <a:r>
              <a:rPr lang="en-US" sz="1000" dirty="0">
                <a:latin typeface="Arial" panose="020B0604020202020204" pitchFamily="34" charset="0"/>
              </a:rPr>
              <a:t>Dando cumplimiento al plan de acción del comité sectorial de género y de lo pactado con el PNUD para alcanzar el sello, se proponen acción fundamentadas en los pilares dirigidas al fomento y educación con miras a la transformación cultural, como parte de este objetivo la Entidad garantizando la igualdad, la inclusión y la no discriminación generando cambios visibles  en sus políticas, planes y programas que impacten en su misionalidad.</a:t>
            </a:r>
          </a:p>
        </p:txBody>
      </p:sp>
      <p:sp>
        <p:nvSpPr>
          <p:cNvPr id="37" name="Google Shape;5553;p41">
            <a:extLst>
              <a:ext uri="{FF2B5EF4-FFF2-40B4-BE49-F238E27FC236}">
                <a16:creationId xmlns:a16="http://schemas.microsoft.com/office/drawing/2014/main" id="{EAEB4DB6-8DE6-42BD-A50A-25AE600D43C7}"/>
              </a:ext>
            </a:extLst>
          </p:cNvPr>
          <p:cNvSpPr/>
          <p:nvPr/>
        </p:nvSpPr>
        <p:spPr>
          <a:xfrm>
            <a:off x="715265" y="3822321"/>
            <a:ext cx="548825" cy="471901"/>
          </a:xfrm>
          <a:custGeom>
            <a:avLst/>
            <a:gdLst/>
            <a:ahLst/>
            <a:cxnLst/>
            <a:rect l="l" t="t" r="r" b="b"/>
            <a:pathLst>
              <a:path w="1100" h="999" extrusionOk="0">
                <a:moveTo>
                  <a:pt x="547" y="1"/>
                </a:moveTo>
                <a:cubicBezTo>
                  <a:pt x="322" y="1"/>
                  <a:pt x="117" y="156"/>
                  <a:pt x="65" y="384"/>
                </a:cubicBezTo>
                <a:cubicBezTo>
                  <a:pt x="0" y="654"/>
                  <a:pt x="167" y="921"/>
                  <a:pt x="434" y="985"/>
                </a:cubicBezTo>
                <a:cubicBezTo>
                  <a:pt x="473" y="994"/>
                  <a:pt x="512" y="999"/>
                  <a:pt x="551" y="999"/>
                </a:cubicBezTo>
                <a:cubicBezTo>
                  <a:pt x="777" y="999"/>
                  <a:pt x="980" y="844"/>
                  <a:pt x="1035" y="615"/>
                </a:cubicBezTo>
                <a:cubicBezTo>
                  <a:pt x="1099" y="346"/>
                  <a:pt x="932" y="76"/>
                  <a:pt x="662" y="15"/>
                </a:cubicBezTo>
                <a:cubicBezTo>
                  <a:pt x="624" y="5"/>
                  <a:pt x="585" y="1"/>
                  <a:pt x="547" y="1"/>
                </a:cubicBezTo>
                <a:close/>
              </a:path>
            </a:pathLst>
          </a:custGeom>
          <a:solidFill>
            <a:srgbClr val="ED7D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1600" b="1" dirty="0"/>
              <a:t>7</a:t>
            </a:r>
            <a:endParaRPr sz="1600" b="1" dirty="0"/>
          </a:p>
        </p:txBody>
      </p:sp>
      <p:sp>
        <p:nvSpPr>
          <p:cNvPr id="11" name="Rectángulo 10">
            <a:extLst>
              <a:ext uri="{FF2B5EF4-FFF2-40B4-BE49-F238E27FC236}">
                <a16:creationId xmlns:a16="http://schemas.microsoft.com/office/drawing/2014/main" id="{EC26378C-1513-43DA-B829-92ED3A24FC15}"/>
              </a:ext>
            </a:extLst>
          </p:cNvPr>
          <p:cNvSpPr/>
          <p:nvPr/>
        </p:nvSpPr>
        <p:spPr>
          <a:xfrm>
            <a:off x="1247389" y="3767047"/>
            <a:ext cx="7639527" cy="507831"/>
          </a:xfrm>
          <a:prstGeom prst="rect">
            <a:avLst/>
          </a:prstGeom>
        </p:spPr>
        <p:txBody>
          <a:bodyPr wrap="square">
            <a:spAutoFit/>
          </a:bodyPr>
          <a:lstStyle/>
          <a:p>
            <a:pPr algn="just">
              <a:lnSpc>
                <a:spcPct val="90000"/>
              </a:lnSpc>
            </a:pPr>
            <a:r>
              <a:rPr lang="en-US" sz="1000" dirty="0">
                <a:latin typeface="Arial" panose="020B0604020202020204" pitchFamily="34" charset="0"/>
              </a:rPr>
              <a:t>Dar </a:t>
            </a:r>
            <a:r>
              <a:rPr lang="en-US" sz="1000" dirty="0" err="1">
                <a:latin typeface="Arial" panose="020B0604020202020204" pitchFamily="34" charset="0"/>
              </a:rPr>
              <a:t>continuidad</a:t>
            </a:r>
            <a:r>
              <a:rPr lang="en-US" sz="1000" dirty="0">
                <a:latin typeface="Arial" panose="020B0604020202020204" pitchFamily="34" charset="0"/>
              </a:rPr>
              <a:t> a las </a:t>
            </a:r>
            <a:r>
              <a:rPr lang="en-US" sz="1000" dirty="0" err="1">
                <a:latin typeface="Arial" panose="020B0604020202020204" pitchFamily="34" charset="0"/>
              </a:rPr>
              <a:t>capacitaciones</a:t>
            </a:r>
            <a:r>
              <a:rPr lang="en-US" sz="1000" dirty="0">
                <a:latin typeface="Arial" panose="020B0604020202020204" pitchFamily="34" charset="0"/>
              </a:rPr>
              <a:t> al 100% del personal para que </a:t>
            </a:r>
            <a:r>
              <a:rPr lang="en-US" sz="1000" dirty="0" err="1">
                <a:latin typeface="Arial" panose="020B0604020202020204" pitchFamily="34" charset="0"/>
              </a:rPr>
              <a:t>conozcan</a:t>
            </a:r>
            <a:r>
              <a:rPr lang="en-US" sz="1000" dirty="0">
                <a:latin typeface="Arial" panose="020B0604020202020204" pitchFamily="34" charset="0"/>
              </a:rPr>
              <a:t> los </a:t>
            </a:r>
            <a:r>
              <a:rPr lang="en-US" sz="1000" dirty="0" err="1">
                <a:latin typeface="Arial" panose="020B0604020202020204" pitchFamily="34" charset="0"/>
              </a:rPr>
              <a:t>avances</a:t>
            </a:r>
            <a:r>
              <a:rPr lang="en-US" sz="1000" dirty="0">
                <a:latin typeface="Arial" panose="020B0604020202020204" pitchFamily="34" charset="0"/>
              </a:rPr>
              <a:t> y </a:t>
            </a:r>
            <a:r>
              <a:rPr lang="en-US" sz="1000" dirty="0" err="1">
                <a:latin typeface="Arial" panose="020B0604020202020204" pitchFamily="34" charset="0"/>
              </a:rPr>
              <a:t>estado</a:t>
            </a:r>
            <a:r>
              <a:rPr lang="en-US" sz="1000" dirty="0">
                <a:latin typeface="Arial" panose="020B0604020202020204" pitchFamily="34" charset="0"/>
              </a:rPr>
              <a:t> del INVIAS en </a:t>
            </a:r>
            <a:r>
              <a:rPr lang="en-US" sz="1000" dirty="0" err="1">
                <a:latin typeface="Arial" panose="020B0604020202020204" pitchFamily="34" charset="0"/>
              </a:rPr>
              <a:t>tema</a:t>
            </a:r>
            <a:r>
              <a:rPr lang="en-US" sz="1000" dirty="0">
                <a:latin typeface="Arial" panose="020B0604020202020204" pitchFamily="34" charset="0"/>
              </a:rPr>
              <a:t> de </a:t>
            </a:r>
            <a:r>
              <a:rPr lang="en-US" sz="1000" dirty="0" err="1">
                <a:latin typeface="Arial" panose="020B0604020202020204" pitchFamily="34" charset="0"/>
              </a:rPr>
              <a:t>genero</a:t>
            </a:r>
            <a:r>
              <a:rPr lang="en-US" sz="1000" dirty="0">
                <a:latin typeface="Arial" panose="020B0604020202020204" pitchFamily="34" charset="0"/>
              </a:rPr>
              <a:t>, dentro de los que se </a:t>
            </a:r>
            <a:r>
              <a:rPr lang="en-US" sz="1000" dirty="0" err="1">
                <a:latin typeface="Arial" panose="020B0604020202020204" pitchFamily="34" charset="0"/>
              </a:rPr>
              <a:t>encuentran</a:t>
            </a:r>
            <a:r>
              <a:rPr lang="en-US" sz="1000" dirty="0">
                <a:latin typeface="Arial" panose="020B0604020202020204" pitchFamily="34" charset="0"/>
              </a:rPr>
              <a:t> la </a:t>
            </a:r>
            <a:r>
              <a:rPr lang="en-US" sz="1000" dirty="0" err="1">
                <a:latin typeface="Arial" panose="020B0604020202020204" pitchFamily="34" charset="0"/>
              </a:rPr>
              <a:t>política</a:t>
            </a:r>
            <a:r>
              <a:rPr lang="en-US" sz="1000" dirty="0">
                <a:latin typeface="Arial" panose="020B0604020202020204" pitchFamily="34" charset="0"/>
              </a:rPr>
              <a:t>, el </a:t>
            </a:r>
            <a:r>
              <a:rPr lang="en-US" sz="1000" dirty="0" err="1">
                <a:latin typeface="Arial" panose="020B0604020202020204" pitchFamily="34" charset="0"/>
              </a:rPr>
              <a:t>protocolo</a:t>
            </a:r>
            <a:r>
              <a:rPr lang="en-US" sz="1000" dirty="0">
                <a:latin typeface="Arial" panose="020B0604020202020204" pitchFamily="34" charset="0"/>
              </a:rPr>
              <a:t> de VGBD, la </a:t>
            </a:r>
            <a:r>
              <a:rPr lang="en-US" sz="1000" dirty="0" err="1">
                <a:latin typeface="Arial" panose="020B0604020202020204" pitchFamily="34" charset="0"/>
              </a:rPr>
              <a:t>guía</a:t>
            </a:r>
            <a:r>
              <a:rPr lang="en-US" sz="1000" dirty="0">
                <a:latin typeface="Arial" panose="020B0604020202020204" pitchFamily="34" charset="0"/>
              </a:rPr>
              <a:t> de planes programas y </a:t>
            </a:r>
            <a:r>
              <a:rPr lang="en-US" sz="1000" dirty="0" err="1">
                <a:latin typeface="Arial" panose="020B0604020202020204" pitchFamily="34" charset="0"/>
              </a:rPr>
              <a:t>servicios</a:t>
            </a:r>
            <a:r>
              <a:rPr lang="en-US" sz="1000" dirty="0">
                <a:latin typeface="Arial" panose="020B0604020202020204" pitchFamily="34" charset="0"/>
              </a:rPr>
              <a:t> con inclusión de </a:t>
            </a:r>
            <a:r>
              <a:rPr lang="en-US" sz="1000" dirty="0" err="1">
                <a:latin typeface="Arial" panose="020B0604020202020204" pitchFamily="34" charset="0"/>
              </a:rPr>
              <a:t>genero</a:t>
            </a:r>
            <a:r>
              <a:rPr lang="en-US" sz="1000" dirty="0">
                <a:latin typeface="Arial" panose="020B0604020202020204" pitchFamily="34" charset="0"/>
              </a:rPr>
              <a:t> y los cursos </a:t>
            </a:r>
            <a:r>
              <a:rPr lang="en-US" sz="1000" dirty="0" err="1">
                <a:latin typeface="Arial" panose="020B0604020202020204" pitchFamily="34" charset="0"/>
              </a:rPr>
              <a:t>gratuitos</a:t>
            </a:r>
            <a:r>
              <a:rPr lang="en-US" sz="1000" dirty="0">
                <a:latin typeface="Arial" panose="020B0604020202020204" pitchFamily="34" charset="0"/>
              </a:rPr>
              <a:t> de ONU MUJERES.</a:t>
            </a:r>
          </a:p>
        </p:txBody>
      </p:sp>
      <p:pic>
        <p:nvPicPr>
          <p:cNvPr id="41" name="Imagen 40">
            <a:extLst>
              <a:ext uri="{FF2B5EF4-FFF2-40B4-BE49-F238E27FC236}">
                <a16:creationId xmlns:a16="http://schemas.microsoft.com/office/drawing/2014/main" id="{18D14391-384C-46B5-9897-64460B03E81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414" r="1956" b="3"/>
          <a:stretch/>
        </p:blipFill>
        <p:spPr>
          <a:xfrm>
            <a:off x="7914775" y="-17203"/>
            <a:ext cx="1248312" cy="1046775"/>
          </a:xfrm>
          <a:custGeom>
            <a:avLst/>
            <a:gdLst/>
            <a:ahLst/>
            <a:cxnLst/>
            <a:rect l="l" t="t" r="r" b="b"/>
            <a:pathLst>
              <a:path w="3913376" h="3281569">
                <a:moveTo>
                  <a:pt x="267865" y="0"/>
                </a:moveTo>
                <a:lnTo>
                  <a:pt x="3913376" y="0"/>
                </a:lnTo>
                <a:lnTo>
                  <a:pt x="3913376" y="2499938"/>
                </a:lnTo>
                <a:lnTo>
                  <a:pt x="3794714" y="2630499"/>
                </a:lnTo>
                <a:cubicBezTo>
                  <a:pt x="3392450" y="3032763"/>
                  <a:pt x="2836727" y="3281569"/>
                  <a:pt x="2222892" y="3281569"/>
                </a:cubicBezTo>
                <a:cubicBezTo>
                  <a:pt x="995223" y="3281569"/>
                  <a:pt x="0" y="2286346"/>
                  <a:pt x="0" y="1058677"/>
                </a:cubicBezTo>
                <a:cubicBezTo>
                  <a:pt x="0" y="751760"/>
                  <a:pt x="62202" y="459370"/>
                  <a:pt x="174686" y="193427"/>
                </a:cubicBezTo>
                <a:close/>
              </a:path>
            </a:pathLst>
          </a:custGeom>
        </p:spPr>
      </p:pic>
    </p:spTree>
    <p:extLst>
      <p:ext uri="{BB962C8B-B14F-4D97-AF65-F5344CB8AC3E}">
        <p14:creationId xmlns:p14="http://schemas.microsoft.com/office/powerpoint/2010/main" val="265629664"/>
      </p:ext>
    </p:extLst>
  </p:cSld>
  <p:clrMapOvr>
    <a:masterClrMapping/>
  </p:clrMapOvr>
</p:sld>
</file>

<file path=ppt/theme/theme1.xml><?xml version="1.0" encoding="utf-8"?>
<a:theme xmlns:a="http://schemas.openxmlformats.org/drawingml/2006/main" name="Productive Team Meeting by Slidesgo">
  <a:themeElements>
    <a:clrScheme name="Simple Light">
      <a:dk1>
        <a:srgbClr val="3B3B3B"/>
      </a:dk1>
      <a:lt1>
        <a:srgbClr val="F3F3F3"/>
      </a:lt1>
      <a:dk2>
        <a:srgbClr val="FF7000"/>
      </a:dk2>
      <a:lt2>
        <a:srgbClr val="FF9A3F"/>
      </a:lt2>
      <a:accent1>
        <a:srgbClr val="CCCCCC"/>
      </a:accent1>
      <a:accent2>
        <a:srgbClr val="FFFFFF"/>
      </a:accent2>
      <a:accent3>
        <a:srgbClr val="FFFFFF"/>
      </a:accent3>
      <a:accent4>
        <a:srgbClr val="FFFFFF"/>
      </a:accent4>
      <a:accent5>
        <a:srgbClr val="FFFFFF"/>
      </a:accent5>
      <a:accent6>
        <a:srgbClr val="FFFFFF"/>
      </a:accent6>
      <a:hlink>
        <a:srgbClr val="FF7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869FB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4210ed6-c41d-44d1-8d40-63c1c7c054cd" xsi:nil="true"/>
    <lcf76f155ced4ddcb4097134ff3c332f xmlns="ff040667-26d3-4e32-9c29-ee3115289a19">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5CF06A03DD941F488753DFBE030D5B91" ma:contentTypeVersion="16" ma:contentTypeDescription="Crear nuevo documento." ma:contentTypeScope="" ma:versionID="77413c480fb6a8587a430da0601716f5">
  <xsd:schema xmlns:xsd="http://www.w3.org/2001/XMLSchema" xmlns:xs="http://www.w3.org/2001/XMLSchema" xmlns:p="http://schemas.microsoft.com/office/2006/metadata/properties" xmlns:ns2="ff040667-26d3-4e32-9c29-ee3115289a19" xmlns:ns3="e4210ed6-c41d-44d1-8d40-63c1c7c054cd" targetNamespace="http://schemas.microsoft.com/office/2006/metadata/properties" ma:root="true" ma:fieldsID="e98d52b3d58e4cbcd6a9970f18e304d8" ns2:_="" ns3:_="">
    <xsd:import namespace="ff040667-26d3-4e32-9c29-ee3115289a19"/>
    <xsd:import namespace="e4210ed6-c41d-44d1-8d40-63c1c7c054c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2:MediaLengthInSeconds"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040667-26d3-4e32-9c29-ee3115289a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Etiquetas de imagen" ma:readOnly="false" ma:fieldId="{5cf76f15-5ced-4ddc-b409-7134ff3c332f}" ma:taxonomyMulti="true" ma:sspId="55b72034-804b-4688-9d57-39051bc5f4d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4210ed6-c41d-44d1-8d40-63c1c7c054cd" elementFormDefault="qualified">
    <xsd:import namespace="http://schemas.microsoft.com/office/2006/documentManagement/types"/>
    <xsd:import namespace="http://schemas.microsoft.com/office/infopath/2007/PartnerControls"/>
    <xsd:element name="SharedWithUsers" ma:index="17"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Detalles de uso compartido" ma:internalName="SharedWithDetails" ma:readOnly="true">
      <xsd:simpleType>
        <xsd:restriction base="dms:Note">
          <xsd:maxLength value="255"/>
        </xsd:restriction>
      </xsd:simpleType>
    </xsd:element>
    <xsd:element name="TaxCatchAll" ma:index="23" nillable="true" ma:displayName="Taxonomy Catch All Column" ma:hidden="true" ma:list="{d2ecb918-1094-4327-a51c-23d81f215bf8}" ma:internalName="TaxCatchAll" ma:showField="CatchAllData" ma:web="e4210ed6-c41d-44d1-8d40-63c1c7c054c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CD4014-602C-46DA-93B1-BBBFD1FE8F86}">
  <ds:schemaRefs>
    <ds:schemaRef ds:uri="http://purl.org/dc/elements/1.1/"/>
    <ds:schemaRef ds:uri="http://www.w3.org/XML/1998/namespace"/>
    <ds:schemaRef ds:uri="http://schemas.microsoft.com/office/infopath/2007/PartnerControls"/>
    <ds:schemaRef ds:uri="http://schemas.openxmlformats.org/package/2006/metadata/core-properties"/>
    <ds:schemaRef ds:uri="e4210ed6-c41d-44d1-8d40-63c1c7c054cd"/>
    <ds:schemaRef ds:uri="http://purl.org/dc/terms/"/>
    <ds:schemaRef ds:uri="http://schemas.microsoft.com/office/2006/documentManagement/types"/>
    <ds:schemaRef ds:uri="ff040667-26d3-4e32-9c29-ee3115289a19"/>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397806C2-ED9A-4B69-9F0B-4DF638BF45E5}">
  <ds:schemaRefs>
    <ds:schemaRef ds:uri="e4210ed6-c41d-44d1-8d40-63c1c7c054cd"/>
    <ds:schemaRef ds:uri="ff040667-26d3-4e32-9c29-ee3115289a1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666FFA4-F2E7-45EF-A224-D8E4A8ACE93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444</TotalTime>
  <Words>1601</Words>
  <Application>Microsoft Office PowerPoint</Application>
  <PresentationFormat>Presentación en pantalla (16:9)</PresentationFormat>
  <Paragraphs>183</Paragraphs>
  <Slides>14</Slides>
  <Notes>8</Notes>
  <HiddenSlides>0</HiddenSlides>
  <MMClips>0</MMClips>
  <ScaleCrop>false</ScaleCrop>
  <HeadingPairs>
    <vt:vector size="6" baseType="variant">
      <vt:variant>
        <vt:lpstr>Fuentes usadas</vt:lpstr>
      </vt:variant>
      <vt:variant>
        <vt:i4>10</vt:i4>
      </vt:variant>
      <vt:variant>
        <vt:lpstr>Tema</vt:lpstr>
      </vt:variant>
      <vt:variant>
        <vt:i4>3</vt:i4>
      </vt:variant>
      <vt:variant>
        <vt:lpstr>Títulos de diapositiva</vt:lpstr>
      </vt:variant>
      <vt:variant>
        <vt:i4>14</vt:i4>
      </vt:variant>
    </vt:vector>
  </HeadingPairs>
  <TitlesOfParts>
    <vt:vector size="27" baseType="lpstr">
      <vt:lpstr>Arial</vt:lpstr>
      <vt:lpstr>Asap</vt:lpstr>
      <vt:lpstr>Calibri</vt:lpstr>
      <vt:lpstr>Calibri Light</vt:lpstr>
      <vt:lpstr>Candara</vt:lpstr>
      <vt:lpstr>Paytone One</vt:lpstr>
      <vt:lpstr>Proxima Nova</vt:lpstr>
      <vt:lpstr>Proxima Nova Semibold</vt:lpstr>
      <vt:lpstr>Roboto Condensed Light</vt:lpstr>
      <vt:lpstr>Wingdings</vt:lpstr>
      <vt:lpstr>Productive Team Meeting by Slidesgo</vt:lpstr>
      <vt:lpstr>Slidesgo Final Pages</vt:lpstr>
      <vt:lpstr>Retrospección</vt:lpstr>
      <vt:lpstr>Presentación de PowerPoint</vt:lpstr>
      <vt:lpstr>POLITICA DEL  TALENTO HUMANO-MIPG</vt:lpstr>
      <vt:lpstr>Presentación de PowerPoint</vt:lpstr>
      <vt:lpstr>Presentación de PowerPoint</vt:lpstr>
      <vt:lpstr>Presentación de PowerPoint</vt:lpstr>
      <vt:lpstr>Presentación de PowerPoint</vt:lpstr>
      <vt:lpstr>Presentación de PowerPoint</vt:lpstr>
      <vt:lpstr>PROGRAMA EQUIDAD DE GENERO </vt:lpstr>
      <vt:lpstr>Presentación de PowerPoint</vt:lpstr>
      <vt:lpstr>Presentación de PowerPoint</vt:lpstr>
      <vt:lpstr>Presentación de PowerPoint</vt:lpstr>
      <vt:lpstr>Presentación de PowerPoint</vt:lpstr>
      <vt:lpstr> OTROS PROGRAMAS Y BENEFICIOS  </vt:lpstr>
      <vt:lpstr>     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DE TRABAJO ANUAL SGSST</dc:title>
  <dc:creator>Maria Camila Macias Ibañez</dc:creator>
  <cp:lastModifiedBy>Lucy Amanda Muñoz Sossa</cp:lastModifiedBy>
  <cp:revision>427</cp:revision>
  <cp:lastPrinted>2023-01-31T20:39:21Z</cp:lastPrinted>
  <dcterms:modified xsi:type="dcterms:W3CDTF">2023-01-31T21:42:33Z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0x0101005CF06A03DD941F488753DFBE030D5B91</vt:lpwstr>
  </property>
  <property fmtid="{D5CDD505-2E9C-101B-9397-08002B2CF9AE}" pid="3" name="MediaServiceImageTags">
    <vt:lpwstr/>
  </property>
</Properties>
</file>