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4" r:id="rId3"/>
    <p:sldId id="266" r:id="rId4"/>
    <p:sldId id="275" r:id="rId5"/>
    <p:sldId id="268" r:id="rId6"/>
    <p:sldId id="284" r:id="rId7"/>
    <p:sldId id="285" r:id="rId8"/>
    <p:sldId id="286" r:id="rId9"/>
    <p:sldId id="291" r:id="rId10"/>
    <p:sldId id="293" r:id="rId11"/>
    <p:sldId id="295" r:id="rId12"/>
    <p:sldId id="294" r:id="rId13"/>
    <p:sldId id="296" r:id="rId14"/>
    <p:sldId id="297" r:id="rId15"/>
    <p:sldId id="271" r:id="rId1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CC9900"/>
    <a:srgbClr val="FF9900"/>
    <a:srgbClr val="FF6600"/>
    <a:srgbClr val="00CC99"/>
    <a:srgbClr val="9966FF"/>
    <a:srgbClr val="3399FF"/>
    <a:srgbClr val="009999"/>
    <a:srgbClr val="00808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es-CO" sz="1400"/>
              <a:t>No. de Necesidades por</a:t>
            </a:r>
            <a:r>
              <a:rPr lang="es-CO" sz="1400" baseline="0"/>
              <a:t> dependencias</a:t>
            </a:r>
            <a:endParaRPr lang="es-CO" sz="1400"/>
          </a:p>
          <a:p>
            <a:pPr>
              <a:defRPr/>
            </a:pPr>
            <a:r>
              <a:rPr lang="es-CO" sz="1100"/>
              <a:t>Gráfico 4</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2"/>
            </a:solidFill>
            <a:ln>
              <a:noFill/>
            </a:ln>
            <a:effectLst>
              <a:outerShdw blurRad="317500" algn="ctr" rotWithShape="0">
                <a:prstClr val="black">
                  <a:alpha val="25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ysClr val="windowText" lastClr="000000"/>
                    </a:solidFill>
                    <a:latin typeface="+mn-lt"/>
                    <a:ea typeface="+mn-ea"/>
                    <a:cs typeface="+mn-cs"/>
                  </a:defRPr>
                </a:pPr>
                <a:endParaRPr lang="es-CO"/>
              </a:p>
            </c:txP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Hoja1!$A$19:$A$40</c:f>
              <c:strCache>
                <c:ptCount val="22"/>
                <c:pt idx="0">
                  <c:v>Oficina Asesora de Planeación</c:v>
                </c:pt>
                <c:pt idx="1">
                  <c:v>Subdirección de Medio Ambiente y Gestión Social</c:v>
                </c:pt>
                <c:pt idx="2">
                  <c:v>Dirección Operativa</c:v>
                </c:pt>
                <c:pt idx="3">
                  <c:v>Subdirección Marítima y Fluvial</c:v>
                </c:pt>
                <c:pt idx="4">
                  <c:v>Dirección de Contratación</c:v>
                </c:pt>
                <c:pt idx="5">
                  <c:v>Secretaría General</c:v>
                </c:pt>
                <c:pt idx="6">
                  <c:v>Subdirección Financiera</c:v>
                </c:pt>
                <c:pt idx="7">
                  <c:v>DT Atlántico</c:v>
                </c:pt>
                <c:pt idx="8">
                  <c:v>DT Bolivar</c:v>
                </c:pt>
                <c:pt idx="9">
                  <c:v>DT Boyacá</c:v>
                </c:pt>
                <c:pt idx="10">
                  <c:v>DT Casanare</c:v>
                </c:pt>
                <c:pt idx="11">
                  <c:v>DT Cauca</c:v>
                </c:pt>
                <c:pt idx="12">
                  <c:v>DT Córdoba</c:v>
                </c:pt>
                <c:pt idx="13">
                  <c:v>DT Cundinamarca</c:v>
                </c:pt>
                <c:pt idx="14">
                  <c:v>DT Huila</c:v>
                </c:pt>
                <c:pt idx="15">
                  <c:v>DT Magdalena</c:v>
                </c:pt>
                <c:pt idx="16">
                  <c:v>DT Putumayo</c:v>
                </c:pt>
                <c:pt idx="17">
                  <c:v>DT Quindio</c:v>
                </c:pt>
                <c:pt idx="18">
                  <c:v>DT Risaralda</c:v>
                </c:pt>
                <c:pt idx="19">
                  <c:v>DT Santander</c:v>
                </c:pt>
                <c:pt idx="20">
                  <c:v>DT Tolima</c:v>
                </c:pt>
                <c:pt idx="21">
                  <c:v>DT Valle</c:v>
                </c:pt>
              </c:strCache>
            </c:strRef>
          </c:cat>
          <c:val>
            <c:numRef>
              <c:f>Hoja1!$B$19:$B$40</c:f>
              <c:numCache>
                <c:formatCode>General</c:formatCode>
                <c:ptCount val="22"/>
                <c:pt idx="0">
                  <c:v>11</c:v>
                </c:pt>
                <c:pt idx="1">
                  <c:v>9</c:v>
                </c:pt>
                <c:pt idx="2">
                  <c:v>1</c:v>
                </c:pt>
                <c:pt idx="3">
                  <c:v>1</c:v>
                </c:pt>
                <c:pt idx="4">
                  <c:v>3</c:v>
                </c:pt>
                <c:pt idx="5">
                  <c:v>12</c:v>
                </c:pt>
                <c:pt idx="6">
                  <c:v>1</c:v>
                </c:pt>
                <c:pt idx="7">
                  <c:v>7</c:v>
                </c:pt>
                <c:pt idx="8">
                  <c:v>4</c:v>
                </c:pt>
                <c:pt idx="9">
                  <c:v>8</c:v>
                </c:pt>
                <c:pt idx="10">
                  <c:v>9</c:v>
                </c:pt>
                <c:pt idx="11">
                  <c:v>7</c:v>
                </c:pt>
                <c:pt idx="12">
                  <c:v>3</c:v>
                </c:pt>
                <c:pt idx="13">
                  <c:v>6</c:v>
                </c:pt>
                <c:pt idx="14">
                  <c:v>7</c:v>
                </c:pt>
                <c:pt idx="15">
                  <c:v>20</c:v>
                </c:pt>
                <c:pt idx="16">
                  <c:v>4</c:v>
                </c:pt>
                <c:pt idx="17">
                  <c:v>9</c:v>
                </c:pt>
                <c:pt idx="18">
                  <c:v>9</c:v>
                </c:pt>
                <c:pt idx="19">
                  <c:v>9</c:v>
                </c:pt>
                <c:pt idx="20">
                  <c:v>5</c:v>
                </c:pt>
                <c:pt idx="21">
                  <c:v>5</c:v>
                </c:pt>
              </c:numCache>
            </c:numRef>
          </c:val>
          <c:extLst>
            <c:ext xmlns:c16="http://schemas.microsoft.com/office/drawing/2014/chart" uri="{C3380CC4-5D6E-409C-BE32-E72D297353CC}">
              <c16:uniqueId val="{00000000-06F8-4F15-A3F7-E416B82A2331}"/>
            </c:ext>
          </c:extLst>
        </c:ser>
        <c:dLbls>
          <c:showLegendKey val="0"/>
          <c:showVal val="0"/>
          <c:showCatName val="0"/>
          <c:showSerName val="0"/>
          <c:showPercent val="0"/>
          <c:showBubbleSize val="0"/>
        </c:dLbls>
        <c:gapWidth val="100"/>
        <c:axId val="211098832"/>
        <c:axId val="211099224"/>
      </c:barChart>
      <c:catAx>
        <c:axId val="21109883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s-CO"/>
          </a:p>
        </c:txPr>
        <c:crossAx val="211099224"/>
        <c:crosses val="autoZero"/>
        <c:auto val="1"/>
        <c:lblAlgn val="ctr"/>
        <c:lblOffset val="100"/>
        <c:noMultiLvlLbl val="0"/>
      </c:catAx>
      <c:valAx>
        <c:axId val="21109922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s-CO"/>
          </a:p>
        </c:txPr>
        <c:crossAx val="211098832"/>
        <c:crosses val="autoZero"/>
        <c:crossBetween val="between"/>
      </c:valAx>
      <c:spPr>
        <a:noFill/>
        <a:ln>
          <a:noFill/>
        </a:ln>
        <a:effectLst/>
      </c:spPr>
    </c:plotArea>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a:outerShdw blurRad="723900" dist="38100" dir="10800000" algn="r" rotWithShape="0">
        <a:prstClr val="black">
          <a:alpha val="40000"/>
        </a:prstClr>
      </a:outerShdw>
    </a:effectLst>
    <a:scene3d>
      <a:camera prst="orthographicFront"/>
      <a:lightRig rig="threePt" dir="t"/>
    </a:scene3d>
    <a:sp3d prstMaterial="dkEdge">
      <a:bevelT/>
      <a:bevelB/>
    </a:sp3d>
  </c:spPr>
  <c:txPr>
    <a:bodyPr/>
    <a:lstStyle/>
    <a:p>
      <a:pPr>
        <a:defRPr/>
      </a:pPr>
      <a:endParaRPr lang="es-CO"/>
    </a:p>
  </c:txPr>
  <c:externalData r:id="rId4">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ata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diagrams/_rels/data4.xml.rels><?xml version="1.0" encoding="UTF-8" standalone="yes"?>
<Relationships xmlns="http://schemas.openxmlformats.org/package/2006/relationships"><Relationship Id="rId1" Type="http://schemas.openxmlformats.org/officeDocument/2006/relationships/image" Target="../media/image21.png"/></Relationships>
</file>

<file path=ppt/diagrams/_rels/data5.xml.rels><?xml version="1.0" encoding="UTF-8" standalone="yes"?>
<Relationships xmlns="http://schemas.openxmlformats.org/package/2006/relationships"><Relationship Id="rId1" Type="http://schemas.openxmlformats.org/officeDocument/2006/relationships/image" Target="../media/image19.png"/></Relationships>
</file>

<file path=ppt/diagrams/_rels/data6.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diagrams/_rels/drawing4.xml.rels><?xml version="1.0" encoding="UTF-8" standalone="yes"?>
<Relationships xmlns="http://schemas.openxmlformats.org/package/2006/relationships"><Relationship Id="rId1" Type="http://schemas.openxmlformats.org/officeDocument/2006/relationships/image" Target="../media/image21.png"/></Relationships>
</file>

<file path=ppt/diagrams/_rels/drawing5.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2F08A5-D3E4-46ED-A31E-F3F1ED47A587}" type="doc">
      <dgm:prSet loTypeId="urn:microsoft.com/office/officeart/2009/layout/CircleArrowProcess" loCatId="process" qsTypeId="urn:microsoft.com/office/officeart/2005/8/quickstyle/3d2" qsCatId="3D" csTypeId="urn:microsoft.com/office/officeart/2005/8/colors/colorful3" csCatId="colorful" phldr="1"/>
      <dgm:spPr/>
      <dgm:t>
        <a:bodyPr/>
        <a:lstStyle/>
        <a:p>
          <a:endParaRPr lang="es-ES"/>
        </a:p>
      </dgm:t>
    </dgm:pt>
    <dgm:pt modelId="{1A0DD0E3-797E-455B-A251-43F1E0184128}">
      <dgm:prSet phldrT="[Texto]"/>
      <dgm:spPr/>
      <dgm:t>
        <a:bodyPr/>
        <a:lstStyle/>
        <a:p>
          <a:r>
            <a:rPr lang="es-ES" dirty="0">
              <a:latin typeface="Eras Bold ITC" panose="020B0907030504020204" pitchFamily="34" charset="0"/>
            </a:rPr>
            <a:t>Diagnóstico</a:t>
          </a:r>
        </a:p>
      </dgm:t>
    </dgm:pt>
    <dgm:pt modelId="{74DF8ACD-FDB7-4647-8EE4-FC6CD05DB901}" type="parTrans" cxnId="{8437EC6F-4DFA-45CA-8CE6-BE15CC750A7A}">
      <dgm:prSet/>
      <dgm:spPr/>
      <dgm:t>
        <a:bodyPr/>
        <a:lstStyle/>
        <a:p>
          <a:endParaRPr lang="es-ES">
            <a:latin typeface="Eras Bold ITC" panose="020B0907030504020204" pitchFamily="34" charset="0"/>
          </a:endParaRPr>
        </a:p>
      </dgm:t>
    </dgm:pt>
    <dgm:pt modelId="{8619416D-D44E-4510-95AB-A09952CC6812}" type="sibTrans" cxnId="{8437EC6F-4DFA-45CA-8CE6-BE15CC750A7A}">
      <dgm:prSet/>
      <dgm:spPr/>
      <dgm:t>
        <a:bodyPr/>
        <a:lstStyle/>
        <a:p>
          <a:endParaRPr lang="es-ES">
            <a:latin typeface="Eras Bold ITC" panose="020B0907030504020204" pitchFamily="34" charset="0"/>
          </a:endParaRPr>
        </a:p>
      </dgm:t>
    </dgm:pt>
    <dgm:pt modelId="{3A89FED7-F51E-417F-B179-58CE6D6D3731}">
      <dgm:prSet phldrT="[Texto]"/>
      <dgm:spPr/>
      <dgm:t>
        <a:bodyPr/>
        <a:lstStyle/>
        <a:p>
          <a:r>
            <a:rPr lang="es-ES" dirty="0">
              <a:latin typeface="Eras Bold ITC" panose="020B0907030504020204" pitchFamily="34" charset="0"/>
            </a:rPr>
            <a:t>Formulación</a:t>
          </a:r>
        </a:p>
        <a:p>
          <a:endParaRPr lang="es-ES" dirty="0">
            <a:latin typeface="Eras Bold ITC" panose="020B0907030504020204" pitchFamily="34" charset="0"/>
          </a:endParaRPr>
        </a:p>
      </dgm:t>
    </dgm:pt>
    <dgm:pt modelId="{E600D172-4243-4EBD-95C1-2C023AB6C504}" type="parTrans" cxnId="{93185239-F6C1-49F2-9398-55C5FE61F0D1}">
      <dgm:prSet/>
      <dgm:spPr/>
      <dgm:t>
        <a:bodyPr/>
        <a:lstStyle/>
        <a:p>
          <a:endParaRPr lang="es-ES">
            <a:latin typeface="Eras Bold ITC" panose="020B0907030504020204" pitchFamily="34" charset="0"/>
          </a:endParaRPr>
        </a:p>
      </dgm:t>
    </dgm:pt>
    <dgm:pt modelId="{38D033B9-8062-424F-81C4-9620FD0F9FE0}" type="sibTrans" cxnId="{93185239-F6C1-49F2-9398-55C5FE61F0D1}">
      <dgm:prSet/>
      <dgm:spPr/>
      <dgm:t>
        <a:bodyPr/>
        <a:lstStyle/>
        <a:p>
          <a:endParaRPr lang="es-ES">
            <a:latin typeface="Eras Bold ITC" panose="020B0907030504020204" pitchFamily="34" charset="0"/>
          </a:endParaRPr>
        </a:p>
      </dgm:t>
    </dgm:pt>
    <dgm:pt modelId="{05C6BE58-EADD-4D2E-B5A5-CE4D69541E20}">
      <dgm:prSet phldrT="[Texto]"/>
      <dgm:spPr/>
      <dgm:t>
        <a:bodyPr/>
        <a:lstStyle/>
        <a:p>
          <a:r>
            <a:rPr lang="es-ES" dirty="0">
              <a:latin typeface="Eras Bold ITC" panose="020B0907030504020204" pitchFamily="34" charset="0"/>
            </a:rPr>
            <a:t>Sensibilización</a:t>
          </a:r>
        </a:p>
      </dgm:t>
    </dgm:pt>
    <dgm:pt modelId="{F89417C3-0D16-43D4-9241-B1F11729077B}" type="parTrans" cxnId="{B5153260-FC1D-4DB1-82B0-988C446101D1}">
      <dgm:prSet/>
      <dgm:spPr/>
      <dgm:t>
        <a:bodyPr/>
        <a:lstStyle/>
        <a:p>
          <a:endParaRPr lang="es-ES">
            <a:latin typeface="Eras Bold ITC" panose="020B0907030504020204" pitchFamily="34" charset="0"/>
          </a:endParaRPr>
        </a:p>
      </dgm:t>
    </dgm:pt>
    <dgm:pt modelId="{F4138464-55C7-486D-A77F-76A1DC4B212C}" type="sibTrans" cxnId="{B5153260-FC1D-4DB1-82B0-988C446101D1}">
      <dgm:prSet/>
      <dgm:spPr/>
      <dgm:t>
        <a:bodyPr/>
        <a:lstStyle/>
        <a:p>
          <a:endParaRPr lang="es-ES">
            <a:latin typeface="Eras Bold ITC" panose="020B0907030504020204" pitchFamily="34" charset="0"/>
          </a:endParaRPr>
        </a:p>
      </dgm:t>
    </dgm:pt>
    <dgm:pt modelId="{7895CE1A-6A4D-4CC6-8A78-E1974AD41C95}">
      <dgm:prSet phldrT="[Texto]"/>
      <dgm:spPr/>
      <dgm:t>
        <a:bodyPr/>
        <a:lstStyle/>
        <a:p>
          <a:r>
            <a:rPr lang="es-ES" dirty="0">
              <a:latin typeface="Eras Bold ITC" panose="020B0907030504020204" pitchFamily="34" charset="0"/>
            </a:rPr>
            <a:t>Evaluación</a:t>
          </a:r>
        </a:p>
      </dgm:t>
    </dgm:pt>
    <dgm:pt modelId="{3185C087-A326-47AF-8B38-F3E5ADFFF72C}" type="parTrans" cxnId="{8FF92C42-0D8E-4755-9EFC-B5D9E14926A0}">
      <dgm:prSet/>
      <dgm:spPr/>
      <dgm:t>
        <a:bodyPr/>
        <a:lstStyle/>
        <a:p>
          <a:endParaRPr lang="es-ES">
            <a:latin typeface="Eras Bold ITC" panose="020B0907030504020204" pitchFamily="34" charset="0"/>
          </a:endParaRPr>
        </a:p>
      </dgm:t>
    </dgm:pt>
    <dgm:pt modelId="{2E15EBE0-F081-42E9-AC69-2A4528D69B11}" type="sibTrans" cxnId="{8FF92C42-0D8E-4755-9EFC-B5D9E14926A0}">
      <dgm:prSet/>
      <dgm:spPr/>
      <dgm:t>
        <a:bodyPr/>
        <a:lstStyle/>
        <a:p>
          <a:endParaRPr lang="es-ES">
            <a:latin typeface="Eras Bold ITC" panose="020B0907030504020204" pitchFamily="34" charset="0"/>
          </a:endParaRPr>
        </a:p>
      </dgm:t>
    </dgm:pt>
    <dgm:pt modelId="{D12EF4D0-F95E-4EAF-9148-235670EFFB15}">
      <dgm:prSet phldrT="[Texto]"/>
      <dgm:spPr/>
      <dgm:t>
        <a:bodyPr/>
        <a:lstStyle/>
        <a:p>
          <a:r>
            <a:rPr lang="es-ES" dirty="0">
              <a:latin typeface="Eras Bold ITC" panose="020B0907030504020204" pitchFamily="34" charset="0"/>
            </a:rPr>
            <a:t>Estrategia de Incentivos</a:t>
          </a:r>
        </a:p>
      </dgm:t>
    </dgm:pt>
    <dgm:pt modelId="{F7C68EDE-271F-46CB-A847-325F5FDCBA9D}" type="parTrans" cxnId="{1338D45F-A12D-4AD7-9AC8-CDAE23066841}">
      <dgm:prSet/>
      <dgm:spPr/>
      <dgm:t>
        <a:bodyPr/>
        <a:lstStyle/>
        <a:p>
          <a:endParaRPr lang="es-ES">
            <a:latin typeface="Eras Bold ITC" panose="020B0907030504020204" pitchFamily="34" charset="0"/>
          </a:endParaRPr>
        </a:p>
      </dgm:t>
    </dgm:pt>
    <dgm:pt modelId="{AE20EF70-7EF2-41C5-932C-37346B400886}" type="sibTrans" cxnId="{1338D45F-A12D-4AD7-9AC8-CDAE23066841}">
      <dgm:prSet/>
      <dgm:spPr/>
      <dgm:t>
        <a:bodyPr/>
        <a:lstStyle/>
        <a:p>
          <a:endParaRPr lang="es-ES">
            <a:latin typeface="Eras Bold ITC" panose="020B0907030504020204" pitchFamily="34" charset="0"/>
          </a:endParaRPr>
        </a:p>
      </dgm:t>
    </dgm:pt>
    <dgm:pt modelId="{7D11D33D-A814-4112-8EC6-D4B232383C8F}" type="pres">
      <dgm:prSet presAssocID="{3B2F08A5-D3E4-46ED-A31E-F3F1ED47A587}" presName="Name0" presStyleCnt="0">
        <dgm:presLayoutVars>
          <dgm:chMax val="7"/>
          <dgm:chPref val="7"/>
          <dgm:dir/>
          <dgm:animLvl val="lvl"/>
        </dgm:presLayoutVars>
      </dgm:prSet>
      <dgm:spPr/>
    </dgm:pt>
    <dgm:pt modelId="{5EF9373F-3D76-4382-B6F1-96CC618A731D}" type="pres">
      <dgm:prSet presAssocID="{1A0DD0E3-797E-455B-A251-43F1E0184128}" presName="Accent1" presStyleCnt="0"/>
      <dgm:spPr/>
    </dgm:pt>
    <dgm:pt modelId="{F3834BF6-2123-4E1A-94A3-87D9E0559078}" type="pres">
      <dgm:prSet presAssocID="{1A0DD0E3-797E-455B-A251-43F1E0184128}" presName="Accent" presStyleLbl="node1" presStyleIdx="0" presStyleCnt="5"/>
      <dgm:spPr/>
    </dgm:pt>
    <dgm:pt modelId="{E30361B5-E312-4D87-94F5-EEF8A9992397}" type="pres">
      <dgm:prSet presAssocID="{1A0DD0E3-797E-455B-A251-43F1E0184128}" presName="Parent1" presStyleLbl="revTx" presStyleIdx="0" presStyleCnt="5">
        <dgm:presLayoutVars>
          <dgm:chMax val="1"/>
          <dgm:chPref val="1"/>
          <dgm:bulletEnabled val="1"/>
        </dgm:presLayoutVars>
      </dgm:prSet>
      <dgm:spPr/>
    </dgm:pt>
    <dgm:pt modelId="{7E67446F-150A-4F62-8F88-3A65A7B28227}" type="pres">
      <dgm:prSet presAssocID="{3A89FED7-F51E-417F-B179-58CE6D6D3731}" presName="Accent2" presStyleCnt="0"/>
      <dgm:spPr/>
    </dgm:pt>
    <dgm:pt modelId="{2F47F512-2220-4362-AB01-F96DC94E2ACB}" type="pres">
      <dgm:prSet presAssocID="{3A89FED7-F51E-417F-B179-58CE6D6D3731}" presName="Accent" presStyleLbl="node1" presStyleIdx="1" presStyleCnt="5"/>
      <dgm:spPr/>
    </dgm:pt>
    <dgm:pt modelId="{E110E55E-64EE-4C63-A1A4-C1FA150A6F4F}" type="pres">
      <dgm:prSet presAssocID="{3A89FED7-F51E-417F-B179-58CE6D6D3731}" presName="Parent2" presStyleLbl="revTx" presStyleIdx="1" presStyleCnt="5">
        <dgm:presLayoutVars>
          <dgm:chMax val="1"/>
          <dgm:chPref val="1"/>
          <dgm:bulletEnabled val="1"/>
        </dgm:presLayoutVars>
      </dgm:prSet>
      <dgm:spPr/>
    </dgm:pt>
    <dgm:pt modelId="{512C83F0-FB4A-4A85-A185-4747D770FB51}" type="pres">
      <dgm:prSet presAssocID="{05C6BE58-EADD-4D2E-B5A5-CE4D69541E20}" presName="Accent3" presStyleCnt="0"/>
      <dgm:spPr/>
    </dgm:pt>
    <dgm:pt modelId="{98151926-1DBD-4F55-86A4-74EA8DBAEBEB}" type="pres">
      <dgm:prSet presAssocID="{05C6BE58-EADD-4D2E-B5A5-CE4D69541E20}" presName="Accent" presStyleLbl="node1" presStyleIdx="2" presStyleCnt="5"/>
      <dgm:spPr/>
    </dgm:pt>
    <dgm:pt modelId="{417CAF20-5240-448B-8A81-6E0BED325AE1}" type="pres">
      <dgm:prSet presAssocID="{05C6BE58-EADD-4D2E-B5A5-CE4D69541E20}" presName="Parent3" presStyleLbl="revTx" presStyleIdx="2" presStyleCnt="5" custScaleX="152066">
        <dgm:presLayoutVars>
          <dgm:chMax val="1"/>
          <dgm:chPref val="1"/>
          <dgm:bulletEnabled val="1"/>
        </dgm:presLayoutVars>
      </dgm:prSet>
      <dgm:spPr/>
    </dgm:pt>
    <dgm:pt modelId="{75072E5B-0F9C-4013-A0F2-C6D7912DDC75}" type="pres">
      <dgm:prSet presAssocID="{7895CE1A-6A4D-4CC6-8A78-E1974AD41C95}" presName="Accent4" presStyleCnt="0"/>
      <dgm:spPr/>
    </dgm:pt>
    <dgm:pt modelId="{3A848FE0-FA96-42FA-A40A-0ABAA548234F}" type="pres">
      <dgm:prSet presAssocID="{7895CE1A-6A4D-4CC6-8A78-E1974AD41C95}" presName="Accent" presStyleLbl="node1" presStyleIdx="3" presStyleCnt="5"/>
      <dgm:spPr/>
    </dgm:pt>
    <dgm:pt modelId="{3334F8CB-047B-4F86-9DB5-58BFC33185DB}" type="pres">
      <dgm:prSet presAssocID="{7895CE1A-6A4D-4CC6-8A78-E1974AD41C95}" presName="Parent4" presStyleLbl="revTx" presStyleIdx="3" presStyleCnt="5">
        <dgm:presLayoutVars>
          <dgm:chMax val="1"/>
          <dgm:chPref val="1"/>
          <dgm:bulletEnabled val="1"/>
        </dgm:presLayoutVars>
      </dgm:prSet>
      <dgm:spPr/>
    </dgm:pt>
    <dgm:pt modelId="{0E59C245-2711-43C4-9CE5-8DB52CCBE196}" type="pres">
      <dgm:prSet presAssocID="{D12EF4D0-F95E-4EAF-9148-235670EFFB15}" presName="Accent5" presStyleCnt="0"/>
      <dgm:spPr/>
    </dgm:pt>
    <dgm:pt modelId="{EDB69B16-A79F-4A13-8632-2963474DF533}" type="pres">
      <dgm:prSet presAssocID="{D12EF4D0-F95E-4EAF-9148-235670EFFB15}" presName="Accent" presStyleLbl="node1" presStyleIdx="4" presStyleCnt="5"/>
      <dgm:spPr/>
    </dgm:pt>
    <dgm:pt modelId="{DEC5154E-9096-4846-B7B7-D63F62C221AE}" type="pres">
      <dgm:prSet presAssocID="{D12EF4D0-F95E-4EAF-9148-235670EFFB15}" presName="Parent5" presStyleLbl="revTx" presStyleIdx="4" presStyleCnt="5">
        <dgm:presLayoutVars>
          <dgm:chMax val="1"/>
          <dgm:chPref val="1"/>
          <dgm:bulletEnabled val="1"/>
        </dgm:presLayoutVars>
      </dgm:prSet>
      <dgm:spPr/>
    </dgm:pt>
  </dgm:ptLst>
  <dgm:cxnLst>
    <dgm:cxn modelId="{2D730524-DDB5-4719-9BD5-80363AEC4C22}" type="presOf" srcId="{3B2F08A5-D3E4-46ED-A31E-F3F1ED47A587}" destId="{7D11D33D-A814-4112-8EC6-D4B232383C8F}" srcOrd="0" destOrd="0" presId="urn:microsoft.com/office/officeart/2009/layout/CircleArrowProcess"/>
    <dgm:cxn modelId="{93185239-F6C1-49F2-9398-55C5FE61F0D1}" srcId="{3B2F08A5-D3E4-46ED-A31E-F3F1ED47A587}" destId="{3A89FED7-F51E-417F-B179-58CE6D6D3731}" srcOrd="1" destOrd="0" parTransId="{E600D172-4243-4EBD-95C1-2C023AB6C504}" sibTransId="{38D033B9-8062-424F-81C4-9620FD0F9FE0}"/>
    <dgm:cxn modelId="{58E8455F-7E81-4843-8729-E3AB53346D68}" type="presOf" srcId="{D12EF4D0-F95E-4EAF-9148-235670EFFB15}" destId="{DEC5154E-9096-4846-B7B7-D63F62C221AE}" srcOrd="0" destOrd="0" presId="urn:microsoft.com/office/officeart/2009/layout/CircleArrowProcess"/>
    <dgm:cxn modelId="{1338D45F-A12D-4AD7-9AC8-CDAE23066841}" srcId="{3B2F08A5-D3E4-46ED-A31E-F3F1ED47A587}" destId="{D12EF4D0-F95E-4EAF-9148-235670EFFB15}" srcOrd="4" destOrd="0" parTransId="{F7C68EDE-271F-46CB-A847-325F5FDCBA9D}" sibTransId="{AE20EF70-7EF2-41C5-932C-37346B400886}"/>
    <dgm:cxn modelId="{B5153260-FC1D-4DB1-82B0-988C446101D1}" srcId="{3B2F08A5-D3E4-46ED-A31E-F3F1ED47A587}" destId="{05C6BE58-EADD-4D2E-B5A5-CE4D69541E20}" srcOrd="2" destOrd="0" parTransId="{F89417C3-0D16-43D4-9241-B1F11729077B}" sibTransId="{F4138464-55C7-486D-A77F-76A1DC4B212C}"/>
    <dgm:cxn modelId="{8FF92C42-0D8E-4755-9EFC-B5D9E14926A0}" srcId="{3B2F08A5-D3E4-46ED-A31E-F3F1ED47A587}" destId="{7895CE1A-6A4D-4CC6-8A78-E1974AD41C95}" srcOrd="3" destOrd="0" parTransId="{3185C087-A326-47AF-8B38-F3E5ADFFF72C}" sibTransId="{2E15EBE0-F081-42E9-AC69-2A4528D69B11}"/>
    <dgm:cxn modelId="{BB00FD4A-8827-48FD-8996-48B7CA3FA2FF}" type="presOf" srcId="{05C6BE58-EADD-4D2E-B5A5-CE4D69541E20}" destId="{417CAF20-5240-448B-8A81-6E0BED325AE1}" srcOrd="0" destOrd="0" presId="urn:microsoft.com/office/officeart/2009/layout/CircleArrowProcess"/>
    <dgm:cxn modelId="{BD34804F-B6BA-4915-A3EF-4A944E06041E}" type="presOf" srcId="{1A0DD0E3-797E-455B-A251-43F1E0184128}" destId="{E30361B5-E312-4D87-94F5-EEF8A9992397}" srcOrd="0" destOrd="0" presId="urn:microsoft.com/office/officeart/2009/layout/CircleArrowProcess"/>
    <dgm:cxn modelId="{8437EC6F-4DFA-45CA-8CE6-BE15CC750A7A}" srcId="{3B2F08A5-D3E4-46ED-A31E-F3F1ED47A587}" destId="{1A0DD0E3-797E-455B-A251-43F1E0184128}" srcOrd="0" destOrd="0" parTransId="{74DF8ACD-FDB7-4647-8EE4-FC6CD05DB901}" sibTransId="{8619416D-D44E-4510-95AB-A09952CC6812}"/>
    <dgm:cxn modelId="{67D64D82-C159-4C86-B287-3C96F03F5379}" type="presOf" srcId="{7895CE1A-6A4D-4CC6-8A78-E1974AD41C95}" destId="{3334F8CB-047B-4F86-9DB5-58BFC33185DB}" srcOrd="0" destOrd="0" presId="urn:microsoft.com/office/officeart/2009/layout/CircleArrowProcess"/>
    <dgm:cxn modelId="{7ADD5CB2-250B-4844-9FAD-F6C1C0904BC8}" type="presOf" srcId="{3A89FED7-F51E-417F-B179-58CE6D6D3731}" destId="{E110E55E-64EE-4C63-A1A4-C1FA150A6F4F}" srcOrd="0" destOrd="0" presId="urn:microsoft.com/office/officeart/2009/layout/CircleArrowProcess"/>
    <dgm:cxn modelId="{4D996733-FAA3-4880-8842-C9956029F27D}" type="presParOf" srcId="{7D11D33D-A814-4112-8EC6-D4B232383C8F}" destId="{5EF9373F-3D76-4382-B6F1-96CC618A731D}" srcOrd="0" destOrd="0" presId="urn:microsoft.com/office/officeart/2009/layout/CircleArrowProcess"/>
    <dgm:cxn modelId="{25E03865-7D90-48B0-8E8F-E593BC726B44}" type="presParOf" srcId="{5EF9373F-3D76-4382-B6F1-96CC618A731D}" destId="{F3834BF6-2123-4E1A-94A3-87D9E0559078}" srcOrd="0" destOrd="0" presId="urn:microsoft.com/office/officeart/2009/layout/CircleArrowProcess"/>
    <dgm:cxn modelId="{49927BBB-A202-4229-8AC2-6C903C21BF2D}" type="presParOf" srcId="{7D11D33D-A814-4112-8EC6-D4B232383C8F}" destId="{E30361B5-E312-4D87-94F5-EEF8A9992397}" srcOrd="1" destOrd="0" presId="urn:microsoft.com/office/officeart/2009/layout/CircleArrowProcess"/>
    <dgm:cxn modelId="{B7D68013-2EDD-4929-BA09-43D92C355845}" type="presParOf" srcId="{7D11D33D-A814-4112-8EC6-D4B232383C8F}" destId="{7E67446F-150A-4F62-8F88-3A65A7B28227}" srcOrd="2" destOrd="0" presId="urn:microsoft.com/office/officeart/2009/layout/CircleArrowProcess"/>
    <dgm:cxn modelId="{1A0DAC3B-A2F6-4D6E-9A25-F0A8D3B3C3B5}" type="presParOf" srcId="{7E67446F-150A-4F62-8F88-3A65A7B28227}" destId="{2F47F512-2220-4362-AB01-F96DC94E2ACB}" srcOrd="0" destOrd="0" presId="urn:microsoft.com/office/officeart/2009/layout/CircleArrowProcess"/>
    <dgm:cxn modelId="{FCDFFFD3-1D5E-41FF-AD4D-0075411752C7}" type="presParOf" srcId="{7D11D33D-A814-4112-8EC6-D4B232383C8F}" destId="{E110E55E-64EE-4C63-A1A4-C1FA150A6F4F}" srcOrd="3" destOrd="0" presId="urn:microsoft.com/office/officeart/2009/layout/CircleArrowProcess"/>
    <dgm:cxn modelId="{DB3470CD-4926-443F-8F16-D5A27B6520C3}" type="presParOf" srcId="{7D11D33D-A814-4112-8EC6-D4B232383C8F}" destId="{512C83F0-FB4A-4A85-A185-4747D770FB51}" srcOrd="4" destOrd="0" presId="urn:microsoft.com/office/officeart/2009/layout/CircleArrowProcess"/>
    <dgm:cxn modelId="{263FAC35-91DC-4BCE-8474-DF4BA8ABCA22}" type="presParOf" srcId="{512C83F0-FB4A-4A85-A185-4747D770FB51}" destId="{98151926-1DBD-4F55-86A4-74EA8DBAEBEB}" srcOrd="0" destOrd="0" presId="urn:microsoft.com/office/officeart/2009/layout/CircleArrowProcess"/>
    <dgm:cxn modelId="{0A133BE7-92EA-43F0-A7FA-54DFFB515399}" type="presParOf" srcId="{7D11D33D-A814-4112-8EC6-D4B232383C8F}" destId="{417CAF20-5240-448B-8A81-6E0BED325AE1}" srcOrd="5" destOrd="0" presId="urn:microsoft.com/office/officeart/2009/layout/CircleArrowProcess"/>
    <dgm:cxn modelId="{47EEB41B-A995-411A-97E6-422DE4A28723}" type="presParOf" srcId="{7D11D33D-A814-4112-8EC6-D4B232383C8F}" destId="{75072E5B-0F9C-4013-A0F2-C6D7912DDC75}" srcOrd="6" destOrd="0" presId="urn:microsoft.com/office/officeart/2009/layout/CircleArrowProcess"/>
    <dgm:cxn modelId="{DBE8CD78-5D00-46DE-A905-E6C4F0122BA3}" type="presParOf" srcId="{75072E5B-0F9C-4013-A0F2-C6D7912DDC75}" destId="{3A848FE0-FA96-42FA-A40A-0ABAA548234F}" srcOrd="0" destOrd="0" presId="urn:microsoft.com/office/officeart/2009/layout/CircleArrowProcess"/>
    <dgm:cxn modelId="{47FFF72D-10F4-4C05-BE97-9F30EF4426D5}" type="presParOf" srcId="{7D11D33D-A814-4112-8EC6-D4B232383C8F}" destId="{3334F8CB-047B-4F86-9DB5-58BFC33185DB}" srcOrd="7" destOrd="0" presId="urn:microsoft.com/office/officeart/2009/layout/CircleArrowProcess"/>
    <dgm:cxn modelId="{FAE8CE9D-A25E-4FA6-851D-9B24D9B0B844}" type="presParOf" srcId="{7D11D33D-A814-4112-8EC6-D4B232383C8F}" destId="{0E59C245-2711-43C4-9CE5-8DB52CCBE196}" srcOrd="8" destOrd="0" presId="urn:microsoft.com/office/officeart/2009/layout/CircleArrowProcess"/>
    <dgm:cxn modelId="{976374EA-CB1E-48D5-84B5-07FA62C965E0}" type="presParOf" srcId="{0E59C245-2711-43C4-9CE5-8DB52CCBE196}" destId="{EDB69B16-A79F-4A13-8632-2963474DF533}" srcOrd="0" destOrd="0" presId="urn:microsoft.com/office/officeart/2009/layout/CircleArrowProcess"/>
    <dgm:cxn modelId="{8A248FF9-5552-4064-8B86-3F206558B8DC}" type="presParOf" srcId="{7D11D33D-A814-4112-8EC6-D4B232383C8F}" destId="{DEC5154E-9096-4846-B7B7-D63F62C221AE}" srcOrd="9" destOrd="0" presId="urn:microsoft.com/office/officeart/2009/layout/CircleArrow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EA0226-CB84-49A8-A371-3F6AD2C43F90}" type="doc">
      <dgm:prSet loTypeId="urn:microsoft.com/office/officeart/2008/layout/AscendingPictureAccentProcess" loCatId="process" qsTypeId="urn:microsoft.com/office/officeart/2005/8/quickstyle/simple1" qsCatId="simple" csTypeId="urn:microsoft.com/office/officeart/2005/8/colors/colorful2" csCatId="colorful" phldr="1"/>
      <dgm:spPr/>
      <dgm:t>
        <a:bodyPr/>
        <a:lstStyle/>
        <a:p>
          <a:endParaRPr lang="es-CO"/>
        </a:p>
      </dgm:t>
    </dgm:pt>
    <dgm:pt modelId="{A9E5A9D5-AB65-4041-96BB-72D695EEB488}">
      <dgm:prSet phldrT="[Texto]"/>
      <dgm:spPr/>
      <dgm:t>
        <a:bodyPr/>
        <a:lstStyle/>
        <a:p>
          <a:r>
            <a:rPr lang="es-CO" dirty="0">
              <a:solidFill>
                <a:schemeClr val="tx1"/>
              </a:solidFill>
              <a:latin typeface="Eras Demi ITC" panose="020B0805030504020804" pitchFamily="34" charset="0"/>
            </a:rPr>
            <a:t>Inducción - Reinducción</a:t>
          </a:r>
        </a:p>
      </dgm:t>
    </dgm:pt>
    <dgm:pt modelId="{6D75E2BB-17A3-423C-8E86-679FDB92CCF4}" type="parTrans" cxnId="{46459CEC-A5D4-436D-9736-0114C146F491}">
      <dgm:prSet/>
      <dgm:spPr/>
      <dgm:t>
        <a:bodyPr/>
        <a:lstStyle/>
        <a:p>
          <a:endParaRPr lang="es-CO"/>
        </a:p>
      </dgm:t>
    </dgm:pt>
    <dgm:pt modelId="{4F52A980-D6EC-4E5F-A060-2F2D3B2E0579}" type="sibTrans" cxnId="{46459CEC-A5D4-436D-9736-0114C146F491}">
      <dgm:prSet/>
      <dgm:spPr>
        <a:blipFill>
          <a:blip xmlns:r="http://schemas.openxmlformats.org/officeDocument/2006/relationships" r:embed="rId1">
            <a:duotone>
              <a:schemeClr val="accent2">
                <a:shade val="45000"/>
                <a:satMod val="135000"/>
              </a:schemeClr>
              <a:prstClr val="white"/>
            </a:duotone>
            <a:extLst>
              <a:ext uri="{28A0092B-C50C-407E-A947-70E740481C1C}">
                <a14:useLocalDpi xmlns:a14="http://schemas.microsoft.com/office/drawing/2010/main" val="0"/>
              </a:ext>
            </a:extLst>
          </a:blip>
          <a:srcRect/>
          <a:stretch>
            <a:fillRect l="-15000" r="-15000"/>
          </a:stretch>
        </a:blipFill>
      </dgm:spPr>
      <dgm:t>
        <a:bodyPr/>
        <a:lstStyle/>
        <a:p>
          <a:endParaRPr lang="es-CO"/>
        </a:p>
      </dgm:t>
    </dgm:pt>
    <dgm:pt modelId="{1585034F-6D38-4AFB-A384-4E65FC1BD26A}">
      <dgm:prSet phldrT="[Texto]"/>
      <dgm:spPr/>
      <dgm:t>
        <a:bodyPr/>
        <a:lstStyle/>
        <a:p>
          <a:r>
            <a:rPr lang="es-CO" dirty="0">
              <a:solidFill>
                <a:schemeClr val="tx1"/>
              </a:solidFill>
              <a:latin typeface="Eras Demi ITC" panose="020B0805030504020804" pitchFamily="34" charset="0"/>
            </a:rPr>
            <a:t>Entrenamiento</a:t>
          </a:r>
        </a:p>
      </dgm:t>
    </dgm:pt>
    <dgm:pt modelId="{BA752FF0-66D6-4E78-A703-D57565CA809E}" type="parTrans" cxnId="{14B0F179-772D-4415-A145-B0D921D70376}">
      <dgm:prSet/>
      <dgm:spPr/>
      <dgm:t>
        <a:bodyPr/>
        <a:lstStyle/>
        <a:p>
          <a:endParaRPr lang="es-CO"/>
        </a:p>
      </dgm:t>
    </dgm:pt>
    <dgm:pt modelId="{48F0AEA4-ECEC-4A94-876F-4C2465D7A480}" type="sibTrans" cxnId="{14B0F179-772D-4415-A145-B0D921D70376}">
      <dgm:prSet/>
      <dgm:spPr>
        <a:blipFill>
          <a:blip xmlns:r="http://schemas.openxmlformats.org/officeDocument/2006/relationships"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l="-28000" r="-28000"/>
          </a:stretch>
        </a:blipFill>
      </dgm:spPr>
      <dgm:t>
        <a:bodyPr/>
        <a:lstStyle/>
        <a:p>
          <a:endParaRPr lang="es-CO"/>
        </a:p>
      </dgm:t>
    </dgm:pt>
    <dgm:pt modelId="{7380AC76-5806-48CE-8001-D8BBE0D601CE}">
      <dgm:prSet/>
      <dgm:spPr/>
      <dgm:t>
        <a:bodyPr/>
        <a:lstStyle/>
        <a:p>
          <a:r>
            <a:rPr lang="es-CO" dirty="0">
              <a:solidFill>
                <a:schemeClr val="tx1"/>
              </a:solidFill>
              <a:latin typeface="Eras Demi ITC" panose="020B0805030504020804" pitchFamily="34" charset="0"/>
            </a:rPr>
            <a:t>Capacitación</a:t>
          </a:r>
        </a:p>
      </dgm:t>
    </dgm:pt>
    <dgm:pt modelId="{602E9836-8DC9-4E3C-BEDE-6D85AC74B189}" type="parTrans" cxnId="{53797A42-3280-4F02-9551-F74D2D033955}">
      <dgm:prSet/>
      <dgm:spPr/>
      <dgm:t>
        <a:bodyPr/>
        <a:lstStyle/>
        <a:p>
          <a:endParaRPr lang="es-CO"/>
        </a:p>
      </dgm:t>
    </dgm:pt>
    <dgm:pt modelId="{A7C1BCD9-0232-46AC-9DB4-03EDA0EEFA43}" type="sibTrans" cxnId="{53797A42-3280-4F02-9551-F74D2D033955}">
      <dgm:prSet/>
      <dgm:spPr>
        <a:blipFill>
          <a:blip xmlns:r="http://schemas.openxmlformats.org/officeDocument/2006/relationships"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l="-7000" r="-7000"/>
          </a:stretch>
        </a:blipFill>
      </dgm:spPr>
      <dgm:t>
        <a:bodyPr/>
        <a:lstStyle/>
        <a:p>
          <a:endParaRPr lang="es-CO"/>
        </a:p>
      </dgm:t>
    </dgm:pt>
    <dgm:pt modelId="{F33C7BB5-A54C-44A3-935A-2A463CFB7E56}" type="pres">
      <dgm:prSet presAssocID="{F7EA0226-CB84-49A8-A371-3F6AD2C43F90}" presName="Name0" presStyleCnt="0">
        <dgm:presLayoutVars>
          <dgm:chMax val="7"/>
          <dgm:chPref val="7"/>
          <dgm:dir/>
        </dgm:presLayoutVars>
      </dgm:prSet>
      <dgm:spPr/>
    </dgm:pt>
    <dgm:pt modelId="{D1F562AE-0DFC-47A7-A6F9-6D178B91BF30}" type="pres">
      <dgm:prSet presAssocID="{F7EA0226-CB84-49A8-A371-3F6AD2C43F90}" presName="dot1" presStyleLbl="alignNode1" presStyleIdx="0" presStyleCnt="12"/>
      <dgm:spPr/>
    </dgm:pt>
    <dgm:pt modelId="{4356589C-7FAF-420B-8734-7689ECDF46A3}" type="pres">
      <dgm:prSet presAssocID="{F7EA0226-CB84-49A8-A371-3F6AD2C43F90}" presName="dot2" presStyleLbl="alignNode1" presStyleIdx="1" presStyleCnt="12"/>
      <dgm:spPr/>
    </dgm:pt>
    <dgm:pt modelId="{80447F56-07E4-4BC9-88A6-D34C646EAD99}" type="pres">
      <dgm:prSet presAssocID="{F7EA0226-CB84-49A8-A371-3F6AD2C43F90}" presName="dot3" presStyleLbl="alignNode1" presStyleIdx="2" presStyleCnt="12"/>
      <dgm:spPr/>
    </dgm:pt>
    <dgm:pt modelId="{43DB07EC-1E3E-4387-B0AB-7554197179D7}" type="pres">
      <dgm:prSet presAssocID="{F7EA0226-CB84-49A8-A371-3F6AD2C43F90}" presName="dot4" presStyleLbl="alignNode1" presStyleIdx="3" presStyleCnt="12"/>
      <dgm:spPr/>
    </dgm:pt>
    <dgm:pt modelId="{7EB17AA6-9D60-407E-A339-CC1BE06383F2}" type="pres">
      <dgm:prSet presAssocID="{F7EA0226-CB84-49A8-A371-3F6AD2C43F90}" presName="dot5" presStyleLbl="alignNode1" presStyleIdx="4" presStyleCnt="12"/>
      <dgm:spPr/>
    </dgm:pt>
    <dgm:pt modelId="{C05A712F-C59E-4FDC-B7C0-01CF53AFFB7C}" type="pres">
      <dgm:prSet presAssocID="{F7EA0226-CB84-49A8-A371-3F6AD2C43F90}" presName="dotArrow1" presStyleLbl="alignNode1" presStyleIdx="5" presStyleCnt="12"/>
      <dgm:spPr/>
    </dgm:pt>
    <dgm:pt modelId="{F4D5B396-107C-410C-8898-CCA2FABF1428}" type="pres">
      <dgm:prSet presAssocID="{F7EA0226-CB84-49A8-A371-3F6AD2C43F90}" presName="dotArrow2" presStyleLbl="alignNode1" presStyleIdx="6" presStyleCnt="12"/>
      <dgm:spPr/>
    </dgm:pt>
    <dgm:pt modelId="{157C21DA-BD01-46E7-A0C8-42E371AA69DB}" type="pres">
      <dgm:prSet presAssocID="{F7EA0226-CB84-49A8-A371-3F6AD2C43F90}" presName="dotArrow3" presStyleLbl="alignNode1" presStyleIdx="7" presStyleCnt="12"/>
      <dgm:spPr/>
    </dgm:pt>
    <dgm:pt modelId="{7C4AE29D-B5F0-4D1D-A5E6-D09250B90784}" type="pres">
      <dgm:prSet presAssocID="{F7EA0226-CB84-49A8-A371-3F6AD2C43F90}" presName="dotArrow4" presStyleLbl="alignNode1" presStyleIdx="8" presStyleCnt="12"/>
      <dgm:spPr/>
    </dgm:pt>
    <dgm:pt modelId="{942B9AE5-C375-47FA-9BA5-61E411659296}" type="pres">
      <dgm:prSet presAssocID="{F7EA0226-CB84-49A8-A371-3F6AD2C43F90}" presName="dotArrow5" presStyleLbl="alignNode1" presStyleIdx="9" presStyleCnt="12"/>
      <dgm:spPr/>
    </dgm:pt>
    <dgm:pt modelId="{BA3F9B8B-E507-4928-BFB4-4FD5726C822F}" type="pres">
      <dgm:prSet presAssocID="{F7EA0226-CB84-49A8-A371-3F6AD2C43F90}" presName="dotArrow6" presStyleLbl="alignNode1" presStyleIdx="10" presStyleCnt="12"/>
      <dgm:spPr/>
    </dgm:pt>
    <dgm:pt modelId="{4257385C-D71D-4FEF-92F1-B156DD4173D5}" type="pres">
      <dgm:prSet presAssocID="{F7EA0226-CB84-49A8-A371-3F6AD2C43F90}" presName="dotArrow7" presStyleLbl="alignNode1" presStyleIdx="11" presStyleCnt="12"/>
      <dgm:spPr/>
    </dgm:pt>
    <dgm:pt modelId="{4A004D86-825F-48EB-8AD0-93575C44A812}" type="pres">
      <dgm:prSet presAssocID="{A9E5A9D5-AB65-4041-96BB-72D695EEB488}" presName="parTx1" presStyleLbl="node1" presStyleIdx="0" presStyleCnt="3"/>
      <dgm:spPr/>
    </dgm:pt>
    <dgm:pt modelId="{AC82ACA3-AAA7-41C4-A9C9-A04497EE9A9F}" type="pres">
      <dgm:prSet presAssocID="{4F52A980-D6EC-4E5F-A060-2F2D3B2E0579}" presName="picture1" presStyleCnt="0"/>
      <dgm:spPr/>
    </dgm:pt>
    <dgm:pt modelId="{54A82AAF-AE90-4C3C-BC6E-0DAB65A6755F}" type="pres">
      <dgm:prSet presAssocID="{4F52A980-D6EC-4E5F-A060-2F2D3B2E0579}" presName="imageRepeatNode" presStyleLbl="fgImgPlace1" presStyleIdx="0" presStyleCnt="3"/>
      <dgm:spPr/>
    </dgm:pt>
    <dgm:pt modelId="{CB57B7F4-95FF-45C7-84E9-82D2B1DB3F40}" type="pres">
      <dgm:prSet presAssocID="{1585034F-6D38-4AFB-A384-4E65FC1BD26A}" presName="parTx2" presStyleLbl="node1" presStyleIdx="1" presStyleCnt="3"/>
      <dgm:spPr/>
    </dgm:pt>
    <dgm:pt modelId="{20E6AED0-656B-4A0E-AF62-51505041FB4B}" type="pres">
      <dgm:prSet presAssocID="{48F0AEA4-ECEC-4A94-876F-4C2465D7A480}" presName="picture2" presStyleCnt="0"/>
      <dgm:spPr/>
    </dgm:pt>
    <dgm:pt modelId="{E1705568-B913-4F7B-A746-1924B4A00A47}" type="pres">
      <dgm:prSet presAssocID="{48F0AEA4-ECEC-4A94-876F-4C2465D7A480}" presName="imageRepeatNode" presStyleLbl="fgImgPlace1" presStyleIdx="1" presStyleCnt="3"/>
      <dgm:spPr/>
    </dgm:pt>
    <dgm:pt modelId="{19F97CC9-81D0-4D33-A0A8-05D4613A81E1}" type="pres">
      <dgm:prSet presAssocID="{7380AC76-5806-48CE-8001-D8BBE0D601CE}" presName="parTx3" presStyleLbl="node1" presStyleIdx="2" presStyleCnt="3"/>
      <dgm:spPr/>
    </dgm:pt>
    <dgm:pt modelId="{AA968736-42D9-4669-9945-30BC3E26A5E4}" type="pres">
      <dgm:prSet presAssocID="{A7C1BCD9-0232-46AC-9DB4-03EDA0EEFA43}" presName="picture3" presStyleCnt="0"/>
      <dgm:spPr/>
    </dgm:pt>
    <dgm:pt modelId="{5673516D-514F-4555-BDC0-F15C17A76874}" type="pres">
      <dgm:prSet presAssocID="{A7C1BCD9-0232-46AC-9DB4-03EDA0EEFA43}" presName="imageRepeatNode" presStyleLbl="fgImgPlace1" presStyleIdx="2" presStyleCnt="3"/>
      <dgm:spPr/>
    </dgm:pt>
  </dgm:ptLst>
  <dgm:cxnLst>
    <dgm:cxn modelId="{C945FD06-A436-41A0-91FF-F4A7CE8C3717}" type="presOf" srcId="{1585034F-6D38-4AFB-A384-4E65FC1BD26A}" destId="{CB57B7F4-95FF-45C7-84E9-82D2B1DB3F40}" srcOrd="0" destOrd="0" presId="urn:microsoft.com/office/officeart/2008/layout/AscendingPictureAccentProcess"/>
    <dgm:cxn modelId="{CA56E20F-4DD0-4763-9012-0FB8BE226285}" type="presOf" srcId="{48F0AEA4-ECEC-4A94-876F-4C2465D7A480}" destId="{E1705568-B913-4F7B-A746-1924B4A00A47}" srcOrd="0" destOrd="0" presId="urn:microsoft.com/office/officeart/2008/layout/AscendingPictureAccentProcess"/>
    <dgm:cxn modelId="{A921F923-67CE-4197-B394-944F5CF793AA}" type="presOf" srcId="{4F52A980-D6EC-4E5F-A060-2F2D3B2E0579}" destId="{54A82AAF-AE90-4C3C-BC6E-0DAB65A6755F}" srcOrd="0" destOrd="0" presId="urn:microsoft.com/office/officeart/2008/layout/AscendingPictureAccentProcess"/>
    <dgm:cxn modelId="{EAD39032-7EFA-4393-AA2D-D6E808D25FA8}" type="presOf" srcId="{A9E5A9D5-AB65-4041-96BB-72D695EEB488}" destId="{4A004D86-825F-48EB-8AD0-93575C44A812}" srcOrd="0" destOrd="0" presId="urn:microsoft.com/office/officeart/2008/layout/AscendingPictureAccentProcess"/>
    <dgm:cxn modelId="{53797A42-3280-4F02-9551-F74D2D033955}" srcId="{F7EA0226-CB84-49A8-A371-3F6AD2C43F90}" destId="{7380AC76-5806-48CE-8001-D8BBE0D601CE}" srcOrd="2" destOrd="0" parTransId="{602E9836-8DC9-4E3C-BEDE-6D85AC74B189}" sibTransId="{A7C1BCD9-0232-46AC-9DB4-03EDA0EEFA43}"/>
    <dgm:cxn modelId="{72BC5E72-C2E5-472B-A83B-3910FF7DF5D8}" type="presOf" srcId="{7380AC76-5806-48CE-8001-D8BBE0D601CE}" destId="{19F97CC9-81D0-4D33-A0A8-05D4613A81E1}" srcOrd="0" destOrd="0" presId="urn:microsoft.com/office/officeart/2008/layout/AscendingPictureAccentProcess"/>
    <dgm:cxn modelId="{14B0F179-772D-4415-A145-B0D921D70376}" srcId="{F7EA0226-CB84-49A8-A371-3F6AD2C43F90}" destId="{1585034F-6D38-4AFB-A384-4E65FC1BD26A}" srcOrd="1" destOrd="0" parTransId="{BA752FF0-66D6-4E78-A703-D57565CA809E}" sibTransId="{48F0AEA4-ECEC-4A94-876F-4C2465D7A480}"/>
    <dgm:cxn modelId="{24F074CB-45B8-4630-A490-1593DA2CEC15}" type="presOf" srcId="{A7C1BCD9-0232-46AC-9DB4-03EDA0EEFA43}" destId="{5673516D-514F-4555-BDC0-F15C17A76874}" srcOrd="0" destOrd="0" presId="urn:microsoft.com/office/officeart/2008/layout/AscendingPictureAccentProcess"/>
    <dgm:cxn modelId="{5F3351DF-14F6-437D-BCE0-031882126A39}" type="presOf" srcId="{F7EA0226-CB84-49A8-A371-3F6AD2C43F90}" destId="{F33C7BB5-A54C-44A3-935A-2A463CFB7E56}" srcOrd="0" destOrd="0" presId="urn:microsoft.com/office/officeart/2008/layout/AscendingPictureAccentProcess"/>
    <dgm:cxn modelId="{46459CEC-A5D4-436D-9736-0114C146F491}" srcId="{F7EA0226-CB84-49A8-A371-3F6AD2C43F90}" destId="{A9E5A9D5-AB65-4041-96BB-72D695EEB488}" srcOrd="0" destOrd="0" parTransId="{6D75E2BB-17A3-423C-8E86-679FDB92CCF4}" sibTransId="{4F52A980-D6EC-4E5F-A060-2F2D3B2E0579}"/>
    <dgm:cxn modelId="{0F3AAF94-FD58-4E19-8371-96131E695CC5}" type="presParOf" srcId="{F33C7BB5-A54C-44A3-935A-2A463CFB7E56}" destId="{D1F562AE-0DFC-47A7-A6F9-6D178B91BF30}" srcOrd="0" destOrd="0" presId="urn:microsoft.com/office/officeart/2008/layout/AscendingPictureAccentProcess"/>
    <dgm:cxn modelId="{5A7C4699-BABB-4489-9A79-9D39BF70A995}" type="presParOf" srcId="{F33C7BB5-A54C-44A3-935A-2A463CFB7E56}" destId="{4356589C-7FAF-420B-8734-7689ECDF46A3}" srcOrd="1" destOrd="0" presId="urn:microsoft.com/office/officeart/2008/layout/AscendingPictureAccentProcess"/>
    <dgm:cxn modelId="{98FBAB03-E70E-4EA4-A03D-00DB7ECA7C46}" type="presParOf" srcId="{F33C7BB5-A54C-44A3-935A-2A463CFB7E56}" destId="{80447F56-07E4-4BC9-88A6-D34C646EAD99}" srcOrd="2" destOrd="0" presId="urn:microsoft.com/office/officeart/2008/layout/AscendingPictureAccentProcess"/>
    <dgm:cxn modelId="{8B0B104B-6D9E-48E6-B7A1-6FAAADD8CDEE}" type="presParOf" srcId="{F33C7BB5-A54C-44A3-935A-2A463CFB7E56}" destId="{43DB07EC-1E3E-4387-B0AB-7554197179D7}" srcOrd="3" destOrd="0" presId="urn:microsoft.com/office/officeart/2008/layout/AscendingPictureAccentProcess"/>
    <dgm:cxn modelId="{93502D7A-A6EE-4228-B4AE-56C64F072F0B}" type="presParOf" srcId="{F33C7BB5-A54C-44A3-935A-2A463CFB7E56}" destId="{7EB17AA6-9D60-407E-A339-CC1BE06383F2}" srcOrd="4" destOrd="0" presId="urn:microsoft.com/office/officeart/2008/layout/AscendingPictureAccentProcess"/>
    <dgm:cxn modelId="{909A7FC0-DE32-4E72-8F1B-04ADEE9729D2}" type="presParOf" srcId="{F33C7BB5-A54C-44A3-935A-2A463CFB7E56}" destId="{C05A712F-C59E-4FDC-B7C0-01CF53AFFB7C}" srcOrd="5" destOrd="0" presId="urn:microsoft.com/office/officeart/2008/layout/AscendingPictureAccentProcess"/>
    <dgm:cxn modelId="{5A6EF7E3-993D-4495-A7DC-897C8CB1B88D}" type="presParOf" srcId="{F33C7BB5-A54C-44A3-935A-2A463CFB7E56}" destId="{F4D5B396-107C-410C-8898-CCA2FABF1428}" srcOrd="6" destOrd="0" presId="urn:microsoft.com/office/officeart/2008/layout/AscendingPictureAccentProcess"/>
    <dgm:cxn modelId="{D94A7FF8-751E-4099-BA14-77CCEF7B85DC}" type="presParOf" srcId="{F33C7BB5-A54C-44A3-935A-2A463CFB7E56}" destId="{157C21DA-BD01-46E7-A0C8-42E371AA69DB}" srcOrd="7" destOrd="0" presId="urn:microsoft.com/office/officeart/2008/layout/AscendingPictureAccentProcess"/>
    <dgm:cxn modelId="{D96FE862-1AE2-44FF-AE3B-49BD4BB53958}" type="presParOf" srcId="{F33C7BB5-A54C-44A3-935A-2A463CFB7E56}" destId="{7C4AE29D-B5F0-4D1D-A5E6-D09250B90784}" srcOrd="8" destOrd="0" presId="urn:microsoft.com/office/officeart/2008/layout/AscendingPictureAccentProcess"/>
    <dgm:cxn modelId="{2B32BBCE-64D2-4074-8CEE-EB43FF7E420E}" type="presParOf" srcId="{F33C7BB5-A54C-44A3-935A-2A463CFB7E56}" destId="{942B9AE5-C375-47FA-9BA5-61E411659296}" srcOrd="9" destOrd="0" presId="urn:microsoft.com/office/officeart/2008/layout/AscendingPictureAccentProcess"/>
    <dgm:cxn modelId="{CF28FF17-1247-4593-BEFF-3D345C327871}" type="presParOf" srcId="{F33C7BB5-A54C-44A3-935A-2A463CFB7E56}" destId="{BA3F9B8B-E507-4928-BFB4-4FD5726C822F}" srcOrd="10" destOrd="0" presId="urn:microsoft.com/office/officeart/2008/layout/AscendingPictureAccentProcess"/>
    <dgm:cxn modelId="{638A609B-75C1-4D1F-8A77-A2A0E887458D}" type="presParOf" srcId="{F33C7BB5-A54C-44A3-935A-2A463CFB7E56}" destId="{4257385C-D71D-4FEF-92F1-B156DD4173D5}" srcOrd="11" destOrd="0" presId="urn:microsoft.com/office/officeart/2008/layout/AscendingPictureAccentProcess"/>
    <dgm:cxn modelId="{E622DB3D-FE5A-4B6F-A7F2-5A975A0C9E78}" type="presParOf" srcId="{F33C7BB5-A54C-44A3-935A-2A463CFB7E56}" destId="{4A004D86-825F-48EB-8AD0-93575C44A812}" srcOrd="12" destOrd="0" presId="urn:microsoft.com/office/officeart/2008/layout/AscendingPictureAccentProcess"/>
    <dgm:cxn modelId="{F845B3F0-1FAF-4FA8-99DA-44A6DEAC5938}" type="presParOf" srcId="{F33C7BB5-A54C-44A3-935A-2A463CFB7E56}" destId="{AC82ACA3-AAA7-41C4-A9C9-A04497EE9A9F}" srcOrd="13" destOrd="0" presId="urn:microsoft.com/office/officeart/2008/layout/AscendingPictureAccentProcess"/>
    <dgm:cxn modelId="{E976C1A5-680F-478F-B698-E266D8A7A9BB}" type="presParOf" srcId="{AC82ACA3-AAA7-41C4-A9C9-A04497EE9A9F}" destId="{54A82AAF-AE90-4C3C-BC6E-0DAB65A6755F}" srcOrd="0" destOrd="0" presId="urn:microsoft.com/office/officeart/2008/layout/AscendingPictureAccentProcess"/>
    <dgm:cxn modelId="{2D503F45-1437-469A-9BCA-C92A7AFD5A65}" type="presParOf" srcId="{F33C7BB5-A54C-44A3-935A-2A463CFB7E56}" destId="{CB57B7F4-95FF-45C7-84E9-82D2B1DB3F40}" srcOrd="14" destOrd="0" presId="urn:microsoft.com/office/officeart/2008/layout/AscendingPictureAccentProcess"/>
    <dgm:cxn modelId="{7E4353E3-BDD1-4867-995E-18CA5AAA68C8}" type="presParOf" srcId="{F33C7BB5-A54C-44A3-935A-2A463CFB7E56}" destId="{20E6AED0-656B-4A0E-AF62-51505041FB4B}" srcOrd="15" destOrd="0" presId="urn:microsoft.com/office/officeart/2008/layout/AscendingPictureAccentProcess"/>
    <dgm:cxn modelId="{CA39AB20-51BA-461B-9DA5-18672CBDF7E5}" type="presParOf" srcId="{20E6AED0-656B-4A0E-AF62-51505041FB4B}" destId="{E1705568-B913-4F7B-A746-1924B4A00A47}" srcOrd="0" destOrd="0" presId="urn:microsoft.com/office/officeart/2008/layout/AscendingPictureAccentProcess"/>
    <dgm:cxn modelId="{63A85FF8-DBE7-4364-9E15-54A41BD74A2A}" type="presParOf" srcId="{F33C7BB5-A54C-44A3-935A-2A463CFB7E56}" destId="{19F97CC9-81D0-4D33-A0A8-05D4613A81E1}" srcOrd="16" destOrd="0" presId="urn:microsoft.com/office/officeart/2008/layout/AscendingPictureAccentProcess"/>
    <dgm:cxn modelId="{6456D050-B8E6-466E-A087-ECFA163F5763}" type="presParOf" srcId="{F33C7BB5-A54C-44A3-935A-2A463CFB7E56}" destId="{AA968736-42D9-4669-9945-30BC3E26A5E4}" srcOrd="17" destOrd="0" presId="urn:microsoft.com/office/officeart/2008/layout/AscendingPictureAccentProcess"/>
    <dgm:cxn modelId="{B5B1DB45-8DFF-4C23-8A6C-8B19F462C612}" type="presParOf" srcId="{AA968736-42D9-4669-9945-30BC3E26A5E4}" destId="{5673516D-514F-4555-BDC0-F15C17A76874}" srcOrd="0" destOrd="0" presId="urn:microsoft.com/office/officeart/2008/layout/AscendingPictureAccent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B89560-EAC7-4B16-A9A1-FC0806B89F67}" type="doc">
      <dgm:prSet loTypeId="urn:microsoft.com/office/officeart/2005/8/layout/hList7" loCatId="process" qsTypeId="urn:microsoft.com/office/officeart/2005/8/quickstyle/simple1" qsCatId="simple" csTypeId="urn:microsoft.com/office/officeart/2005/8/colors/colorful1" csCatId="colorful" phldr="1"/>
      <dgm:spPr/>
    </dgm:pt>
    <dgm:pt modelId="{7A80BD17-E4EF-4E1E-9C3A-71BB0819570A}">
      <dgm:prSet phldrT="[Texto]"/>
      <dgm:spPr/>
      <dgm:t>
        <a:bodyPr/>
        <a:lstStyle/>
        <a:p>
          <a:r>
            <a:rPr lang="es-CO" dirty="0"/>
            <a:t>Gestión de Conocimiento</a:t>
          </a:r>
        </a:p>
      </dgm:t>
    </dgm:pt>
    <dgm:pt modelId="{F35689C4-9CF9-49EE-9256-740EED4F1446}" type="parTrans" cxnId="{148E8327-4A19-4D54-A721-24F920A4C64E}">
      <dgm:prSet/>
      <dgm:spPr/>
      <dgm:t>
        <a:bodyPr/>
        <a:lstStyle/>
        <a:p>
          <a:endParaRPr lang="es-CO"/>
        </a:p>
      </dgm:t>
    </dgm:pt>
    <dgm:pt modelId="{0B4DADD2-51B7-4868-92EE-EA3FDF95C9C8}" type="sibTrans" cxnId="{148E8327-4A19-4D54-A721-24F920A4C64E}">
      <dgm:prSet/>
      <dgm:spPr/>
      <dgm:t>
        <a:bodyPr/>
        <a:lstStyle/>
        <a:p>
          <a:endParaRPr lang="es-CO"/>
        </a:p>
      </dgm:t>
    </dgm:pt>
    <dgm:pt modelId="{341846D6-1E19-41F3-B0B5-FE3FEE475858}">
      <dgm:prSet phldrT="[Texto]"/>
      <dgm:spPr>
        <a:solidFill>
          <a:srgbClr val="669900"/>
        </a:solidFill>
      </dgm:spPr>
      <dgm:t>
        <a:bodyPr/>
        <a:lstStyle/>
        <a:p>
          <a:r>
            <a:rPr lang="es-CO" dirty="0"/>
            <a:t>Creación de Valor Público</a:t>
          </a:r>
        </a:p>
      </dgm:t>
    </dgm:pt>
    <dgm:pt modelId="{7E77C186-ABA1-463F-92C9-9AEECA3E74FF}" type="parTrans" cxnId="{77BE1890-8536-43EF-8312-D6BF6FA11C7C}">
      <dgm:prSet/>
      <dgm:spPr/>
      <dgm:t>
        <a:bodyPr/>
        <a:lstStyle/>
        <a:p>
          <a:endParaRPr lang="es-CO"/>
        </a:p>
      </dgm:t>
    </dgm:pt>
    <dgm:pt modelId="{23BD7EDB-7B7F-41A4-9F9E-C373E122425C}" type="sibTrans" cxnId="{77BE1890-8536-43EF-8312-D6BF6FA11C7C}">
      <dgm:prSet/>
      <dgm:spPr/>
      <dgm:t>
        <a:bodyPr/>
        <a:lstStyle/>
        <a:p>
          <a:endParaRPr lang="es-CO"/>
        </a:p>
      </dgm:t>
    </dgm:pt>
    <dgm:pt modelId="{7C7CA2AD-0DB8-4665-A585-53DA1487D9AF}">
      <dgm:prSet phldrT="[Texto]"/>
      <dgm:spPr>
        <a:solidFill>
          <a:srgbClr val="7030A0"/>
        </a:solidFill>
      </dgm:spPr>
      <dgm:t>
        <a:bodyPr/>
        <a:lstStyle/>
        <a:p>
          <a:r>
            <a:rPr lang="es-CO" dirty="0"/>
            <a:t>Gobernanza para la paz</a:t>
          </a:r>
        </a:p>
      </dgm:t>
    </dgm:pt>
    <dgm:pt modelId="{D3C7D84E-DB02-47C4-8227-56DBAAEBE3BD}" type="parTrans" cxnId="{E13751AA-D439-481D-BAD1-C0563BBD9516}">
      <dgm:prSet/>
      <dgm:spPr/>
      <dgm:t>
        <a:bodyPr/>
        <a:lstStyle/>
        <a:p>
          <a:endParaRPr lang="es-CO"/>
        </a:p>
      </dgm:t>
    </dgm:pt>
    <dgm:pt modelId="{5F626225-904C-4CB2-898F-5BE003EEC155}" type="sibTrans" cxnId="{E13751AA-D439-481D-BAD1-C0563BBD9516}">
      <dgm:prSet/>
      <dgm:spPr/>
      <dgm:t>
        <a:bodyPr/>
        <a:lstStyle/>
        <a:p>
          <a:endParaRPr lang="es-CO"/>
        </a:p>
      </dgm:t>
    </dgm:pt>
    <dgm:pt modelId="{255B0E73-EB38-425F-95F7-7330764C97B2}" type="pres">
      <dgm:prSet presAssocID="{E3B89560-EAC7-4B16-A9A1-FC0806B89F67}" presName="Name0" presStyleCnt="0">
        <dgm:presLayoutVars>
          <dgm:dir/>
          <dgm:resizeHandles val="exact"/>
        </dgm:presLayoutVars>
      </dgm:prSet>
      <dgm:spPr/>
    </dgm:pt>
    <dgm:pt modelId="{BB90B299-EC30-4C87-9E05-F22FB8339EB9}" type="pres">
      <dgm:prSet presAssocID="{E3B89560-EAC7-4B16-A9A1-FC0806B89F67}" presName="fgShape" presStyleLbl="fgShp" presStyleIdx="0" presStyleCnt="1"/>
      <dgm:spPr/>
    </dgm:pt>
    <dgm:pt modelId="{0A207404-4307-4F3D-80B4-9EE05FFF4081}" type="pres">
      <dgm:prSet presAssocID="{E3B89560-EAC7-4B16-A9A1-FC0806B89F67}" presName="linComp" presStyleCnt="0"/>
      <dgm:spPr/>
    </dgm:pt>
    <dgm:pt modelId="{40D283FD-0067-4C1C-BC03-F382F9BE33BF}" type="pres">
      <dgm:prSet presAssocID="{7A80BD17-E4EF-4E1E-9C3A-71BB0819570A}" presName="compNode" presStyleCnt="0"/>
      <dgm:spPr/>
    </dgm:pt>
    <dgm:pt modelId="{387DE4EA-75E7-4F3F-9FC8-D9504EB1E7C2}" type="pres">
      <dgm:prSet presAssocID="{7A80BD17-E4EF-4E1E-9C3A-71BB0819570A}" presName="bkgdShape" presStyleLbl="node1" presStyleIdx="0" presStyleCnt="3"/>
      <dgm:spPr/>
    </dgm:pt>
    <dgm:pt modelId="{4811FF24-12EB-4774-B5C7-E6D9DB36BE62}" type="pres">
      <dgm:prSet presAssocID="{7A80BD17-E4EF-4E1E-9C3A-71BB0819570A}" presName="nodeTx" presStyleLbl="node1" presStyleIdx="0" presStyleCnt="3">
        <dgm:presLayoutVars>
          <dgm:bulletEnabled val="1"/>
        </dgm:presLayoutVars>
      </dgm:prSet>
      <dgm:spPr/>
    </dgm:pt>
    <dgm:pt modelId="{F7369491-9096-4BEB-8C16-3F28DBC2FF33}" type="pres">
      <dgm:prSet presAssocID="{7A80BD17-E4EF-4E1E-9C3A-71BB0819570A}" presName="invisiNode" presStyleLbl="node1" presStyleIdx="0" presStyleCnt="3"/>
      <dgm:spPr/>
    </dgm:pt>
    <dgm:pt modelId="{2E5FAD08-C474-47D8-8F4F-6C77466ACEAC}" type="pres">
      <dgm:prSet presAssocID="{7A80BD17-E4EF-4E1E-9C3A-71BB0819570A}"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 b="-1000"/>
          </a:stretch>
        </a:blipFill>
      </dgm:spPr>
    </dgm:pt>
    <dgm:pt modelId="{A58505E8-3C51-4D2B-AF7B-9CC160858CF7}" type="pres">
      <dgm:prSet presAssocID="{0B4DADD2-51B7-4868-92EE-EA3FDF95C9C8}" presName="sibTrans" presStyleLbl="sibTrans2D1" presStyleIdx="0" presStyleCnt="0"/>
      <dgm:spPr/>
    </dgm:pt>
    <dgm:pt modelId="{F5A0F2C9-64C9-4E20-851D-889E3C0E11E7}" type="pres">
      <dgm:prSet presAssocID="{341846D6-1E19-41F3-B0B5-FE3FEE475858}" presName="compNode" presStyleCnt="0"/>
      <dgm:spPr/>
    </dgm:pt>
    <dgm:pt modelId="{E2E0ADD3-DD89-40EC-8949-EF4D827BCAA3}" type="pres">
      <dgm:prSet presAssocID="{341846D6-1E19-41F3-B0B5-FE3FEE475858}" presName="bkgdShape" presStyleLbl="node1" presStyleIdx="1" presStyleCnt="3"/>
      <dgm:spPr/>
    </dgm:pt>
    <dgm:pt modelId="{B9F003BF-804C-4DF1-8299-63F30C0DB5C1}" type="pres">
      <dgm:prSet presAssocID="{341846D6-1E19-41F3-B0B5-FE3FEE475858}" presName="nodeTx" presStyleLbl="node1" presStyleIdx="1" presStyleCnt="3">
        <dgm:presLayoutVars>
          <dgm:bulletEnabled val="1"/>
        </dgm:presLayoutVars>
      </dgm:prSet>
      <dgm:spPr/>
    </dgm:pt>
    <dgm:pt modelId="{9750E0A2-4CFC-4ED1-890C-05BB39ADF215}" type="pres">
      <dgm:prSet presAssocID="{341846D6-1E19-41F3-B0B5-FE3FEE475858}" presName="invisiNode" presStyleLbl="node1" presStyleIdx="1" presStyleCnt="3"/>
      <dgm:spPr/>
    </dgm:pt>
    <dgm:pt modelId="{F565C819-44AB-42CC-AC7E-E5684AE8BC44}" type="pres">
      <dgm:prSet presAssocID="{341846D6-1E19-41F3-B0B5-FE3FEE475858}"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pt>
    <dgm:pt modelId="{52D4A147-2464-4523-81D8-E6A6D86A2FCF}" type="pres">
      <dgm:prSet presAssocID="{23BD7EDB-7B7F-41A4-9F9E-C373E122425C}" presName="sibTrans" presStyleLbl="sibTrans2D1" presStyleIdx="0" presStyleCnt="0"/>
      <dgm:spPr/>
    </dgm:pt>
    <dgm:pt modelId="{9841DC80-4353-4E95-8889-DF54FA6FA291}" type="pres">
      <dgm:prSet presAssocID="{7C7CA2AD-0DB8-4665-A585-53DA1487D9AF}" presName="compNode" presStyleCnt="0"/>
      <dgm:spPr/>
    </dgm:pt>
    <dgm:pt modelId="{C18903B2-8E98-40F0-98B6-022C196C656A}" type="pres">
      <dgm:prSet presAssocID="{7C7CA2AD-0DB8-4665-A585-53DA1487D9AF}" presName="bkgdShape" presStyleLbl="node1" presStyleIdx="2" presStyleCnt="3"/>
      <dgm:spPr/>
    </dgm:pt>
    <dgm:pt modelId="{CD17EDA3-EAFC-4CA6-803F-EDD5405FABBF}" type="pres">
      <dgm:prSet presAssocID="{7C7CA2AD-0DB8-4665-A585-53DA1487D9AF}" presName="nodeTx" presStyleLbl="node1" presStyleIdx="2" presStyleCnt="3">
        <dgm:presLayoutVars>
          <dgm:bulletEnabled val="1"/>
        </dgm:presLayoutVars>
      </dgm:prSet>
      <dgm:spPr/>
    </dgm:pt>
    <dgm:pt modelId="{81D309F7-DBB1-4802-9F1C-4867378143A2}" type="pres">
      <dgm:prSet presAssocID="{7C7CA2AD-0DB8-4665-A585-53DA1487D9AF}" presName="invisiNode" presStyleLbl="node1" presStyleIdx="2" presStyleCnt="3"/>
      <dgm:spPr/>
    </dgm:pt>
    <dgm:pt modelId="{293A3402-32D6-4C59-AD16-1410FDC0F45C}" type="pres">
      <dgm:prSet presAssocID="{7C7CA2AD-0DB8-4665-A585-53DA1487D9AF}"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7000" r="-27000"/>
          </a:stretch>
        </a:blipFill>
      </dgm:spPr>
    </dgm:pt>
  </dgm:ptLst>
  <dgm:cxnLst>
    <dgm:cxn modelId="{148E8327-4A19-4D54-A721-24F920A4C64E}" srcId="{E3B89560-EAC7-4B16-A9A1-FC0806B89F67}" destId="{7A80BD17-E4EF-4E1E-9C3A-71BB0819570A}" srcOrd="0" destOrd="0" parTransId="{F35689C4-9CF9-49EE-9256-740EED4F1446}" sibTransId="{0B4DADD2-51B7-4868-92EE-EA3FDF95C9C8}"/>
    <dgm:cxn modelId="{ACD7F45D-636A-42BF-96D8-387107C94743}" type="presOf" srcId="{341846D6-1E19-41F3-B0B5-FE3FEE475858}" destId="{E2E0ADD3-DD89-40EC-8949-EF4D827BCAA3}" srcOrd="0" destOrd="0" presId="urn:microsoft.com/office/officeart/2005/8/layout/hList7"/>
    <dgm:cxn modelId="{7BD23C6E-72C3-4114-8513-CB96326639FF}" type="presOf" srcId="{0B4DADD2-51B7-4868-92EE-EA3FDF95C9C8}" destId="{A58505E8-3C51-4D2B-AF7B-9CC160858CF7}" srcOrd="0" destOrd="0" presId="urn:microsoft.com/office/officeart/2005/8/layout/hList7"/>
    <dgm:cxn modelId="{D5D91188-B11E-44B1-8D12-55494B401655}" type="presOf" srcId="{341846D6-1E19-41F3-B0B5-FE3FEE475858}" destId="{B9F003BF-804C-4DF1-8299-63F30C0DB5C1}" srcOrd="1" destOrd="0" presId="urn:microsoft.com/office/officeart/2005/8/layout/hList7"/>
    <dgm:cxn modelId="{FE5F0990-DE27-4D96-A7D3-E665A9217E62}" type="presOf" srcId="{7A80BD17-E4EF-4E1E-9C3A-71BB0819570A}" destId="{4811FF24-12EB-4774-B5C7-E6D9DB36BE62}" srcOrd="1" destOrd="0" presId="urn:microsoft.com/office/officeart/2005/8/layout/hList7"/>
    <dgm:cxn modelId="{77BE1890-8536-43EF-8312-D6BF6FA11C7C}" srcId="{E3B89560-EAC7-4B16-A9A1-FC0806B89F67}" destId="{341846D6-1E19-41F3-B0B5-FE3FEE475858}" srcOrd="1" destOrd="0" parTransId="{7E77C186-ABA1-463F-92C9-9AEECA3E74FF}" sibTransId="{23BD7EDB-7B7F-41A4-9F9E-C373E122425C}"/>
    <dgm:cxn modelId="{F6A2369A-C0C3-4688-A8CC-85824919CB72}" type="presOf" srcId="{E3B89560-EAC7-4B16-A9A1-FC0806B89F67}" destId="{255B0E73-EB38-425F-95F7-7330764C97B2}" srcOrd="0" destOrd="0" presId="urn:microsoft.com/office/officeart/2005/8/layout/hList7"/>
    <dgm:cxn modelId="{FDE2B89B-83F0-4268-BCB8-2FA05645CE20}" type="presOf" srcId="{7C7CA2AD-0DB8-4665-A585-53DA1487D9AF}" destId="{C18903B2-8E98-40F0-98B6-022C196C656A}" srcOrd="0" destOrd="0" presId="urn:microsoft.com/office/officeart/2005/8/layout/hList7"/>
    <dgm:cxn modelId="{E13751AA-D439-481D-BAD1-C0563BBD9516}" srcId="{E3B89560-EAC7-4B16-A9A1-FC0806B89F67}" destId="{7C7CA2AD-0DB8-4665-A585-53DA1487D9AF}" srcOrd="2" destOrd="0" parTransId="{D3C7D84E-DB02-47C4-8227-56DBAAEBE3BD}" sibTransId="{5F626225-904C-4CB2-898F-5BE003EEC155}"/>
    <dgm:cxn modelId="{B81B47E6-F8DF-438E-B248-544158008858}" type="presOf" srcId="{7A80BD17-E4EF-4E1E-9C3A-71BB0819570A}" destId="{387DE4EA-75E7-4F3F-9FC8-D9504EB1E7C2}" srcOrd="0" destOrd="0" presId="urn:microsoft.com/office/officeart/2005/8/layout/hList7"/>
    <dgm:cxn modelId="{95A7ACED-D276-4F58-8F4F-AD86392AA92B}" type="presOf" srcId="{7C7CA2AD-0DB8-4665-A585-53DA1487D9AF}" destId="{CD17EDA3-EAFC-4CA6-803F-EDD5405FABBF}" srcOrd="1" destOrd="0" presId="urn:microsoft.com/office/officeart/2005/8/layout/hList7"/>
    <dgm:cxn modelId="{4E9035FC-CAEE-45FA-A53D-9DAEDE0E4116}" type="presOf" srcId="{23BD7EDB-7B7F-41A4-9F9E-C373E122425C}" destId="{52D4A147-2464-4523-81D8-E6A6D86A2FCF}" srcOrd="0" destOrd="0" presId="urn:microsoft.com/office/officeart/2005/8/layout/hList7"/>
    <dgm:cxn modelId="{C0FE04D3-5888-48D3-B60D-91775B6EA044}" type="presParOf" srcId="{255B0E73-EB38-425F-95F7-7330764C97B2}" destId="{BB90B299-EC30-4C87-9E05-F22FB8339EB9}" srcOrd="0" destOrd="0" presId="urn:microsoft.com/office/officeart/2005/8/layout/hList7"/>
    <dgm:cxn modelId="{5B0F751D-019C-418F-B54B-11B7BA468064}" type="presParOf" srcId="{255B0E73-EB38-425F-95F7-7330764C97B2}" destId="{0A207404-4307-4F3D-80B4-9EE05FFF4081}" srcOrd="1" destOrd="0" presId="urn:microsoft.com/office/officeart/2005/8/layout/hList7"/>
    <dgm:cxn modelId="{993784AC-93DE-4CAC-AF2B-CF9237D28769}" type="presParOf" srcId="{0A207404-4307-4F3D-80B4-9EE05FFF4081}" destId="{40D283FD-0067-4C1C-BC03-F382F9BE33BF}" srcOrd="0" destOrd="0" presId="urn:microsoft.com/office/officeart/2005/8/layout/hList7"/>
    <dgm:cxn modelId="{7B32BED7-9FEE-479F-926F-5CE75D08D47E}" type="presParOf" srcId="{40D283FD-0067-4C1C-BC03-F382F9BE33BF}" destId="{387DE4EA-75E7-4F3F-9FC8-D9504EB1E7C2}" srcOrd="0" destOrd="0" presId="urn:microsoft.com/office/officeart/2005/8/layout/hList7"/>
    <dgm:cxn modelId="{5E59AFB8-1FA9-4BA6-8AB7-AB81113DA06E}" type="presParOf" srcId="{40D283FD-0067-4C1C-BC03-F382F9BE33BF}" destId="{4811FF24-12EB-4774-B5C7-E6D9DB36BE62}" srcOrd="1" destOrd="0" presId="urn:microsoft.com/office/officeart/2005/8/layout/hList7"/>
    <dgm:cxn modelId="{E2A5BC9C-4FBC-40BA-861A-2BDD71300641}" type="presParOf" srcId="{40D283FD-0067-4C1C-BC03-F382F9BE33BF}" destId="{F7369491-9096-4BEB-8C16-3F28DBC2FF33}" srcOrd="2" destOrd="0" presId="urn:microsoft.com/office/officeart/2005/8/layout/hList7"/>
    <dgm:cxn modelId="{53B934E8-D25C-4CB9-8A4E-AB775E745A63}" type="presParOf" srcId="{40D283FD-0067-4C1C-BC03-F382F9BE33BF}" destId="{2E5FAD08-C474-47D8-8F4F-6C77466ACEAC}" srcOrd="3" destOrd="0" presId="urn:microsoft.com/office/officeart/2005/8/layout/hList7"/>
    <dgm:cxn modelId="{534BBC0E-B0F8-415E-BBE1-37846E2AE0DA}" type="presParOf" srcId="{0A207404-4307-4F3D-80B4-9EE05FFF4081}" destId="{A58505E8-3C51-4D2B-AF7B-9CC160858CF7}" srcOrd="1" destOrd="0" presId="urn:microsoft.com/office/officeart/2005/8/layout/hList7"/>
    <dgm:cxn modelId="{12CFC550-8021-4ADB-BDF6-2526B13FE97E}" type="presParOf" srcId="{0A207404-4307-4F3D-80B4-9EE05FFF4081}" destId="{F5A0F2C9-64C9-4E20-851D-889E3C0E11E7}" srcOrd="2" destOrd="0" presId="urn:microsoft.com/office/officeart/2005/8/layout/hList7"/>
    <dgm:cxn modelId="{FF086361-0CD8-45AC-B443-AC2AB03E2737}" type="presParOf" srcId="{F5A0F2C9-64C9-4E20-851D-889E3C0E11E7}" destId="{E2E0ADD3-DD89-40EC-8949-EF4D827BCAA3}" srcOrd="0" destOrd="0" presId="urn:microsoft.com/office/officeart/2005/8/layout/hList7"/>
    <dgm:cxn modelId="{5F415CB8-D0E3-4709-B3F7-D2C39BAAE97D}" type="presParOf" srcId="{F5A0F2C9-64C9-4E20-851D-889E3C0E11E7}" destId="{B9F003BF-804C-4DF1-8299-63F30C0DB5C1}" srcOrd="1" destOrd="0" presId="urn:microsoft.com/office/officeart/2005/8/layout/hList7"/>
    <dgm:cxn modelId="{51B4983E-D6BA-4674-B3C8-9F8647415182}" type="presParOf" srcId="{F5A0F2C9-64C9-4E20-851D-889E3C0E11E7}" destId="{9750E0A2-4CFC-4ED1-890C-05BB39ADF215}" srcOrd="2" destOrd="0" presId="urn:microsoft.com/office/officeart/2005/8/layout/hList7"/>
    <dgm:cxn modelId="{F530767E-7BC0-4560-BBFF-4DF15BCC1346}" type="presParOf" srcId="{F5A0F2C9-64C9-4E20-851D-889E3C0E11E7}" destId="{F565C819-44AB-42CC-AC7E-E5684AE8BC44}" srcOrd="3" destOrd="0" presId="urn:microsoft.com/office/officeart/2005/8/layout/hList7"/>
    <dgm:cxn modelId="{A862F294-21CE-4226-9813-D1EC57F8C4D1}" type="presParOf" srcId="{0A207404-4307-4F3D-80B4-9EE05FFF4081}" destId="{52D4A147-2464-4523-81D8-E6A6D86A2FCF}" srcOrd="3" destOrd="0" presId="urn:microsoft.com/office/officeart/2005/8/layout/hList7"/>
    <dgm:cxn modelId="{BBFC6EC5-FFAB-498D-A8B6-E3E752387F44}" type="presParOf" srcId="{0A207404-4307-4F3D-80B4-9EE05FFF4081}" destId="{9841DC80-4353-4E95-8889-DF54FA6FA291}" srcOrd="4" destOrd="0" presId="urn:microsoft.com/office/officeart/2005/8/layout/hList7"/>
    <dgm:cxn modelId="{9038FF4D-D358-4B44-B8A2-52F9CC5030B2}" type="presParOf" srcId="{9841DC80-4353-4E95-8889-DF54FA6FA291}" destId="{C18903B2-8E98-40F0-98B6-022C196C656A}" srcOrd="0" destOrd="0" presId="urn:microsoft.com/office/officeart/2005/8/layout/hList7"/>
    <dgm:cxn modelId="{CF9F8874-8F06-4F00-8C3B-1AB1B3C34E68}" type="presParOf" srcId="{9841DC80-4353-4E95-8889-DF54FA6FA291}" destId="{CD17EDA3-EAFC-4CA6-803F-EDD5405FABBF}" srcOrd="1" destOrd="0" presId="urn:microsoft.com/office/officeart/2005/8/layout/hList7"/>
    <dgm:cxn modelId="{320AC286-BE8D-4204-A637-06BCBD012057}" type="presParOf" srcId="{9841DC80-4353-4E95-8889-DF54FA6FA291}" destId="{81D309F7-DBB1-4802-9F1C-4867378143A2}" srcOrd="2" destOrd="0" presId="urn:microsoft.com/office/officeart/2005/8/layout/hList7"/>
    <dgm:cxn modelId="{AEC33E18-C307-49CB-B4F5-D6F58F6B63E6}" type="presParOf" srcId="{9841DC80-4353-4E95-8889-DF54FA6FA291}" destId="{293A3402-32D6-4C59-AD16-1410FDC0F45C}"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B89560-EAC7-4B16-A9A1-FC0806B89F67}" type="doc">
      <dgm:prSet loTypeId="urn:microsoft.com/office/officeart/2005/8/layout/hList7" loCatId="process" qsTypeId="urn:microsoft.com/office/officeart/2005/8/quickstyle/simple1" qsCatId="simple" csTypeId="urn:microsoft.com/office/officeart/2005/8/colors/colorful1" csCatId="colorful" phldr="1"/>
      <dgm:spPr/>
    </dgm:pt>
    <dgm:pt modelId="{7A80BD17-E4EF-4E1E-9C3A-71BB0819570A}">
      <dgm:prSet phldrT="[Texto]"/>
      <dgm:spPr/>
      <dgm:t>
        <a:bodyPr/>
        <a:lstStyle/>
        <a:p>
          <a:r>
            <a:rPr lang="es-CO" dirty="0"/>
            <a:t>Gestión de Conocimiento</a:t>
          </a:r>
        </a:p>
      </dgm:t>
    </dgm:pt>
    <dgm:pt modelId="{F35689C4-9CF9-49EE-9256-740EED4F1446}" type="parTrans" cxnId="{148E8327-4A19-4D54-A721-24F920A4C64E}">
      <dgm:prSet/>
      <dgm:spPr/>
      <dgm:t>
        <a:bodyPr/>
        <a:lstStyle/>
        <a:p>
          <a:endParaRPr lang="es-CO"/>
        </a:p>
      </dgm:t>
    </dgm:pt>
    <dgm:pt modelId="{0B4DADD2-51B7-4868-92EE-EA3FDF95C9C8}" type="sibTrans" cxnId="{148E8327-4A19-4D54-A721-24F920A4C64E}">
      <dgm:prSet/>
      <dgm:spPr/>
      <dgm:t>
        <a:bodyPr/>
        <a:lstStyle/>
        <a:p>
          <a:endParaRPr lang="es-CO"/>
        </a:p>
      </dgm:t>
    </dgm:pt>
    <dgm:pt modelId="{255B0E73-EB38-425F-95F7-7330764C97B2}" type="pres">
      <dgm:prSet presAssocID="{E3B89560-EAC7-4B16-A9A1-FC0806B89F67}" presName="Name0" presStyleCnt="0">
        <dgm:presLayoutVars>
          <dgm:dir/>
          <dgm:resizeHandles val="exact"/>
        </dgm:presLayoutVars>
      </dgm:prSet>
      <dgm:spPr/>
    </dgm:pt>
    <dgm:pt modelId="{BB90B299-EC30-4C87-9E05-F22FB8339EB9}" type="pres">
      <dgm:prSet presAssocID="{E3B89560-EAC7-4B16-A9A1-FC0806B89F67}" presName="fgShape" presStyleLbl="fgShp" presStyleIdx="0" presStyleCnt="1"/>
      <dgm:spPr/>
    </dgm:pt>
    <dgm:pt modelId="{0A207404-4307-4F3D-80B4-9EE05FFF4081}" type="pres">
      <dgm:prSet presAssocID="{E3B89560-EAC7-4B16-A9A1-FC0806B89F67}" presName="linComp" presStyleCnt="0"/>
      <dgm:spPr/>
    </dgm:pt>
    <dgm:pt modelId="{40D283FD-0067-4C1C-BC03-F382F9BE33BF}" type="pres">
      <dgm:prSet presAssocID="{7A80BD17-E4EF-4E1E-9C3A-71BB0819570A}" presName="compNode" presStyleCnt="0"/>
      <dgm:spPr/>
    </dgm:pt>
    <dgm:pt modelId="{387DE4EA-75E7-4F3F-9FC8-D9504EB1E7C2}" type="pres">
      <dgm:prSet presAssocID="{7A80BD17-E4EF-4E1E-9C3A-71BB0819570A}" presName="bkgdShape" presStyleLbl="node1" presStyleIdx="0" presStyleCnt="1"/>
      <dgm:spPr/>
    </dgm:pt>
    <dgm:pt modelId="{4811FF24-12EB-4774-B5C7-E6D9DB36BE62}" type="pres">
      <dgm:prSet presAssocID="{7A80BD17-E4EF-4E1E-9C3A-71BB0819570A}" presName="nodeTx" presStyleLbl="node1" presStyleIdx="0" presStyleCnt="1">
        <dgm:presLayoutVars>
          <dgm:bulletEnabled val="1"/>
        </dgm:presLayoutVars>
      </dgm:prSet>
      <dgm:spPr/>
    </dgm:pt>
    <dgm:pt modelId="{F7369491-9096-4BEB-8C16-3F28DBC2FF33}" type="pres">
      <dgm:prSet presAssocID="{7A80BD17-E4EF-4E1E-9C3A-71BB0819570A}" presName="invisiNode" presStyleLbl="node1" presStyleIdx="0" presStyleCnt="1"/>
      <dgm:spPr/>
    </dgm:pt>
    <dgm:pt modelId="{2E5FAD08-C474-47D8-8F4F-6C77466ACEAC}" type="pres">
      <dgm:prSet presAssocID="{7A80BD17-E4EF-4E1E-9C3A-71BB0819570A}" presName="imagNode" presStyleLbl="fgImgPlace1" presStyleIdx="0" presStyleCnt="1" custScaleX="122380" custScaleY="110575"/>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pt>
  </dgm:ptLst>
  <dgm:cxnLst>
    <dgm:cxn modelId="{3C1F2221-4D24-4285-A726-62221B01F8C9}" type="presOf" srcId="{E3B89560-EAC7-4B16-A9A1-FC0806B89F67}" destId="{255B0E73-EB38-425F-95F7-7330764C97B2}" srcOrd="0" destOrd="0" presId="urn:microsoft.com/office/officeart/2005/8/layout/hList7"/>
    <dgm:cxn modelId="{148E8327-4A19-4D54-A721-24F920A4C64E}" srcId="{E3B89560-EAC7-4B16-A9A1-FC0806B89F67}" destId="{7A80BD17-E4EF-4E1E-9C3A-71BB0819570A}" srcOrd="0" destOrd="0" parTransId="{F35689C4-9CF9-49EE-9256-740EED4F1446}" sibTransId="{0B4DADD2-51B7-4868-92EE-EA3FDF95C9C8}"/>
    <dgm:cxn modelId="{E7596C52-EFB2-4765-9C94-611FE6DEB758}" type="presOf" srcId="{7A80BD17-E4EF-4E1E-9C3A-71BB0819570A}" destId="{387DE4EA-75E7-4F3F-9FC8-D9504EB1E7C2}" srcOrd="0" destOrd="0" presId="urn:microsoft.com/office/officeart/2005/8/layout/hList7"/>
    <dgm:cxn modelId="{F7A9ADC3-E75A-40C9-90C3-EB5809810547}" type="presOf" srcId="{7A80BD17-E4EF-4E1E-9C3A-71BB0819570A}" destId="{4811FF24-12EB-4774-B5C7-E6D9DB36BE62}" srcOrd="1" destOrd="0" presId="urn:microsoft.com/office/officeart/2005/8/layout/hList7"/>
    <dgm:cxn modelId="{FA5807DD-0336-45A8-BA08-06C80D9CDFA6}" type="presParOf" srcId="{255B0E73-EB38-425F-95F7-7330764C97B2}" destId="{BB90B299-EC30-4C87-9E05-F22FB8339EB9}" srcOrd="0" destOrd="0" presId="urn:microsoft.com/office/officeart/2005/8/layout/hList7"/>
    <dgm:cxn modelId="{03C75B39-B529-4C6B-B190-51128AA7846B}" type="presParOf" srcId="{255B0E73-EB38-425F-95F7-7330764C97B2}" destId="{0A207404-4307-4F3D-80B4-9EE05FFF4081}" srcOrd="1" destOrd="0" presId="urn:microsoft.com/office/officeart/2005/8/layout/hList7"/>
    <dgm:cxn modelId="{1CF629CA-6DB5-48E1-A18E-06BA63A6E77E}" type="presParOf" srcId="{0A207404-4307-4F3D-80B4-9EE05FFF4081}" destId="{40D283FD-0067-4C1C-BC03-F382F9BE33BF}" srcOrd="0" destOrd="0" presId="urn:microsoft.com/office/officeart/2005/8/layout/hList7"/>
    <dgm:cxn modelId="{95946152-4D8E-4455-B9D1-AFD6BBB44A11}" type="presParOf" srcId="{40D283FD-0067-4C1C-BC03-F382F9BE33BF}" destId="{387DE4EA-75E7-4F3F-9FC8-D9504EB1E7C2}" srcOrd="0" destOrd="0" presId="urn:microsoft.com/office/officeart/2005/8/layout/hList7"/>
    <dgm:cxn modelId="{ABCD6598-ABBE-408C-A58E-B3F910295B8E}" type="presParOf" srcId="{40D283FD-0067-4C1C-BC03-F382F9BE33BF}" destId="{4811FF24-12EB-4774-B5C7-E6D9DB36BE62}" srcOrd="1" destOrd="0" presId="urn:microsoft.com/office/officeart/2005/8/layout/hList7"/>
    <dgm:cxn modelId="{F12ECD3C-AB34-415B-971F-8578761E5667}" type="presParOf" srcId="{40D283FD-0067-4C1C-BC03-F382F9BE33BF}" destId="{F7369491-9096-4BEB-8C16-3F28DBC2FF33}" srcOrd="2" destOrd="0" presId="urn:microsoft.com/office/officeart/2005/8/layout/hList7"/>
    <dgm:cxn modelId="{676D8DB7-0A6A-4196-8999-2503F849BF3C}" type="presParOf" srcId="{40D283FD-0067-4C1C-BC03-F382F9BE33BF}" destId="{2E5FAD08-C474-47D8-8F4F-6C77466ACEAC}"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B89560-EAC7-4B16-A9A1-FC0806B89F67}" type="doc">
      <dgm:prSet loTypeId="urn:microsoft.com/office/officeart/2005/8/layout/hList7" loCatId="process" qsTypeId="urn:microsoft.com/office/officeart/2005/8/quickstyle/simple1" qsCatId="simple" csTypeId="urn:microsoft.com/office/officeart/2005/8/colors/colorful1" csCatId="colorful" phldr="1"/>
      <dgm:spPr/>
    </dgm:pt>
    <dgm:pt modelId="{341846D6-1E19-41F3-B0B5-FE3FEE475858}">
      <dgm:prSet phldrT="[Texto]"/>
      <dgm:spPr>
        <a:solidFill>
          <a:srgbClr val="669900"/>
        </a:solidFill>
      </dgm:spPr>
      <dgm:t>
        <a:bodyPr/>
        <a:lstStyle/>
        <a:p>
          <a:r>
            <a:rPr lang="es-CO" dirty="0"/>
            <a:t>Creación de Valor Público</a:t>
          </a:r>
        </a:p>
      </dgm:t>
    </dgm:pt>
    <dgm:pt modelId="{7E77C186-ABA1-463F-92C9-9AEECA3E74FF}" type="parTrans" cxnId="{77BE1890-8536-43EF-8312-D6BF6FA11C7C}">
      <dgm:prSet/>
      <dgm:spPr/>
      <dgm:t>
        <a:bodyPr/>
        <a:lstStyle/>
        <a:p>
          <a:endParaRPr lang="es-CO"/>
        </a:p>
      </dgm:t>
    </dgm:pt>
    <dgm:pt modelId="{23BD7EDB-7B7F-41A4-9F9E-C373E122425C}" type="sibTrans" cxnId="{77BE1890-8536-43EF-8312-D6BF6FA11C7C}">
      <dgm:prSet/>
      <dgm:spPr/>
      <dgm:t>
        <a:bodyPr/>
        <a:lstStyle/>
        <a:p>
          <a:endParaRPr lang="es-CO"/>
        </a:p>
      </dgm:t>
    </dgm:pt>
    <dgm:pt modelId="{255B0E73-EB38-425F-95F7-7330764C97B2}" type="pres">
      <dgm:prSet presAssocID="{E3B89560-EAC7-4B16-A9A1-FC0806B89F67}" presName="Name0" presStyleCnt="0">
        <dgm:presLayoutVars>
          <dgm:dir/>
          <dgm:resizeHandles val="exact"/>
        </dgm:presLayoutVars>
      </dgm:prSet>
      <dgm:spPr/>
    </dgm:pt>
    <dgm:pt modelId="{BB90B299-EC30-4C87-9E05-F22FB8339EB9}" type="pres">
      <dgm:prSet presAssocID="{E3B89560-EAC7-4B16-A9A1-FC0806B89F67}" presName="fgShape" presStyleLbl="fgShp" presStyleIdx="0" presStyleCnt="1"/>
      <dgm:spPr/>
    </dgm:pt>
    <dgm:pt modelId="{0A207404-4307-4F3D-80B4-9EE05FFF4081}" type="pres">
      <dgm:prSet presAssocID="{E3B89560-EAC7-4B16-A9A1-FC0806B89F67}" presName="linComp" presStyleCnt="0"/>
      <dgm:spPr/>
    </dgm:pt>
    <dgm:pt modelId="{F5A0F2C9-64C9-4E20-851D-889E3C0E11E7}" type="pres">
      <dgm:prSet presAssocID="{341846D6-1E19-41F3-B0B5-FE3FEE475858}" presName="compNode" presStyleCnt="0"/>
      <dgm:spPr/>
    </dgm:pt>
    <dgm:pt modelId="{E2E0ADD3-DD89-40EC-8949-EF4D827BCAA3}" type="pres">
      <dgm:prSet presAssocID="{341846D6-1E19-41F3-B0B5-FE3FEE475858}" presName="bkgdShape" presStyleLbl="node1" presStyleIdx="0" presStyleCnt="1"/>
      <dgm:spPr/>
    </dgm:pt>
    <dgm:pt modelId="{B9F003BF-804C-4DF1-8299-63F30C0DB5C1}" type="pres">
      <dgm:prSet presAssocID="{341846D6-1E19-41F3-B0B5-FE3FEE475858}" presName="nodeTx" presStyleLbl="node1" presStyleIdx="0" presStyleCnt="1">
        <dgm:presLayoutVars>
          <dgm:bulletEnabled val="1"/>
        </dgm:presLayoutVars>
      </dgm:prSet>
      <dgm:spPr/>
    </dgm:pt>
    <dgm:pt modelId="{9750E0A2-4CFC-4ED1-890C-05BB39ADF215}" type="pres">
      <dgm:prSet presAssocID="{341846D6-1E19-41F3-B0B5-FE3FEE475858}" presName="invisiNode" presStyleLbl="node1" presStyleIdx="0" presStyleCnt="1"/>
      <dgm:spPr/>
    </dgm:pt>
    <dgm:pt modelId="{F565C819-44AB-42CC-AC7E-E5684AE8BC44}" type="pres">
      <dgm:prSet presAssocID="{341846D6-1E19-41F3-B0B5-FE3FEE475858}" presName="imagNode"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dgm:spPr>
    </dgm:pt>
  </dgm:ptLst>
  <dgm:cxnLst>
    <dgm:cxn modelId="{923ED234-A634-4F8F-8905-C45AF8C73833}" type="presOf" srcId="{E3B89560-EAC7-4B16-A9A1-FC0806B89F67}" destId="{255B0E73-EB38-425F-95F7-7330764C97B2}" srcOrd="0" destOrd="0" presId="urn:microsoft.com/office/officeart/2005/8/layout/hList7"/>
    <dgm:cxn modelId="{CDC3B070-626B-4907-A0E5-759A5F57FDBB}" type="presOf" srcId="{341846D6-1E19-41F3-B0B5-FE3FEE475858}" destId="{B9F003BF-804C-4DF1-8299-63F30C0DB5C1}" srcOrd="1" destOrd="0" presId="urn:microsoft.com/office/officeart/2005/8/layout/hList7"/>
    <dgm:cxn modelId="{77BE1890-8536-43EF-8312-D6BF6FA11C7C}" srcId="{E3B89560-EAC7-4B16-A9A1-FC0806B89F67}" destId="{341846D6-1E19-41F3-B0B5-FE3FEE475858}" srcOrd="0" destOrd="0" parTransId="{7E77C186-ABA1-463F-92C9-9AEECA3E74FF}" sibTransId="{23BD7EDB-7B7F-41A4-9F9E-C373E122425C}"/>
    <dgm:cxn modelId="{979676EB-CF0B-44C2-9F2F-0F12C32A11DA}" type="presOf" srcId="{341846D6-1E19-41F3-B0B5-FE3FEE475858}" destId="{E2E0ADD3-DD89-40EC-8949-EF4D827BCAA3}" srcOrd="0" destOrd="0" presId="urn:microsoft.com/office/officeart/2005/8/layout/hList7"/>
    <dgm:cxn modelId="{BE6013E3-EA8F-4DB4-A6FB-447E488233C3}" type="presParOf" srcId="{255B0E73-EB38-425F-95F7-7330764C97B2}" destId="{BB90B299-EC30-4C87-9E05-F22FB8339EB9}" srcOrd="0" destOrd="0" presId="urn:microsoft.com/office/officeart/2005/8/layout/hList7"/>
    <dgm:cxn modelId="{2C64F3A8-BF18-4C75-AF55-9A67884D98DD}" type="presParOf" srcId="{255B0E73-EB38-425F-95F7-7330764C97B2}" destId="{0A207404-4307-4F3D-80B4-9EE05FFF4081}" srcOrd="1" destOrd="0" presId="urn:microsoft.com/office/officeart/2005/8/layout/hList7"/>
    <dgm:cxn modelId="{B8558809-7A10-4646-B388-0660303C17E4}" type="presParOf" srcId="{0A207404-4307-4F3D-80B4-9EE05FFF4081}" destId="{F5A0F2C9-64C9-4E20-851D-889E3C0E11E7}" srcOrd="0" destOrd="0" presId="urn:microsoft.com/office/officeart/2005/8/layout/hList7"/>
    <dgm:cxn modelId="{B6475911-0521-4F72-8B80-C9BB91156B6D}" type="presParOf" srcId="{F5A0F2C9-64C9-4E20-851D-889E3C0E11E7}" destId="{E2E0ADD3-DD89-40EC-8949-EF4D827BCAA3}" srcOrd="0" destOrd="0" presId="urn:microsoft.com/office/officeart/2005/8/layout/hList7"/>
    <dgm:cxn modelId="{CD47CD46-74CC-41A9-A8FA-356E5466C932}" type="presParOf" srcId="{F5A0F2C9-64C9-4E20-851D-889E3C0E11E7}" destId="{B9F003BF-804C-4DF1-8299-63F30C0DB5C1}" srcOrd="1" destOrd="0" presId="urn:microsoft.com/office/officeart/2005/8/layout/hList7"/>
    <dgm:cxn modelId="{3F6063B7-C469-4762-9C99-5EC3A6FF434A}" type="presParOf" srcId="{F5A0F2C9-64C9-4E20-851D-889E3C0E11E7}" destId="{9750E0A2-4CFC-4ED1-890C-05BB39ADF215}" srcOrd="2" destOrd="0" presId="urn:microsoft.com/office/officeart/2005/8/layout/hList7"/>
    <dgm:cxn modelId="{49890C57-B04B-4218-BDCE-74985871D01A}" type="presParOf" srcId="{F5A0F2C9-64C9-4E20-851D-889E3C0E11E7}" destId="{F565C819-44AB-42CC-AC7E-E5684AE8BC44}"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3B89560-EAC7-4B16-A9A1-FC0806B89F67}" type="doc">
      <dgm:prSet loTypeId="urn:microsoft.com/office/officeart/2005/8/layout/hList7" loCatId="process" qsTypeId="urn:microsoft.com/office/officeart/2005/8/quickstyle/simple1" qsCatId="simple" csTypeId="urn:microsoft.com/office/officeart/2005/8/colors/colorful1" csCatId="colorful" phldr="1"/>
      <dgm:spPr/>
    </dgm:pt>
    <dgm:pt modelId="{7C7CA2AD-0DB8-4665-A585-53DA1487D9AF}">
      <dgm:prSet phldrT="[Texto]"/>
      <dgm:spPr>
        <a:solidFill>
          <a:srgbClr val="7030A0"/>
        </a:solidFill>
      </dgm:spPr>
      <dgm:t>
        <a:bodyPr/>
        <a:lstStyle/>
        <a:p>
          <a:r>
            <a:rPr lang="es-CO" dirty="0"/>
            <a:t>Gobernanza para la paz</a:t>
          </a:r>
        </a:p>
      </dgm:t>
    </dgm:pt>
    <dgm:pt modelId="{D3C7D84E-DB02-47C4-8227-56DBAAEBE3BD}" type="parTrans" cxnId="{E13751AA-D439-481D-BAD1-C0563BBD9516}">
      <dgm:prSet/>
      <dgm:spPr/>
      <dgm:t>
        <a:bodyPr/>
        <a:lstStyle/>
        <a:p>
          <a:endParaRPr lang="es-CO"/>
        </a:p>
      </dgm:t>
    </dgm:pt>
    <dgm:pt modelId="{5F626225-904C-4CB2-898F-5BE003EEC155}" type="sibTrans" cxnId="{E13751AA-D439-481D-BAD1-C0563BBD9516}">
      <dgm:prSet/>
      <dgm:spPr/>
      <dgm:t>
        <a:bodyPr/>
        <a:lstStyle/>
        <a:p>
          <a:endParaRPr lang="es-CO"/>
        </a:p>
      </dgm:t>
    </dgm:pt>
    <dgm:pt modelId="{255B0E73-EB38-425F-95F7-7330764C97B2}" type="pres">
      <dgm:prSet presAssocID="{E3B89560-EAC7-4B16-A9A1-FC0806B89F67}" presName="Name0" presStyleCnt="0">
        <dgm:presLayoutVars>
          <dgm:dir/>
          <dgm:resizeHandles val="exact"/>
        </dgm:presLayoutVars>
      </dgm:prSet>
      <dgm:spPr/>
    </dgm:pt>
    <dgm:pt modelId="{BB90B299-EC30-4C87-9E05-F22FB8339EB9}" type="pres">
      <dgm:prSet presAssocID="{E3B89560-EAC7-4B16-A9A1-FC0806B89F67}" presName="fgShape" presStyleLbl="fgShp" presStyleIdx="0" presStyleCnt="1"/>
      <dgm:spPr/>
    </dgm:pt>
    <dgm:pt modelId="{0A207404-4307-4F3D-80B4-9EE05FFF4081}" type="pres">
      <dgm:prSet presAssocID="{E3B89560-EAC7-4B16-A9A1-FC0806B89F67}" presName="linComp" presStyleCnt="0"/>
      <dgm:spPr/>
    </dgm:pt>
    <dgm:pt modelId="{9841DC80-4353-4E95-8889-DF54FA6FA291}" type="pres">
      <dgm:prSet presAssocID="{7C7CA2AD-0DB8-4665-A585-53DA1487D9AF}" presName="compNode" presStyleCnt="0"/>
      <dgm:spPr/>
    </dgm:pt>
    <dgm:pt modelId="{C18903B2-8E98-40F0-98B6-022C196C656A}" type="pres">
      <dgm:prSet presAssocID="{7C7CA2AD-0DB8-4665-A585-53DA1487D9AF}" presName="bkgdShape" presStyleLbl="node1" presStyleIdx="0" presStyleCnt="1"/>
      <dgm:spPr/>
    </dgm:pt>
    <dgm:pt modelId="{CD17EDA3-EAFC-4CA6-803F-EDD5405FABBF}" type="pres">
      <dgm:prSet presAssocID="{7C7CA2AD-0DB8-4665-A585-53DA1487D9AF}" presName="nodeTx" presStyleLbl="node1" presStyleIdx="0" presStyleCnt="1">
        <dgm:presLayoutVars>
          <dgm:bulletEnabled val="1"/>
        </dgm:presLayoutVars>
      </dgm:prSet>
      <dgm:spPr/>
    </dgm:pt>
    <dgm:pt modelId="{81D309F7-DBB1-4802-9F1C-4867378143A2}" type="pres">
      <dgm:prSet presAssocID="{7C7CA2AD-0DB8-4665-A585-53DA1487D9AF}" presName="invisiNode" presStyleLbl="node1" presStyleIdx="0" presStyleCnt="1"/>
      <dgm:spPr/>
    </dgm:pt>
    <dgm:pt modelId="{293A3402-32D6-4C59-AD16-1410FDC0F45C}" type="pres">
      <dgm:prSet presAssocID="{7C7CA2AD-0DB8-4665-A585-53DA1487D9AF}" presName="imagNode"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7000" r="-27000"/>
          </a:stretch>
        </a:blipFill>
      </dgm:spPr>
    </dgm:pt>
  </dgm:ptLst>
  <dgm:cxnLst>
    <dgm:cxn modelId="{F60EA28C-FC67-497B-B1D7-4F7781BC12E2}" type="presOf" srcId="{7C7CA2AD-0DB8-4665-A585-53DA1487D9AF}" destId="{CD17EDA3-EAFC-4CA6-803F-EDD5405FABBF}" srcOrd="1" destOrd="0" presId="urn:microsoft.com/office/officeart/2005/8/layout/hList7"/>
    <dgm:cxn modelId="{481AE4A0-CBBE-453B-8A52-B0F846B6C103}" type="presOf" srcId="{7C7CA2AD-0DB8-4665-A585-53DA1487D9AF}" destId="{C18903B2-8E98-40F0-98B6-022C196C656A}" srcOrd="0" destOrd="0" presId="urn:microsoft.com/office/officeart/2005/8/layout/hList7"/>
    <dgm:cxn modelId="{E13751AA-D439-481D-BAD1-C0563BBD9516}" srcId="{E3B89560-EAC7-4B16-A9A1-FC0806B89F67}" destId="{7C7CA2AD-0DB8-4665-A585-53DA1487D9AF}" srcOrd="0" destOrd="0" parTransId="{D3C7D84E-DB02-47C4-8227-56DBAAEBE3BD}" sibTransId="{5F626225-904C-4CB2-898F-5BE003EEC155}"/>
    <dgm:cxn modelId="{BF616CEF-6024-4C12-A95E-BE92E87E7B94}" type="presOf" srcId="{E3B89560-EAC7-4B16-A9A1-FC0806B89F67}" destId="{255B0E73-EB38-425F-95F7-7330764C97B2}" srcOrd="0" destOrd="0" presId="urn:microsoft.com/office/officeart/2005/8/layout/hList7"/>
    <dgm:cxn modelId="{4AB133CB-31AF-41C1-B60F-98E8DDDD106A}" type="presParOf" srcId="{255B0E73-EB38-425F-95F7-7330764C97B2}" destId="{BB90B299-EC30-4C87-9E05-F22FB8339EB9}" srcOrd="0" destOrd="0" presId="urn:microsoft.com/office/officeart/2005/8/layout/hList7"/>
    <dgm:cxn modelId="{6A1DBA57-F068-4EF2-B228-8BBD97927FF1}" type="presParOf" srcId="{255B0E73-EB38-425F-95F7-7330764C97B2}" destId="{0A207404-4307-4F3D-80B4-9EE05FFF4081}" srcOrd="1" destOrd="0" presId="urn:microsoft.com/office/officeart/2005/8/layout/hList7"/>
    <dgm:cxn modelId="{5E722589-5C7A-4AD1-9E12-6B33EB64CB3E}" type="presParOf" srcId="{0A207404-4307-4F3D-80B4-9EE05FFF4081}" destId="{9841DC80-4353-4E95-8889-DF54FA6FA291}" srcOrd="0" destOrd="0" presId="urn:microsoft.com/office/officeart/2005/8/layout/hList7"/>
    <dgm:cxn modelId="{B86B4614-B588-463B-B366-9DCCB8DF2DC4}" type="presParOf" srcId="{9841DC80-4353-4E95-8889-DF54FA6FA291}" destId="{C18903B2-8E98-40F0-98B6-022C196C656A}" srcOrd="0" destOrd="0" presId="urn:microsoft.com/office/officeart/2005/8/layout/hList7"/>
    <dgm:cxn modelId="{B2474B6C-4692-4411-8CE3-0EAF3334643A}" type="presParOf" srcId="{9841DC80-4353-4E95-8889-DF54FA6FA291}" destId="{CD17EDA3-EAFC-4CA6-803F-EDD5405FABBF}" srcOrd="1" destOrd="0" presId="urn:microsoft.com/office/officeart/2005/8/layout/hList7"/>
    <dgm:cxn modelId="{74AA5DCB-1376-4EC8-9970-277F7B3E3EA4}" type="presParOf" srcId="{9841DC80-4353-4E95-8889-DF54FA6FA291}" destId="{81D309F7-DBB1-4802-9F1C-4867378143A2}" srcOrd="2" destOrd="0" presId="urn:microsoft.com/office/officeart/2005/8/layout/hList7"/>
    <dgm:cxn modelId="{7A84CD0C-8691-41AB-9071-FEBD490444A3}" type="presParOf" srcId="{9841DC80-4353-4E95-8889-DF54FA6FA291}" destId="{293A3402-32D6-4C59-AD16-1410FDC0F45C}"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A26423-76FF-4D71-A774-7EFA8170F332}" type="doc">
      <dgm:prSet loTypeId="urn:microsoft.com/office/officeart/2005/8/layout/radial6" loCatId="cycle" qsTypeId="urn:microsoft.com/office/officeart/2005/8/quickstyle/3d1" qsCatId="3D" csTypeId="urn:microsoft.com/office/officeart/2005/8/colors/colorful2" csCatId="colorful" phldr="1"/>
      <dgm:spPr/>
      <dgm:t>
        <a:bodyPr/>
        <a:lstStyle/>
        <a:p>
          <a:endParaRPr lang="es-ES"/>
        </a:p>
      </dgm:t>
    </dgm:pt>
    <dgm:pt modelId="{74051C21-2F97-4A37-8574-373EF802660A}">
      <dgm:prSet phldrT="[Texto]"/>
      <dgm:spPr/>
      <dgm:t>
        <a:bodyPr/>
        <a:lstStyle/>
        <a:p>
          <a:r>
            <a:rPr lang="es-ES" dirty="0"/>
            <a:t>PIC 2018</a:t>
          </a:r>
        </a:p>
      </dgm:t>
    </dgm:pt>
    <dgm:pt modelId="{D5DF690D-CA52-4E67-B840-80CF3DA13F51}" type="parTrans" cxnId="{978809E3-758A-4CF7-9518-EAAD9BE21BC3}">
      <dgm:prSet/>
      <dgm:spPr/>
      <dgm:t>
        <a:bodyPr/>
        <a:lstStyle/>
        <a:p>
          <a:endParaRPr lang="es-ES"/>
        </a:p>
      </dgm:t>
    </dgm:pt>
    <dgm:pt modelId="{AB22A49F-5626-4019-801F-72B478C719E8}" type="sibTrans" cxnId="{978809E3-758A-4CF7-9518-EAAD9BE21BC3}">
      <dgm:prSet/>
      <dgm:spPr/>
      <dgm:t>
        <a:bodyPr/>
        <a:lstStyle/>
        <a:p>
          <a:endParaRPr lang="es-ES"/>
        </a:p>
      </dgm:t>
    </dgm:pt>
    <dgm:pt modelId="{434E19EC-9D66-4E23-B855-72E393C3AFAB}">
      <dgm:prSet phldrT="[Texto]"/>
      <dgm:spPr/>
      <dgm:t>
        <a:bodyPr/>
        <a:lstStyle/>
        <a:p>
          <a:r>
            <a:rPr lang="es-ES" dirty="0"/>
            <a:t>Plan Nacional de Capacitación</a:t>
          </a:r>
        </a:p>
      </dgm:t>
    </dgm:pt>
    <dgm:pt modelId="{71B6C7EA-421C-46E9-831B-119B423C1A68}" type="parTrans" cxnId="{6D2169CA-BD71-4214-A525-4DA0003DEC35}">
      <dgm:prSet/>
      <dgm:spPr/>
      <dgm:t>
        <a:bodyPr/>
        <a:lstStyle/>
        <a:p>
          <a:endParaRPr lang="es-ES"/>
        </a:p>
      </dgm:t>
    </dgm:pt>
    <dgm:pt modelId="{5B774B53-09EF-4816-8035-8A8F2B833C1E}" type="sibTrans" cxnId="{6D2169CA-BD71-4214-A525-4DA0003DEC35}">
      <dgm:prSet/>
      <dgm:spPr/>
      <dgm:t>
        <a:bodyPr/>
        <a:lstStyle/>
        <a:p>
          <a:endParaRPr lang="es-ES"/>
        </a:p>
      </dgm:t>
    </dgm:pt>
    <dgm:pt modelId="{C184DA4B-7357-4CED-8440-9CDF8E649DD3}">
      <dgm:prSet phldrT="[Texto]"/>
      <dgm:spPr/>
      <dgm:t>
        <a:bodyPr/>
        <a:lstStyle/>
        <a:p>
          <a:r>
            <a:rPr lang="es-ES" dirty="0"/>
            <a:t>Sensibilización</a:t>
          </a:r>
        </a:p>
      </dgm:t>
    </dgm:pt>
    <dgm:pt modelId="{01D3196A-98CC-49DD-BE4C-D2D72025EC32}" type="parTrans" cxnId="{07527DA9-0CBA-4DD2-9910-999763443E22}">
      <dgm:prSet/>
      <dgm:spPr/>
      <dgm:t>
        <a:bodyPr/>
        <a:lstStyle/>
        <a:p>
          <a:endParaRPr lang="es-ES"/>
        </a:p>
      </dgm:t>
    </dgm:pt>
    <dgm:pt modelId="{E2DD1C4C-3143-4808-91AE-7105A44E9439}" type="sibTrans" cxnId="{07527DA9-0CBA-4DD2-9910-999763443E22}">
      <dgm:prSet/>
      <dgm:spPr/>
      <dgm:t>
        <a:bodyPr/>
        <a:lstStyle/>
        <a:p>
          <a:endParaRPr lang="es-ES"/>
        </a:p>
      </dgm:t>
    </dgm:pt>
    <dgm:pt modelId="{A6BF6792-B696-4B75-89B4-85E6D7FD0492}">
      <dgm:prSet phldrT="[Texto]"/>
      <dgm:spPr/>
      <dgm:t>
        <a:bodyPr/>
        <a:lstStyle/>
        <a:p>
          <a:r>
            <a:rPr lang="es-ES" dirty="0"/>
            <a:t>Evaluación</a:t>
          </a:r>
        </a:p>
      </dgm:t>
    </dgm:pt>
    <dgm:pt modelId="{68119AB7-C08C-4AB3-88EC-653551317B8C}" type="parTrans" cxnId="{36814C34-140A-44AC-BCEE-0EED15CB5624}">
      <dgm:prSet/>
      <dgm:spPr/>
      <dgm:t>
        <a:bodyPr/>
        <a:lstStyle/>
        <a:p>
          <a:endParaRPr lang="es-ES"/>
        </a:p>
      </dgm:t>
    </dgm:pt>
    <dgm:pt modelId="{2B9481BC-8CDC-4B27-836C-1CF6C372669E}" type="sibTrans" cxnId="{36814C34-140A-44AC-BCEE-0EED15CB5624}">
      <dgm:prSet/>
      <dgm:spPr/>
      <dgm:t>
        <a:bodyPr/>
        <a:lstStyle/>
        <a:p>
          <a:endParaRPr lang="es-ES"/>
        </a:p>
      </dgm:t>
    </dgm:pt>
    <dgm:pt modelId="{DBA8A451-A1C5-4F73-94AA-1B136798F9B3}">
      <dgm:prSet phldrT="[Texto]"/>
      <dgm:spPr/>
      <dgm:t>
        <a:bodyPr/>
        <a:lstStyle/>
        <a:p>
          <a:r>
            <a:rPr lang="es-ES" dirty="0"/>
            <a:t>Estrategia de Incentivos</a:t>
          </a:r>
        </a:p>
      </dgm:t>
    </dgm:pt>
    <dgm:pt modelId="{1E3CC54F-41F6-4C8C-BAEA-3E9067246E3D}" type="parTrans" cxnId="{4F6A29B1-4808-4613-A511-4B7F4EFF7C0A}">
      <dgm:prSet/>
      <dgm:spPr/>
      <dgm:t>
        <a:bodyPr/>
        <a:lstStyle/>
        <a:p>
          <a:endParaRPr lang="es-ES"/>
        </a:p>
      </dgm:t>
    </dgm:pt>
    <dgm:pt modelId="{871FDBBF-F7F6-4ABB-B768-B97D68D54939}" type="sibTrans" cxnId="{4F6A29B1-4808-4613-A511-4B7F4EFF7C0A}">
      <dgm:prSet/>
      <dgm:spPr/>
      <dgm:t>
        <a:bodyPr/>
        <a:lstStyle/>
        <a:p>
          <a:endParaRPr lang="es-ES"/>
        </a:p>
      </dgm:t>
    </dgm:pt>
    <dgm:pt modelId="{EEC36CAC-AF7A-4015-8BEC-3734BBA2DF87}" type="pres">
      <dgm:prSet presAssocID="{CCA26423-76FF-4D71-A774-7EFA8170F332}" presName="Name0" presStyleCnt="0">
        <dgm:presLayoutVars>
          <dgm:chMax val="1"/>
          <dgm:dir/>
          <dgm:animLvl val="ctr"/>
          <dgm:resizeHandles val="exact"/>
        </dgm:presLayoutVars>
      </dgm:prSet>
      <dgm:spPr/>
    </dgm:pt>
    <dgm:pt modelId="{255897AB-7308-4B17-BC04-4BEDCFCBDDDF}" type="pres">
      <dgm:prSet presAssocID="{74051C21-2F97-4A37-8574-373EF802660A}" presName="centerShape" presStyleLbl="node0" presStyleIdx="0" presStyleCnt="1"/>
      <dgm:spPr/>
    </dgm:pt>
    <dgm:pt modelId="{69BA7C46-9A2D-4875-89FE-15E233EFA5FF}" type="pres">
      <dgm:prSet presAssocID="{434E19EC-9D66-4E23-B855-72E393C3AFAB}" presName="node" presStyleLbl="node1" presStyleIdx="0" presStyleCnt="4">
        <dgm:presLayoutVars>
          <dgm:bulletEnabled val="1"/>
        </dgm:presLayoutVars>
      </dgm:prSet>
      <dgm:spPr/>
    </dgm:pt>
    <dgm:pt modelId="{E043041E-6863-4321-85C2-0A126F7DDE84}" type="pres">
      <dgm:prSet presAssocID="{434E19EC-9D66-4E23-B855-72E393C3AFAB}" presName="dummy" presStyleCnt="0"/>
      <dgm:spPr/>
    </dgm:pt>
    <dgm:pt modelId="{9E3B8D75-D729-4E6A-9447-F04D8C4A4F61}" type="pres">
      <dgm:prSet presAssocID="{5B774B53-09EF-4816-8035-8A8F2B833C1E}" presName="sibTrans" presStyleLbl="sibTrans2D1" presStyleIdx="0" presStyleCnt="4"/>
      <dgm:spPr/>
    </dgm:pt>
    <dgm:pt modelId="{CE10BF74-DD6F-4F67-883C-6703B4FDB072}" type="pres">
      <dgm:prSet presAssocID="{C184DA4B-7357-4CED-8440-9CDF8E649DD3}" presName="node" presStyleLbl="node1" presStyleIdx="1" presStyleCnt="4">
        <dgm:presLayoutVars>
          <dgm:bulletEnabled val="1"/>
        </dgm:presLayoutVars>
      </dgm:prSet>
      <dgm:spPr/>
    </dgm:pt>
    <dgm:pt modelId="{63BE642B-0A59-4ADA-8E28-A3CBB9C637E3}" type="pres">
      <dgm:prSet presAssocID="{C184DA4B-7357-4CED-8440-9CDF8E649DD3}" presName="dummy" presStyleCnt="0"/>
      <dgm:spPr/>
    </dgm:pt>
    <dgm:pt modelId="{0AF25F36-5FAD-4E08-8CBF-50CD0A828780}" type="pres">
      <dgm:prSet presAssocID="{E2DD1C4C-3143-4808-91AE-7105A44E9439}" presName="sibTrans" presStyleLbl="sibTrans2D1" presStyleIdx="1" presStyleCnt="4"/>
      <dgm:spPr/>
    </dgm:pt>
    <dgm:pt modelId="{0DB6EB4A-55E4-4A8B-B35F-D0972AF5734E}" type="pres">
      <dgm:prSet presAssocID="{A6BF6792-B696-4B75-89B4-85E6D7FD0492}" presName="node" presStyleLbl="node1" presStyleIdx="2" presStyleCnt="4">
        <dgm:presLayoutVars>
          <dgm:bulletEnabled val="1"/>
        </dgm:presLayoutVars>
      </dgm:prSet>
      <dgm:spPr/>
    </dgm:pt>
    <dgm:pt modelId="{C284ED48-764B-4686-9D04-6DFAD028CB55}" type="pres">
      <dgm:prSet presAssocID="{A6BF6792-B696-4B75-89B4-85E6D7FD0492}" presName="dummy" presStyleCnt="0"/>
      <dgm:spPr/>
    </dgm:pt>
    <dgm:pt modelId="{6F650DA1-9BCC-441E-BD3F-26F75E5F81A0}" type="pres">
      <dgm:prSet presAssocID="{2B9481BC-8CDC-4B27-836C-1CF6C372669E}" presName="sibTrans" presStyleLbl="sibTrans2D1" presStyleIdx="2" presStyleCnt="4"/>
      <dgm:spPr/>
    </dgm:pt>
    <dgm:pt modelId="{4B40F2E7-28B7-4E40-A042-B97A391755AC}" type="pres">
      <dgm:prSet presAssocID="{DBA8A451-A1C5-4F73-94AA-1B136798F9B3}" presName="node" presStyleLbl="node1" presStyleIdx="3" presStyleCnt="4">
        <dgm:presLayoutVars>
          <dgm:bulletEnabled val="1"/>
        </dgm:presLayoutVars>
      </dgm:prSet>
      <dgm:spPr/>
    </dgm:pt>
    <dgm:pt modelId="{82536C2A-2AAD-48E3-AE9B-73F1F499E91B}" type="pres">
      <dgm:prSet presAssocID="{DBA8A451-A1C5-4F73-94AA-1B136798F9B3}" presName="dummy" presStyleCnt="0"/>
      <dgm:spPr/>
    </dgm:pt>
    <dgm:pt modelId="{EAD56BF4-19C8-455D-9235-B424FDD292FB}" type="pres">
      <dgm:prSet presAssocID="{871FDBBF-F7F6-4ABB-B768-B97D68D54939}" presName="sibTrans" presStyleLbl="sibTrans2D1" presStyleIdx="3" presStyleCnt="4"/>
      <dgm:spPr/>
    </dgm:pt>
  </dgm:ptLst>
  <dgm:cxnLst>
    <dgm:cxn modelId="{18771D09-2937-4DB5-8E38-156CC85C213C}" type="presOf" srcId="{A6BF6792-B696-4B75-89B4-85E6D7FD0492}" destId="{0DB6EB4A-55E4-4A8B-B35F-D0972AF5734E}" srcOrd="0" destOrd="0" presId="urn:microsoft.com/office/officeart/2005/8/layout/radial6"/>
    <dgm:cxn modelId="{98207B13-1F7B-49D1-A0AF-290943833326}" type="presOf" srcId="{434E19EC-9D66-4E23-B855-72E393C3AFAB}" destId="{69BA7C46-9A2D-4875-89FE-15E233EFA5FF}" srcOrd="0" destOrd="0" presId="urn:microsoft.com/office/officeart/2005/8/layout/radial6"/>
    <dgm:cxn modelId="{2D99512B-65EF-43F3-8516-487CC1C47438}" type="presOf" srcId="{2B9481BC-8CDC-4B27-836C-1CF6C372669E}" destId="{6F650DA1-9BCC-441E-BD3F-26F75E5F81A0}" srcOrd="0" destOrd="0" presId="urn:microsoft.com/office/officeart/2005/8/layout/radial6"/>
    <dgm:cxn modelId="{02D0842E-E4AB-481F-90EF-940FABD88CCE}" type="presOf" srcId="{CCA26423-76FF-4D71-A774-7EFA8170F332}" destId="{EEC36CAC-AF7A-4015-8BEC-3734BBA2DF87}" srcOrd="0" destOrd="0" presId="urn:microsoft.com/office/officeart/2005/8/layout/radial6"/>
    <dgm:cxn modelId="{36814C34-140A-44AC-BCEE-0EED15CB5624}" srcId="{74051C21-2F97-4A37-8574-373EF802660A}" destId="{A6BF6792-B696-4B75-89B4-85E6D7FD0492}" srcOrd="2" destOrd="0" parTransId="{68119AB7-C08C-4AB3-88EC-653551317B8C}" sibTransId="{2B9481BC-8CDC-4B27-836C-1CF6C372669E}"/>
    <dgm:cxn modelId="{FE0B7D39-1E06-4E00-98CB-7F8A82319FDC}" type="presOf" srcId="{5B774B53-09EF-4816-8035-8A8F2B833C1E}" destId="{9E3B8D75-D729-4E6A-9447-F04D8C4A4F61}" srcOrd="0" destOrd="0" presId="urn:microsoft.com/office/officeart/2005/8/layout/radial6"/>
    <dgm:cxn modelId="{4E055B3F-27E8-418B-A2DF-1255ECA3EED5}" type="presOf" srcId="{E2DD1C4C-3143-4808-91AE-7105A44E9439}" destId="{0AF25F36-5FAD-4E08-8CBF-50CD0A828780}" srcOrd="0" destOrd="0" presId="urn:microsoft.com/office/officeart/2005/8/layout/radial6"/>
    <dgm:cxn modelId="{B10A1541-CC82-4423-9817-1D346C367CB3}" type="presOf" srcId="{DBA8A451-A1C5-4F73-94AA-1B136798F9B3}" destId="{4B40F2E7-28B7-4E40-A042-B97A391755AC}" srcOrd="0" destOrd="0" presId="urn:microsoft.com/office/officeart/2005/8/layout/radial6"/>
    <dgm:cxn modelId="{6EC1504D-07ED-4794-8A67-86F7DF068898}" type="presOf" srcId="{C184DA4B-7357-4CED-8440-9CDF8E649DD3}" destId="{CE10BF74-DD6F-4F67-883C-6703B4FDB072}" srcOrd="0" destOrd="0" presId="urn:microsoft.com/office/officeart/2005/8/layout/radial6"/>
    <dgm:cxn modelId="{07527DA9-0CBA-4DD2-9910-999763443E22}" srcId="{74051C21-2F97-4A37-8574-373EF802660A}" destId="{C184DA4B-7357-4CED-8440-9CDF8E649DD3}" srcOrd="1" destOrd="0" parTransId="{01D3196A-98CC-49DD-BE4C-D2D72025EC32}" sibTransId="{E2DD1C4C-3143-4808-91AE-7105A44E9439}"/>
    <dgm:cxn modelId="{4F6A29B1-4808-4613-A511-4B7F4EFF7C0A}" srcId="{74051C21-2F97-4A37-8574-373EF802660A}" destId="{DBA8A451-A1C5-4F73-94AA-1B136798F9B3}" srcOrd="3" destOrd="0" parTransId="{1E3CC54F-41F6-4C8C-BAEA-3E9067246E3D}" sibTransId="{871FDBBF-F7F6-4ABB-B768-B97D68D54939}"/>
    <dgm:cxn modelId="{6D2169CA-BD71-4214-A525-4DA0003DEC35}" srcId="{74051C21-2F97-4A37-8574-373EF802660A}" destId="{434E19EC-9D66-4E23-B855-72E393C3AFAB}" srcOrd="0" destOrd="0" parTransId="{71B6C7EA-421C-46E9-831B-119B423C1A68}" sibTransId="{5B774B53-09EF-4816-8035-8A8F2B833C1E}"/>
    <dgm:cxn modelId="{9D6284D9-0034-42F4-B65F-13A7B496EACE}" type="presOf" srcId="{871FDBBF-F7F6-4ABB-B768-B97D68D54939}" destId="{EAD56BF4-19C8-455D-9235-B424FDD292FB}" srcOrd="0" destOrd="0" presId="urn:microsoft.com/office/officeart/2005/8/layout/radial6"/>
    <dgm:cxn modelId="{978809E3-758A-4CF7-9518-EAAD9BE21BC3}" srcId="{CCA26423-76FF-4D71-A774-7EFA8170F332}" destId="{74051C21-2F97-4A37-8574-373EF802660A}" srcOrd="0" destOrd="0" parTransId="{D5DF690D-CA52-4E67-B840-80CF3DA13F51}" sibTransId="{AB22A49F-5626-4019-801F-72B478C719E8}"/>
    <dgm:cxn modelId="{834B23EA-313C-405D-84E5-7C12E7DC0D0F}" type="presOf" srcId="{74051C21-2F97-4A37-8574-373EF802660A}" destId="{255897AB-7308-4B17-BC04-4BEDCFCBDDDF}" srcOrd="0" destOrd="0" presId="urn:microsoft.com/office/officeart/2005/8/layout/radial6"/>
    <dgm:cxn modelId="{CA3A7B54-2F11-41B5-B054-4F47B25F009D}" type="presParOf" srcId="{EEC36CAC-AF7A-4015-8BEC-3734BBA2DF87}" destId="{255897AB-7308-4B17-BC04-4BEDCFCBDDDF}" srcOrd="0" destOrd="0" presId="urn:microsoft.com/office/officeart/2005/8/layout/radial6"/>
    <dgm:cxn modelId="{3F9D2DCF-39E6-4E42-88BB-CC992A53C34F}" type="presParOf" srcId="{EEC36CAC-AF7A-4015-8BEC-3734BBA2DF87}" destId="{69BA7C46-9A2D-4875-89FE-15E233EFA5FF}" srcOrd="1" destOrd="0" presId="urn:microsoft.com/office/officeart/2005/8/layout/radial6"/>
    <dgm:cxn modelId="{5EB466F8-3E18-40D1-8A7C-B1EAF0634DAD}" type="presParOf" srcId="{EEC36CAC-AF7A-4015-8BEC-3734BBA2DF87}" destId="{E043041E-6863-4321-85C2-0A126F7DDE84}" srcOrd="2" destOrd="0" presId="urn:microsoft.com/office/officeart/2005/8/layout/radial6"/>
    <dgm:cxn modelId="{67D7545A-B11C-46D3-9CFC-5FA12BA0D1FC}" type="presParOf" srcId="{EEC36CAC-AF7A-4015-8BEC-3734BBA2DF87}" destId="{9E3B8D75-D729-4E6A-9447-F04D8C4A4F61}" srcOrd="3" destOrd="0" presId="urn:microsoft.com/office/officeart/2005/8/layout/radial6"/>
    <dgm:cxn modelId="{F260AC2A-97B4-4FB0-9253-CFCC969DB569}" type="presParOf" srcId="{EEC36CAC-AF7A-4015-8BEC-3734BBA2DF87}" destId="{CE10BF74-DD6F-4F67-883C-6703B4FDB072}" srcOrd="4" destOrd="0" presId="urn:microsoft.com/office/officeart/2005/8/layout/radial6"/>
    <dgm:cxn modelId="{6CBCDFBB-4B35-4F4B-AA60-2122E7F9BE88}" type="presParOf" srcId="{EEC36CAC-AF7A-4015-8BEC-3734BBA2DF87}" destId="{63BE642B-0A59-4ADA-8E28-A3CBB9C637E3}" srcOrd="5" destOrd="0" presId="urn:microsoft.com/office/officeart/2005/8/layout/radial6"/>
    <dgm:cxn modelId="{BF9E8F89-C2AC-4002-ABFC-55C4FCF60A6E}" type="presParOf" srcId="{EEC36CAC-AF7A-4015-8BEC-3734BBA2DF87}" destId="{0AF25F36-5FAD-4E08-8CBF-50CD0A828780}" srcOrd="6" destOrd="0" presId="urn:microsoft.com/office/officeart/2005/8/layout/radial6"/>
    <dgm:cxn modelId="{350A50A4-04AC-4470-BFF0-DDD8F6D59912}" type="presParOf" srcId="{EEC36CAC-AF7A-4015-8BEC-3734BBA2DF87}" destId="{0DB6EB4A-55E4-4A8B-B35F-D0972AF5734E}" srcOrd="7" destOrd="0" presId="urn:microsoft.com/office/officeart/2005/8/layout/radial6"/>
    <dgm:cxn modelId="{143DE58E-5D0A-4B87-97AB-DFCF1B0FD41F}" type="presParOf" srcId="{EEC36CAC-AF7A-4015-8BEC-3734BBA2DF87}" destId="{C284ED48-764B-4686-9D04-6DFAD028CB55}" srcOrd="8" destOrd="0" presId="urn:microsoft.com/office/officeart/2005/8/layout/radial6"/>
    <dgm:cxn modelId="{676ABB0E-D0F9-4ADA-8441-FEB69D8F13F4}" type="presParOf" srcId="{EEC36CAC-AF7A-4015-8BEC-3734BBA2DF87}" destId="{6F650DA1-9BCC-441E-BD3F-26F75E5F81A0}" srcOrd="9" destOrd="0" presId="urn:microsoft.com/office/officeart/2005/8/layout/radial6"/>
    <dgm:cxn modelId="{7398AD87-B0D2-475A-95E4-535A061316BC}" type="presParOf" srcId="{EEC36CAC-AF7A-4015-8BEC-3734BBA2DF87}" destId="{4B40F2E7-28B7-4E40-A042-B97A391755AC}" srcOrd="10" destOrd="0" presId="urn:microsoft.com/office/officeart/2005/8/layout/radial6"/>
    <dgm:cxn modelId="{40E36E22-0371-4AD7-845B-E71FC4BC377D}" type="presParOf" srcId="{EEC36CAC-AF7A-4015-8BEC-3734BBA2DF87}" destId="{82536C2A-2AAD-48E3-AE9B-73F1F499E91B}" srcOrd="11" destOrd="0" presId="urn:microsoft.com/office/officeart/2005/8/layout/radial6"/>
    <dgm:cxn modelId="{307FEAED-3CCF-478E-B144-C2ABDDEAD9FF}" type="presParOf" srcId="{EEC36CAC-AF7A-4015-8BEC-3734BBA2DF87}" destId="{EAD56BF4-19C8-455D-9235-B424FDD292FB}"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834BF6-2123-4E1A-94A3-87D9E0559078}">
      <dsp:nvSpPr>
        <dsp:cNvPr id="0" name=""/>
        <dsp:cNvSpPr/>
      </dsp:nvSpPr>
      <dsp:spPr>
        <a:xfrm>
          <a:off x="2509825" y="0"/>
          <a:ext cx="1424858" cy="1424930"/>
        </a:xfrm>
        <a:prstGeom prst="circularArrow">
          <a:avLst>
            <a:gd name="adj1" fmla="val 10980"/>
            <a:gd name="adj2" fmla="val 1142322"/>
            <a:gd name="adj3" fmla="val 4500000"/>
            <a:gd name="adj4" fmla="val 10800000"/>
            <a:gd name="adj5" fmla="val 125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30361B5-E312-4D87-94F5-EEF8A9992397}">
      <dsp:nvSpPr>
        <dsp:cNvPr id="0" name=""/>
        <dsp:cNvSpPr/>
      </dsp:nvSpPr>
      <dsp:spPr>
        <a:xfrm>
          <a:off x="2824412" y="516065"/>
          <a:ext cx="795152" cy="3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Eras Bold ITC" panose="020B0907030504020204" pitchFamily="34" charset="0"/>
            </a:rPr>
            <a:t>Diagnóstico</a:t>
          </a:r>
        </a:p>
      </dsp:txBody>
      <dsp:txXfrm>
        <a:off x="2824412" y="516065"/>
        <a:ext cx="795152" cy="397398"/>
      </dsp:txXfrm>
    </dsp:sp>
    <dsp:sp modelId="{2F47F512-2220-4362-AB01-F96DC94E2ACB}">
      <dsp:nvSpPr>
        <dsp:cNvPr id="0" name=""/>
        <dsp:cNvSpPr/>
      </dsp:nvSpPr>
      <dsp:spPr>
        <a:xfrm>
          <a:off x="2113987" y="818714"/>
          <a:ext cx="1424858" cy="1424930"/>
        </a:xfrm>
        <a:prstGeom prst="leftCircularArrow">
          <a:avLst>
            <a:gd name="adj1" fmla="val 10980"/>
            <a:gd name="adj2" fmla="val 1142322"/>
            <a:gd name="adj3" fmla="val 6300000"/>
            <a:gd name="adj4" fmla="val 18900000"/>
            <a:gd name="adj5" fmla="val 12500"/>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110E55E-64EE-4C63-A1A4-C1FA150A6F4F}">
      <dsp:nvSpPr>
        <dsp:cNvPr id="0" name=""/>
        <dsp:cNvSpPr/>
      </dsp:nvSpPr>
      <dsp:spPr>
        <a:xfrm>
          <a:off x="2426969" y="1336619"/>
          <a:ext cx="795152" cy="3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Eras Bold ITC" panose="020B0907030504020204" pitchFamily="34" charset="0"/>
            </a:rPr>
            <a:t>Formulación</a:t>
          </a:r>
        </a:p>
        <a:p>
          <a:pPr marL="0" lvl="0" indent="0" algn="ctr" defTabSz="400050">
            <a:lnSpc>
              <a:spcPct val="90000"/>
            </a:lnSpc>
            <a:spcBef>
              <a:spcPct val="0"/>
            </a:spcBef>
            <a:spcAft>
              <a:spcPct val="35000"/>
            </a:spcAft>
            <a:buNone/>
          </a:pPr>
          <a:endParaRPr lang="es-ES" sz="900" kern="1200" dirty="0">
            <a:latin typeface="Eras Bold ITC" panose="020B0907030504020204" pitchFamily="34" charset="0"/>
          </a:endParaRPr>
        </a:p>
      </dsp:txBody>
      <dsp:txXfrm>
        <a:off x="2426969" y="1336619"/>
        <a:ext cx="795152" cy="397398"/>
      </dsp:txXfrm>
    </dsp:sp>
    <dsp:sp modelId="{98151926-1DBD-4F55-86A4-74EA8DBAEBEB}">
      <dsp:nvSpPr>
        <dsp:cNvPr id="0" name=""/>
        <dsp:cNvSpPr/>
      </dsp:nvSpPr>
      <dsp:spPr>
        <a:xfrm>
          <a:off x="2509825" y="1641108"/>
          <a:ext cx="1424858" cy="1424930"/>
        </a:xfrm>
        <a:prstGeom prst="circularArrow">
          <a:avLst>
            <a:gd name="adj1" fmla="val 10980"/>
            <a:gd name="adj2" fmla="val 1142322"/>
            <a:gd name="adj3" fmla="val 4500000"/>
            <a:gd name="adj4" fmla="val 13500000"/>
            <a:gd name="adj5" fmla="val 12500"/>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17CAF20-5240-448B-8A81-6E0BED325AE1}">
      <dsp:nvSpPr>
        <dsp:cNvPr id="0" name=""/>
        <dsp:cNvSpPr/>
      </dsp:nvSpPr>
      <dsp:spPr>
        <a:xfrm>
          <a:off x="2617410" y="2156713"/>
          <a:ext cx="1209155" cy="3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Eras Bold ITC" panose="020B0907030504020204" pitchFamily="34" charset="0"/>
            </a:rPr>
            <a:t>Sensibilización</a:t>
          </a:r>
        </a:p>
      </dsp:txBody>
      <dsp:txXfrm>
        <a:off x="2617410" y="2156713"/>
        <a:ext cx="1209155" cy="397398"/>
      </dsp:txXfrm>
    </dsp:sp>
    <dsp:sp modelId="{3A848FE0-FA96-42FA-A40A-0ABAA548234F}">
      <dsp:nvSpPr>
        <dsp:cNvPr id="0" name=""/>
        <dsp:cNvSpPr/>
      </dsp:nvSpPr>
      <dsp:spPr>
        <a:xfrm>
          <a:off x="2113987" y="2461202"/>
          <a:ext cx="1424858" cy="1424930"/>
        </a:xfrm>
        <a:prstGeom prst="leftCircularArrow">
          <a:avLst>
            <a:gd name="adj1" fmla="val 10980"/>
            <a:gd name="adj2" fmla="val 1142322"/>
            <a:gd name="adj3" fmla="val 6300000"/>
            <a:gd name="adj4" fmla="val 18900000"/>
            <a:gd name="adj5" fmla="val 12500"/>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334F8CB-047B-4F86-9DB5-58BFC33185DB}">
      <dsp:nvSpPr>
        <dsp:cNvPr id="0" name=""/>
        <dsp:cNvSpPr/>
      </dsp:nvSpPr>
      <dsp:spPr>
        <a:xfrm>
          <a:off x="2426969" y="2977268"/>
          <a:ext cx="795152" cy="3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Eras Bold ITC" panose="020B0907030504020204" pitchFamily="34" charset="0"/>
            </a:rPr>
            <a:t>Evaluación</a:t>
          </a:r>
        </a:p>
      </dsp:txBody>
      <dsp:txXfrm>
        <a:off x="2426969" y="2977268"/>
        <a:ext cx="795152" cy="397398"/>
      </dsp:txXfrm>
    </dsp:sp>
    <dsp:sp modelId="{EDB69B16-A79F-4A13-8632-2963474DF533}">
      <dsp:nvSpPr>
        <dsp:cNvPr id="0" name=""/>
        <dsp:cNvSpPr/>
      </dsp:nvSpPr>
      <dsp:spPr>
        <a:xfrm>
          <a:off x="2611124" y="3374666"/>
          <a:ext cx="1224133" cy="1224851"/>
        </a:xfrm>
        <a:prstGeom prst="blockArc">
          <a:avLst>
            <a:gd name="adj1" fmla="val 13500000"/>
            <a:gd name="adj2" fmla="val 10800000"/>
            <a:gd name="adj3" fmla="val 1274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C5154E-9096-4846-B7B7-D63F62C221AE}">
      <dsp:nvSpPr>
        <dsp:cNvPr id="0" name=""/>
        <dsp:cNvSpPr/>
      </dsp:nvSpPr>
      <dsp:spPr>
        <a:xfrm>
          <a:off x="2824412" y="3797822"/>
          <a:ext cx="795152" cy="3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ES" sz="900" kern="1200" dirty="0">
              <a:latin typeface="Eras Bold ITC" panose="020B0907030504020204" pitchFamily="34" charset="0"/>
            </a:rPr>
            <a:t>Estrategia de Incentivos</a:t>
          </a:r>
        </a:p>
      </dsp:txBody>
      <dsp:txXfrm>
        <a:off x="2824412" y="3797822"/>
        <a:ext cx="795152" cy="397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562AE-0DFC-47A7-A6F9-6D178B91BF30}">
      <dsp:nvSpPr>
        <dsp:cNvPr id="0" name=""/>
        <dsp:cNvSpPr/>
      </dsp:nvSpPr>
      <dsp:spPr>
        <a:xfrm>
          <a:off x="2787702" y="2920029"/>
          <a:ext cx="106765" cy="106765"/>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56589C-7FAF-420B-8734-7689ECDF46A3}">
      <dsp:nvSpPr>
        <dsp:cNvPr id="0" name=""/>
        <dsp:cNvSpPr/>
      </dsp:nvSpPr>
      <dsp:spPr>
        <a:xfrm>
          <a:off x="2586448" y="3016911"/>
          <a:ext cx="106765" cy="106765"/>
        </a:xfrm>
        <a:prstGeom prst="ellipse">
          <a:avLst/>
        </a:prstGeom>
        <a:solidFill>
          <a:schemeClr val="accent2">
            <a:hueOff val="425593"/>
            <a:satOff val="-531"/>
            <a:lumOff val="125"/>
            <a:alphaOff val="0"/>
          </a:schemeClr>
        </a:solidFill>
        <a:ln w="25400" cap="flat" cmpd="sng" algn="ctr">
          <a:solidFill>
            <a:schemeClr val="accent2">
              <a:hueOff val="425593"/>
              <a:satOff val="-531"/>
              <a:lumOff val="1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447F56-07E4-4BC9-88A6-D34C646EAD99}">
      <dsp:nvSpPr>
        <dsp:cNvPr id="0" name=""/>
        <dsp:cNvSpPr/>
      </dsp:nvSpPr>
      <dsp:spPr>
        <a:xfrm>
          <a:off x="2375586" y="3093436"/>
          <a:ext cx="106765" cy="106765"/>
        </a:xfrm>
        <a:prstGeom prst="ellipse">
          <a:avLst/>
        </a:prstGeom>
        <a:solidFill>
          <a:schemeClr val="accent2">
            <a:hueOff val="851185"/>
            <a:satOff val="-1062"/>
            <a:lumOff val="250"/>
            <a:alphaOff val="0"/>
          </a:schemeClr>
        </a:solidFill>
        <a:ln w="25400" cap="flat" cmpd="sng" algn="ctr">
          <a:solidFill>
            <a:schemeClr val="accent2">
              <a:hueOff val="851185"/>
              <a:satOff val="-1062"/>
              <a:lumOff val="25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DB07EC-1E3E-4387-B0AB-7554197179D7}">
      <dsp:nvSpPr>
        <dsp:cNvPr id="0" name=""/>
        <dsp:cNvSpPr/>
      </dsp:nvSpPr>
      <dsp:spPr>
        <a:xfrm>
          <a:off x="3753933" y="1798539"/>
          <a:ext cx="106765" cy="106765"/>
        </a:xfrm>
        <a:prstGeom prst="ellipse">
          <a:avLst/>
        </a:prstGeom>
        <a:solidFill>
          <a:schemeClr val="accent2">
            <a:hueOff val="1276778"/>
            <a:satOff val="-1592"/>
            <a:lumOff val="374"/>
            <a:alphaOff val="0"/>
          </a:schemeClr>
        </a:solidFill>
        <a:ln w="25400" cap="flat" cmpd="sng" algn="ctr">
          <a:solidFill>
            <a:schemeClr val="accent2">
              <a:hueOff val="1276778"/>
              <a:satOff val="-1592"/>
              <a:lumOff val="3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B17AA6-9D60-407E-A339-CC1BE06383F2}">
      <dsp:nvSpPr>
        <dsp:cNvPr id="0" name=""/>
        <dsp:cNvSpPr/>
      </dsp:nvSpPr>
      <dsp:spPr>
        <a:xfrm>
          <a:off x="3672791" y="1995695"/>
          <a:ext cx="106765" cy="106765"/>
        </a:xfrm>
        <a:prstGeom prst="ellipse">
          <a:avLst/>
        </a:prstGeom>
        <a:solidFill>
          <a:schemeClr val="accent2">
            <a:hueOff val="1702371"/>
            <a:satOff val="-2123"/>
            <a:lumOff val="499"/>
            <a:alphaOff val="0"/>
          </a:schemeClr>
        </a:solidFill>
        <a:ln w="25400" cap="flat" cmpd="sng" algn="ctr">
          <a:solidFill>
            <a:schemeClr val="accent2">
              <a:hueOff val="1702371"/>
              <a:satOff val="-2123"/>
              <a:lumOff val="4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5A712F-C59E-4FDC-B7C0-01CF53AFFB7C}">
      <dsp:nvSpPr>
        <dsp:cNvPr id="0" name=""/>
        <dsp:cNvSpPr/>
      </dsp:nvSpPr>
      <dsp:spPr>
        <a:xfrm>
          <a:off x="3615137" y="314403"/>
          <a:ext cx="106765" cy="106765"/>
        </a:xfrm>
        <a:prstGeom prst="ellipse">
          <a:avLst/>
        </a:prstGeom>
        <a:solidFill>
          <a:schemeClr val="accent2">
            <a:hueOff val="2127963"/>
            <a:satOff val="-2654"/>
            <a:lumOff val="624"/>
            <a:alphaOff val="0"/>
          </a:schemeClr>
        </a:solidFill>
        <a:ln w="25400" cap="flat" cmpd="sng" algn="ctr">
          <a:solidFill>
            <a:schemeClr val="accent2">
              <a:hueOff val="2127963"/>
              <a:satOff val="-2654"/>
              <a:lumOff val="6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D5B396-107C-410C-8898-CCA2FABF1428}">
      <dsp:nvSpPr>
        <dsp:cNvPr id="0" name=""/>
        <dsp:cNvSpPr/>
      </dsp:nvSpPr>
      <dsp:spPr>
        <a:xfrm>
          <a:off x="3763542" y="220160"/>
          <a:ext cx="106765" cy="106765"/>
        </a:xfrm>
        <a:prstGeom prst="ellipse">
          <a:avLst/>
        </a:prstGeom>
        <a:solidFill>
          <a:schemeClr val="accent2">
            <a:hueOff val="2553556"/>
            <a:satOff val="-3185"/>
            <a:lumOff val="749"/>
            <a:alphaOff val="0"/>
          </a:schemeClr>
        </a:solidFill>
        <a:ln w="25400" cap="flat" cmpd="sng" algn="ctr">
          <a:solidFill>
            <a:schemeClr val="accent2">
              <a:hueOff val="2553556"/>
              <a:satOff val="-3185"/>
              <a:lumOff val="7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7C21DA-BD01-46E7-A0C8-42E371AA69DB}">
      <dsp:nvSpPr>
        <dsp:cNvPr id="0" name=""/>
        <dsp:cNvSpPr/>
      </dsp:nvSpPr>
      <dsp:spPr>
        <a:xfrm>
          <a:off x="3911946" y="125917"/>
          <a:ext cx="106765" cy="106765"/>
        </a:xfrm>
        <a:prstGeom prst="ellipse">
          <a:avLst/>
        </a:prstGeom>
        <a:solidFill>
          <a:schemeClr val="accent2">
            <a:hueOff val="2979148"/>
            <a:satOff val="-3716"/>
            <a:lumOff val="874"/>
            <a:alphaOff val="0"/>
          </a:schemeClr>
        </a:solidFill>
        <a:ln w="25400" cap="flat" cmpd="sng" algn="ctr">
          <a:solidFill>
            <a:schemeClr val="accent2">
              <a:hueOff val="2979148"/>
              <a:satOff val="-3716"/>
              <a:lumOff val="8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4AE29D-B5F0-4D1D-A5E6-D09250B90784}">
      <dsp:nvSpPr>
        <dsp:cNvPr id="0" name=""/>
        <dsp:cNvSpPr/>
      </dsp:nvSpPr>
      <dsp:spPr>
        <a:xfrm>
          <a:off x="4060351" y="220160"/>
          <a:ext cx="106765" cy="106765"/>
        </a:xfrm>
        <a:prstGeom prst="ellipse">
          <a:avLst/>
        </a:prstGeom>
        <a:solidFill>
          <a:schemeClr val="accent2">
            <a:hueOff val="3404741"/>
            <a:satOff val="-4247"/>
            <a:lumOff val="999"/>
            <a:alphaOff val="0"/>
          </a:schemeClr>
        </a:solidFill>
        <a:ln w="25400" cap="flat" cmpd="sng" algn="ctr">
          <a:solidFill>
            <a:schemeClr val="accent2">
              <a:hueOff val="3404741"/>
              <a:satOff val="-4247"/>
              <a:lumOff val="9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2B9AE5-C375-47FA-9BA5-61E411659296}">
      <dsp:nvSpPr>
        <dsp:cNvPr id="0" name=""/>
        <dsp:cNvSpPr/>
      </dsp:nvSpPr>
      <dsp:spPr>
        <a:xfrm>
          <a:off x="4208756" y="314403"/>
          <a:ext cx="106765" cy="106765"/>
        </a:xfrm>
        <a:prstGeom prst="ellipse">
          <a:avLst/>
        </a:prstGeom>
        <a:solidFill>
          <a:schemeClr val="accent2">
            <a:hueOff val="3830334"/>
            <a:satOff val="-4777"/>
            <a:lumOff val="1123"/>
            <a:alphaOff val="0"/>
          </a:schemeClr>
        </a:solidFill>
        <a:ln w="25400" cap="flat" cmpd="sng" algn="ctr">
          <a:solidFill>
            <a:schemeClr val="accent2">
              <a:hueOff val="3830334"/>
              <a:satOff val="-4777"/>
              <a:lumOff val="11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3F9B8B-E507-4928-BFB4-4FD5726C822F}">
      <dsp:nvSpPr>
        <dsp:cNvPr id="0" name=""/>
        <dsp:cNvSpPr/>
      </dsp:nvSpPr>
      <dsp:spPr>
        <a:xfrm>
          <a:off x="3911946" y="324581"/>
          <a:ext cx="106765" cy="106765"/>
        </a:xfrm>
        <a:prstGeom prst="ellipse">
          <a:avLst/>
        </a:prstGeom>
        <a:solidFill>
          <a:schemeClr val="accent2">
            <a:hueOff val="4255926"/>
            <a:satOff val="-5308"/>
            <a:lumOff val="1248"/>
            <a:alphaOff val="0"/>
          </a:schemeClr>
        </a:solidFill>
        <a:ln w="25400" cap="flat" cmpd="sng" algn="ctr">
          <a:solidFill>
            <a:schemeClr val="accent2">
              <a:hueOff val="4255926"/>
              <a:satOff val="-5308"/>
              <a:lumOff val="124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57385C-D71D-4FEF-92F1-B156DD4173D5}">
      <dsp:nvSpPr>
        <dsp:cNvPr id="0" name=""/>
        <dsp:cNvSpPr/>
      </dsp:nvSpPr>
      <dsp:spPr>
        <a:xfrm>
          <a:off x="3911946" y="523622"/>
          <a:ext cx="106765" cy="106765"/>
        </a:xfrm>
        <a:prstGeom prst="ellipse">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004D86-825F-48EB-8AD0-93575C44A812}">
      <dsp:nvSpPr>
        <dsp:cNvPr id="0" name=""/>
        <dsp:cNvSpPr/>
      </dsp:nvSpPr>
      <dsp:spPr>
        <a:xfrm>
          <a:off x="1855102" y="3320603"/>
          <a:ext cx="2302939" cy="61747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456" tIns="60960" rIns="60960" bIns="60960" numCol="1" spcCol="1270" anchor="ctr" anchorCtr="0">
          <a:noAutofit/>
        </a:bodyPr>
        <a:lstStyle/>
        <a:p>
          <a:pPr marL="0" lvl="0" indent="0" algn="l" defTabSz="711200">
            <a:lnSpc>
              <a:spcPct val="90000"/>
            </a:lnSpc>
            <a:spcBef>
              <a:spcPct val="0"/>
            </a:spcBef>
            <a:spcAft>
              <a:spcPct val="35000"/>
            </a:spcAft>
            <a:buNone/>
          </a:pPr>
          <a:r>
            <a:rPr lang="es-CO" sz="1600" kern="1200" dirty="0">
              <a:solidFill>
                <a:schemeClr val="tx1"/>
              </a:solidFill>
              <a:latin typeface="Eras Demi ITC" panose="020B0805030504020804" pitchFamily="34" charset="0"/>
            </a:rPr>
            <a:t>Inducción - Reinducción</a:t>
          </a:r>
        </a:p>
      </dsp:txBody>
      <dsp:txXfrm>
        <a:off x="1885245" y="3350746"/>
        <a:ext cx="2242653" cy="557193"/>
      </dsp:txXfrm>
    </dsp:sp>
    <dsp:sp modelId="{54A82AAF-AE90-4C3C-BC6E-0DAB65A6755F}">
      <dsp:nvSpPr>
        <dsp:cNvPr id="0" name=""/>
        <dsp:cNvSpPr/>
      </dsp:nvSpPr>
      <dsp:spPr>
        <a:xfrm>
          <a:off x="1216642" y="2715187"/>
          <a:ext cx="1067658" cy="1067583"/>
        </a:xfrm>
        <a:prstGeom prst="ellipse">
          <a:avLst/>
        </a:prstGeom>
        <a:blipFill>
          <a:blip xmlns:r="http://schemas.openxmlformats.org/officeDocument/2006/relationships" r:embed="rId1">
            <a:duotone>
              <a:schemeClr val="accent2">
                <a:shade val="45000"/>
                <a:satMod val="135000"/>
              </a:schemeClr>
              <a:prstClr val="white"/>
            </a:duotone>
            <a:extLst>
              <a:ext uri="{28A0092B-C50C-407E-A947-70E740481C1C}">
                <a14:useLocalDpi xmlns:a14="http://schemas.microsoft.com/office/drawing/2010/main" val="0"/>
              </a:ext>
            </a:extLst>
          </a:blip>
          <a:srcRect/>
          <a:stretch>
            <a:fillRect l="-15000" r="-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57B7F4-95FF-45C7-84E9-82D2B1DB3F40}">
      <dsp:nvSpPr>
        <dsp:cNvPr id="0" name=""/>
        <dsp:cNvSpPr/>
      </dsp:nvSpPr>
      <dsp:spPr>
        <a:xfrm>
          <a:off x="3336479" y="2518785"/>
          <a:ext cx="2302939" cy="617479"/>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456" tIns="60960" rIns="60960" bIns="60960" numCol="1" spcCol="1270" anchor="ctr" anchorCtr="0">
          <a:noAutofit/>
        </a:bodyPr>
        <a:lstStyle/>
        <a:p>
          <a:pPr marL="0" lvl="0" indent="0" algn="l" defTabSz="711200">
            <a:lnSpc>
              <a:spcPct val="90000"/>
            </a:lnSpc>
            <a:spcBef>
              <a:spcPct val="0"/>
            </a:spcBef>
            <a:spcAft>
              <a:spcPct val="35000"/>
            </a:spcAft>
            <a:buNone/>
          </a:pPr>
          <a:r>
            <a:rPr lang="es-CO" sz="1600" kern="1200" dirty="0">
              <a:solidFill>
                <a:schemeClr val="tx1"/>
              </a:solidFill>
              <a:latin typeface="Eras Demi ITC" panose="020B0805030504020804" pitchFamily="34" charset="0"/>
            </a:rPr>
            <a:t>Entrenamiento</a:t>
          </a:r>
        </a:p>
      </dsp:txBody>
      <dsp:txXfrm>
        <a:off x="3366622" y="2548928"/>
        <a:ext cx="2242653" cy="557193"/>
      </dsp:txXfrm>
    </dsp:sp>
    <dsp:sp modelId="{E1705568-B913-4F7B-A746-1924B4A00A47}">
      <dsp:nvSpPr>
        <dsp:cNvPr id="0" name=""/>
        <dsp:cNvSpPr/>
      </dsp:nvSpPr>
      <dsp:spPr>
        <a:xfrm>
          <a:off x="2698019" y="1913368"/>
          <a:ext cx="1067658" cy="1067583"/>
        </a:xfrm>
        <a:prstGeom prst="ellipse">
          <a:avLst/>
        </a:prstGeom>
        <a:blipFill>
          <a:blip xmlns:r="http://schemas.openxmlformats.org/officeDocument/2006/relationships"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F97CC9-81D0-4D33-A0A8-05D4613A81E1}">
      <dsp:nvSpPr>
        <dsp:cNvPr id="0" name=""/>
        <dsp:cNvSpPr/>
      </dsp:nvSpPr>
      <dsp:spPr>
        <a:xfrm>
          <a:off x="4016577" y="1302675"/>
          <a:ext cx="2302939" cy="617479"/>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7456" tIns="60960" rIns="60960" bIns="60960" numCol="1" spcCol="1270" anchor="ctr" anchorCtr="0">
          <a:noAutofit/>
        </a:bodyPr>
        <a:lstStyle/>
        <a:p>
          <a:pPr marL="0" lvl="0" indent="0" algn="l" defTabSz="711200">
            <a:lnSpc>
              <a:spcPct val="90000"/>
            </a:lnSpc>
            <a:spcBef>
              <a:spcPct val="0"/>
            </a:spcBef>
            <a:spcAft>
              <a:spcPct val="35000"/>
            </a:spcAft>
            <a:buNone/>
          </a:pPr>
          <a:r>
            <a:rPr lang="es-CO" sz="1600" kern="1200" dirty="0">
              <a:solidFill>
                <a:schemeClr val="tx1"/>
              </a:solidFill>
              <a:latin typeface="Eras Demi ITC" panose="020B0805030504020804" pitchFamily="34" charset="0"/>
            </a:rPr>
            <a:t>Capacitación</a:t>
          </a:r>
        </a:p>
      </dsp:txBody>
      <dsp:txXfrm>
        <a:off x="4046720" y="1332818"/>
        <a:ext cx="2242653" cy="557193"/>
      </dsp:txXfrm>
    </dsp:sp>
    <dsp:sp modelId="{5673516D-514F-4555-BDC0-F15C17A76874}">
      <dsp:nvSpPr>
        <dsp:cNvPr id="0" name=""/>
        <dsp:cNvSpPr/>
      </dsp:nvSpPr>
      <dsp:spPr>
        <a:xfrm>
          <a:off x="3378117" y="697259"/>
          <a:ext cx="1067658" cy="1067583"/>
        </a:xfrm>
        <a:prstGeom prst="ellipse">
          <a:avLst/>
        </a:prstGeom>
        <a:blipFill>
          <a:blip xmlns:r="http://schemas.openxmlformats.org/officeDocument/2006/relationships"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l="-7000" r="-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DE4EA-75E7-4F3F-9FC8-D9504EB1E7C2}">
      <dsp:nvSpPr>
        <dsp:cNvPr id="0" name=""/>
        <dsp:cNvSpPr/>
      </dsp:nvSpPr>
      <dsp:spPr>
        <a:xfrm>
          <a:off x="1738" y="0"/>
          <a:ext cx="2705046" cy="40640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s-CO" sz="3100" kern="1200" dirty="0"/>
            <a:t>Gestión de Conocimiento</a:t>
          </a:r>
        </a:p>
      </dsp:txBody>
      <dsp:txXfrm>
        <a:off x="1738" y="1625600"/>
        <a:ext cx="2705046" cy="1625600"/>
      </dsp:txXfrm>
    </dsp:sp>
    <dsp:sp modelId="{2E5FAD08-C474-47D8-8F4F-6C77466ACEAC}">
      <dsp:nvSpPr>
        <dsp:cNvPr id="0" name=""/>
        <dsp:cNvSpPr/>
      </dsp:nvSpPr>
      <dsp:spPr>
        <a:xfrm>
          <a:off x="677605" y="243840"/>
          <a:ext cx="1353312" cy="135331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E0ADD3-DD89-40EC-8949-EF4D827BCAA3}">
      <dsp:nvSpPr>
        <dsp:cNvPr id="0" name=""/>
        <dsp:cNvSpPr/>
      </dsp:nvSpPr>
      <dsp:spPr>
        <a:xfrm>
          <a:off x="2787936" y="0"/>
          <a:ext cx="2705046" cy="4064000"/>
        </a:xfrm>
        <a:prstGeom prst="roundRect">
          <a:avLst>
            <a:gd name="adj" fmla="val 10000"/>
          </a:avLst>
        </a:prstGeom>
        <a:solidFill>
          <a:srgbClr val="66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s-CO" sz="3100" kern="1200" dirty="0"/>
            <a:t>Creación de Valor Público</a:t>
          </a:r>
        </a:p>
      </dsp:txBody>
      <dsp:txXfrm>
        <a:off x="2787936" y="1625600"/>
        <a:ext cx="2705046" cy="1625600"/>
      </dsp:txXfrm>
    </dsp:sp>
    <dsp:sp modelId="{F565C819-44AB-42CC-AC7E-E5684AE8BC44}">
      <dsp:nvSpPr>
        <dsp:cNvPr id="0" name=""/>
        <dsp:cNvSpPr/>
      </dsp:nvSpPr>
      <dsp:spPr>
        <a:xfrm>
          <a:off x="3463803" y="243840"/>
          <a:ext cx="1353312" cy="135331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8903B2-8E98-40F0-98B6-022C196C656A}">
      <dsp:nvSpPr>
        <dsp:cNvPr id="0" name=""/>
        <dsp:cNvSpPr/>
      </dsp:nvSpPr>
      <dsp:spPr>
        <a:xfrm>
          <a:off x="5574134" y="0"/>
          <a:ext cx="2705046" cy="4064000"/>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es-CO" sz="3100" kern="1200" dirty="0"/>
            <a:t>Gobernanza para la paz</a:t>
          </a:r>
        </a:p>
      </dsp:txBody>
      <dsp:txXfrm>
        <a:off x="5574134" y="1625600"/>
        <a:ext cx="2705046" cy="1625600"/>
      </dsp:txXfrm>
    </dsp:sp>
    <dsp:sp modelId="{293A3402-32D6-4C59-AD16-1410FDC0F45C}">
      <dsp:nvSpPr>
        <dsp:cNvPr id="0" name=""/>
        <dsp:cNvSpPr/>
      </dsp:nvSpPr>
      <dsp:spPr>
        <a:xfrm>
          <a:off x="6250002" y="243840"/>
          <a:ext cx="1353312" cy="135331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7000" r="-2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90B299-EC30-4C87-9E05-F22FB8339EB9}">
      <dsp:nvSpPr>
        <dsp:cNvPr id="0" name=""/>
        <dsp:cNvSpPr/>
      </dsp:nvSpPr>
      <dsp:spPr>
        <a:xfrm>
          <a:off x="331236" y="3251200"/>
          <a:ext cx="7618446" cy="60960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DE4EA-75E7-4F3F-9FC8-D9504EB1E7C2}">
      <dsp:nvSpPr>
        <dsp:cNvPr id="0" name=""/>
        <dsp:cNvSpPr/>
      </dsp:nvSpPr>
      <dsp:spPr>
        <a:xfrm>
          <a:off x="0" y="0"/>
          <a:ext cx="2808312" cy="40640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s-CO" sz="3200" kern="1200" dirty="0"/>
            <a:t>Gestión de Conocimiento</a:t>
          </a:r>
        </a:p>
      </dsp:txBody>
      <dsp:txXfrm>
        <a:off x="0" y="1625600"/>
        <a:ext cx="2808312" cy="1625600"/>
      </dsp:txXfrm>
    </dsp:sp>
    <dsp:sp modelId="{2E5FAD08-C474-47D8-8F4F-6C77466ACEAC}">
      <dsp:nvSpPr>
        <dsp:cNvPr id="0" name=""/>
        <dsp:cNvSpPr/>
      </dsp:nvSpPr>
      <dsp:spPr>
        <a:xfrm>
          <a:off x="576064" y="172283"/>
          <a:ext cx="1656183" cy="149642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90B299-EC30-4C87-9E05-F22FB8339EB9}">
      <dsp:nvSpPr>
        <dsp:cNvPr id="0" name=""/>
        <dsp:cNvSpPr/>
      </dsp:nvSpPr>
      <dsp:spPr>
        <a:xfrm>
          <a:off x="112332" y="3251200"/>
          <a:ext cx="2583647" cy="60960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0ADD3-DD89-40EC-8949-EF4D827BCAA3}">
      <dsp:nvSpPr>
        <dsp:cNvPr id="0" name=""/>
        <dsp:cNvSpPr/>
      </dsp:nvSpPr>
      <dsp:spPr>
        <a:xfrm>
          <a:off x="0" y="0"/>
          <a:ext cx="3240360" cy="4064000"/>
        </a:xfrm>
        <a:prstGeom prst="roundRect">
          <a:avLst>
            <a:gd name="adj" fmla="val 10000"/>
          </a:avLst>
        </a:prstGeom>
        <a:solidFill>
          <a:srgbClr val="66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s-CO" sz="3800" kern="1200" dirty="0"/>
            <a:t>Creación de Valor Público</a:t>
          </a:r>
        </a:p>
      </dsp:txBody>
      <dsp:txXfrm>
        <a:off x="0" y="1625600"/>
        <a:ext cx="3240360" cy="1625600"/>
      </dsp:txXfrm>
    </dsp:sp>
    <dsp:sp modelId="{F565C819-44AB-42CC-AC7E-E5684AE8BC44}">
      <dsp:nvSpPr>
        <dsp:cNvPr id="0" name=""/>
        <dsp:cNvSpPr/>
      </dsp:nvSpPr>
      <dsp:spPr>
        <a:xfrm>
          <a:off x="943524" y="243840"/>
          <a:ext cx="1353312" cy="13533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000" b="-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90B299-EC30-4C87-9E05-F22FB8339EB9}">
      <dsp:nvSpPr>
        <dsp:cNvPr id="0" name=""/>
        <dsp:cNvSpPr/>
      </dsp:nvSpPr>
      <dsp:spPr>
        <a:xfrm>
          <a:off x="129614" y="3251200"/>
          <a:ext cx="2981131" cy="60960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903B2-8E98-40F0-98B6-022C196C656A}">
      <dsp:nvSpPr>
        <dsp:cNvPr id="0" name=""/>
        <dsp:cNvSpPr/>
      </dsp:nvSpPr>
      <dsp:spPr>
        <a:xfrm>
          <a:off x="0" y="0"/>
          <a:ext cx="3312368" cy="4064000"/>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270256" rIns="270256" bIns="270256" numCol="1" spcCol="1270" anchor="ctr" anchorCtr="0">
          <a:noAutofit/>
        </a:bodyPr>
        <a:lstStyle/>
        <a:p>
          <a:pPr marL="0" lvl="0" indent="0" algn="ctr" defTabSz="1689100">
            <a:lnSpc>
              <a:spcPct val="90000"/>
            </a:lnSpc>
            <a:spcBef>
              <a:spcPct val="0"/>
            </a:spcBef>
            <a:spcAft>
              <a:spcPct val="35000"/>
            </a:spcAft>
            <a:buNone/>
          </a:pPr>
          <a:r>
            <a:rPr lang="es-CO" sz="3800" kern="1200" dirty="0"/>
            <a:t>Gobernanza para la paz</a:t>
          </a:r>
        </a:p>
      </dsp:txBody>
      <dsp:txXfrm>
        <a:off x="0" y="1625600"/>
        <a:ext cx="3312368" cy="1625600"/>
      </dsp:txXfrm>
    </dsp:sp>
    <dsp:sp modelId="{293A3402-32D6-4C59-AD16-1410FDC0F45C}">
      <dsp:nvSpPr>
        <dsp:cNvPr id="0" name=""/>
        <dsp:cNvSpPr/>
      </dsp:nvSpPr>
      <dsp:spPr>
        <a:xfrm>
          <a:off x="979528" y="243840"/>
          <a:ext cx="1353312" cy="13533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7000" r="-2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90B299-EC30-4C87-9E05-F22FB8339EB9}">
      <dsp:nvSpPr>
        <dsp:cNvPr id="0" name=""/>
        <dsp:cNvSpPr/>
      </dsp:nvSpPr>
      <dsp:spPr>
        <a:xfrm>
          <a:off x="132494" y="3251200"/>
          <a:ext cx="3047378" cy="60960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56BF4-19C8-455D-9235-B424FDD292FB}">
      <dsp:nvSpPr>
        <dsp:cNvPr id="0" name=""/>
        <dsp:cNvSpPr/>
      </dsp:nvSpPr>
      <dsp:spPr>
        <a:xfrm>
          <a:off x="1629465" y="514497"/>
          <a:ext cx="3426646" cy="3426646"/>
        </a:xfrm>
        <a:prstGeom prst="blockArc">
          <a:avLst>
            <a:gd name="adj1" fmla="val 10800000"/>
            <a:gd name="adj2" fmla="val 16200000"/>
            <a:gd name="adj3" fmla="val 4643"/>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F650DA1-9BCC-441E-BD3F-26F75E5F81A0}">
      <dsp:nvSpPr>
        <dsp:cNvPr id="0" name=""/>
        <dsp:cNvSpPr/>
      </dsp:nvSpPr>
      <dsp:spPr>
        <a:xfrm>
          <a:off x="1629465" y="514497"/>
          <a:ext cx="3426646" cy="3426646"/>
        </a:xfrm>
        <a:prstGeom prst="blockArc">
          <a:avLst>
            <a:gd name="adj1" fmla="val 5400000"/>
            <a:gd name="adj2" fmla="val 10800000"/>
            <a:gd name="adj3" fmla="val 4643"/>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AF25F36-5FAD-4E08-8CBF-50CD0A828780}">
      <dsp:nvSpPr>
        <dsp:cNvPr id="0" name=""/>
        <dsp:cNvSpPr/>
      </dsp:nvSpPr>
      <dsp:spPr>
        <a:xfrm>
          <a:off x="1629465" y="514497"/>
          <a:ext cx="3426646" cy="3426646"/>
        </a:xfrm>
        <a:prstGeom prst="blockArc">
          <a:avLst>
            <a:gd name="adj1" fmla="val 0"/>
            <a:gd name="adj2" fmla="val 5400000"/>
            <a:gd name="adj3" fmla="val 4643"/>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E3B8D75-D729-4E6A-9447-F04D8C4A4F61}">
      <dsp:nvSpPr>
        <dsp:cNvPr id="0" name=""/>
        <dsp:cNvSpPr/>
      </dsp:nvSpPr>
      <dsp:spPr>
        <a:xfrm>
          <a:off x="1629465" y="514497"/>
          <a:ext cx="3426646" cy="3426646"/>
        </a:xfrm>
        <a:prstGeom prst="blockArc">
          <a:avLst>
            <a:gd name="adj1" fmla="val 16200000"/>
            <a:gd name="adj2" fmla="val 0"/>
            <a:gd name="adj3" fmla="val 4643"/>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55897AB-7308-4B17-BC04-4BEDCFCBDDDF}">
      <dsp:nvSpPr>
        <dsp:cNvPr id="0" name=""/>
        <dsp:cNvSpPr/>
      </dsp:nvSpPr>
      <dsp:spPr>
        <a:xfrm>
          <a:off x="2553609" y="1438641"/>
          <a:ext cx="1578357" cy="157835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s-ES" sz="3600" kern="1200" dirty="0"/>
            <a:t>PIC 2018</a:t>
          </a:r>
        </a:p>
      </dsp:txBody>
      <dsp:txXfrm>
        <a:off x="2784754" y="1669786"/>
        <a:ext cx="1116067" cy="1116067"/>
      </dsp:txXfrm>
    </dsp:sp>
    <dsp:sp modelId="{69BA7C46-9A2D-4875-89FE-15E233EFA5FF}">
      <dsp:nvSpPr>
        <dsp:cNvPr id="0" name=""/>
        <dsp:cNvSpPr/>
      </dsp:nvSpPr>
      <dsp:spPr>
        <a:xfrm>
          <a:off x="2790363" y="1846"/>
          <a:ext cx="1104850" cy="110485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ES" sz="1000" kern="1200" dirty="0"/>
            <a:t>Plan Nacional de Capacitación</a:t>
          </a:r>
        </a:p>
      </dsp:txBody>
      <dsp:txXfrm>
        <a:off x="2952165" y="163648"/>
        <a:ext cx="781246" cy="781246"/>
      </dsp:txXfrm>
    </dsp:sp>
    <dsp:sp modelId="{CE10BF74-DD6F-4F67-883C-6703B4FDB072}">
      <dsp:nvSpPr>
        <dsp:cNvPr id="0" name=""/>
        <dsp:cNvSpPr/>
      </dsp:nvSpPr>
      <dsp:spPr>
        <a:xfrm>
          <a:off x="4463912" y="1675395"/>
          <a:ext cx="1104850" cy="1104850"/>
        </a:xfrm>
        <a:prstGeom prst="ellips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ES" sz="1000" kern="1200" dirty="0"/>
            <a:t>Sensibilización</a:t>
          </a:r>
        </a:p>
      </dsp:txBody>
      <dsp:txXfrm>
        <a:off x="4625714" y="1837197"/>
        <a:ext cx="781246" cy="781246"/>
      </dsp:txXfrm>
    </dsp:sp>
    <dsp:sp modelId="{0DB6EB4A-55E4-4A8B-B35F-D0972AF5734E}">
      <dsp:nvSpPr>
        <dsp:cNvPr id="0" name=""/>
        <dsp:cNvSpPr/>
      </dsp:nvSpPr>
      <dsp:spPr>
        <a:xfrm>
          <a:off x="2790363" y="3348944"/>
          <a:ext cx="1104850" cy="1104850"/>
        </a:xfrm>
        <a:prstGeom prst="ellips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ES" sz="1000" kern="1200" dirty="0"/>
            <a:t>Evaluación</a:t>
          </a:r>
        </a:p>
      </dsp:txBody>
      <dsp:txXfrm>
        <a:off x="2952165" y="3510746"/>
        <a:ext cx="781246" cy="781246"/>
      </dsp:txXfrm>
    </dsp:sp>
    <dsp:sp modelId="{4B40F2E7-28B7-4E40-A042-B97A391755AC}">
      <dsp:nvSpPr>
        <dsp:cNvPr id="0" name=""/>
        <dsp:cNvSpPr/>
      </dsp:nvSpPr>
      <dsp:spPr>
        <a:xfrm>
          <a:off x="1116814" y="1675395"/>
          <a:ext cx="1104850" cy="1104850"/>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s-ES" sz="1000" kern="1200" dirty="0"/>
            <a:t>Estrategia de Incentivos</a:t>
          </a:r>
        </a:p>
      </dsp:txBody>
      <dsp:txXfrm>
        <a:off x="1278616" y="1837197"/>
        <a:ext cx="781246" cy="781246"/>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74226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34631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77395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46266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70650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018219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2696970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123094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73713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98527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C6508E3-C06B-4F74-9723-337CB90398CB}" type="datetimeFigureOut">
              <a:rPr lang="es-CO" smtClean="0"/>
              <a:pPr/>
              <a:t>22/03/2018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19F1D00-0F7D-401C-A034-981AFB6B8ED9}" type="slidenum">
              <a:rPr lang="es-CO" smtClean="0"/>
              <a:pPr/>
              <a:t>‹Nº›</a:t>
            </a:fld>
            <a:endParaRPr lang="es-CO"/>
          </a:p>
        </p:txBody>
      </p:sp>
    </p:spTree>
    <p:extLst>
      <p:ext uri="{BB962C8B-B14F-4D97-AF65-F5344CB8AC3E}">
        <p14:creationId xmlns:p14="http://schemas.microsoft.com/office/powerpoint/2010/main" val="38962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6508E3-C06B-4F74-9723-337CB90398CB}" type="datetimeFigureOut">
              <a:rPr lang="es-CO" smtClean="0"/>
              <a:pPr/>
              <a:t>22/03/2018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F1D00-0F7D-401C-A034-981AFB6B8ED9}" type="slidenum">
              <a:rPr lang="es-CO" smtClean="0"/>
              <a:pPr/>
              <a:t>‹Nº›</a:t>
            </a:fld>
            <a:endParaRPr lang="es-CO"/>
          </a:p>
        </p:txBody>
      </p:sp>
    </p:spTree>
    <p:extLst>
      <p:ext uri="{BB962C8B-B14F-4D97-AF65-F5344CB8AC3E}">
        <p14:creationId xmlns:p14="http://schemas.microsoft.com/office/powerpoint/2010/main" val="331670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png"/><Relationship Id="rId7" Type="http://schemas.openxmlformats.org/officeDocument/2006/relationships/diagramColors" Target="../diagrams/colors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4.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png"/><Relationship Id="rId7" Type="http://schemas.openxmlformats.org/officeDocument/2006/relationships/diagramColors" Target="../diagrams/colors6.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png"/><Relationship Id="rId7" Type="http://schemas.openxmlformats.org/officeDocument/2006/relationships/diagramColors" Target="../diagrams/colors7.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hdphoto" Target="../media/hdphoto1.wdp"/><Relationship Id="rId3" Type="http://schemas.openxmlformats.org/officeDocument/2006/relationships/image" Target="../media/image3.png"/><Relationship Id="rId7" Type="http://schemas.openxmlformats.org/officeDocument/2006/relationships/diagramColors" Target="../diagrams/colors1.xml"/><Relationship Id="rId12"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8.png"/><Relationship Id="rId5" Type="http://schemas.openxmlformats.org/officeDocument/2006/relationships/diagramLayout" Target="../diagrams/layout1.xml"/><Relationship Id="rId10" Type="http://schemas.openxmlformats.org/officeDocument/2006/relationships/image" Target="../media/image7.png"/><Relationship Id="rId4" Type="http://schemas.openxmlformats.org/officeDocument/2006/relationships/diagramData" Target="../diagrams/data1.xml"/><Relationship Id="rId9" Type="http://schemas.openxmlformats.org/officeDocument/2006/relationships/image" Target="../media/image6.jpeg"/><Relationship Id="rId1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3.png"/><Relationship Id="rId7" Type="http://schemas.openxmlformats.org/officeDocument/2006/relationships/diagramLayout" Target="../diagrams/layout2.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Data" Target="../diagrams/data2.xml"/><Relationship Id="rId5" Type="http://schemas.openxmlformats.org/officeDocument/2006/relationships/image" Target="../media/image7.png"/><Relationship Id="rId10" Type="http://schemas.microsoft.com/office/2007/relationships/diagramDrawing" Target="../diagrams/drawing2.xml"/><Relationship Id="rId4" Type="http://schemas.openxmlformats.org/officeDocument/2006/relationships/hyperlink" Target="MATRIZ%20CONSOLIDADO%20DE%20NECESIDADES.xlsx" TargetMode="External"/><Relationship Id="rId9" Type="http://schemas.openxmlformats.org/officeDocument/2006/relationships/diagramColors" Target="../diagrams/colors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5" name="Picture 2" descr="Resultado de imagen para empleados capacitac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320" y="959974"/>
            <a:ext cx="2479516" cy="19216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4" name="13 Imagen"/>
          <p:cNvPicPr/>
          <p:nvPr/>
        </p:nvPicPr>
        <p:blipFill>
          <a:blip r:embed="rId4" cstate="print"/>
          <a:srcRect/>
          <a:stretch>
            <a:fillRect/>
          </a:stretch>
        </p:blipFill>
        <p:spPr bwMode="auto">
          <a:xfrm>
            <a:off x="8567936" y="0"/>
            <a:ext cx="576064" cy="648072"/>
          </a:xfrm>
          <a:prstGeom prst="rect">
            <a:avLst/>
          </a:prstGeom>
          <a:noFill/>
        </p:spPr>
      </p:pic>
      <p:sp>
        <p:nvSpPr>
          <p:cNvPr id="2" name="CuadroTexto 1"/>
          <p:cNvSpPr txBox="1"/>
          <p:nvPr/>
        </p:nvSpPr>
        <p:spPr>
          <a:xfrm>
            <a:off x="1763688" y="284455"/>
            <a:ext cx="6984776" cy="1200329"/>
          </a:xfrm>
          <a:prstGeom prst="rect">
            <a:avLst/>
          </a:prstGeom>
          <a:noFill/>
          <a:ln w="12700">
            <a:noFill/>
          </a:ln>
        </p:spPr>
        <p:txBody>
          <a:bodyPr wrap="square" rtlCol="0">
            <a:spAutoFit/>
          </a:bodyPr>
          <a:lstStyle/>
          <a:p>
            <a:pPr algn="ctr"/>
            <a:r>
              <a:rPr lang="es-CO" sz="2400" dirty="0">
                <a:solidFill>
                  <a:schemeClr val="accent6">
                    <a:lumMod val="50000"/>
                  </a:schemeClr>
                </a:solidFill>
                <a:effectLst>
                  <a:outerShdw blurRad="38100" dist="38100" dir="2700000" algn="tl">
                    <a:srgbClr val="000000">
                      <a:alpha val="43137"/>
                    </a:srgbClr>
                  </a:outerShdw>
                </a:effectLst>
                <a:latin typeface="Eras Bold ITC" panose="020B0907030504020204" pitchFamily="34" charset="0"/>
              </a:rPr>
              <a:t>PLAN INSTITUCIONAL DE CAPACITACIÓN PIC 2018</a:t>
            </a:r>
          </a:p>
          <a:p>
            <a:pPr algn="ctr"/>
            <a:r>
              <a:rPr lang="es-CO" sz="2400" dirty="0">
                <a:latin typeface="Eras Bold ITC" panose="020B0907030504020204" pitchFamily="34" charset="0"/>
              </a:rPr>
              <a:t>Grupo Gestión Talento Humano</a:t>
            </a:r>
          </a:p>
        </p:txBody>
      </p:sp>
      <p:pic>
        <p:nvPicPr>
          <p:cNvPr id="9" name="Imagen 8"/>
          <p:cNvPicPr/>
          <p:nvPr/>
        </p:nvPicPr>
        <p:blipFill>
          <a:blip r:embed="rId5">
            <a:extLst>
              <a:ext uri="{28A0092B-C50C-407E-A947-70E740481C1C}">
                <a14:useLocalDpi xmlns:a14="http://schemas.microsoft.com/office/drawing/2010/main" val="0"/>
              </a:ext>
            </a:extLst>
          </a:blip>
          <a:stretch>
            <a:fillRect/>
          </a:stretch>
        </p:blipFill>
        <p:spPr>
          <a:xfrm>
            <a:off x="2843808" y="2132856"/>
            <a:ext cx="2376264" cy="25979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Imagen 9"/>
          <p:cNvPicPr/>
          <p:nvPr/>
        </p:nvPicPr>
        <p:blipFill rotWithShape="1">
          <a:blip r:embed="rId6" cstate="print">
            <a:extLst>
              <a:ext uri="{28A0092B-C50C-407E-A947-70E740481C1C}">
                <a14:useLocalDpi xmlns:a14="http://schemas.microsoft.com/office/drawing/2010/main" val="0"/>
              </a:ext>
            </a:extLst>
          </a:blip>
          <a:srcRect l="15382"/>
          <a:stretch/>
        </p:blipFill>
        <p:spPr bwMode="auto">
          <a:xfrm>
            <a:off x="767731" y="3241639"/>
            <a:ext cx="2724150" cy="2275593"/>
          </a:xfrm>
          <a:prstGeom prst="rect">
            <a:avLst/>
          </a:prstGeom>
          <a:solidFill>
            <a:srgbClr val="FFFFFF">
              <a:shade val="85000"/>
            </a:srgbClr>
          </a:solidFill>
          <a:ln w="190500" cap="sq" cmpd="sng" algn="ctr">
            <a:solidFill>
              <a:srgbClr val="FFFFFF"/>
            </a:solidFill>
            <a:prstDash val="solid"/>
            <a:miter lim="800000"/>
            <a:headEnd type="none" w="med" len="med"/>
            <a:tailEnd type="none" w="med" len="me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53640926-AAD7-44D8-BBD7-CCE9431645EC}">
              <a14:shadowObscured xmlns:a14="http://schemas.microsoft.com/office/drawing/2010/main"/>
            </a:ext>
          </a:extLst>
        </p:spPr>
      </p:pic>
      <p:sp>
        <p:nvSpPr>
          <p:cNvPr id="6" name="CuadroTexto 5"/>
          <p:cNvSpPr txBox="1"/>
          <p:nvPr/>
        </p:nvSpPr>
        <p:spPr>
          <a:xfrm>
            <a:off x="5687616" y="2151156"/>
            <a:ext cx="3060848" cy="2308324"/>
          </a:xfrm>
          <a:prstGeom prst="rect">
            <a:avLst/>
          </a:prstGeom>
          <a:noFill/>
        </p:spPr>
        <p:txBody>
          <a:bodyPr wrap="square" rtlCol="0">
            <a:spAutoFit/>
          </a:bodyPr>
          <a:lstStyle/>
          <a:p>
            <a:pPr algn="ctr"/>
            <a:r>
              <a:rPr lang="es-CO" sz="2400" b="1" i="1" dirty="0">
                <a:solidFill>
                  <a:schemeClr val="accent6">
                    <a:lumMod val="50000"/>
                  </a:schemeClr>
                </a:solidFill>
                <a:effectLst>
                  <a:outerShdw blurRad="38100" dist="38100" dir="2700000" algn="tl">
                    <a:srgbClr val="000000">
                      <a:alpha val="43137"/>
                    </a:srgbClr>
                  </a:outerShdw>
                </a:effectLst>
                <a:latin typeface="Pristina" panose="03060402040406080204" pitchFamily="66" charset="0"/>
              </a:rPr>
              <a:t>La formación, capacitación y entrenamiento del talento humano al servicio del Estado colombiano, juegan un papel estratégico en la cultura organizacional.</a:t>
            </a:r>
          </a:p>
        </p:txBody>
      </p:sp>
    </p:spTree>
    <p:extLst>
      <p:ext uri="{BB962C8B-B14F-4D97-AF65-F5344CB8AC3E}">
        <p14:creationId xmlns:p14="http://schemas.microsoft.com/office/powerpoint/2010/main" val="3225271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par>
                                <p:cTn id="13" presetID="21" presetClass="entr" presetSubtype="1"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par>
                                <p:cTn id="16" presetID="21" presetClass="entr" presetSubtype="1"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heel(1)">
                                      <p:cBhvr>
                                        <p:cTn id="18" dur="20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style.rotation</p:attrName>
                                        </p:attrNameLst>
                                      </p:cBhvr>
                                      <p:tavLst>
                                        <p:tav tm="0">
                                          <p:val>
                                            <p:fltVal val="90"/>
                                          </p:val>
                                        </p:tav>
                                        <p:tav tm="100000">
                                          <p:val>
                                            <p:fltVal val="0"/>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pSp>
        <p:nvGrpSpPr>
          <p:cNvPr id="21" name="Grupo 20"/>
          <p:cNvGrpSpPr/>
          <p:nvPr/>
        </p:nvGrpSpPr>
        <p:grpSpPr>
          <a:xfrm>
            <a:off x="179512" y="116632"/>
            <a:ext cx="4752528" cy="792088"/>
            <a:chOff x="3336479" y="2518785"/>
            <a:chExt cx="2302939" cy="617479"/>
          </a:xfrm>
        </p:grpSpPr>
        <p:sp>
          <p:nvSpPr>
            <p:cNvPr id="22" name="Rectángulo redondeado 21"/>
            <p:cNvSpPr/>
            <p:nvPr/>
          </p:nvSpPr>
          <p:spPr>
            <a:xfrm>
              <a:off x="3336479" y="2518785"/>
              <a:ext cx="2302939" cy="617479"/>
            </a:xfrm>
            <a:prstGeom prst="roundRect">
              <a:avLst/>
            </a:prstGeom>
          </p:spPr>
          <p:style>
            <a:lnRef idx="2">
              <a:schemeClr val="lt1">
                <a:hueOff val="0"/>
                <a:satOff val="0"/>
                <a:lumOff val="0"/>
                <a:alphaOff val="0"/>
              </a:schemeClr>
            </a:lnRef>
            <a:fillRef idx="1">
              <a:schemeClr val="accent2">
                <a:hueOff val="2340759"/>
                <a:satOff val="-2919"/>
                <a:lumOff val="686"/>
                <a:alphaOff val="0"/>
              </a:schemeClr>
            </a:fillRef>
            <a:effectRef idx="0">
              <a:schemeClr val="accent2">
                <a:hueOff val="2340759"/>
                <a:satOff val="-2919"/>
                <a:lumOff val="686"/>
                <a:alphaOff val="0"/>
              </a:schemeClr>
            </a:effectRef>
            <a:fontRef idx="minor">
              <a:schemeClr val="lt1"/>
            </a:fontRef>
          </p:style>
        </p:sp>
        <p:sp>
          <p:nvSpPr>
            <p:cNvPr id="23" name="Rectángulo 22"/>
            <p:cNvSpPr/>
            <p:nvPr/>
          </p:nvSpPr>
          <p:spPr>
            <a:xfrm>
              <a:off x="3366622" y="2548928"/>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Entrenamiento</a:t>
              </a:r>
            </a:p>
          </p:txBody>
        </p:sp>
      </p:grpSp>
      <p:pic>
        <p:nvPicPr>
          <p:cNvPr id="2" name="Imagen 1"/>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5076056" y="1636779"/>
            <a:ext cx="4000173" cy="2560110"/>
          </a:xfrm>
          <a:prstGeom prst="rect">
            <a:avLst/>
          </a:prstGeom>
        </p:spPr>
      </p:pic>
      <p:sp>
        <p:nvSpPr>
          <p:cNvPr id="6" name="Rectángulo 5"/>
          <p:cNvSpPr/>
          <p:nvPr/>
        </p:nvSpPr>
        <p:spPr>
          <a:xfrm>
            <a:off x="899592" y="1839021"/>
            <a:ext cx="4572000" cy="3180358"/>
          </a:xfrm>
          <a:prstGeom prst="rect">
            <a:avLst/>
          </a:prstGeom>
        </p:spPr>
        <p:txBody>
          <a:bodyPr>
            <a:spAutoFit/>
          </a:bodyPr>
          <a:lstStyle/>
          <a:p>
            <a:pPr marL="342900" lvl="0" indent="-342900" algn="ctr">
              <a:lnSpc>
                <a:spcPct val="115000"/>
              </a:lnSpc>
              <a:spcAft>
                <a:spcPts val="1000"/>
              </a:spcAft>
              <a:buFont typeface="Symbol" panose="05050102010706020507" pitchFamily="18" charset="2"/>
              <a:buChar char=""/>
            </a:pPr>
            <a:r>
              <a:rPr lang="es-CO" sz="3200" dirty="0">
                <a:latin typeface="Eras Demi ITC" panose="020B0805030504020804" pitchFamily="34" charset="0"/>
                <a:ea typeface="STKaiti"/>
                <a:cs typeface="Tahoma" panose="020B0604030504040204" pitchFamily="34" charset="0"/>
              </a:rPr>
              <a:t>Gestión    Documental</a:t>
            </a:r>
          </a:p>
          <a:p>
            <a:pPr lvl="0" algn="ctr">
              <a:lnSpc>
                <a:spcPct val="115000"/>
              </a:lnSpc>
              <a:spcAft>
                <a:spcPts val="1000"/>
              </a:spcAft>
            </a:pPr>
            <a:endParaRPr lang="es-CO" sz="3200" dirty="0">
              <a:latin typeface="Eras Demi ITC" panose="020B0805030504020804" pitchFamily="34" charset="0"/>
              <a:ea typeface="STKaiti"/>
              <a:cs typeface="Tahoma" panose="020B0604030504040204" pitchFamily="34" charset="0"/>
            </a:endParaRPr>
          </a:p>
          <a:p>
            <a:pPr marL="342900" lvl="0" indent="-342900" algn="ctr">
              <a:lnSpc>
                <a:spcPct val="115000"/>
              </a:lnSpc>
              <a:spcAft>
                <a:spcPts val="1000"/>
              </a:spcAft>
              <a:buFont typeface="Symbol" panose="05050102010706020507" pitchFamily="18" charset="2"/>
              <a:buChar char=""/>
            </a:pPr>
            <a:r>
              <a:rPr lang="es-CO" sz="3200" dirty="0">
                <a:latin typeface="Eras Demi ITC" panose="020B0805030504020804" pitchFamily="34" charset="0"/>
                <a:ea typeface="STKaiti"/>
                <a:cs typeface="Tahoma" panose="020B0604030504040204" pitchFamily="34" charset="0"/>
              </a:rPr>
              <a:t>Aplicativos internos de INVIAS</a:t>
            </a:r>
            <a:endParaRPr lang="es-CO" sz="2400" dirty="0">
              <a:effectLst/>
              <a:latin typeface="Eras Demi ITC" panose="020B0805030504020804" pitchFamily="34" charset="0"/>
              <a:ea typeface="STKaiti"/>
              <a:cs typeface="Tahoma" panose="020B0604030504040204" pitchFamily="34" charset="0"/>
            </a:endParaRPr>
          </a:p>
        </p:txBody>
      </p:sp>
      <p:sp>
        <p:nvSpPr>
          <p:cNvPr id="8" name="CuadroTexto 7"/>
          <p:cNvSpPr txBox="1"/>
          <p:nvPr/>
        </p:nvSpPr>
        <p:spPr>
          <a:xfrm>
            <a:off x="611560" y="1515556"/>
            <a:ext cx="288032" cy="3785652"/>
          </a:xfrm>
          <a:prstGeom prst="rect">
            <a:avLst/>
          </a:prstGeom>
          <a:noFill/>
        </p:spPr>
        <p:txBody>
          <a:bodyPr wrap="square" rtlCol="0">
            <a:spAutoFit/>
          </a:bodyPr>
          <a:lstStyle/>
          <a:p>
            <a:pPr algn="ctr"/>
            <a:r>
              <a:rPr lang="es-CO" sz="4800" spc="600" dirty="0">
                <a:solidFill>
                  <a:srgbClr val="CC9900"/>
                </a:solidFill>
                <a:latin typeface="Earwig Factory" panose="02000400000000000000" pitchFamily="2" charset="0"/>
              </a:rPr>
              <a:t>TEMAS</a:t>
            </a:r>
          </a:p>
        </p:txBody>
      </p:sp>
    </p:spTree>
    <p:extLst>
      <p:ext uri="{BB962C8B-B14F-4D97-AF65-F5344CB8AC3E}">
        <p14:creationId xmlns:p14="http://schemas.microsoft.com/office/powerpoint/2010/main" val="647120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pSp>
        <p:nvGrpSpPr>
          <p:cNvPr id="10" name="Grupo 9"/>
          <p:cNvGrpSpPr/>
          <p:nvPr/>
        </p:nvGrpSpPr>
        <p:grpSpPr>
          <a:xfrm>
            <a:off x="179512" y="30593"/>
            <a:ext cx="4608512" cy="617479"/>
            <a:chOff x="4016577" y="1302675"/>
            <a:chExt cx="2302939" cy="617479"/>
          </a:xfrm>
        </p:grpSpPr>
        <p:sp>
          <p:nvSpPr>
            <p:cNvPr id="15" name="Rectángulo redondeado 14"/>
            <p:cNvSpPr/>
            <p:nvPr/>
          </p:nvSpPr>
          <p:spPr>
            <a:xfrm>
              <a:off x="4016577" y="1302675"/>
              <a:ext cx="2302939" cy="617479"/>
            </a:xfrm>
            <a:prstGeom prst="roundRect">
              <a:avLst/>
            </a:prstGeom>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6" name="Rectángulo 15"/>
            <p:cNvSpPr/>
            <p:nvPr/>
          </p:nvSpPr>
          <p:spPr>
            <a:xfrm>
              <a:off x="4046720" y="1332818"/>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Capacitación</a:t>
              </a:r>
            </a:p>
          </p:txBody>
        </p:sp>
      </p:grpSp>
      <p:graphicFrame>
        <p:nvGraphicFramePr>
          <p:cNvPr id="5" name="Diagrama 4"/>
          <p:cNvGraphicFramePr/>
          <p:nvPr>
            <p:extLst>
              <p:ext uri="{D42A27DB-BD31-4B8C-83A1-F6EECF244321}">
                <p14:modId xmlns:p14="http://schemas.microsoft.com/office/powerpoint/2010/main" val="2668296164"/>
              </p:ext>
            </p:extLst>
          </p:nvPr>
        </p:nvGraphicFramePr>
        <p:xfrm>
          <a:off x="395536" y="1040213"/>
          <a:ext cx="828092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uadroTexto 1"/>
          <p:cNvSpPr txBox="1"/>
          <p:nvPr/>
        </p:nvSpPr>
        <p:spPr>
          <a:xfrm>
            <a:off x="3491880" y="4401695"/>
            <a:ext cx="3168352" cy="369332"/>
          </a:xfrm>
          <a:prstGeom prst="rect">
            <a:avLst/>
          </a:prstGeom>
          <a:noFill/>
        </p:spPr>
        <p:txBody>
          <a:bodyPr wrap="square" rtlCol="0">
            <a:spAutoFit/>
          </a:bodyPr>
          <a:lstStyle/>
          <a:p>
            <a:r>
              <a:rPr lang="es-CO" dirty="0">
                <a:latin typeface="Eras Demi ITC" panose="020B0805030504020804" pitchFamily="34" charset="0"/>
              </a:rPr>
              <a:t>EJES TEMÁTICOS</a:t>
            </a:r>
          </a:p>
        </p:txBody>
      </p:sp>
    </p:spTree>
    <p:extLst>
      <p:ext uri="{BB962C8B-B14F-4D97-AF65-F5344CB8AC3E}">
        <p14:creationId xmlns:p14="http://schemas.microsoft.com/office/powerpoint/2010/main" val="3262910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pSp>
        <p:nvGrpSpPr>
          <p:cNvPr id="10" name="Grupo 9"/>
          <p:cNvGrpSpPr/>
          <p:nvPr/>
        </p:nvGrpSpPr>
        <p:grpSpPr>
          <a:xfrm>
            <a:off x="179512" y="30593"/>
            <a:ext cx="4608512" cy="617479"/>
            <a:chOff x="4016577" y="1302675"/>
            <a:chExt cx="2302939" cy="617479"/>
          </a:xfrm>
        </p:grpSpPr>
        <p:sp>
          <p:nvSpPr>
            <p:cNvPr id="15" name="Rectángulo redondeado 14"/>
            <p:cNvSpPr/>
            <p:nvPr/>
          </p:nvSpPr>
          <p:spPr>
            <a:xfrm>
              <a:off x="4016577" y="1302675"/>
              <a:ext cx="2302939" cy="617479"/>
            </a:xfrm>
            <a:prstGeom prst="roundRect">
              <a:avLst/>
            </a:prstGeom>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6" name="Rectángulo 15"/>
            <p:cNvSpPr/>
            <p:nvPr/>
          </p:nvSpPr>
          <p:spPr>
            <a:xfrm>
              <a:off x="4046720" y="1332818"/>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Capacitación</a:t>
              </a:r>
            </a:p>
          </p:txBody>
        </p:sp>
      </p:grpSp>
      <p:graphicFrame>
        <p:nvGraphicFramePr>
          <p:cNvPr id="5" name="Diagrama 4"/>
          <p:cNvGraphicFramePr/>
          <p:nvPr>
            <p:extLst>
              <p:ext uri="{D42A27DB-BD31-4B8C-83A1-F6EECF244321}">
                <p14:modId xmlns:p14="http://schemas.microsoft.com/office/powerpoint/2010/main" val="1239729832"/>
              </p:ext>
            </p:extLst>
          </p:nvPr>
        </p:nvGraphicFramePr>
        <p:xfrm>
          <a:off x="395536" y="1040213"/>
          <a:ext cx="2808312"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ángulo 7"/>
          <p:cNvSpPr/>
          <p:nvPr/>
        </p:nvSpPr>
        <p:spPr>
          <a:xfrm>
            <a:off x="3674203" y="1040213"/>
            <a:ext cx="4572000" cy="3693319"/>
          </a:xfrm>
          <a:prstGeom prst="rect">
            <a:avLst/>
          </a:prstGeom>
        </p:spPr>
        <p:txBody>
          <a:bodyPr>
            <a:spAutoFit/>
          </a:bodyPr>
          <a:lstStyle/>
          <a:p>
            <a:pPr marL="285750" indent="-285750" algn="ctr">
              <a:buFont typeface="Arial" panose="020B0604020202020204" pitchFamily="34" charset="0"/>
              <a:buChar char="•"/>
            </a:pPr>
            <a:r>
              <a:rPr lang="es-CO" dirty="0">
                <a:latin typeface="Eras Demi ITC" panose="020B0805030504020804" pitchFamily="34" charset="0"/>
              </a:rPr>
              <a:t>Puentes y Túneles</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Administración, operación y mantenimiento de puertos y costas en un contexto internacional </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Trabajo en alturas – Reentrenamiento</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Nuevo Modelo Integrado de Planeación y Gestión MIPG- Diseño, Implementación y Fortalecimiento</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Capacitación sindical</a:t>
            </a:r>
          </a:p>
        </p:txBody>
      </p:sp>
    </p:spTree>
    <p:extLst>
      <p:ext uri="{BB962C8B-B14F-4D97-AF65-F5344CB8AC3E}">
        <p14:creationId xmlns:p14="http://schemas.microsoft.com/office/powerpoint/2010/main" val="4162219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pSp>
        <p:nvGrpSpPr>
          <p:cNvPr id="10" name="Grupo 9"/>
          <p:cNvGrpSpPr/>
          <p:nvPr/>
        </p:nvGrpSpPr>
        <p:grpSpPr>
          <a:xfrm>
            <a:off x="179512" y="30593"/>
            <a:ext cx="4608512" cy="617479"/>
            <a:chOff x="4016577" y="1302675"/>
            <a:chExt cx="2302939" cy="617479"/>
          </a:xfrm>
        </p:grpSpPr>
        <p:sp>
          <p:nvSpPr>
            <p:cNvPr id="15" name="Rectángulo redondeado 14"/>
            <p:cNvSpPr/>
            <p:nvPr/>
          </p:nvSpPr>
          <p:spPr>
            <a:xfrm>
              <a:off x="4016577" y="1302675"/>
              <a:ext cx="2302939" cy="617479"/>
            </a:xfrm>
            <a:prstGeom prst="roundRect">
              <a:avLst/>
            </a:prstGeom>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6" name="Rectángulo 15"/>
            <p:cNvSpPr/>
            <p:nvPr/>
          </p:nvSpPr>
          <p:spPr>
            <a:xfrm>
              <a:off x="4046720" y="1332818"/>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Capacitación</a:t>
              </a:r>
            </a:p>
          </p:txBody>
        </p:sp>
      </p:grpSp>
      <p:graphicFrame>
        <p:nvGraphicFramePr>
          <p:cNvPr id="5" name="Diagrama 4"/>
          <p:cNvGraphicFramePr/>
          <p:nvPr>
            <p:extLst>
              <p:ext uri="{D42A27DB-BD31-4B8C-83A1-F6EECF244321}">
                <p14:modId xmlns:p14="http://schemas.microsoft.com/office/powerpoint/2010/main" val="2125285436"/>
              </p:ext>
            </p:extLst>
          </p:nvPr>
        </p:nvGraphicFramePr>
        <p:xfrm>
          <a:off x="395536" y="1040213"/>
          <a:ext cx="324036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ctángulo 5"/>
          <p:cNvSpPr/>
          <p:nvPr/>
        </p:nvSpPr>
        <p:spPr>
          <a:xfrm>
            <a:off x="3995936" y="1284301"/>
            <a:ext cx="4572000" cy="3416320"/>
          </a:xfrm>
          <a:prstGeom prst="rect">
            <a:avLst/>
          </a:prstGeom>
        </p:spPr>
        <p:txBody>
          <a:bodyPr>
            <a:spAutoFit/>
          </a:bodyPr>
          <a:lstStyle/>
          <a:p>
            <a:pPr marL="285750" indent="-285750" algn="ctr">
              <a:buFont typeface="Arial" panose="020B0604020202020204" pitchFamily="34" charset="0"/>
              <a:buChar char="•"/>
            </a:pPr>
            <a:r>
              <a:rPr lang="es-CO" dirty="0">
                <a:latin typeface="Eras Demi ITC" panose="020B0805030504020804" pitchFamily="34" charset="0"/>
              </a:rPr>
              <a:t>Aspectos contractuales "Acuerdo macro de precios - tienda virtual - manejo de la plataforma SECOP II“</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Ciclo de formación en aspectos contables "Control parafiscal - Impuestos“</a:t>
            </a:r>
          </a:p>
          <a:p>
            <a:pPr algn="ctr"/>
            <a:endParaRPr lang="es-CO" dirty="0">
              <a:latin typeface="Eras Demi ITC" panose="020B0805030504020804" pitchFamily="34" charset="0"/>
            </a:endParaRPr>
          </a:p>
          <a:p>
            <a:pPr marL="285750" indent="-285750" algn="ctr">
              <a:buFont typeface="Arial" panose="020B0604020202020204" pitchFamily="34" charset="0"/>
              <a:buChar char="•"/>
            </a:pPr>
            <a:r>
              <a:rPr lang="es-CO" dirty="0">
                <a:latin typeface="Eras Demi ITC" panose="020B0805030504020804" pitchFamily="34" charset="0"/>
              </a:rPr>
              <a:t>Estatuto Anticorrupción - Código de Integralidad - Ética Y Transparencia - Eficiencia Administrativa - Gestión Pública</a:t>
            </a:r>
          </a:p>
        </p:txBody>
      </p:sp>
    </p:spTree>
    <p:extLst>
      <p:ext uri="{BB962C8B-B14F-4D97-AF65-F5344CB8AC3E}">
        <p14:creationId xmlns:p14="http://schemas.microsoft.com/office/powerpoint/2010/main" val="215563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pSp>
        <p:nvGrpSpPr>
          <p:cNvPr id="10" name="Grupo 9"/>
          <p:cNvGrpSpPr/>
          <p:nvPr/>
        </p:nvGrpSpPr>
        <p:grpSpPr>
          <a:xfrm>
            <a:off x="179512" y="30593"/>
            <a:ext cx="4608512" cy="617479"/>
            <a:chOff x="4016577" y="1302675"/>
            <a:chExt cx="2302939" cy="617479"/>
          </a:xfrm>
        </p:grpSpPr>
        <p:sp>
          <p:nvSpPr>
            <p:cNvPr id="15" name="Rectángulo redondeado 14"/>
            <p:cNvSpPr/>
            <p:nvPr/>
          </p:nvSpPr>
          <p:spPr>
            <a:xfrm>
              <a:off x="4016577" y="1302675"/>
              <a:ext cx="2302939" cy="617479"/>
            </a:xfrm>
            <a:prstGeom prst="roundRect">
              <a:avLst/>
            </a:prstGeom>
          </p:spPr>
          <p:style>
            <a:lnRef idx="2">
              <a:schemeClr val="lt1">
                <a:hueOff val="0"/>
                <a:satOff val="0"/>
                <a:lumOff val="0"/>
                <a:alphaOff val="0"/>
              </a:schemeClr>
            </a:lnRef>
            <a:fillRef idx="1">
              <a:schemeClr val="accent2">
                <a:hueOff val="4681519"/>
                <a:satOff val="-5839"/>
                <a:lumOff val="1373"/>
                <a:alphaOff val="0"/>
              </a:schemeClr>
            </a:fillRef>
            <a:effectRef idx="0">
              <a:schemeClr val="accent2">
                <a:hueOff val="4681519"/>
                <a:satOff val="-5839"/>
                <a:lumOff val="1373"/>
                <a:alphaOff val="0"/>
              </a:schemeClr>
            </a:effectRef>
            <a:fontRef idx="minor">
              <a:schemeClr val="lt1"/>
            </a:fontRef>
          </p:style>
        </p:sp>
        <p:sp>
          <p:nvSpPr>
            <p:cNvPr id="16" name="Rectángulo 15"/>
            <p:cNvSpPr/>
            <p:nvPr/>
          </p:nvSpPr>
          <p:spPr>
            <a:xfrm>
              <a:off x="4046720" y="1332818"/>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Capacitación</a:t>
              </a:r>
            </a:p>
          </p:txBody>
        </p:sp>
      </p:grpSp>
      <p:graphicFrame>
        <p:nvGraphicFramePr>
          <p:cNvPr id="5" name="Diagrama 4"/>
          <p:cNvGraphicFramePr/>
          <p:nvPr>
            <p:extLst>
              <p:ext uri="{D42A27DB-BD31-4B8C-83A1-F6EECF244321}">
                <p14:modId xmlns:p14="http://schemas.microsoft.com/office/powerpoint/2010/main" val="652404782"/>
              </p:ext>
            </p:extLst>
          </p:nvPr>
        </p:nvGraphicFramePr>
        <p:xfrm>
          <a:off x="395536" y="1040213"/>
          <a:ext cx="3312368"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ángulo 1"/>
          <p:cNvSpPr/>
          <p:nvPr/>
        </p:nvSpPr>
        <p:spPr>
          <a:xfrm>
            <a:off x="4441987" y="1628800"/>
            <a:ext cx="3831118" cy="1938992"/>
          </a:xfrm>
          <a:prstGeom prst="rect">
            <a:avLst/>
          </a:prstGeom>
        </p:spPr>
        <p:txBody>
          <a:bodyPr wrap="square">
            <a:spAutoFit/>
          </a:bodyPr>
          <a:lstStyle/>
          <a:p>
            <a:pPr marL="285750" indent="-285750" algn="ctr">
              <a:buFont typeface="Arial" panose="020B0604020202020204" pitchFamily="34" charset="0"/>
              <a:buChar char="•"/>
            </a:pPr>
            <a:r>
              <a:rPr lang="es-CO" sz="2400" dirty="0">
                <a:latin typeface="Eras Demi ITC" panose="020B0805030504020804" pitchFamily="34" charset="0"/>
              </a:rPr>
              <a:t>Derechos humanos </a:t>
            </a:r>
          </a:p>
          <a:p>
            <a:pPr marL="285750" indent="-285750" algn="ctr">
              <a:buFont typeface="Arial" panose="020B0604020202020204" pitchFamily="34" charset="0"/>
              <a:buChar char="•"/>
            </a:pPr>
            <a:r>
              <a:rPr lang="es-CO" sz="2400" dirty="0">
                <a:latin typeface="Eras Demi ITC" panose="020B0805030504020804" pitchFamily="34" charset="0"/>
              </a:rPr>
              <a:t> Habilidades blandas </a:t>
            </a:r>
          </a:p>
          <a:p>
            <a:pPr marL="285750" indent="-285750" algn="ctr">
              <a:buFont typeface="Arial" panose="020B0604020202020204" pitchFamily="34" charset="0"/>
              <a:buChar char="•"/>
            </a:pPr>
            <a:r>
              <a:rPr lang="es-CO" sz="2400" dirty="0">
                <a:latin typeface="Eras Demi ITC" panose="020B0805030504020804" pitchFamily="34" charset="0"/>
              </a:rPr>
              <a:t> Servicio con enfoque diferencial </a:t>
            </a:r>
          </a:p>
          <a:p>
            <a:pPr marL="285750" indent="-285750" algn="ctr">
              <a:buFont typeface="Arial" panose="020B0604020202020204" pitchFamily="34" charset="0"/>
              <a:buChar char="•"/>
            </a:pPr>
            <a:r>
              <a:rPr lang="es-CO" sz="2400" dirty="0">
                <a:latin typeface="Eras Demi ITC" panose="020B0805030504020804" pitchFamily="34" charset="0"/>
              </a:rPr>
              <a:t>Equidad y Género</a:t>
            </a:r>
          </a:p>
        </p:txBody>
      </p:sp>
    </p:spTree>
    <p:extLst>
      <p:ext uri="{BB962C8B-B14F-4D97-AF65-F5344CB8AC3E}">
        <p14:creationId xmlns:p14="http://schemas.microsoft.com/office/powerpoint/2010/main" val="2155635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9" name="CuadroTexto 8"/>
          <p:cNvSpPr txBox="1"/>
          <p:nvPr/>
        </p:nvSpPr>
        <p:spPr>
          <a:xfrm>
            <a:off x="-718242" y="178331"/>
            <a:ext cx="4824536" cy="707886"/>
          </a:xfrm>
          <a:prstGeom prst="rect">
            <a:avLst/>
          </a:prstGeom>
          <a:noFill/>
        </p:spPr>
        <p:txBody>
          <a:bodyPr wrap="square" rtlCol="0">
            <a:spAutoFit/>
          </a:bodyPr>
          <a:lstStyle/>
          <a:p>
            <a:pPr algn="ctr"/>
            <a:r>
              <a:rPr lang="es-CO" sz="4000" dirty="0">
                <a:solidFill>
                  <a:schemeClr val="accent6">
                    <a:lumMod val="50000"/>
                  </a:schemeClr>
                </a:solidFill>
                <a:latin typeface="Eras Bold ITC" panose="020B0907030504020204" pitchFamily="34" charset="0"/>
              </a:rPr>
              <a:t>Diagrama</a:t>
            </a:r>
          </a:p>
        </p:txBody>
      </p:sp>
      <p:graphicFrame>
        <p:nvGraphicFramePr>
          <p:cNvPr id="5" name="Diagrama 4"/>
          <p:cNvGraphicFramePr/>
          <p:nvPr>
            <p:extLst>
              <p:ext uri="{D42A27DB-BD31-4B8C-83A1-F6EECF244321}">
                <p14:modId xmlns:p14="http://schemas.microsoft.com/office/powerpoint/2010/main" val="1842887490"/>
              </p:ext>
            </p:extLst>
          </p:nvPr>
        </p:nvGraphicFramePr>
        <p:xfrm>
          <a:off x="1043608" y="886217"/>
          <a:ext cx="6685577" cy="44556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Flecha a la derecha con bandas 5"/>
          <p:cNvSpPr/>
          <p:nvPr/>
        </p:nvSpPr>
        <p:spPr>
          <a:xfrm>
            <a:off x="5078402" y="998240"/>
            <a:ext cx="864096" cy="441920"/>
          </a:xfrm>
          <a:prstGeom prst="stripedRight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dirty="0"/>
          </a:p>
        </p:txBody>
      </p:sp>
      <p:sp>
        <p:nvSpPr>
          <p:cNvPr id="14" name="Flecha a la derecha con bandas 13"/>
          <p:cNvSpPr/>
          <p:nvPr/>
        </p:nvSpPr>
        <p:spPr>
          <a:xfrm>
            <a:off x="6662578" y="2893077"/>
            <a:ext cx="864096" cy="441920"/>
          </a:xfrm>
          <a:prstGeom prst="stripedRightArrow">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dirty="0"/>
          </a:p>
        </p:txBody>
      </p:sp>
      <p:sp>
        <p:nvSpPr>
          <p:cNvPr id="15" name="Flecha a la derecha con bandas 14"/>
          <p:cNvSpPr/>
          <p:nvPr/>
        </p:nvSpPr>
        <p:spPr>
          <a:xfrm rot="10800000">
            <a:off x="2918162" y="4716519"/>
            <a:ext cx="864096" cy="441920"/>
          </a:xfrm>
          <a:prstGeom prst="stripedRightArrow">
            <a:avLst/>
          </a:prstGeom>
          <a:solidFill>
            <a:srgbClr val="CC9900">
              <a:alpha val="49804"/>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dirty="0"/>
          </a:p>
        </p:txBody>
      </p:sp>
      <p:sp>
        <p:nvSpPr>
          <p:cNvPr id="16" name="Flecha a la derecha con bandas 15"/>
          <p:cNvSpPr/>
          <p:nvPr/>
        </p:nvSpPr>
        <p:spPr>
          <a:xfrm rot="10800000">
            <a:off x="1261978" y="2893077"/>
            <a:ext cx="864096" cy="441920"/>
          </a:xfrm>
          <a:prstGeom prst="stripedRight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O" dirty="0"/>
          </a:p>
        </p:txBody>
      </p:sp>
      <p:sp>
        <p:nvSpPr>
          <p:cNvPr id="8" name="CuadroTexto 7"/>
          <p:cNvSpPr txBox="1"/>
          <p:nvPr/>
        </p:nvSpPr>
        <p:spPr>
          <a:xfrm>
            <a:off x="6084168" y="832738"/>
            <a:ext cx="2592288" cy="923330"/>
          </a:xfrm>
          <a:prstGeom prst="rect">
            <a:avLst/>
          </a:prstGeom>
          <a:noFill/>
        </p:spPr>
        <p:txBody>
          <a:bodyPr wrap="square" rtlCol="0">
            <a:spAutoFit/>
          </a:bodyPr>
          <a:lstStyle/>
          <a:p>
            <a:pPr marL="342900" indent="-342900">
              <a:buAutoNum type="arabicPeriod"/>
            </a:pPr>
            <a:r>
              <a:rPr lang="es-CO" dirty="0">
                <a:latin typeface="Agency FB" panose="020B0503020202020204" pitchFamily="34" charset="0"/>
              </a:rPr>
              <a:t>Gobernanza para la Paz</a:t>
            </a:r>
          </a:p>
          <a:p>
            <a:pPr marL="342900" indent="-342900">
              <a:buAutoNum type="arabicPeriod"/>
            </a:pPr>
            <a:r>
              <a:rPr lang="es-CO" dirty="0">
                <a:latin typeface="Agency FB" panose="020B0503020202020204" pitchFamily="34" charset="0"/>
              </a:rPr>
              <a:t>Gestión de Conocimiento</a:t>
            </a:r>
          </a:p>
          <a:p>
            <a:pPr marL="342900" indent="-342900">
              <a:buAutoNum type="arabicPeriod"/>
            </a:pPr>
            <a:r>
              <a:rPr lang="es-CO" dirty="0">
                <a:latin typeface="Agency FB" panose="020B0503020202020204" pitchFamily="34" charset="0"/>
              </a:rPr>
              <a:t>Creación de Valor Público</a:t>
            </a:r>
          </a:p>
        </p:txBody>
      </p:sp>
      <p:sp>
        <p:nvSpPr>
          <p:cNvPr id="18" name="CuadroTexto 17"/>
          <p:cNvSpPr txBox="1"/>
          <p:nvPr/>
        </p:nvSpPr>
        <p:spPr>
          <a:xfrm>
            <a:off x="7138530" y="2837011"/>
            <a:ext cx="2024594" cy="646331"/>
          </a:xfrm>
          <a:prstGeom prst="rect">
            <a:avLst/>
          </a:prstGeom>
          <a:noFill/>
        </p:spPr>
        <p:txBody>
          <a:bodyPr wrap="square" rtlCol="0">
            <a:spAutoFit/>
          </a:bodyPr>
          <a:lstStyle/>
          <a:p>
            <a:pPr algn="ctr"/>
            <a:r>
              <a:rPr lang="es-CO" dirty="0">
                <a:latin typeface="Agency FB" panose="020B0503020202020204" pitchFamily="34" charset="0"/>
              </a:rPr>
              <a:t>Campaña de Sensibilización </a:t>
            </a:r>
          </a:p>
        </p:txBody>
      </p:sp>
      <p:sp>
        <p:nvSpPr>
          <p:cNvPr id="19" name="CuadroTexto 18"/>
          <p:cNvSpPr txBox="1"/>
          <p:nvPr/>
        </p:nvSpPr>
        <p:spPr>
          <a:xfrm>
            <a:off x="1219003" y="4598329"/>
            <a:ext cx="2024594" cy="646331"/>
          </a:xfrm>
          <a:prstGeom prst="rect">
            <a:avLst/>
          </a:prstGeom>
          <a:noFill/>
        </p:spPr>
        <p:txBody>
          <a:bodyPr wrap="square" rtlCol="0">
            <a:spAutoFit/>
          </a:bodyPr>
          <a:lstStyle/>
          <a:p>
            <a:pPr algn="ctr"/>
            <a:r>
              <a:rPr lang="es-CO" dirty="0">
                <a:latin typeface="Agency FB" panose="020B0503020202020204" pitchFamily="34" charset="0"/>
              </a:rPr>
              <a:t>Caracterización y Seguimiento</a:t>
            </a:r>
          </a:p>
        </p:txBody>
      </p:sp>
      <p:sp>
        <p:nvSpPr>
          <p:cNvPr id="20" name="CuadroTexto 19"/>
          <p:cNvSpPr txBox="1"/>
          <p:nvPr/>
        </p:nvSpPr>
        <p:spPr>
          <a:xfrm>
            <a:off x="-136084" y="2581669"/>
            <a:ext cx="1575609" cy="923330"/>
          </a:xfrm>
          <a:prstGeom prst="rect">
            <a:avLst/>
          </a:prstGeom>
          <a:noFill/>
        </p:spPr>
        <p:txBody>
          <a:bodyPr wrap="square" rtlCol="0">
            <a:spAutoFit/>
          </a:bodyPr>
          <a:lstStyle/>
          <a:p>
            <a:pPr algn="ctr"/>
            <a:r>
              <a:rPr lang="es-CO" dirty="0">
                <a:latin typeface="Agency FB" panose="020B0503020202020204" pitchFamily="34" charset="0"/>
              </a:rPr>
              <a:t>Publicación de experiencias exitosas</a:t>
            </a:r>
          </a:p>
        </p:txBody>
      </p:sp>
    </p:spTree>
    <p:extLst>
      <p:ext uri="{BB962C8B-B14F-4D97-AF65-F5344CB8AC3E}">
        <p14:creationId xmlns:p14="http://schemas.microsoft.com/office/powerpoint/2010/main" val="961331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aphicFrame>
        <p:nvGraphicFramePr>
          <p:cNvPr id="10" name="Diagrama 9"/>
          <p:cNvGraphicFramePr/>
          <p:nvPr>
            <p:extLst>
              <p:ext uri="{D42A27DB-BD31-4B8C-83A1-F6EECF244321}">
                <p14:modId xmlns:p14="http://schemas.microsoft.com/office/powerpoint/2010/main" val="431472216"/>
              </p:ext>
            </p:extLst>
          </p:nvPr>
        </p:nvGraphicFramePr>
        <p:xfrm>
          <a:off x="1316457" y="602873"/>
          <a:ext cx="6048672" cy="45995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descr="Resultado de imagen para percepcion"/>
          <p:cNvPicPr>
            <a:picLocks noChangeAspect="1" noChangeArrowheads="1"/>
          </p:cNvPicPr>
          <p:nvPr/>
        </p:nvPicPr>
        <p:blipFill>
          <a:blip r:embed="rId9" cstate="print">
            <a:clrChange>
              <a:clrFrom>
                <a:srgbClr val="F9F9F7"/>
              </a:clrFrom>
              <a:clrTo>
                <a:srgbClr val="F9F9F7">
                  <a:alpha val="0"/>
                </a:srgbClr>
              </a:clrTo>
            </a:clrChange>
            <a:extLst>
              <a:ext uri="{28A0092B-C50C-407E-A947-70E740481C1C}">
                <a14:useLocalDpi xmlns:a14="http://schemas.microsoft.com/office/drawing/2010/main" val="0"/>
              </a:ext>
            </a:extLst>
          </a:blip>
          <a:srcRect/>
          <a:stretch>
            <a:fillRect/>
          </a:stretch>
        </p:blipFill>
        <p:spPr bwMode="auto">
          <a:xfrm>
            <a:off x="5384725" y="2405760"/>
            <a:ext cx="1607204" cy="1053612"/>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10">
            <a:clrChange>
              <a:clrFrom>
                <a:srgbClr val="000000"/>
              </a:clrFrom>
              <a:clrTo>
                <a:srgbClr val="000000">
                  <a:alpha val="0"/>
                </a:srgbClr>
              </a:clrTo>
            </a:clrChange>
          </a:blip>
          <a:stretch>
            <a:fillRect/>
          </a:stretch>
        </p:blipFill>
        <p:spPr>
          <a:xfrm>
            <a:off x="1690833" y="1325825"/>
            <a:ext cx="1818817" cy="1203678"/>
          </a:xfrm>
          <a:prstGeom prst="rect">
            <a:avLst/>
          </a:prstGeom>
        </p:spPr>
      </p:pic>
      <p:pic>
        <p:nvPicPr>
          <p:cNvPr id="14" name="Imagen 13"/>
          <p:cNvPicPr>
            <a:picLocks noChangeAspect="1"/>
          </p:cNvPicPr>
          <p:nvPr/>
        </p:nvPicPr>
        <p:blipFill>
          <a:blip r:embed="rId11"/>
          <a:stretch>
            <a:fillRect/>
          </a:stretch>
        </p:blipFill>
        <p:spPr>
          <a:xfrm>
            <a:off x="1603363" y="3284561"/>
            <a:ext cx="1747228" cy="1001706"/>
          </a:xfrm>
          <a:prstGeom prst="rect">
            <a:avLst/>
          </a:prstGeom>
          <a:ln>
            <a:noFill/>
          </a:ln>
          <a:effectLst>
            <a:softEdge rad="112500"/>
          </a:effectLst>
        </p:spPr>
      </p:pic>
      <p:pic>
        <p:nvPicPr>
          <p:cNvPr id="15" name="Imagen 14"/>
          <p:cNvPicPr>
            <a:picLocks noChangeAspect="1"/>
          </p:cNvPicPr>
          <p:nvPr/>
        </p:nvPicPr>
        <p:blipFill>
          <a:blip r:embed="rId12">
            <a:extLst>
              <a:ext uri="{BEBA8EAE-BF5A-486C-A8C5-ECC9F3942E4B}">
                <a14:imgProps xmlns:a14="http://schemas.microsoft.com/office/drawing/2010/main">
                  <a14:imgLayer r:embed="rId13">
                    <a14:imgEffect>
                      <a14:colorTemperature colorTemp="11200"/>
                    </a14:imgEffect>
                  </a14:imgLayer>
                </a14:imgProps>
              </a:ext>
            </a:extLst>
          </a:blip>
          <a:stretch>
            <a:fillRect/>
          </a:stretch>
        </p:blipFill>
        <p:spPr>
          <a:xfrm>
            <a:off x="5298486" y="4158377"/>
            <a:ext cx="2035421" cy="1017711"/>
          </a:xfrm>
          <a:prstGeom prst="rect">
            <a:avLst/>
          </a:prstGeom>
          <a:ln>
            <a:noFill/>
          </a:ln>
          <a:effectLst>
            <a:softEdge rad="112500"/>
          </a:effectLst>
        </p:spPr>
      </p:pic>
      <p:pic>
        <p:nvPicPr>
          <p:cNvPr id="16" name="Imagen 15"/>
          <p:cNvPicPr>
            <a:picLocks noChangeAspect="1"/>
          </p:cNvPicPr>
          <p:nvPr/>
        </p:nvPicPr>
        <p:blipFill>
          <a:blip r:embed="rId14"/>
          <a:stretch>
            <a:fillRect/>
          </a:stretch>
        </p:blipFill>
        <p:spPr>
          <a:xfrm>
            <a:off x="5267266" y="648072"/>
            <a:ext cx="2097863" cy="967912"/>
          </a:xfrm>
          <a:prstGeom prst="rect">
            <a:avLst/>
          </a:prstGeom>
          <a:ln>
            <a:noFill/>
          </a:ln>
          <a:effectLst>
            <a:softEdge rad="112500"/>
          </a:effectLst>
        </p:spPr>
      </p:pic>
      <p:sp>
        <p:nvSpPr>
          <p:cNvPr id="2" name="CuadroTexto 1">
            <a:extLst>
              <a:ext uri="{FF2B5EF4-FFF2-40B4-BE49-F238E27FC236}">
                <a16:creationId xmlns:a16="http://schemas.microsoft.com/office/drawing/2014/main" id="{31EB1490-34C1-4AF3-A403-E31048220D0D}"/>
              </a:ext>
            </a:extLst>
          </p:cNvPr>
          <p:cNvSpPr txBox="1"/>
          <p:nvPr/>
        </p:nvSpPr>
        <p:spPr>
          <a:xfrm>
            <a:off x="280135" y="37905"/>
            <a:ext cx="2729231" cy="646331"/>
          </a:xfrm>
          <a:prstGeom prst="rect">
            <a:avLst/>
          </a:prstGeom>
          <a:noFill/>
        </p:spPr>
        <p:txBody>
          <a:bodyPr wrap="square" rtlCol="0">
            <a:spAutoFit/>
          </a:bodyPr>
          <a:lstStyle/>
          <a:p>
            <a:r>
              <a:rPr lang="es-CO" sz="3600" dirty="0">
                <a:latin typeface="Eras Bold ITC" panose="020B0907030504020204" pitchFamily="34" charset="0"/>
              </a:rPr>
              <a:t>ETAPAS</a:t>
            </a:r>
          </a:p>
        </p:txBody>
      </p:sp>
    </p:spTree>
    <p:extLst>
      <p:ext uri="{BB962C8B-B14F-4D97-AF65-F5344CB8AC3E}">
        <p14:creationId xmlns:p14="http://schemas.microsoft.com/office/powerpoint/2010/main" val="3838718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1000"/>
                                        <p:tgtEl>
                                          <p:spTgt spid="2050"/>
                                        </p:tgtEl>
                                      </p:cBhvr>
                                    </p:animEffect>
                                    <p:anim calcmode="lin" valueType="num">
                                      <p:cBhvr>
                                        <p:cTn id="28" dur="1000" fill="hold"/>
                                        <p:tgtEl>
                                          <p:spTgt spid="2050"/>
                                        </p:tgtEl>
                                        <p:attrNameLst>
                                          <p:attrName>ppt_x</p:attrName>
                                        </p:attrNameLst>
                                      </p:cBhvr>
                                      <p:tavLst>
                                        <p:tav tm="0">
                                          <p:val>
                                            <p:strVal val="#ppt_x"/>
                                          </p:val>
                                        </p:tav>
                                        <p:tav tm="100000">
                                          <p:val>
                                            <p:strVal val="#ppt_x"/>
                                          </p:val>
                                        </p:tav>
                                      </p:tavLst>
                                    </p:anim>
                                    <p:anim calcmode="lin" valueType="num">
                                      <p:cBhvr>
                                        <p:cTn id="2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2" name="CuadroTexto 1"/>
          <p:cNvSpPr txBox="1"/>
          <p:nvPr/>
        </p:nvSpPr>
        <p:spPr>
          <a:xfrm>
            <a:off x="-612576" y="-27384"/>
            <a:ext cx="4824536" cy="646331"/>
          </a:xfrm>
          <a:prstGeom prst="rect">
            <a:avLst/>
          </a:prstGeom>
          <a:noFill/>
        </p:spPr>
        <p:txBody>
          <a:bodyPr wrap="square" rtlCol="0">
            <a:spAutoFit/>
          </a:bodyPr>
          <a:lstStyle/>
          <a:p>
            <a:pPr algn="ctr"/>
            <a:r>
              <a:rPr lang="es-CO" sz="3600" dirty="0">
                <a:solidFill>
                  <a:srgbClr val="92D050"/>
                </a:solidFill>
                <a:latin typeface="Eras Bold ITC" panose="020B0907030504020204" pitchFamily="34" charset="0"/>
              </a:rPr>
              <a:t>D</a:t>
            </a:r>
            <a:r>
              <a:rPr lang="es-CO" sz="3600" dirty="0">
                <a:latin typeface="Eras Bold ITC" panose="020B0907030504020204" pitchFamily="34" charset="0"/>
              </a:rPr>
              <a:t>iagnóstico</a:t>
            </a:r>
          </a:p>
        </p:txBody>
      </p:sp>
      <p:sp>
        <p:nvSpPr>
          <p:cNvPr id="6" name="CuadroTexto 5"/>
          <p:cNvSpPr txBox="1"/>
          <p:nvPr/>
        </p:nvSpPr>
        <p:spPr>
          <a:xfrm>
            <a:off x="323528" y="737409"/>
            <a:ext cx="8496944" cy="1015663"/>
          </a:xfrm>
          <a:prstGeom prst="rect">
            <a:avLst/>
          </a:prstGeom>
          <a:noFill/>
        </p:spPr>
        <p:txBody>
          <a:bodyPr wrap="square" rtlCol="0">
            <a:spAutoFit/>
          </a:bodyPr>
          <a:lstStyle/>
          <a:p>
            <a:pPr algn="ctr"/>
            <a:r>
              <a:rPr lang="es-CO" sz="2000" dirty="0">
                <a:solidFill>
                  <a:schemeClr val="accent6">
                    <a:lumMod val="50000"/>
                  </a:schemeClr>
                </a:solidFill>
                <a:latin typeface="Berlin Sans FB" panose="020E0602020502020306" pitchFamily="34" charset="0"/>
              </a:rPr>
              <a:t>El diseño y formulación del Plan Institucional de Capacitación del Instituto Nacional de Vías, se obtuvo a través de los siguientes elementos de diagnóstico:</a:t>
            </a:r>
          </a:p>
          <a:p>
            <a:pPr algn="ctr"/>
            <a:endParaRPr lang="es-CO" sz="2000" dirty="0">
              <a:latin typeface="Berlin Sans FB" panose="020E0602020502020306" pitchFamily="34" charset="0"/>
            </a:endParaRPr>
          </a:p>
        </p:txBody>
      </p:sp>
      <p:sp>
        <p:nvSpPr>
          <p:cNvPr id="8" name="Rectángulo 7"/>
          <p:cNvSpPr/>
          <p:nvPr/>
        </p:nvSpPr>
        <p:spPr>
          <a:xfrm>
            <a:off x="4211960" y="1497996"/>
            <a:ext cx="4572000" cy="3046988"/>
          </a:xfrm>
          <a:prstGeom prst="rect">
            <a:avLst/>
          </a:prstGeom>
        </p:spPr>
        <p:txBody>
          <a:bodyPr>
            <a:spAutoFit/>
          </a:bodyPr>
          <a:lstStyle/>
          <a:p>
            <a:r>
              <a:rPr lang="es-CO" sz="2400" dirty="0">
                <a:latin typeface="Berlin Sans FB" panose="020E0602020502020306" pitchFamily="34" charset="0"/>
              </a:rPr>
              <a:t> </a:t>
            </a:r>
          </a:p>
          <a:p>
            <a:pPr marL="342900" lvl="0" indent="-342900">
              <a:buFont typeface="Wingdings" panose="05000000000000000000" pitchFamily="2" charset="2"/>
              <a:buChar char="ü"/>
            </a:pPr>
            <a:r>
              <a:rPr lang="es-CO" sz="2400" dirty="0">
                <a:latin typeface="Berlin Sans FB" panose="020E0602020502020306" pitchFamily="34" charset="0"/>
              </a:rPr>
              <a:t>Resultados de la matriz de necesidades de capacitación</a:t>
            </a:r>
          </a:p>
          <a:p>
            <a:pPr marL="342900" lvl="0" indent="-342900">
              <a:buFont typeface="Wingdings" panose="05000000000000000000" pitchFamily="2" charset="2"/>
              <a:buChar char="ü"/>
            </a:pPr>
            <a:endParaRPr lang="es-CO" sz="2400" dirty="0">
              <a:latin typeface="Berlin Sans FB" panose="020E0602020502020306" pitchFamily="34" charset="0"/>
            </a:endParaRPr>
          </a:p>
          <a:p>
            <a:pPr marL="342900" indent="-342900">
              <a:buFont typeface="Wingdings" panose="05000000000000000000" pitchFamily="2" charset="2"/>
              <a:buChar char="ü"/>
            </a:pPr>
            <a:r>
              <a:rPr lang="es-CO" sz="2400" dirty="0">
                <a:latin typeface="Berlin Sans FB" panose="020E0602020502020306" pitchFamily="34" charset="0"/>
              </a:rPr>
              <a:t>Resultados de la evaluación de desempeño a la fecha</a:t>
            </a:r>
          </a:p>
          <a:p>
            <a:pPr marL="342900" indent="-342900">
              <a:buFont typeface="Wingdings" panose="05000000000000000000" pitchFamily="2" charset="2"/>
              <a:buChar char="ü"/>
            </a:pPr>
            <a:endParaRPr lang="es-CO" sz="2400" dirty="0">
              <a:latin typeface="Berlin Sans FB" panose="020E0602020502020306" pitchFamily="34" charset="0"/>
            </a:endParaRPr>
          </a:p>
          <a:p>
            <a:pPr marL="342900" indent="-342900">
              <a:buFont typeface="Wingdings" panose="05000000000000000000" pitchFamily="2" charset="2"/>
              <a:buChar char="ü"/>
            </a:pPr>
            <a:r>
              <a:rPr lang="es-CO" sz="2400" dirty="0">
                <a:latin typeface="Berlin Sans FB" panose="020E0602020502020306" pitchFamily="34" charset="0"/>
              </a:rPr>
              <a:t>Plan Operativo de la entidad  </a:t>
            </a:r>
          </a:p>
        </p:txBody>
      </p:sp>
      <p:pic>
        <p:nvPicPr>
          <p:cNvPr id="12" name="Imagen 11"/>
          <p:cNvPicPr>
            <a:picLocks noChangeAspect="1"/>
          </p:cNvPicPr>
          <p:nvPr/>
        </p:nvPicPr>
        <p:blipFill>
          <a:blip r:embed="rId4"/>
          <a:stretch>
            <a:fillRect/>
          </a:stretch>
        </p:blipFill>
        <p:spPr>
          <a:xfrm>
            <a:off x="488298" y="1808460"/>
            <a:ext cx="3736698" cy="2576050"/>
          </a:xfrm>
          <a:prstGeom prst="rect">
            <a:avLst/>
          </a:prstGeom>
          <a:ln>
            <a:noFill/>
          </a:ln>
          <a:effectLst>
            <a:softEdge rad="112500"/>
          </a:effectLst>
        </p:spPr>
      </p:pic>
    </p:spTree>
    <p:extLst>
      <p:ext uri="{BB962C8B-B14F-4D97-AF65-F5344CB8AC3E}">
        <p14:creationId xmlns:p14="http://schemas.microsoft.com/office/powerpoint/2010/main" val="125942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graphicFrame>
        <p:nvGraphicFramePr>
          <p:cNvPr id="11" name="Gráfico 10"/>
          <p:cNvGraphicFramePr>
            <a:graphicFrameLocks/>
          </p:cNvGraphicFramePr>
          <p:nvPr>
            <p:extLst>
              <p:ext uri="{D42A27DB-BD31-4B8C-83A1-F6EECF244321}">
                <p14:modId xmlns:p14="http://schemas.microsoft.com/office/powerpoint/2010/main" val="1893096999"/>
              </p:ext>
            </p:extLst>
          </p:nvPr>
        </p:nvGraphicFramePr>
        <p:xfrm>
          <a:off x="1293579" y="1026123"/>
          <a:ext cx="6556842" cy="3723171"/>
        </p:xfrm>
        <a:graphic>
          <a:graphicData uri="http://schemas.openxmlformats.org/drawingml/2006/chart">
            <c:chart xmlns:c="http://schemas.openxmlformats.org/drawingml/2006/chart" xmlns:r="http://schemas.openxmlformats.org/officeDocument/2006/relationships" r:id="rId4"/>
          </a:graphicData>
        </a:graphic>
      </p:graphicFrame>
      <p:sp>
        <p:nvSpPr>
          <p:cNvPr id="9" name="CuadroTexto 8"/>
          <p:cNvSpPr txBox="1"/>
          <p:nvPr/>
        </p:nvSpPr>
        <p:spPr>
          <a:xfrm>
            <a:off x="179512" y="-99392"/>
            <a:ext cx="5544617" cy="954107"/>
          </a:xfrm>
          <a:prstGeom prst="rect">
            <a:avLst/>
          </a:prstGeom>
          <a:noFill/>
        </p:spPr>
        <p:txBody>
          <a:bodyPr wrap="square" rtlCol="0">
            <a:spAutoFit/>
          </a:bodyPr>
          <a:lstStyle/>
          <a:p>
            <a:r>
              <a:rPr lang="es-CO" sz="3600" dirty="0">
                <a:solidFill>
                  <a:srgbClr val="92D050"/>
                </a:solidFill>
                <a:latin typeface="Eras Bold ITC" panose="020B0907030504020204" pitchFamily="34" charset="0"/>
              </a:rPr>
              <a:t>D</a:t>
            </a:r>
            <a:r>
              <a:rPr lang="es-CO" sz="3600" dirty="0">
                <a:latin typeface="Eras Bold ITC" panose="020B0907030504020204" pitchFamily="34" charset="0"/>
              </a:rPr>
              <a:t>iagnóstico </a:t>
            </a:r>
          </a:p>
          <a:p>
            <a:r>
              <a:rPr lang="es-CO" sz="2000" dirty="0">
                <a:latin typeface="Eras Bold ITC" panose="020B0907030504020204" pitchFamily="34" charset="0"/>
              </a:rPr>
              <a:t>Matriz de necesidades de capacitación</a:t>
            </a:r>
            <a:endParaRPr lang="es-CO" sz="3600" dirty="0">
              <a:latin typeface="Eras Bold ITC" panose="020B0907030504020204" pitchFamily="34" charset="0"/>
            </a:endParaRPr>
          </a:p>
        </p:txBody>
      </p:sp>
      <p:sp>
        <p:nvSpPr>
          <p:cNvPr id="10" name="CuadroTexto 9"/>
          <p:cNvSpPr txBox="1"/>
          <p:nvPr/>
        </p:nvSpPr>
        <p:spPr>
          <a:xfrm>
            <a:off x="3491880" y="4797152"/>
            <a:ext cx="2615306" cy="646331"/>
          </a:xfrm>
          <a:prstGeom prst="rect">
            <a:avLst/>
          </a:prstGeom>
          <a:noFill/>
        </p:spPr>
        <p:txBody>
          <a:bodyPr wrap="square" rtlCol="0">
            <a:spAutoFit/>
          </a:bodyPr>
          <a:lstStyle>
            <a:defPPr>
              <a:defRPr lang="es-CO"/>
            </a:defPPr>
            <a:lvl1pPr algn="ctr">
              <a:defRPr sz="3600">
                <a:solidFill>
                  <a:srgbClr val="92D050"/>
                </a:solidFill>
                <a:latin typeface="Eras Bold ITC" panose="020B0907030504020204" pitchFamily="34" charset="0"/>
              </a:defRPr>
            </a:lvl1pPr>
          </a:lstStyle>
          <a:p>
            <a:r>
              <a:rPr lang="es-CO" sz="1800" dirty="0">
                <a:solidFill>
                  <a:schemeClr val="tx1"/>
                </a:solidFill>
              </a:rPr>
              <a:t>22 Dependencias </a:t>
            </a:r>
          </a:p>
          <a:p>
            <a:r>
              <a:rPr lang="es-CO" sz="1800" dirty="0">
                <a:solidFill>
                  <a:schemeClr val="tx1"/>
                </a:solidFill>
              </a:rPr>
              <a:t>150 Necesidades</a:t>
            </a:r>
          </a:p>
        </p:txBody>
      </p:sp>
    </p:spTree>
    <p:extLst>
      <p:ext uri="{BB962C8B-B14F-4D97-AF65-F5344CB8AC3E}">
        <p14:creationId xmlns:p14="http://schemas.microsoft.com/office/powerpoint/2010/main" val="304136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ppt_w</p:attrName>
                                        </p:attrNameLst>
                                      </p:cBhvr>
                                      <p:tavLst>
                                        <p:tav tm="0" fmla="#ppt_w*sin(2.5*pi*$)">
                                          <p:val>
                                            <p:fltVal val="0"/>
                                          </p:val>
                                        </p:tav>
                                        <p:tav tm="100000">
                                          <p:val>
                                            <p:fltVal val="1"/>
                                          </p:val>
                                        </p:tav>
                                      </p:tavLst>
                                    </p:anim>
                                    <p:anim calcmode="lin" valueType="num">
                                      <p:cBhvr>
                                        <p:cTn id="14"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8" name="CuadroTexto 7"/>
          <p:cNvSpPr txBox="1"/>
          <p:nvPr/>
        </p:nvSpPr>
        <p:spPr>
          <a:xfrm>
            <a:off x="-468560" y="44624"/>
            <a:ext cx="4824536" cy="646331"/>
          </a:xfrm>
          <a:prstGeom prst="rect">
            <a:avLst/>
          </a:prstGeom>
          <a:noFill/>
        </p:spPr>
        <p:txBody>
          <a:bodyPr wrap="square" rtlCol="0">
            <a:spAutoFit/>
          </a:bodyPr>
          <a:lstStyle/>
          <a:p>
            <a:pPr algn="ctr"/>
            <a:r>
              <a:rPr lang="es-CO" sz="3600" dirty="0">
                <a:solidFill>
                  <a:srgbClr val="00CC99"/>
                </a:solidFill>
                <a:latin typeface="Eras Bold ITC" panose="020B0907030504020204" pitchFamily="34" charset="0"/>
              </a:rPr>
              <a:t>F</a:t>
            </a:r>
            <a:r>
              <a:rPr lang="es-CO" sz="3600" dirty="0">
                <a:latin typeface="Eras Bold ITC" panose="020B0907030504020204" pitchFamily="34" charset="0"/>
              </a:rPr>
              <a:t>ormulación</a:t>
            </a:r>
          </a:p>
        </p:txBody>
      </p:sp>
      <p:pic>
        <p:nvPicPr>
          <p:cNvPr id="11" name="Imagen 10"/>
          <p:cNvPicPr>
            <a:picLocks noChangeAspect="1"/>
          </p:cNvPicPr>
          <p:nvPr/>
        </p:nvPicPr>
        <p:blipFill>
          <a:blip r:embed="rId4">
            <a:clrChange>
              <a:clrFrom>
                <a:srgbClr val="000000"/>
              </a:clrFrom>
              <a:clrTo>
                <a:srgbClr val="000000">
                  <a:alpha val="0"/>
                </a:srgbClr>
              </a:clrTo>
            </a:clrChange>
          </a:blip>
          <a:stretch>
            <a:fillRect/>
          </a:stretch>
        </p:blipFill>
        <p:spPr>
          <a:xfrm>
            <a:off x="922839" y="3902699"/>
            <a:ext cx="1944216" cy="1286666"/>
          </a:xfrm>
          <a:prstGeom prst="rect">
            <a:avLst/>
          </a:prstGeom>
        </p:spPr>
      </p:pic>
      <p:sp>
        <p:nvSpPr>
          <p:cNvPr id="2" name="CuadroTexto 1"/>
          <p:cNvSpPr txBox="1"/>
          <p:nvPr/>
        </p:nvSpPr>
        <p:spPr>
          <a:xfrm>
            <a:off x="3923420" y="398836"/>
            <a:ext cx="4464496" cy="5232202"/>
          </a:xfrm>
          <a:prstGeom prst="rect">
            <a:avLst/>
          </a:prstGeom>
          <a:noFill/>
        </p:spPr>
        <p:txBody>
          <a:bodyPr wrap="square" rtlCol="0">
            <a:spAutoFit/>
          </a:bodyPr>
          <a:lstStyle/>
          <a:p>
            <a:pPr lvl="1" algn="ctr"/>
            <a:r>
              <a:rPr lang="en-US" b="1" dirty="0" err="1">
                <a:solidFill>
                  <a:schemeClr val="accent6">
                    <a:lumMod val="50000"/>
                  </a:schemeClr>
                </a:solidFill>
                <a:latin typeface="Eras Demi ITC" panose="020B0805030504020804" pitchFamily="34" charset="0"/>
              </a:rPr>
              <a:t>Objetivos</a:t>
            </a:r>
            <a:r>
              <a:rPr lang="en-US" b="1" dirty="0">
                <a:solidFill>
                  <a:schemeClr val="accent6">
                    <a:lumMod val="50000"/>
                  </a:schemeClr>
                </a:solidFill>
                <a:latin typeface="Eras Demi ITC" panose="020B0805030504020804" pitchFamily="34" charset="0"/>
              </a:rPr>
              <a:t> </a:t>
            </a:r>
            <a:r>
              <a:rPr lang="en-US" b="1" dirty="0" err="1">
                <a:solidFill>
                  <a:schemeClr val="accent6">
                    <a:lumMod val="50000"/>
                  </a:schemeClr>
                </a:solidFill>
                <a:latin typeface="Eras Demi ITC" panose="020B0805030504020804" pitchFamily="34" charset="0"/>
              </a:rPr>
              <a:t>específicos</a:t>
            </a:r>
            <a:endParaRPr lang="es-CO" sz="1400" dirty="0">
              <a:solidFill>
                <a:schemeClr val="accent6">
                  <a:lumMod val="50000"/>
                </a:schemeClr>
              </a:solidFill>
              <a:latin typeface="Eras Demi ITC" panose="020B0805030504020804" pitchFamily="34" charset="0"/>
            </a:endParaRPr>
          </a:p>
          <a:p>
            <a:pPr algn="ctr"/>
            <a:r>
              <a:rPr lang="en-US" sz="1400" b="1" dirty="0">
                <a:latin typeface="Eras Demi ITC" panose="020B0805030504020804" pitchFamily="34" charset="0"/>
              </a:rPr>
              <a:t> </a:t>
            </a:r>
            <a:endParaRPr lang="es-CO" sz="1100" dirty="0">
              <a:latin typeface="Eras Demi ITC" panose="020B0805030504020804" pitchFamily="34" charset="0"/>
            </a:endParaRPr>
          </a:p>
          <a:p>
            <a:pPr marL="342900" lvl="0" indent="-342900" algn="ctr">
              <a:buFont typeface="Wingdings" panose="05000000000000000000" pitchFamily="2" charset="2"/>
              <a:buChar char="ü"/>
            </a:pPr>
            <a:r>
              <a:rPr lang="es-CO" sz="1400" dirty="0">
                <a:latin typeface="Eras Demi ITC" panose="020B0805030504020804" pitchFamily="34" charset="0"/>
              </a:rPr>
              <a:t>Orientar la capacitación y formación de los empleados públicos al desarrollo de sus capacidades, destrezas, habilidades, valores y competencias fundamentales, con miras a propiciar su eficacia personal, grupal y organizacional.</a:t>
            </a:r>
          </a:p>
          <a:p>
            <a:pPr marL="342900" lvl="0" indent="-342900" algn="ctr">
              <a:buFont typeface="Wingdings" panose="05000000000000000000" pitchFamily="2" charset="2"/>
              <a:buChar char="ü"/>
            </a:pPr>
            <a:endParaRPr lang="es-CO" sz="1400" dirty="0">
              <a:latin typeface="Eras Demi ITC" panose="020B0805030504020804" pitchFamily="34" charset="0"/>
            </a:endParaRPr>
          </a:p>
          <a:p>
            <a:pPr marL="285750" lvl="0" indent="-285750" algn="ctr">
              <a:buFont typeface="Wingdings" panose="05000000000000000000" pitchFamily="2" charset="2"/>
              <a:buChar char="ü"/>
            </a:pPr>
            <a:r>
              <a:rPr lang="es-CO" sz="1400" dirty="0">
                <a:latin typeface="Eras Demi ITC" panose="020B0805030504020804" pitchFamily="34" charset="0"/>
              </a:rPr>
              <a:t>Promover el desarrollo integral del recurso humano y el afianzamiento de una ética del servicio público.</a:t>
            </a:r>
          </a:p>
          <a:p>
            <a:pPr marL="285750" lvl="0" indent="-285750" algn="ctr">
              <a:buFont typeface="Wingdings" panose="05000000000000000000" pitchFamily="2" charset="2"/>
              <a:buChar char="ü"/>
            </a:pPr>
            <a:endParaRPr lang="es-CO" sz="1100" dirty="0">
              <a:latin typeface="Eras Demi ITC" panose="020B0805030504020804" pitchFamily="34" charset="0"/>
            </a:endParaRPr>
          </a:p>
          <a:p>
            <a:pPr marL="285750" lvl="0" indent="-285750" algn="ctr">
              <a:buFont typeface="Wingdings" panose="05000000000000000000" pitchFamily="2" charset="2"/>
              <a:buChar char="ü"/>
            </a:pPr>
            <a:r>
              <a:rPr lang="es-CO" sz="1400" dirty="0">
                <a:latin typeface="Eras Demi ITC" panose="020B0805030504020804" pitchFamily="34" charset="0"/>
              </a:rPr>
              <a:t>Elevar los niveles de satisfacción personal y laboral de los servidores, desarrollando las competencias laborales necesarias para el desempeño de los empleados públicos en niveles de excelencia.</a:t>
            </a:r>
          </a:p>
          <a:p>
            <a:pPr marL="285750" lvl="0" indent="-285750" algn="ctr">
              <a:buFont typeface="Wingdings" panose="05000000000000000000" pitchFamily="2" charset="2"/>
              <a:buChar char="ü"/>
            </a:pPr>
            <a:endParaRPr lang="es-CO" sz="1100" dirty="0">
              <a:latin typeface="Eras Demi ITC" panose="020B0805030504020804" pitchFamily="34" charset="0"/>
            </a:endParaRPr>
          </a:p>
          <a:p>
            <a:pPr marL="285750" lvl="0" indent="-285750" algn="ctr">
              <a:buFont typeface="Wingdings" panose="05000000000000000000" pitchFamily="2" charset="2"/>
              <a:buChar char="ü"/>
            </a:pPr>
            <a:r>
              <a:rPr lang="es-CO" sz="1400" dirty="0">
                <a:latin typeface="Eras Demi ITC" panose="020B0805030504020804" pitchFamily="34" charset="0"/>
              </a:rPr>
              <a:t>Contribuir al mejoramiento institucional, fortaleciendo las competencias de los servidores desde las dimensiones del Ser, Saber, y Saber Hacer.</a:t>
            </a:r>
            <a:endParaRPr lang="es-CO" sz="1100" dirty="0">
              <a:latin typeface="Eras Demi ITC" panose="020B0805030504020804" pitchFamily="34" charset="0"/>
            </a:endParaRPr>
          </a:p>
          <a:p>
            <a:pPr algn="ctr"/>
            <a:endParaRPr lang="es-CO" sz="1400" dirty="0">
              <a:latin typeface="Eras Demi ITC" panose="020B0805030504020804" pitchFamily="34" charset="0"/>
            </a:endParaRPr>
          </a:p>
        </p:txBody>
      </p:sp>
      <p:sp>
        <p:nvSpPr>
          <p:cNvPr id="5" name="Rectángulo 4"/>
          <p:cNvSpPr/>
          <p:nvPr/>
        </p:nvSpPr>
        <p:spPr>
          <a:xfrm>
            <a:off x="190712" y="923736"/>
            <a:ext cx="3528392" cy="3108543"/>
          </a:xfrm>
          <a:prstGeom prst="rect">
            <a:avLst/>
          </a:prstGeom>
        </p:spPr>
        <p:txBody>
          <a:bodyPr wrap="square">
            <a:spAutoFit/>
          </a:bodyPr>
          <a:lstStyle/>
          <a:p>
            <a:pPr lvl="1" algn="ctr"/>
            <a:r>
              <a:rPr lang="en-US" dirty="0" err="1">
                <a:solidFill>
                  <a:schemeClr val="accent6">
                    <a:lumMod val="50000"/>
                  </a:schemeClr>
                </a:solidFill>
                <a:effectLst>
                  <a:outerShdw blurRad="38100" dist="38100" dir="2700000" algn="tl">
                    <a:srgbClr val="000000">
                      <a:alpha val="43137"/>
                    </a:srgbClr>
                  </a:outerShdw>
                </a:effectLst>
                <a:latin typeface="Eras Demi ITC" panose="020B0805030504020804" pitchFamily="34" charset="0"/>
              </a:rPr>
              <a:t>Objetivo</a:t>
            </a:r>
            <a:r>
              <a:rPr lang="en-US" dirty="0">
                <a:solidFill>
                  <a:schemeClr val="accent6">
                    <a:lumMod val="50000"/>
                  </a:schemeClr>
                </a:solidFill>
                <a:effectLst>
                  <a:outerShdw blurRad="38100" dist="38100" dir="2700000" algn="tl">
                    <a:srgbClr val="000000">
                      <a:alpha val="43137"/>
                    </a:srgbClr>
                  </a:outerShdw>
                </a:effectLst>
                <a:latin typeface="Eras Demi ITC" panose="020B0805030504020804" pitchFamily="34" charset="0"/>
              </a:rPr>
              <a:t> general</a:t>
            </a:r>
          </a:p>
          <a:p>
            <a:pPr lvl="1" algn="ctr"/>
            <a:endParaRPr lang="es-CO" sz="1400" dirty="0">
              <a:solidFill>
                <a:schemeClr val="accent6">
                  <a:lumMod val="50000"/>
                </a:schemeClr>
              </a:solidFill>
              <a:effectLst>
                <a:outerShdw blurRad="38100" dist="38100" dir="2700000" algn="tl">
                  <a:srgbClr val="000000">
                    <a:alpha val="43137"/>
                  </a:srgbClr>
                </a:outerShdw>
              </a:effectLst>
              <a:latin typeface="Eras Demi ITC" panose="020B0805030504020804" pitchFamily="34" charset="0"/>
            </a:endParaRPr>
          </a:p>
          <a:p>
            <a:pPr algn="ctr"/>
            <a:r>
              <a:rPr lang="es-CO" dirty="0">
                <a:latin typeface="Eras Demi ITC" panose="020B0805030504020804" pitchFamily="34" charset="0"/>
              </a:rPr>
              <a:t>Fortalecer las competencias laborales, conocimientos y habilidades de los servidores públicos del Instituto Nacional de Vías – INVIAS, propiciando su desarrollo integral y el mejoramiento continuo de la entidad.</a:t>
            </a:r>
            <a:endParaRPr lang="es-CO" sz="1400" dirty="0">
              <a:latin typeface="Eras Demi ITC" panose="020B0805030504020804" pitchFamily="34" charset="0"/>
            </a:endParaRPr>
          </a:p>
          <a:p>
            <a:pPr algn="ctr"/>
            <a:r>
              <a:rPr lang="es-CO" dirty="0">
                <a:latin typeface="Eras Demi ITC" panose="020B0805030504020804" pitchFamily="34" charset="0"/>
              </a:rPr>
              <a:t> </a:t>
            </a:r>
            <a:endParaRPr lang="es-CO" sz="1400" dirty="0">
              <a:latin typeface="Eras Demi ITC" panose="020B0805030504020804" pitchFamily="34" charset="0"/>
            </a:endParaRPr>
          </a:p>
        </p:txBody>
      </p:sp>
      <p:cxnSp>
        <p:nvCxnSpPr>
          <p:cNvPr id="9" name="Conector recto 8"/>
          <p:cNvCxnSpPr/>
          <p:nvPr/>
        </p:nvCxnSpPr>
        <p:spPr>
          <a:xfrm>
            <a:off x="3923420" y="548680"/>
            <a:ext cx="0" cy="4680520"/>
          </a:xfrm>
          <a:prstGeom prst="line">
            <a:avLst/>
          </a:prstGeom>
          <a:scene3d>
            <a:camera prst="obliqueTopLeft"/>
            <a:lightRig rig="threePt" dir="t"/>
          </a:scene3d>
          <a:sp3d>
            <a:bevelT/>
          </a:sp3d>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252661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8" name="CuadroTexto 7"/>
          <p:cNvSpPr txBox="1"/>
          <p:nvPr/>
        </p:nvSpPr>
        <p:spPr>
          <a:xfrm>
            <a:off x="-468560" y="44624"/>
            <a:ext cx="4824536" cy="646331"/>
          </a:xfrm>
          <a:prstGeom prst="rect">
            <a:avLst/>
          </a:prstGeom>
          <a:noFill/>
        </p:spPr>
        <p:txBody>
          <a:bodyPr wrap="square" rtlCol="0">
            <a:spAutoFit/>
          </a:bodyPr>
          <a:lstStyle/>
          <a:p>
            <a:pPr algn="ctr"/>
            <a:r>
              <a:rPr lang="es-CO" sz="3600" dirty="0">
                <a:solidFill>
                  <a:srgbClr val="00CC99"/>
                </a:solidFill>
                <a:latin typeface="Eras Bold ITC" panose="020B0907030504020204" pitchFamily="34" charset="0"/>
              </a:rPr>
              <a:t>F</a:t>
            </a:r>
            <a:r>
              <a:rPr lang="es-CO" sz="3600" dirty="0">
                <a:latin typeface="Eras Bold ITC" panose="020B0907030504020204" pitchFamily="34" charset="0"/>
              </a:rPr>
              <a:t>ormulación</a:t>
            </a:r>
          </a:p>
        </p:txBody>
      </p:sp>
      <p:pic>
        <p:nvPicPr>
          <p:cNvPr id="11" name="Imagen 10"/>
          <p:cNvPicPr>
            <a:picLocks noChangeAspect="1"/>
          </p:cNvPicPr>
          <p:nvPr/>
        </p:nvPicPr>
        <p:blipFill>
          <a:blip r:embed="rId4">
            <a:clrChange>
              <a:clrFrom>
                <a:srgbClr val="000000"/>
              </a:clrFrom>
              <a:clrTo>
                <a:srgbClr val="000000">
                  <a:alpha val="0"/>
                </a:srgbClr>
              </a:clrTo>
            </a:clrChange>
          </a:blip>
          <a:stretch>
            <a:fillRect/>
          </a:stretch>
        </p:blipFill>
        <p:spPr>
          <a:xfrm>
            <a:off x="1115616" y="966678"/>
            <a:ext cx="1944216" cy="1286666"/>
          </a:xfrm>
          <a:prstGeom prst="rect">
            <a:avLst/>
          </a:prstGeom>
        </p:spPr>
      </p:pic>
      <p:sp>
        <p:nvSpPr>
          <p:cNvPr id="12" name="Rectángulo 11"/>
          <p:cNvSpPr/>
          <p:nvPr/>
        </p:nvSpPr>
        <p:spPr>
          <a:xfrm>
            <a:off x="3779912" y="825133"/>
            <a:ext cx="4572000" cy="1562479"/>
          </a:xfrm>
          <a:prstGeom prst="rect">
            <a:avLst/>
          </a:prstGeom>
        </p:spPr>
        <p:txBody>
          <a:bodyPr>
            <a:spAutoFit/>
          </a:bodyPr>
          <a:lstStyle/>
          <a:p>
            <a:pPr lvl="0" algn="ctr">
              <a:lnSpc>
                <a:spcPct val="115000"/>
              </a:lnSpc>
              <a:spcAft>
                <a:spcPts val="1000"/>
              </a:spcAft>
            </a:pPr>
            <a:r>
              <a:rPr lang="en-US" sz="2000" b="1" dirty="0">
                <a:solidFill>
                  <a:schemeClr val="accent6">
                    <a:lumMod val="50000"/>
                  </a:schemeClr>
                </a:solidFill>
                <a:latin typeface="Eras Demi ITC" panose="020B0805030504020804" pitchFamily="34" charset="0"/>
                <a:ea typeface="STKaiti"/>
                <a:cs typeface="Tahoma" panose="020B0604030504040204" pitchFamily="34" charset="0"/>
              </a:rPr>
              <a:t> BENEFICIARIOS</a:t>
            </a:r>
            <a:endParaRPr lang="es-CO" sz="1600" dirty="0">
              <a:solidFill>
                <a:schemeClr val="accent6">
                  <a:lumMod val="50000"/>
                </a:schemeClr>
              </a:solidFill>
              <a:latin typeface="Eras Demi ITC" panose="020B0805030504020804" pitchFamily="34" charset="0"/>
              <a:ea typeface="STKaiti"/>
              <a:cs typeface="Tahoma" panose="020B0604030504040204" pitchFamily="34" charset="0"/>
            </a:endParaRPr>
          </a:p>
          <a:p>
            <a:pPr marL="457200" algn="ctr">
              <a:lnSpc>
                <a:spcPct val="107000"/>
              </a:lnSpc>
              <a:spcAft>
                <a:spcPts val="0"/>
              </a:spcAft>
            </a:pPr>
            <a:r>
              <a:rPr lang="es-CO" sz="2000" dirty="0">
                <a:latin typeface="Eras Demi ITC" panose="020B0805030504020804" pitchFamily="34" charset="0"/>
                <a:ea typeface="STKaiti"/>
                <a:cs typeface="Tahoma" panose="020B0604030504040204" pitchFamily="34" charset="0"/>
              </a:rPr>
              <a:t>Servidores Públicos del Instituto Nacional de Vías – INVIAS.</a:t>
            </a:r>
            <a:endParaRPr lang="es-CO" sz="1600" dirty="0">
              <a:latin typeface="Eras Demi ITC" panose="020B0805030504020804" pitchFamily="34" charset="0"/>
              <a:ea typeface="STKaiti"/>
              <a:cs typeface="Tahoma" panose="020B0604030504040204" pitchFamily="34" charset="0"/>
            </a:endParaRPr>
          </a:p>
          <a:p>
            <a:pPr marL="457200" algn="just">
              <a:lnSpc>
                <a:spcPct val="107000"/>
              </a:lnSpc>
              <a:spcAft>
                <a:spcPts val="0"/>
              </a:spcAft>
            </a:pPr>
            <a:endParaRPr lang="es-CO" sz="2000" dirty="0">
              <a:latin typeface="Eras Demi ITC" panose="020B0805030504020804" pitchFamily="34" charset="0"/>
              <a:ea typeface="STKaiti"/>
              <a:cs typeface="Tahoma" panose="020B0604030504040204" pitchFamily="34" charset="0"/>
            </a:endParaRPr>
          </a:p>
        </p:txBody>
      </p:sp>
      <p:sp>
        <p:nvSpPr>
          <p:cNvPr id="14" name="Rectángulo 13"/>
          <p:cNvSpPr/>
          <p:nvPr/>
        </p:nvSpPr>
        <p:spPr>
          <a:xfrm>
            <a:off x="-150156" y="2944316"/>
            <a:ext cx="4572000" cy="2002408"/>
          </a:xfrm>
          <a:prstGeom prst="rect">
            <a:avLst/>
          </a:prstGeom>
        </p:spPr>
        <p:txBody>
          <a:bodyPr>
            <a:spAutoFit/>
          </a:bodyPr>
          <a:lstStyle/>
          <a:p>
            <a:pPr marL="457200" algn="ctr">
              <a:lnSpc>
                <a:spcPct val="107000"/>
              </a:lnSpc>
              <a:spcAft>
                <a:spcPts val="0"/>
              </a:spcAft>
            </a:pPr>
            <a:r>
              <a:rPr lang="en-US" sz="2000" b="1" dirty="0">
                <a:solidFill>
                  <a:schemeClr val="accent6">
                    <a:lumMod val="50000"/>
                  </a:schemeClr>
                </a:solidFill>
                <a:latin typeface="Eras Demi ITC" panose="020B0805030504020804" pitchFamily="34" charset="0"/>
                <a:ea typeface="STKaiti"/>
                <a:cs typeface="Tahoma" panose="020B0604030504040204" pitchFamily="34" charset="0"/>
              </a:rPr>
              <a:t>RECURSOS</a:t>
            </a:r>
          </a:p>
          <a:p>
            <a:pPr marL="457200" algn="just">
              <a:lnSpc>
                <a:spcPct val="107000"/>
              </a:lnSpc>
              <a:spcAft>
                <a:spcPts val="0"/>
              </a:spcAft>
            </a:pPr>
            <a:endParaRPr lang="es-CO" sz="1600" dirty="0">
              <a:latin typeface="Eras Demi ITC" panose="020B0805030504020804" pitchFamily="34" charset="0"/>
              <a:ea typeface="STKaiti"/>
              <a:cs typeface="Tahoma" panose="020B0604030504040204" pitchFamily="34" charset="0"/>
            </a:endParaRPr>
          </a:p>
          <a:p>
            <a:pPr marL="457200" algn="ctr">
              <a:lnSpc>
                <a:spcPct val="107000"/>
              </a:lnSpc>
              <a:spcAft>
                <a:spcPts val="600"/>
              </a:spcAft>
            </a:pPr>
            <a:r>
              <a:rPr lang="es-CO" sz="2000" dirty="0">
                <a:latin typeface="Eras Demi ITC" panose="020B0805030504020804" pitchFamily="34" charset="0"/>
                <a:ea typeface="STKaiti"/>
                <a:cs typeface="Tahoma" panose="020B0604030504040204" pitchFamily="34" charset="0"/>
              </a:rPr>
              <a:t>El Plan Institucional de Capacitación del INVIAS para la vigencia 2018, será financiado con el rubro de inversión:</a:t>
            </a:r>
            <a:endParaRPr lang="es-CO" sz="1600" dirty="0">
              <a:latin typeface="Eras Demi ITC" panose="020B0805030504020804" pitchFamily="34" charset="0"/>
              <a:ea typeface="STKaiti"/>
              <a:cs typeface="Tahoma" panose="020B0604030504040204" pitchFamily="34" charset="0"/>
            </a:endParaRPr>
          </a:p>
        </p:txBody>
      </p:sp>
      <p:sp>
        <p:nvSpPr>
          <p:cNvPr id="15" name="Rectángulo redondeado 14"/>
          <p:cNvSpPr/>
          <p:nvPr/>
        </p:nvSpPr>
        <p:spPr>
          <a:xfrm>
            <a:off x="4898339" y="3565441"/>
            <a:ext cx="3347864" cy="1008112"/>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CO" sz="2400" dirty="0"/>
              <a:t>Capacitación </a:t>
            </a:r>
          </a:p>
          <a:p>
            <a:pPr algn="ctr"/>
            <a:r>
              <a:rPr lang="es-CO" sz="2400" dirty="0"/>
              <a:t>$ 200.000.000</a:t>
            </a:r>
          </a:p>
        </p:txBody>
      </p:sp>
    </p:spTree>
    <p:extLst>
      <p:ext uri="{BB962C8B-B14F-4D97-AF65-F5344CB8AC3E}">
        <p14:creationId xmlns:p14="http://schemas.microsoft.com/office/powerpoint/2010/main" val="966779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8" name="CuadroTexto 7"/>
          <p:cNvSpPr txBox="1"/>
          <p:nvPr/>
        </p:nvSpPr>
        <p:spPr>
          <a:xfrm>
            <a:off x="-468560" y="44624"/>
            <a:ext cx="4824536" cy="646331"/>
          </a:xfrm>
          <a:prstGeom prst="rect">
            <a:avLst/>
          </a:prstGeom>
          <a:noFill/>
        </p:spPr>
        <p:txBody>
          <a:bodyPr wrap="square" rtlCol="0">
            <a:spAutoFit/>
          </a:bodyPr>
          <a:lstStyle/>
          <a:p>
            <a:pPr algn="ctr"/>
            <a:r>
              <a:rPr lang="es-CO" sz="3600" dirty="0">
                <a:solidFill>
                  <a:srgbClr val="00CC99"/>
                </a:solidFill>
                <a:latin typeface="Eras Bold ITC" panose="020B0907030504020204" pitchFamily="34" charset="0"/>
              </a:rPr>
              <a:t>F</a:t>
            </a:r>
            <a:r>
              <a:rPr lang="es-CO" sz="3600" dirty="0">
                <a:latin typeface="Eras Bold ITC" panose="020B0907030504020204" pitchFamily="34" charset="0"/>
              </a:rPr>
              <a:t>ormulación</a:t>
            </a:r>
          </a:p>
        </p:txBody>
      </p:sp>
      <p:sp>
        <p:nvSpPr>
          <p:cNvPr id="10" name="Rectángulo 9"/>
          <p:cNvSpPr/>
          <p:nvPr/>
        </p:nvSpPr>
        <p:spPr>
          <a:xfrm>
            <a:off x="2339752" y="752063"/>
            <a:ext cx="5906451" cy="4770537"/>
          </a:xfrm>
          <a:prstGeom prst="rect">
            <a:avLst/>
          </a:prstGeom>
        </p:spPr>
        <p:txBody>
          <a:bodyPr wrap="square">
            <a:spAutoFit/>
          </a:bodyPr>
          <a:lstStyle/>
          <a:p>
            <a:r>
              <a:rPr lang="es-CO" sz="1200" dirty="0">
                <a:latin typeface="Eras Demi ITC" panose="020B0805030504020804" pitchFamily="34" charset="0"/>
              </a:rPr>
              <a:t>La ejecución del PIC 2018, contemplará las siguientes fases:</a:t>
            </a:r>
          </a:p>
          <a:p>
            <a:endParaRPr lang="es-CO" sz="1100" dirty="0">
              <a:latin typeface="Eras Demi ITC" panose="020B0805030504020804" pitchFamily="34" charset="0"/>
            </a:endParaRPr>
          </a:p>
          <a:p>
            <a:pPr algn="r"/>
            <a:r>
              <a:rPr lang="es-CO" sz="1400" b="1" dirty="0">
                <a:solidFill>
                  <a:schemeClr val="accent6">
                    <a:lumMod val="50000"/>
                  </a:schemeClr>
                </a:solidFill>
                <a:latin typeface="Eras Demi ITC" panose="020B0805030504020804" pitchFamily="34" charset="0"/>
              </a:rPr>
              <a:t>Sensibilización:</a:t>
            </a:r>
          </a:p>
          <a:p>
            <a:endParaRPr lang="es-CO" sz="1100" dirty="0">
              <a:latin typeface="Eras Demi ITC" panose="020B0805030504020804" pitchFamily="34" charset="0"/>
            </a:endParaRPr>
          </a:p>
          <a:p>
            <a:pPr algn="r"/>
            <a:r>
              <a:rPr lang="es-CO" sz="1100" dirty="0">
                <a:latin typeface="Eras Demi ITC" panose="020B0805030504020804" pitchFamily="34" charset="0"/>
              </a:rPr>
              <a:t>A través del cual se divulgará de manera oportuna el Plan Institucional de Capacitación en los componentes y actividades que lo conforman, de acuerdo a la normatividad vigente y a los procedimientos establecidos para tal fin, para promover la toma de conciencia y el compromiso de los servidores frente a la importancia de este proceso en INVIAS.</a:t>
            </a:r>
          </a:p>
          <a:p>
            <a:endParaRPr lang="es-CO" sz="1100" dirty="0">
              <a:latin typeface="Eras Demi ITC" panose="020B0805030504020804" pitchFamily="34" charset="0"/>
            </a:endParaRPr>
          </a:p>
          <a:p>
            <a:endParaRPr lang="es-CO" sz="1100" dirty="0">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endParaRPr lang="es-CO" sz="1100" b="1" dirty="0">
              <a:solidFill>
                <a:schemeClr val="accent6">
                  <a:lumMod val="50000"/>
                </a:schemeClr>
              </a:solidFill>
              <a:latin typeface="Eras Demi ITC" panose="020B0805030504020804" pitchFamily="34" charset="0"/>
            </a:endParaRPr>
          </a:p>
          <a:p>
            <a:pPr algn="r"/>
            <a:r>
              <a:rPr lang="es-CO" sz="1400" b="1" dirty="0">
                <a:solidFill>
                  <a:schemeClr val="accent6">
                    <a:lumMod val="50000"/>
                  </a:schemeClr>
                </a:solidFill>
                <a:latin typeface="Eras Demi ITC" panose="020B0805030504020804" pitchFamily="34" charset="0"/>
              </a:rPr>
              <a:t>Afianzamiento:</a:t>
            </a:r>
          </a:p>
          <a:p>
            <a:pPr algn="r"/>
            <a:endParaRPr lang="es-CO" sz="1100" b="1" dirty="0">
              <a:solidFill>
                <a:schemeClr val="accent6">
                  <a:lumMod val="50000"/>
                </a:schemeClr>
              </a:solidFill>
              <a:latin typeface="Eras Demi ITC" panose="020B0805030504020804" pitchFamily="34" charset="0"/>
            </a:endParaRPr>
          </a:p>
          <a:p>
            <a:pPr algn="r"/>
            <a:r>
              <a:rPr lang="es-CO" sz="1100" dirty="0">
                <a:latin typeface="Eras Demi ITC" panose="020B0805030504020804" pitchFamily="34" charset="0"/>
              </a:rPr>
              <a:t>Se desarrollará una estrategia de incentivos para los beneficiarios del PIC 2018, con el fin de percibir el nivel de apropiación de las temáticas abordadas, identificando el impacto de la intervención. Se hará énfasis en la aplicación correcta de los conceptos aprendidos, a través de maneras específicas de llevarlos a la práctica.</a:t>
            </a:r>
          </a:p>
          <a:p>
            <a:pPr algn="r"/>
            <a:endParaRPr lang="es-CO" sz="1100" dirty="0">
              <a:latin typeface="Eras Demi ITC" panose="020B0805030504020804" pitchFamily="34" charset="0"/>
            </a:endParaRPr>
          </a:p>
          <a:p>
            <a:pPr algn="r"/>
            <a:r>
              <a:rPr lang="es-CO" sz="1100" dirty="0">
                <a:latin typeface="Eras Demi ITC" panose="020B0805030504020804" pitchFamily="34" charset="0"/>
              </a:rPr>
              <a:t>Así mismo se aplicarán las evaluaciones que correspondan de acuerdo a las actividades que lo requieran.</a:t>
            </a:r>
          </a:p>
        </p:txBody>
      </p:sp>
      <p:sp>
        <p:nvSpPr>
          <p:cNvPr id="12" name="Rectángulo 11"/>
          <p:cNvSpPr/>
          <p:nvPr/>
        </p:nvSpPr>
        <p:spPr>
          <a:xfrm>
            <a:off x="539552" y="2400630"/>
            <a:ext cx="6281936" cy="1154162"/>
          </a:xfrm>
          <a:prstGeom prst="rect">
            <a:avLst/>
          </a:prstGeom>
        </p:spPr>
        <p:txBody>
          <a:bodyPr wrap="square">
            <a:spAutoFit/>
          </a:bodyPr>
          <a:lstStyle/>
          <a:p>
            <a:r>
              <a:rPr lang="es-CO" sz="1400" b="1" dirty="0">
                <a:solidFill>
                  <a:schemeClr val="accent6">
                    <a:lumMod val="50000"/>
                  </a:schemeClr>
                </a:solidFill>
                <a:latin typeface="Eras Demi ITC" panose="020B0805030504020804" pitchFamily="34" charset="0"/>
              </a:rPr>
              <a:t>Intervención: </a:t>
            </a:r>
          </a:p>
          <a:p>
            <a:endParaRPr lang="es-CO" sz="1100" dirty="0">
              <a:latin typeface="Eras Demi ITC" panose="020B0805030504020804" pitchFamily="34" charset="0"/>
            </a:endParaRPr>
          </a:p>
          <a:p>
            <a:r>
              <a:rPr lang="es-CO" sz="1100" dirty="0">
                <a:latin typeface="Eras Demi ITC" panose="020B0805030504020804" pitchFamily="34" charset="0"/>
              </a:rPr>
              <a:t>Se desarrollarán las actividades de formación y capacitación formuladas, los cuales se podrán implementar de manera individual o colectiva de acuerdo a la necesidad de intervención, de tal forma que se apunte a las habilidades o competencias humanas de prioridad para la entidad.</a:t>
            </a:r>
          </a:p>
        </p:txBody>
      </p:sp>
      <p:pic>
        <p:nvPicPr>
          <p:cNvPr id="15" name="Imagen 14"/>
          <p:cNvPicPr>
            <a:picLocks noChangeAspect="1"/>
          </p:cNvPicPr>
          <p:nvPr/>
        </p:nvPicPr>
        <p:blipFill rotWithShape="1">
          <a:blip r:embed="rId4">
            <a:clrChange>
              <a:clrFrom>
                <a:srgbClr val="000000"/>
              </a:clrFrom>
              <a:clrTo>
                <a:srgbClr val="000000">
                  <a:alpha val="0"/>
                </a:srgbClr>
              </a:clrTo>
            </a:clrChange>
            <a:duotone>
              <a:prstClr val="black"/>
              <a:schemeClr val="accent1">
                <a:tint val="45000"/>
                <a:satMod val="400000"/>
              </a:schemeClr>
            </a:duotone>
          </a:blip>
          <a:srcRect b="23142"/>
          <a:stretch/>
        </p:blipFill>
        <p:spPr>
          <a:xfrm>
            <a:off x="899592" y="908946"/>
            <a:ext cx="1323817" cy="1358299"/>
          </a:xfrm>
          <a:prstGeom prst="rect">
            <a:avLst/>
          </a:prstGeom>
          <a:ln>
            <a:noFill/>
          </a:ln>
          <a:effectLst>
            <a:softEdge rad="112500"/>
          </a:effectLst>
        </p:spPr>
      </p:pic>
      <p:pic>
        <p:nvPicPr>
          <p:cNvPr id="16" name="Imagen 15"/>
          <p:cNvPicPr>
            <a:picLocks noChangeAspect="1"/>
          </p:cNvPicPr>
          <p:nvPr/>
        </p:nvPicPr>
        <p:blipFill rotWithShape="1">
          <a:blip r:embed="rId5">
            <a:clrChange>
              <a:clrFrom>
                <a:srgbClr val="000000"/>
              </a:clrFrom>
              <a:clrTo>
                <a:srgbClr val="000000">
                  <a:alpha val="0"/>
                </a:srgbClr>
              </a:clrTo>
            </a:clrChange>
            <a:duotone>
              <a:prstClr val="black"/>
              <a:schemeClr val="accent1">
                <a:tint val="45000"/>
                <a:satMod val="400000"/>
              </a:schemeClr>
            </a:duotone>
          </a:blip>
          <a:srcRect b="22445"/>
          <a:stretch/>
        </p:blipFill>
        <p:spPr>
          <a:xfrm>
            <a:off x="985437" y="3922492"/>
            <a:ext cx="1296144" cy="1341975"/>
          </a:xfrm>
          <a:prstGeom prst="rect">
            <a:avLst/>
          </a:prstGeom>
          <a:ln>
            <a:noFill/>
          </a:ln>
          <a:effectLst>
            <a:softEdge rad="112500"/>
          </a:effectLst>
        </p:spPr>
      </p:pic>
      <p:pic>
        <p:nvPicPr>
          <p:cNvPr id="17" name="Imagen 16"/>
          <p:cNvPicPr>
            <a:picLocks noChangeAspect="1"/>
          </p:cNvPicPr>
          <p:nvPr/>
        </p:nvPicPr>
        <p:blipFill rotWithShape="1">
          <a:blip r:embed="rId6">
            <a:clrChange>
              <a:clrFrom>
                <a:srgbClr val="000000"/>
              </a:clrFrom>
              <a:clrTo>
                <a:srgbClr val="000000">
                  <a:alpha val="0"/>
                </a:srgbClr>
              </a:clrTo>
            </a:clrChange>
            <a:duotone>
              <a:prstClr val="black"/>
              <a:schemeClr val="accent1">
                <a:tint val="45000"/>
                <a:satMod val="400000"/>
              </a:schemeClr>
            </a:duotone>
          </a:blip>
          <a:srcRect b="23720"/>
          <a:stretch/>
        </p:blipFill>
        <p:spPr>
          <a:xfrm>
            <a:off x="6650254" y="2521558"/>
            <a:ext cx="1224136" cy="1246574"/>
          </a:xfrm>
          <a:prstGeom prst="rect">
            <a:avLst/>
          </a:prstGeom>
          <a:ln>
            <a:noFill/>
          </a:ln>
          <a:effectLst>
            <a:softEdge rad="112500"/>
          </a:effectLst>
        </p:spPr>
      </p:pic>
    </p:spTree>
    <p:extLst>
      <p:ext uri="{BB962C8B-B14F-4D97-AF65-F5344CB8AC3E}">
        <p14:creationId xmlns:p14="http://schemas.microsoft.com/office/powerpoint/2010/main" val="317834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sp>
        <p:nvSpPr>
          <p:cNvPr id="8" name="CuadroTexto 7"/>
          <p:cNvSpPr txBox="1"/>
          <p:nvPr/>
        </p:nvSpPr>
        <p:spPr>
          <a:xfrm>
            <a:off x="-468560" y="44624"/>
            <a:ext cx="4824536" cy="646331"/>
          </a:xfrm>
          <a:prstGeom prst="rect">
            <a:avLst/>
          </a:prstGeom>
          <a:noFill/>
        </p:spPr>
        <p:txBody>
          <a:bodyPr wrap="square" rtlCol="0">
            <a:spAutoFit/>
          </a:bodyPr>
          <a:lstStyle/>
          <a:p>
            <a:pPr algn="ctr"/>
            <a:r>
              <a:rPr lang="es-CO" sz="3600" dirty="0">
                <a:solidFill>
                  <a:srgbClr val="00CC99"/>
                </a:solidFill>
                <a:latin typeface="Eras Bold ITC" panose="020B0907030504020204" pitchFamily="34" charset="0"/>
              </a:rPr>
              <a:t>F</a:t>
            </a:r>
            <a:r>
              <a:rPr lang="es-CO" sz="3600" dirty="0">
                <a:latin typeface="Eras Bold ITC" panose="020B0907030504020204" pitchFamily="34" charset="0"/>
              </a:rPr>
              <a:t>ormulación</a:t>
            </a:r>
          </a:p>
        </p:txBody>
      </p:sp>
      <p:pic>
        <p:nvPicPr>
          <p:cNvPr id="11" name="Imagen 10">
            <a:hlinkClick r:id="rId4" action="ppaction://hlinkfile"/>
          </p:cNvPr>
          <p:cNvPicPr>
            <a:picLocks noChangeAspect="1"/>
          </p:cNvPicPr>
          <p:nvPr/>
        </p:nvPicPr>
        <p:blipFill>
          <a:blip r:embed="rId5">
            <a:clrChange>
              <a:clrFrom>
                <a:srgbClr val="000000"/>
              </a:clrFrom>
              <a:clrTo>
                <a:srgbClr val="000000">
                  <a:alpha val="0"/>
                </a:srgbClr>
              </a:clrTo>
            </a:clrChange>
          </a:blip>
          <a:stretch>
            <a:fillRect/>
          </a:stretch>
        </p:blipFill>
        <p:spPr>
          <a:xfrm>
            <a:off x="6774601" y="-18729"/>
            <a:ext cx="1902909" cy="1259329"/>
          </a:xfrm>
          <a:prstGeom prst="rect">
            <a:avLst/>
          </a:prstGeom>
        </p:spPr>
      </p:pic>
      <p:sp>
        <p:nvSpPr>
          <p:cNvPr id="2" name="Rectángulo 1"/>
          <p:cNvSpPr/>
          <p:nvPr/>
        </p:nvSpPr>
        <p:spPr>
          <a:xfrm>
            <a:off x="2888886" y="796913"/>
            <a:ext cx="3666388" cy="646331"/>
          </a:xfrm>
          <a:prstGeom prst="rect">
            <a:avLst/>
          </a:prstGeom>
        </p:spPr>
        <p:txBody>
          <a:bodyPr wrap="none">
            <a:spAutoFit/>
          </a:bodyPr>
          <a:lstStyle/>
          <a:p>
            <a:r>
              <a:rPr lang="es-CO" b="1" dirty="0">
                <a:solidFill>
                  <a:schemeClr val="accent6">
                    <a:lumMod val="50000"/>
                  </a:schemeClr>
                </a:solidFill>
                <a:latin typeface="Eras Demi ITC" panose="020B0805030504020804" pitchFamily="34" charset="0"/>
              </a:rPr>
              <a:t>PROGRAMAS DE APRENDIZAJE</a:t>
            </a:r>
          </a:p>
          <a:p>
            <a:endParaRPr lang="es-CO" dirty="0"/>
          </a:p>
        </p:txBody>
      </p:sp>
      <p:graphicFrame>
        <p:nvGraphicFramePr>
          <p:cNvPr id="5" name="Diagrama 4"/>
          <p:cNvGraphicFramePr/>
          <p:nvPr>
            <p:extLst>
              <p:ext uri="{D42A27DB-BD31-4B8C-83A1-F6EECF244321}">
                <p14:modId xmlns:p14="http://schemas.microsoft.com/office/powerpoint/2010/main" val="1648504682"/>
              </p:ext>
            </p:extLst>
          </p:nvPr>
        </p:nvGraphicFramePr>
        <p:xfrm>
          <a:off x="420216" y="1359642"/>
          <a:ext cx="753616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916218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13176"/>
            <a:ext cx="9144000" cy="1589996"/>
          </a:xfrm>
          <a:prstGeom prst="rect">
            <a:avLst/>
          </a:prstGeom>
        </p:spPr>
      </p:pic>
      <p:pic>
        <p:nvPicPr>
          <p:cNvPr id="13" name="13 Imagen"/>
          <p:cNvPicPr/>
          <p:nvPr/>
        </p:nvPicPr>
        <p:blipFill>
          <a:blip r:embed="rId3" cstate="print"/>
          <a:srcRect/>
          <a:stretch>
            <a:fillRect/>
          </a:stretch>
        </p:blipFill>
        <p:spPr bwMode="auto">
          <a:xfrm>
            <a:off x="8567936" y="0"/>
            <a:ext cx="576064" cy="648072"/>
          </a:xfrm>
          <a:prstGeom prst="rect">
            <a:avLst/>
          </a:prstGeom>
          <a:noFill/>
        </p:spPr>
      </p:pic>
      <p:pic>
        <p:nvPicPr>
          <p:cNvPr id="16" name="Imagen 15"/>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8337" y="1628800"/>
            <a:ext cx="3309599" cy="2556828"/>
          </a:xfrm>
          <a:prstGeom prst="rect">
            <a:avLst/>
          </a:prstGeom>
        </p:spPr>
      </p:pic>
      <p:grpSp>
        <p:nvGrpSpPr>
          <p:cNvPr id="17" name="Grupo 16"/>
          <p:cNvGrpSpPr/>
          <p:nvPr/>
        </p:nvGrpSpPr>
        <p:grpSpPr>
          <a:xfrm>
            <a:off x="-108520" y="56223"/>
            <a:ext cx="4977413" cy="891186"/>
            <a:chOff x="1885245" y="3327827"/>
            <a:chExt cx="2375913" cy="617479"/>
          </a:xfrm>
        </p:grpSpPr>
        <p:sp>
          <p:nvSpPr>
            <p:cNvPr id="18" name="Rectángulo redondeado 17"/>
            <p:cNvSpPr/>
            <p:nvPr/>
          </p:nvSpPr>
          <p:spPr>
            <a:xfrm>
              <a:off x="1958219" y="3327827"/>
              <a:ext cx="2302939" cy="617479"/>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9" name="Rectángulo 18"/>
            <p:cNvSpPr/>
            <p:nvPr/>
          </p:nvSpPr>
          <p:spPr>
            <a:xfrm>
              <a:off x="1885245" y="3350746"/>
              <a:ext cx="2242653" cy="557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7456" tIns="60960" rIns="60960" bIns="60960" numCol="1" spcCol="1270" anchor="ctr" anchorCtr="0">
              <a:noAutofit/>
            </a:bodyPr>
            <a:lstStyle/>
            <a:p>
              <a:pPr lvl="0" algn="l" defTabSz="711200">
                <a:lnSpc>
                  <a:spcPct val="90000"/>
                </a:lnSpc>
                <a:spcBef>
                  <a:spcPct val="0"/>
                </a:spcBef>
                <a:spcAft>
                  <a:spcPct val="35000"/>
                </a:spcAft>
              </a:pPr>
              <a:r>
                <a:rPr lang="es-CO" sz="2800" kern="1200" dirty="0">
                  <a:solidFill>
                    <a:schemeClr val="tx1"/>
                  </a:solidFill>
                  <a:latin typeface="Eras Demi ITC" panose="020B0805030504020804" pitchFamily="34" charset="0"/>
                </a:rPr>
                <a:t>Inducción - Reinducción</a:t>
              </a:r>
            </a:p>
          </p:txBody>
        </p:sp>
      </p:grpSp>
      <p:sp>
        <p:nvSpPr>
          <p:cNvPr id="6" name="Rectángulo 5"/>
          <p:cNvSpPr/>
          <p:nvPr/>
        </p:nvSpPr>
        <p:spPr>
          <a:xfrm>
            <a:off x="268436" y="1198658"/>
            <a:ext cx="4572000" cy="4113947"/>
          </a:xfrm>
          <a:prstGeom prst="rect">
            <a:avLst/>
          </a:prstGeom>
        </p:spPr>
        <p:txBody>
          <a:bodyPr>
            <a:spAutoFit/>
          </a:bodyPr>
          <a:lstStyle/>
          <a:p>
            <a:pPr marL="628650" lvl="1" indent="-171450" algn="just">
              <a:lnSpc>
                <a:spcPct val="115000"/>
              </a:lnSpc>
              <a:spcAft>
                <a:spcPts val="1000"/>
              </a:spcAft>
              <a:buFont typeface="Arial" panose="020B0604020202020204" pitchFamily="34" charset="0"/>
              <a:buChar char="•"/>
            </a:pPr>
            <a:r>
              <a:rPr lang="es-CO" sz="2000" dirty="0">
                <a:latin typeface="Eras Demi ITC" panose="020B0805030504020804" pitchFamily="34" charset="0"/>
                <a:ea typeface="STKaiti"/>
                <a:cs typeface="Tahoma" panose="020B0604030504040204" pitchFamily="34" charset="0"/>
              </a:rPr>
              <a:t>Curso virtual interactivo.</a:t>
            </a:r>
          </a:p>
          <a:p>
            <a:pPr marL="628650" lvl="1" indent="-171450" algn="just">
              <a:lnSpc>
                <a:spcPct val="115000"/>
              </a:lnSpc>
              <a:spcAft>
                <a:spcPts val="1000"/>
              </a:spcAft>
              <a:buFont typeface="Arial" panose="020B0604020202020204" pitchFamily="34" charset="0"/>
              <a:buChar char="•"/>
            </a:pPr>
            <a:r>
              <a:rPr lang="es-CO" sz="2000" dirty="0">
                <a:latin typeface="Eras Demi ITC" panose="020B0805030504020804" pitchFamily="34" charset="0"/>
                <a:ea typeface="STKaiti"/>
                <a:cs typeface="Tahoma" panose="020B0604030504040204" pitchFamily="34" charset="0"/>
              </a:rPr>
              <a:t>Autoaprendizaje de los servidores públicos para integrarlos a los conceptos generales del Estado Colombiano, la cultura organizacional del INVIAS, el conocimiento de los sistemas de información implementados en la entidad y la adaptación al ejercicio de la función pública.</a:t>
            </a:r>
          </a:p>
        </p:txBody>
      </p:sp>
    </p:spTree>
    <p:extLst>
      <p:ext uri="{BB962C8B-B14F-4D97-AF65-F5344CB8AC3E}">
        <p14:creationId xmlns:p14="http://schemas.microsoft.com/office/powerpoint/2010/main" val="178210401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5202</TotalTime>
  <Words>581</Words>
  <Application>Microsoft Office PowerPoint</Application>
  <PresentationFormat>Presentación en pantalla (4:3)</PresentationFormat>
  <Paragraphs>121</Paragraphs>
  <Slides>15</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15</vt:i4>
      </vt:variant>
    </vt:vector>
  </HeadingPairs>
  <TitlesOfParts>
    <vt:vector size="28" baseType="lpstr">
      <vt:lpstr>STKaiti</vt:lpstr>
      <vt:lpstr>Agency FB</vt:lpstr>
      <vt:lpstr>Arial</vt:lpstr>
      <vt:lpstr>Berlin Sans FB</vt:lpstr>
      <vt:lpstr>Calibri</vt:lpstr>
      <vt:lpstr>Earwig Factory</vt:lpstr>
      <vt:lpstr>Eras Bold ITC</vt:lpstr>
      <vt:lpstr>Eras Demi ITC</vt:lpstr>
      <vt:lpstr>Pristina</vt:lpstr>
      <vt:lpstr>Symbol</vt:lpstr>
      <vt:lpstr>Tahoma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Acosta Gutierrez</dc:creator>
  <cp:lastModifiedBy>Sonia Enith Avila Castellanos</cp:lastModifiedBy>
  <cp:revision>246</cp:revision>
  <dcterms:created xsi:type="dcterms:W3CDTF">2014-10-09T14:27:44Z</dcterms:created>
  <dcterms:modified xsi:type="dcterms:W3CDTF">2018-03-22T21:12:20Z</dcterms:modified>
</cp:coreProperties>
</file>