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2" r:id="rId3"/>
    <p:sldId id="268" r:id="rId4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E79"/>
    <a:srgbClr val="018E6B"/>
    <a:srgbClr val="E2ECFD"/>
    <a:srgbClr val="6996FD"/>
    <a:srgbClr val="3266CC"/>
    <a:srgbClr val="EF930A"/>
    <a:srgbClr val="0691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16/08/2019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0392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16/08/2019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78611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16/08/2019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70432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16/08/2019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9840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16/08/2019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66426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16/08/2019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8409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16/08/2019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6020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16/08/2019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03211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16/08/2019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5048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16/08/2019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05364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16/08/2019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9256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4024-67FF-48FC-9A7E-9FC686D07AA7}" type="datetimeFigureOut">
              <a:rPr lang="es-CO" smtClean="0"/>
              <a:t>16/08/2019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6632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-13996" y="0"/>
            <a:ext cx="6697830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Rectángulo 4"/>
          <p:cNvSpPr/>
          <p:nvPr/>
        </p:nvSpPr>
        <p:spPr>
          <a:xfrm>
            <a:off x="6683834" y="0"/>
            <a:ext cx="5508165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CuadroTexto 6"/>
          <p:cNvSpPr txBox="1"/>
          <p:nvPr/>
        </p:nvSpPr>
        <p:spPr>
          <a:xfrm>
            <a:off x="6683834" y="1928731"/>
            <a:ext cx="51724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INFORME PERMISOS DE CARGA - INVITRÁMITES</a:t>
            </a:r>
          </a:p>
        </p:txBody>
      </p:sp>
      <p:sp>
        <p:nvSpPr>
          <p:cNvPr id="8" name="Rectángulo 7"/>
          <p:cNvSpPr/>
          <p:nvPr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Rectángulo 8"/>
          <p:cNvSpPr/>
          <p:nvPr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191" y="825818"/>
            <a:ext cx="4119126" cy="780466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018" y="5642811"/>
            <a:ext cx="2375902" cy="102981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="" xmlns:a16="http://schemas.microsoft.com/office/drawing/2014/main" id="{AA7DDC70-82C6-4E3D-9D7D-A6E353033664}"/>
              </a:ext>
            </a:extLst>
          </p:cNvPr>
          <p:cNvSpPr txBox="1"/>
          <p:nvPr/>
        </p:nvSpPr>
        <p:spPr>
          <a:xfrm>
            <a:off x="8274158" y="5298883"/>
            <a:ext cx="3804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ENERO 2019</a:t>
            </a:r>
          </a:p>
        </p:txBody>
      </p:sp>
    </p:spTree>
    <p:extLst>
      <p:ext uri="{BB962C8B-B14F-4D97-AF65-F5344CB8AC3E}">
        <p14:creationId xmlns:p14="http://schemas.microsoft.com/office/powerpoint/2010/main" val="3876568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"/>
          <p:cNvSpPr/>
          <p:nvPr/>
        </p:nvSpPr>
        <p:spPr>
          <a:xfrm>
            <a:off x="-29794" y="-20930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ángulo 2"/>
          <p:cNvSpPr/>
          <p:nvPr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Rectángulo 4"/>
          <p:cNvSpPr/>
          <p:nvPr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0" y="6075698"/>
            <a:ext cx="3224784" cy="611012"/>
          </a:xfrm>
          <a:prstGeom prst="rect">
            <a:avLst/>
          </a:prstGeom>
        </p:spPr>
      </p:pic>
      <p:sp>
        <p:nvSpPr>
          <p:cNvPr id="34" name="Rectángulo 33"/>
          <p:cNvSpPr/>
          <p:nvPr/>
        </p:nvSpPr>
        <p:spPr>
          <a:xfrm>
            <a:off x="6683828" y="-10119"/>
            <a:ext cx="5508172" cy="70680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5" name="Rectángulo 34"/>
          <p:cNvSpPr/>
          <p:nvPr/>
        </p:nvSpPr>
        <p:spPr>
          <a:xfrm>
            <a:off x="6843641" y="78837"/>
            <a:ext cx="52400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800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  <a:endParaRPr lang="es-CO" sz="2800" b="1" dirty="0">
              <a:solidFill>
                <a:srgbClr val="1F4E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="" xmlns:a16="http://schemas.microsoft.com/office/drawing/2014/main" id="{9D59FD08-72A4-4224-898E-42F037A3D8BE}"/>
              </a:ext>
            </a:extLst>
          </p:cNvPr>
          <p:cNvSpPr txBox="1"/>
          <p:nvPr/>
        </p:nvSpPr>
        <p:spPr>
          <a:xfrm>
            <a:off x="1572898" y="2113070"/>
            <a:ext cx="901641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presente informe tiene como finalidad, dar a conocer a la ciudadanía la información reportada por el aplicativo INVITRAMITES con respecto a los Permisos ordinarios de Carga Pesada y Extra dimensionada, sobre los cuales el Grupo de Atención al ciudadano tiene la función de revisión, aprobación y cargue de imágenes.</a:t>
            </a:r>
          </a:p>
        </p:txBody>
      </p:sp>
    </p:spTree>
    <p:extLst>
      <p:ext uri="{BB962C8B-B14F-4D97-AF65-F5344CB8AC3E}">
        <p14:creationId xmlns:p14="http://schemas.microsoft.com/office/powerpoint/2010/main" val="2528569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"/>
          <p:cNvSpPr/>
          <p:nvPr/>
        </p:nvSpPr>
        <p:spPr>
          <a:xfrm>
            <a:off x="-29794" y="-20930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ángulo 2"/>
          <p:cNvSpPr/>
          <p:nvPr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Rectángulo 4"/>
          <p:cNvSpPr/>
          <p:nvPr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0" y="6075698"/>
            <a:ext cx="3224784" cy="611012"/>
          </a:xfrm>
          <a:prstGeom prst="rect">
            <a:avLst/>
          </a:prstGeom>
        </p:spPr>
      </p:pic>
      <p:sp>
        <p:nvSpPr>
          <p:cNvPr id="34" name="Rectángulo 33"/>
          <p:cNvSpPr/>
          <p:nvPr/>
        </p:nvSpPr>
        <p:spPr>
          <a:xfrm>
            <a:off x="6683828" y="-10119"/>
            <a:ext cx="5508172" cy="70680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5" name="Rectángulo 34"/>
          <p:cNvSpPr/>
          <p:nvPr/>
        </p:nvSpPr>
        <p:spPr>
          <a:xfrm>
            <a:off x="6843641" y="78837"/>
            <a:ext cx="52400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INVITRÁMITES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="" xmlns:a16="http://schemas.microsoft.com/office/drawing/2014/main" id="{A58EE8DF-C27E-4CD6-B620-450208A4CDF0}"/>
              </a:ext>
            </a:extLst>
          </p:cNvPr>
          <p:cNvSpPr txBox="1"/>
          <p:nvPr/>
        </p:nvSpPr>
        <p:spPr>
          <a:xfrm>
            <a:off x="1058029" y="4268922"/>
            <a:ext cx="10706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acuerdo a la tabla anterior, el total de solicitudes radicadas fue de </a:t>
            </a:r>
            <a:r>
              <a:rPr lang="es-ES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955 </a:t>
            </a:r>
            <a:r>
              <a:rPr lang="es-ES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los cuales </a:t>
            </a:r>
            <a:r>
              <a:rPr lang="es-ES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954 </a:t>
            </a:r>
            <a:r>
              <a:rPr lang="es-ES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permisos fueron expedidos.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="" xmlns:a16="http://schemas.microsoft.com/office/drawing/2014/main" id="{FEC4E0C9-8855-4133-9172-00A820E39CE7}"/>
              </a:ext>
            </a:extLst>
          </p:cNvPr>
          <p:cNvSpPr txBox="1"/>
          <p:nvPr/>
        </p:nvSpPr>
        <p:spPr>
          <a:xfrm>
            <a:off x="5008839" y="3429000"/>
            <a:ext cx="24617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1. </a:t>
            </a:r>
            <a:r>
              <a:rPr lang="es-ES" sz="1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Permisos de carga por estado.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="" xmlns:a16="http://schemas.microsoft.com/office/drawing/2014/main" id="{6FFA132A-0A54-4658-A9BE-5715E86E32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407579"/>
              </p:ext>
            </p:extLst>
          </p:nvPr>
        </p:nvGraphicFramePr>
        <p:xfrm>
          <a:off x="4466598" y="1582270"/>
          <a:ext cx="3229010" cy="2044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2854">
                  <a:extLst>
                    <a:ext uri="{9D8B030D-6E8A-4147-A177-3AD203B41FA5}">
                      <a16:colId xmlns="" xmlns:a16="http://schemas.microsoft.com/office/drawing/2014/main" val="2403049097"/>
                    </a:ext>
                  </a:extLst>
                </a:gridCol>
                <a:gridCol w="1216156">
                  <a:extLst>
                    <a:ext uri="{9D8B030D-6E8A-4147-A177-3AD203B41FA5}">
                      <a16:colId xmlns="" xmlns:a16="http://schemas.microsoft.com/office/drawing/2014/main" val="32178035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ESTADO</a:t>
                      </a:r>
                      <a:endParaRPr lang="es-CO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s-CO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3634654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Expedidos</a:t>
                      </a:r>
                      <a:endParaRPr lang="es-CO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35853954"/>
                  </a:ext>
                </a:extLst>
              </a:tr>
              <a:tr h="5208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 trámite</a:t>
                      </a:r>
                      <a:endParaRPr lang="es-CO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4273175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Rechazados</a:t>
                      </a:r>
                      <a:endParaRPr lang="es-CO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39094102"/>
                  </a:ext>
                </a:extLst>
              </a:tr>
              <a:tr h="4107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 RADICADOS</a:t>
                      </a:r>
                      <a:endParaRPr lang="es-CO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85893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754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108</Words>
  <Application>Microsoft Office PowerPoint</Application>
  <PresentationFormat>Panorámica</PresentationFormat>
  <Paragraphs>17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Martha Helena Bernal Tinoco</cp:lastModifiedBy>
  <cp:revision>80</cp:revision>
  <cp:lastPrinted>2018-12-20T14:53:26Z</cp:lastPrinted>
  <dcterms:created xsi:type="dcterms:W3CDTF">2018-12-06T15:24:51Z</dcterms:created>
  <dcterms:modified xsi:type="dcterms:W3CDTF">2019-08-16T14:57:22Z</dcterms:modified>
</cp:coreProperties>
</file>