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2" r:id="rId3"/>
    <p:sldId id="268" r:id="rId4"/>
  </p:sldIdLst>
  <p:sldSz cx="12192000" cy="6858000"/>
  <p:notesSz cx="7010400" cy="92964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E79"/>
    <a:srgbClr val="018E6B"/>
    <a:srgbClr val="E2ECFD"/>
    <a:srgbClr val="6996FD"/>
    <a:srgbClr val="3266CC"/>
    <a:srgbClr val="EF930A"/>
    <a:srgbClr val="0691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7/06/2019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03920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7/06/2019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78611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7/06/2019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70432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7/06/2019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9840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7/06/2019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66426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7/06/2019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68409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7/06/2019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26020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7/06/2019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03211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7/06/2019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85048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7/06/2019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05364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7/06/2019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19256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E4024-67FF-48FC-9A7E-9FC686D07AA7}" type="datetimeFigureOut">
              <a:rPr lang="es-CO" smtClean="0"/>
              <a:t>7/06/2019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901C0-2586-44BD-BCDE-6F6997B4D4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66323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-13996" y="0"/>
            <a:ext cx="6697830" cy="6858000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Rectángulo 4"/>
          <p:cNvSpPr/>
          <p:nvPr/>
        </p:nvSpPr>
        <p:spPr>
          <a:xfrm>
            <a:off x="6683834" y="0"/>
            <a:ext cx="5508165" cy="6858000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CuadroTexto 6"/>
          <p:cNvSpPr txBox="1"/>
          <p:nvPr/>
        </p:nvSpPr>
        <p:spPr>
          <a:xfrm>
            <a:off x="6683834" y="1928731"/>
            <a:ext cx="51724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INFORME PERMISOS DE CARGA - INVITRÁMITES</a:t>
            </a:r>
          </a:p>
        </p:txBody>
      </p:sp>
      <p:sp>
        <p:nvSpPr>
          <p:cNvPr id="8" name="Rectángulo 7"/>
          <p:cNvSpPr/>
          <p:nvPr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Rectángulo 8"/>
          <p:cNvSpPr/>
          <p:nvPr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191" y="825818"/>
            <a:ext cx="4119126" cy="780466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3018" y="5642811"/>
            <a:ext cx="2375902" cy="1029813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xmlns="" id="{AA7DDC70-82C6-4E3D-9D7D-A6E353033664}"/>
              </a:ext>
            </a:extLst>
          </p:cNvPr>
          <p:cNvSpPr txBox="1"/>
          <p:nvPr/>
        </p:nvSpPr>
        <p:spPr>
          <a:xfrm>
            <a:off x="8274158" y="5298883"/>
            <a:ext cx="3804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ENERO 2019</a:t>
            </a:r>
          </a:p>
        </p:txBody>
      </p:sp>
    </p:spTree>
    <p:extLst>
      <p:ext uri="{BB962C8B-B14F-4D97-AF65-F5344CB8AC3E}">
        <p14:creationId xmlns:p14="http://schemas.microsoft.com/office/powerpoint/2010/main" val="3876568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"/>
          <p:cNvSpPr/>
          <p:nvPr/>
        </p:nvSpPr>
        <p:spPr>
          <a:xfrm>
            <a:off x="-29794" y="-20930"/>
            <a:ext cx="12221794" cy="589921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43000">
                <a:schemeClr val="accent3">
                  <a:lumMod val="0"/>
                  <a:lumOff val="100000"/>
                </a:schemeClr>
              </a:gs>
              <a:gs pos="100000">
                <a:srgbClr val="E2ECFD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ángulo 2"/>
          <p:cNvSpPr/>
          <p:nvPr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Rectángulo 4"/>
          <p:cNvSpPr/>
          <p:nvPr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130" y="6075698"/>
            <a:ext cx="3224784" cy="611012"/>
          </a:xfrm>
          <a:prstGeom prst="rect">
            <a:avLst/>
          </a:prstGeom>
        </p:spPr>
      </p:pic>
      <p:sp>
        <p:nvSpPr>
          <p:cNvPr id="34" name="Rectángulo 33"/>
          <p:cNvSpPr/>
          <p:nvPr/>
        </p:nvSpPr>
        <p:spPr>
          <a:xfrm>
            <a:off x="6683828" y="-10119"/>
            <a:ext cx="5508172" cy="70680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5" name="Rectángulo 34"/>
          <p:cNvSpPr/>
          <p:nvPr/>
        </p:nvSpPr>
        <p:spPr>
          <a:xfrm>
            <a:off x="6843641" y="78837"/>
            <a:ext cx="524006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800" dirty="0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INTRODUCCIÓN</a:t>
            </a:r>
            <a:endParaRPr lang="es-CO" sz="2800" b="1" dirty="0">
              <a:solidFill>
                <a:srgbClr val="1F4E7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xmlns="" id="{9D59FD08-72A4-4224-898E-42F037A3D8BE}"/>
              </a:ext>
            </a:extLst>
          </p:cNvPr>
          <p:cNvSpPr txBox="1"/>
          <p:nvPr/>
        </p:nvSpPr>
        <p:spPr>
          <a:xfrm>
            <a:off x="1572898" y="2113070"/>
            <a:ext cx="901641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presente informe tiene como finalidad, dar a conocer a la ciudadanía la información reportada por el aplicativo INVITRAMITES con respecto a los Permisos ordinarios de Carga Pesada y Extra dimensionada, sobre los cuales el Grupo de Atención al ciudadano tiene la función de revisión, aprobación y cargue de imágenes.</a:t>
            </a:r>
          </a:p>
        </p:txBody>
      </p:sp>
    </p:spTree>
    <p:extLst>
      <p:ext uri="{BB962C8B-B14F-4D97-AF65-F5344CB8AC3E}">
        <p14:creationId xmlns:p14="http://schemas.microsoft.com/office/powerpoint/2010/main" val="2528569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"/>
          <p:cNvSpPr/>
          <p:nvPr/>
        </p:nvSpPr>
        <p:spPr>
          <a:xfrm>
            <a:off x="-29794" y="-20930"/>
            <a:ext cx="12221794" cy="589921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43000">
                <a:schemeClr val="accent3">
                  <a:lumMod val="0"/>
                  <a:lumOff val="100000"/>
                </a:schemeClr>
              </a:gs>
              <a:gs pos="100000">
                <a:srgbClr val="E2ECFD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ángulo 2"/>
          <p:cNvSpPr/>
          <p:nvPr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Rectángulo 4"/>
          <p:cNvSpPr/>
          <p:nvPr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130" y="6075698"/>
            <a:ext cx="3224784" cy="611012"/>
          </a:xfrm>
          <a:prstGeom prst="rect">
            <a:avLst/>
          </a:prstGeom>
        </p:spPr>
      </p:pic>
      <p:sp>
        <p:nvSpPr>
          <p:cNvPr id="34" name="Rectángulo 33"/>
          <p:cNvSpPr/>
          <p:nvPr/>
        </p:nvSpPr>
        <p:spPr>
          <a:xfrm>
            <a:off x="6683828" y="-10119"/>
            <a:ext cx="5508172" cy="70680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5" name="Rectángulo 34"/>
          <p:cNvSpPr/>
          <p:nvPr/>
        </p:nvSpPr>
        <p:spPr>
          <a:xfrm>
            <a:off x="6843641" y="78837"/>
            <a:ext cx="524006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000" dirty="0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INVITRÁMITES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xmlns="" id="{A58EE8DF-C27E-4CD6-B620-450208A4CDF0}"/>
              </a:ext>
            </a:extLst>
          </p:cNvPr>
          <p:cNvSpPr txBox="1"/>
          <p:nvPr/>
        </p:nvSpPr>
        <p:spPr>
          <a:xfrm>
            <a:off x="1058029" y="4268922"/>
            <a:ext cx="107069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acuerdo a la tabla anterior, el total de solicitudes radicadas fue de </a:t>
            </a:r>
            <a:r>
              <a:rPr lang="es-ES" sz="16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1001 </a:t>
            </a:r>
            <a:r>
              <a:rPr lang="es-ES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los cuales </a:t>
            </a:r>
            <a:r>
              <a:rPr lang="es-ES" sz="16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</a:t>
            </a:r>
            <a:r>
              <a:rPr lang="es-ES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permisos fueron expedidos.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xmlns="" id="{FEC4E0C9-8855-4133-9172-00A820E39CE7}"/>
              </a:ext>
            </a:extLst>
          </p:cNvPr>
          <p:cNvSpPr txBox="1"/>
          <p:nvPr/>
        </p:nvSpPr>
        <p:spPr>
          <a:xfrm>
            <a:off x="4946494" y="3543683"/>
            <a:ext cx="24617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0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Tabla 1. </a:t>
            </a:r>
            <a:r>
              <a:rPr lang="es-ES" sz="1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Permisos de carga por estado.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xmlns="" id="{6FFA132A-0A54-4658-A9BE-5715E86E32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1611219"/>
              </p:ext>
            </p:extLst>
          </p:nvPr>
        </p:nvGraphicFramePr>
        <p:xfrm>
          <a:off x="4466598" y="1582270"/>
          <a:ext cx="322901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2854">
                  <a:extLst>
                    <a:ext uri="{9D8B030D-6E8A-4147-A177-3AD203B41FA5}">
                      <a16:colId xmlns:a16="http://schemas.microsoft.com/office/drawing/2014/main" xmlns="" val="2403049097"/>
                    </a:ext>
                  </a:extLst>
                </a:gridCol>
                <a:gridCol w="1216156">
                  <a:extLst>
                    <a:ext uri="{9D8B030D-6E8A-4147-A177-3AD203B41FA5}">
                      <a16:colId xmlns:a16="http://schemas.microsoft.com/office/drawing/2014/main" xmlns="" val="32178035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ESTADO</a:t>
                      </a:r>
                      <a:endParaRPr lang="es-CO" sz="14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s-CO" sz="14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36346542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Expedidos</a:t>
                      </a:r>
                      <a:endParaRPr lang="es-CO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1000</a:t>
                      </a:r>
                      <a:endParaRPr lang="es-CO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358539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 trámite</a:t>
                      </a:r>
                      <a:endParaRPr lang="es-CO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s-CO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42731752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Rechazados</a:t>
                      </a:r>
                      <a:endParaRPr lang="es-CO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s-CO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2390941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  RADICADOS</a:t>
                      </a:r>
                      <a:endParaRPr lang="es-CO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1001</a:t>
                      </a:r>
                      <a:endParaRPr lang="es-CO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858936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97540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108</Words>
  <Application>Microsoft Office PowerPoint</Application>
  <PresentationFormat>Panorámica</PresentationFormat>
  <Paragraphs>17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Arturo Betancourt Gonzalez</dc:creator>
  <cp:lastModifiedBy>Martha Helena Bernal Tinoco</cp:lastModifiedBy>
  <cp:revision>77</cp:revision>
  <cp:lastPrinted>2018-12-20T14:53:26Z</cp:lastPrinted>
  <dcterms:created xsi:type="dcterms:W3CDTF">2018-12-06T15:24:51Z</dcterms:created>
  <dcterms:modified xsi:type="dcterms:W3CDTF">2019-06-07T16:54:23Z</dcterms:modified>
</cp:coreProperties>
</file>